
<file path=[Content_Types].xml><?xml version="1.0" encoding="utf-8"?>
<Types xmlns="http://schemas.openxmlformats.org/package/2006/content-types">
  <Default Extension="jpeg" ContentType="image/jpeg"/>
  <Default Extension="wav" ContentType="audio/x-wav"/>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Lst>
  <p:notesMasterIdLst>
    <p:notesMasterId r:id="rId5"/>
  </p:notesMasterIdLst>
  <p:handoutMasterIdLst>
    <p:handoutMasterId r:id="rId47"/>
  </p:handoutMasterIdLst>
  <p:sldIdLst>
    <p:sldId id="483" r:id="rId4"/>
    <p:sldId id="482" r:id="rId6"/>
    <p:sldId id="256" r:id="rId7"/>
    <p:sldId id="454" r:id="rId8"/>
    <p:sldId id="462" r:id="rId9"/>
    <p:sldId id="469" r:id="rId10"/>
    <p:sldId id="399" r:id="rId11"/>
    <p:sldId id="473" r:id="rId12"/>
    <p:sldId id="474" r:id="rId13"/>
    <p:sldId id="463" r:id="rId14"/>
    <p:sldId id="355" r:id="rId15"/>
    <p:sldId id="464" r:id="rId16"/>
    <p:sldId id="465" r:id="rId17"/>
    <p:sldId id="434" r:id="rId18"/>
    <p:sldId id="402" r:id="rId19"/>
    <p:sldId id="377" r:id="rId20"/>
    <p:sldId id="460" r:id="rId21"/>
    <p:sldId id="368" r:id="rId22"/>
    <p:sldId id="395" r:id="rId23"/>
    <p:sldId id="461" r:id="rId24"/>
    <p:sldId id="479" r:id="rId25"/>
    <p:sldId id="400" r:id="rId26"/>
    <p:sldId id="453" r:id="rId27"/>
    <p:sldId id="441" r:id="rId28"/>
    <p:sldId id="480" r:id="rId29"/>
    <p:sldId id="475" r:id="rId30"/>
    <p:sldId id="394" r:id="rId31"/>
    <p:sldId id="433" r:id="rId32"/>
    <p:sldId id="319" r:id="rId33"/>
    <p:sldId id="459" r:id="rId34"/>
    <p:sldId id="476" r:id="rId35"/>
    <p:sldId id="432" r:id="rId36"/>
    <p:sldId id="481" r:id="rId37"/>
    <p:sldId id="472" r:id="rId38"/>
    <p:sldId id="477" r:id="rId39"/>
    <p:sldId id="397" r:id="rId40"/>
    <p:sldId id="446" r:id="rId41"/>
    <p:sldId id="403" r:id="rId42"/>
    <p:sldId id="387" r:id="rId43"/>
    <p:sldId id="478" r:id="rId44"/>
    <p:sldId id="435" r:id="rId45"/>
    <p:sldId id="305" r:id="rId46"/>
  </p:sldIdLst>
  <p:sldSz cx="9145270" cy="514477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DF0"/>
    <a:srgbClr val="FF9201"/>
    <a:srgbClr val="1C9292"/>
    <a:srgbClr val="7BB453"/>
    <a:srgbClr val="F85546"/>
    <a:srgbClr val="F9C04D"/>
    <a:srgbClr val="F74431"/>
    <a:srgbClr val="9751CB"/>
    <a:srgbClr val="4F2270"/>
    <a:srgbClr val="D3DA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36" autoAdjust="0"/>
    <p:restoredTop sz="94618" autoAdjust="0"/>
  </p:normalViewPr>
  <p:slideViewPr>
    <p:cSldViewPr>
      <p:cViewPr>
        <p:scale>
          <a:sx n="130" d="100"/>
          <a:sy n="130" d="100"/>
        </p:scale>
        <p:origin x="-354" y="-234"/>
      </p:cViewPr>
      <p:guideLst>
        <p:guide orient="horz" pos="1621"/>
        <p:guide pos="2881"/>
      </p:guideLst>
    </p:cSldViewPr>
  </p:slideViewPr>
  <p:notesTextViewPr>
    <p:cViewPr>
      <p:scale>
        <a:sx n="100" d="100"/>
        <a:sy n="100" d="100"/>
      </p:scale>
      <p:origin x="0" y="0"/>
    </p:cViewPr>
  </p:notesTextViewPr>
  <p:sorterViewPr>
    <p:cViewPr>
      <p:scale>
        <a:sx n="75" d="100"/>
        <a:sy n="75" d="100"/>
      </p:scale>
      <p:origin x="0" y="0"/>
    </p:cViewPr>
  </p:sorterViewPr>
  <p:notesViewPr>
    <p:cSldViewPr>
      <p:cViewPr varScale="1">
        <p:scale>
          <a:sx n="68" d="100"/>
          <a:sy n="68" d="100"/>
        </p:scale>
        <p:origin x="-333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0" Type="http://schemas.openxmlformats.org/officeDocument/2006/relationships/tableStyles" Target="tableStyles.xml"/><Relationship Id="rId5" Type="http://schemas.openxmlformats.org/officeDocument/2006/relationships/notesMaster" Target="notesMasters/notesMaster1.xml"/><Relationship Id="rId49" Type="http://schemas.openxmlformats.org/officeDocument/2006/relationships/viewProps" Target="viewProps.xml"/><Relationship Id="rId48" Type="http://schemas.openxmlformats.org/officeDocument/2006/relationships/presProps" Target="presProps.xml"/><Relationship Id="rId47" Type="http://schemas.openxmlformats.org/officeDocument/2006/relationships/handoutMaster" Target="handoutMasters/handoutMaster1.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FEAB678-EF5F-4E50-A95C-9AC379BA1FD0}"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54A61C-AF7B-4A81-9D1F-1F4BACD4225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BBA27E-A051-4B99-B069-3CC0185D0D5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BBE174-D638-475B-A0A6-2E5C6AD14BB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更多模板请关注：亮亮图文旗舰店https://liangliangtuwen.tmall.com</a:t>
            </a:r>
            <a:endParaRPr lang="zh-CN" altLang="en-US" dirty="0"/>
          </a:p>
        </p:txBody>
      </p:sp>
      <p:sp>
        <p:nvSpPr>
          <p:cNvPr id="4" name="灯片编号占位符 3"/>
          <p:cNvSpPr>
            <a:spLocks noGrp="1"/>
          </p:cNvSpPr>
          <p:nvPr>
            <p:ph type="sldNum" sz="quarter" idx="10"/>
          </p:nvPr>
        </p:nvSpPr>
        <p:spPr/>
        <p:txBody>
          <a:bodyPr/>
          <a:lstStyle/>
          <a:p>
            <a:fld id="{65EFC850-7D77-4205-9604-040A94831ED4}" type="slidenum">
              <a:rPr lang="zh-CN" altLang="en-US" smtClean="0">
                <a:solidFill>
                  <a:prstClr val="black"/>
                </a:solidFill>
              </a:rPr>
            </a:fld>
            <a:endParaRPr lang="en-US" altLang="zh-CN">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transition spd="med" advClick="0" advTm="4000">
    <p:pull/>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3338" cy="439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076325"/>
            <a:ext cx="3008313" cy="3519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2038"/>
            <a:ext cx="5487987" cy="425450"/>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375"/>
            <a:ext cx="5487987"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7488"/>
            <a:ext cx="5487987"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0988" y="206375"/>
            <a:ext cx="2057400" cy="43894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375"/>
            <a:ext cx="6021388" cy="43894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advClick="0" advTm="4000">
    <p:pull/>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med" advClick="0" advTm="4000">
    <p:pull/>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3988" cy="1103312"/>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6238"/>
            <a:ext cx="6402388"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763"/>
            <a:ext cx="7773987" cy="102076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1225"/>
            <a:ext cx="7773987" cy="1125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40188" cy="3395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950"/>
            <a:ext cx="4040188"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6613"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6613" y="1631950"/>
            <a:ext cx="4041775"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3FBECC2-67B9-4BB6-A20B-EA882FE37DB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18DDAA1-C813-4C7E-A0D6-FDB03951781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2.jpeg"/><Relationship Id="rId4" Type="http://schemas.openxmlformats.org/officeDocument/2006/relationships/image" Target="../media/image1.jpe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2" Type="http://schemas.openxmlformats.org/officeDocument/2006/relationships/theme" Target="../theme/theme2.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dministrator\Desktop\灰色01副本.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722" y="-620"/>
            <a:ext cx="9122866" cy="51458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0000000我图PPT\00001PNG素材\26张PNG格式Low poly 高清背景（2560x1440）\15.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6" y="-2746"/>
            <a:ext cx="9151704" cy="514783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advClick="0" advTm="4000">
    <p:pull/>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83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375"/>
            <a:ext cx="8231188"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0"/>
            <a:ext cx="8231188" cy="33956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4768850"/>
            <a:ext cx="21336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63FBECC2-67B9-4BB6-A20B-EA882FE37DB3}" type="datetimeFigureOut">
              <a:rPr lang="zh-CN" altLang="en-US" smtClean="0"/>
            </a:fld>
            <a:endParaRPr lang="zh-CN" altLang="en-US"/>
          </a:p>
        </p:txBody>
      </p:sp>
      <p:sp>
        <p:nvSpPr>
          <p:cNvPr id="5" name="页脚占位符 4"/>
          <p:cNvSpPr>
            <a:spLocks noGrp="1"/>
          </p:cNvSpPr>
          <p:nvPr>
            <p:ph type="ftr" sz="quarter" idx="3"/>
          </p:nvPr>
        </p:nvSpPr>
        <p:spPr>
          <a:xfrm>
            <a:off x="3124200" y="4768850"/>
            <a:ext cx="2897188"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4788" y="4768850"/>
            <a:ext cx="21336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818DDAA1-C813-4C7E-A0D6-FDB03951781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0.xml"/><Relationship Id="rId2" Type="http://schemas.openxmlformats.org/officeDocument/2006/relationships/audio" Target="../media/audio1.wav"/><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9.jpe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xml"/><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4.jpeg"/><Relationship Id="rId4" Type="http://schemas.openxmlformats.org/officeDocument/2006/relationships/image" Target="../media/image13.jpeg"/><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png"/><Relationship Id="rId2" Type="http://schemas.microsoft.com/office/2007/relationships/hdphoto" Target="../media/hdphoto4.wdp"/><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image" Target="../media/image25.jpe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png"/><Relationship Id="rId2" Type="http://schemas.microsoft.com/office/2007/relationships/hdphoto" Target="../media/hdphoto5.wdp"/><Relationship Id="rId13" Type="http://schemas.openxmlformats.org/officeDocument/2006/relationships/notesSlide" Target="../notesSlides/notesSlide22.xml"/><Relationship Id="rId12" Type="http://schemas.openxmlformats.org/officeDocument/2006/relationships/slideLayout" Target="../slideLayouts/slideLayout1.xml"/><Relationship Id="rId11" Type="http://schemas.openxmlformats.org/officeDocument/2006/relationships/image" Target="../media/image6.png"/><Relationship Id="rId10" Type="http://schemas.openxmlformats.org/officeDocument/2006/relationships/image" Target="../media/image27.png"/><Relationship Id="rId1"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png"/><Relationship Id="rId4" Type="http://schemas.microsoft.com/office/2007/relationships/hdphoto" Target="../media/hdphoto6.wdp"/><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32.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1.xml"/><Relationship Id="rId3" Type="http://schemas.openxmlformats.org/officeDocument/2006/relationships/image" Target="../media/image35.jpeg"/><Relationship Id="rId2" Type="http://schemas.openxmlformats.org/officeDocument/2006/relationships/image" Target="../media/image6.png"/><Relationship Id="rId1"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40.xml"/><Relationship Id="rId5" Type="http://schemas.openxmlformats.org/officeDocument/2006/relationships/slideLayout" Target="../slideLayouts/slideLayout2.xml"/><Relationship Id="rId4" Type="http://schemas.openxmlformats.org/officeDocument/2006/relationships/image" Target="../media/image16.png"/><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2.xml"/><Relationship Id="rId4" Type="http://schemas.openxmlformats.org/officeDocument/2006/relationships/slideLayout" Target="../slideLayouts/slideLayout2.xml"/><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6.png"/><Relationship Id="rId2" Type="http://schemas.microsoft.com/office/2007/relationships/hdphoto" Target="../media/hdphoto1.wdp"/><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0" y="-5262"/>
            <a:ext cx="9145588" cy="5150349"/>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p:nvGrpSpPr>
        <p:grpSpPr>
          <a:xfrm>
            <a:off x="4140746" y="1427439"/>
            <a:ext cx="1157826" cy="1101542"/>
            <a:chOff x="1424226" y="1858045"/>
            <a:chExt cx="1600200" cy="1522412"/>
          </a:xfrm>
        </p:grpSpPr>
        <p:grpSp>
          <p:nvGrpSpPr>
            <p:cNvPr id="40" name="组合 35"/>
            <p:cNvGrpSpPr/>
            <p:nvPr/>
          </p:nvGrpSpPr>
          <p:grpSpPr bwMode="auto">
            <a:xfrm>
              <a:off x="1449388" y="1858045"/>
              <a:ext cx="1524000" cy="1522412"/>
              <a:chOff x="3091333" y="1182834"/>
              <a:chExt cx="3298687" cy="3298688"/>
            </a:xfrm>
          </p:grpSpPr>
          <p:sp>
            <p:nvSpPr>
              <p:cNvPr id="45" name="椭圆 44"/>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3500" b="1">
                  <a:solidFill>
                    <a:schemeClr val="lt1"/>
                  </a:solidFill>
                  <a:latin typeface="微软雅黑" panose="020B0503020204020204" pitchFamily="34" charset="-122"/>
                  <a:ea typeface="微软雅黑" panose="020B0503020204020204" pitchFamily="34" charset="-122"/>
                </a:endParaRPr>
              </a:p>
            </p:txBody>
          </p:sp>
          <p:grpSp>
            <p:nvGrpSpPr>
              <p:cNvPr id="46" name="组合 45"/>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47" name="同心圆 46"/>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500" b="1">
                    <a:solidFill>
                      <a:schemeClr val="tx1"/>
                    </a:solidFill>
                    <a:latin typeface="微软雅黑" panose="020B0503020204020204" pitchFamily="34" charset="-122"/>
                    <a:ea typeface="微软雅黑" panose="020B0503020204020204" pitchFamily="34" charset="-122"/>
                  </a:endParaRPr>
                </a:p>
              </p:txBody>
            </p:sp>
            <p:sp>
              <p:nvSpPr>
                <p:cNvPr id="48" name="同心圆 47"/>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500" b="1">
                    <a:solidFill>
                      <a:schemeClr val="tx1"/>
                    </a:solidFill>
                    <a:latin typeface="微软雅黑" panose="020B0503020204020204" pitchFamily="34" charset="-122"/>
                    <a:ea typeface="微软雅黑" panose="020B0503020204020204" pitchFamily="34" charset="-122"/>
                  </a:endParaRPr>
                </a:p>
              </p:txBody>
            </p:sp>
          </p:grpSp>
        </p:grpSp>
        <p:sp>
          <p:nvSpPr>
            <p:cNvPr id="41"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zh-CN" altLang="en-US" sz="35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医</a:t>
              </a:r>
              <a:endParaRPr lang="en-US" altLang="zh-CN" sz="35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49" name="组合 48"/>
          <p:cNvGrpSpPr/>
          <p:nvPr/>
        </p:nvGrpSpPr>
        <p:grpSpPr>
          <a:xfrm>
            <a:off x="5144310" y="1132384"/>
            <a:ext cx="906764" cy="862684"/>
            <a:chOff x="1424226" y="1858045"/>
            <a:chExt cx="1600200" cy="1522412"/>
          </a:xfrm>
        </p:grpSpPr>
        <p:grpSp>
          <p:nvGrpSpPr>
            <p:cNvPr id="50" name="组合 35"/>
            <p:cNvGrpSpPr/>
            <p:nvPr/>
          </p:nvGrpSpPr>
          <p:grpSpPr bwMode="auto">
            <a:xfrm>
              <a:off x="1449388" y="1858045"/>
              <a:ext cx="1524000" cy="1522412"/>
              <a:chOff x="3091333" y="1182834"/>
              <a:chExt cx="3298687" cy="3298688"/>
            </a:xfrm>
          </p:grpSpPr>
          <p:sp>
            <p:nvSpPr>
              <p:cNvPr id="52" name="椭圆 51"/>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3500" b="1">
                  <a:solidFill>
                    <a:schemeClr val="lt1"/>
                  </a:solidFill>
                  <a:latin typeface="微软雅黑" panose="020B0503020204020204" pitchFamily="34" charset="-122"/>
                  <a:ea typeface="微软雅黑" panose="020B0503020204020204" pitchFamily="34" charset="-122"/>
                </a:endParaRPr>
              </a:p>
            </p:txBody>
          </p:sp>
          <p:grpSp>
            <p:nvGrpSpPr>
              <p:cNvPr id="59" name="组合 58"/>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60" name="同心圆 59"/>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500" b="1">
                    <a:solidFill>
                      <a:schemeClr val="tx1"/>
                    </a:solidFill>
                    <a:latin typeface="微软雅黑" panose="020B0503020204020204" pitchFamily="34" charset="-122"/>
                    <a:ea typeface="微软雅黑" panose="020B0503020204020204" pitchFamily="34" charset="-122"/>
                  </a:endParaRPr>
                </a:p>
              </p:txBody>
            </p:sp>
            <p:sp>
              <p:nvSpPr>
                <p:cNvPr id="61" name="同心圆 60"/>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500" b="1">
                    <a:solidFill>
                      <a:schemeClr val="tx1"/>
                    </a:solidFill>
                    <a:latin typeface="微软雅黑" panose="020B0503020204020204" pitchFamily="34" charset="-122"/>
                    <a:ea typeface="微软雅黑" panose="020B0503020204020204" pitchFamily="34" charset="-122"/>
                  </a:endParaRPr>
                </a:p>
              </p:txBody>
            </p:sp>
          </p:grpSp>
        </p:grpSp>
        <p:sp>
          <p:nvSpPr>
            <p:cNvPr id="51"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zh-CN" altLang="en-US" sz="35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疗</a:t>
              </a:r>
              <a:endParaRPr lang="en-US" altLang="zh-CN" sz="35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63" name="组合 62"/>
          <p:cNvGrpSpPr/>
          <p:nvPr/>
        </p:nvGrpSpPr>
        <p:grpSpPr>
          <a:xfrm>
            <a:off x="5724922" y="1366609"/>
            <a:ext cx="1157826" cy="1101542"/>
            <a:chOff x="1424226" y="1858045"/>
            <a:chExt cx="1600200" cy="1522412"/>
          </a:xfrm>
        </p:grpSpPr>
        <p:grpSp>
          <p:nvGrpSpPr>
            <p:cNvPr id="64" name="组合 35"/>
            <p:cNvGrpSpPr/>
            <p:nvPr/>
          </p:nvGrpSpPr>
          <p:grpSpPr bwMode="auto">
            <a:xfrm>
              <a:off x="1449388" y="1858045"/>
              <a:ext cx="1524000" cy="1522412"/>
              <a:chOff x="3091333" y="1182834"/>
              <a:chExt cx="3298687" cy="3298688"/>
            </a:xfrm>
          </p:grpSpPr>
          <p:sp>
            <p:nvSpPr>
              <p:cNvPr id="66" name="椭圆 65"/>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3500" b="1">
                  <a:solidFill>
                    <a:schemeClr val="lt1"/>
                  </a:solidFill>
                  <a:latin typeface="微软雅黑" panose="020B0503020204020204" pitchFamily="34" charset="-122"/>
                  <a:ea typeface="微软雅黑" panose="020B0503020204020204" pitchFamily="34" charset="-122"/>
                </a:endParaRPr>
              </a:p>
            </p:txBody>
          </p:sp>
          <p:grpSp>
            <p:nvGrpSpPr>
              <p:cNvPr id="67" name="组合 66"/>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68" name="同心圆 67"/>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500" b="1">
                    <a:solidFill>
                      <a:schemeClr val="tx1"/>
                    </a:solidFill>
                    <a:latin typeface="微软雅黑" panose="020B0503020204020204" pitchFamily="34" charset="-122"/>
                    <a:ea typeface="微软雅黑" panose="020B0503020204020204" pitchFamily="34" charset="-122"/>
                  </a:endParaRPr>
                </a:p>
              </p:txBody>
            </p:sp>
            <p:sp>
              <p:nvSpPr>
                <p:cNvPr id="69" name="同心圆 68"/>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500" b="1">
                    <a:solidFill>
                      <a:schemeClr val="tx1"/>
                    </a:solidFill>
                    <a:latin typeface="微软雅黑" panose="020B0503020204020204" pitchFamily="34" charset="-122"/>
                    <a:ea typeface="微软雅黑" panose="020B0503020204020204" pitchFamily="34" charset="-122"/>
                  </a:endParaRPr>
                </a:p>
              </p:txBody>
            </p:sp>
          </p:grpSp>
        </p:grpSp>
        <p:sp>
          <p:nvSpPr>
            <p:cNvPr id="65"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zh-CN" altLang="en-US" sz="35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汇</a:t>
              </a:r>
              <a:endParaRPr lang="en-US" altLang="zh-CN" sz="35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70" name="组合 69"/>
          <p:cNvGrpSpPr/>
          <p:nvPr/>
        </p:nvGrpSpPr>
        <p:grpSpPr>
          <a:xfrm>
            <a:off x="6602148" y="1726649"/>
            <a:ext cx="817546" cy="777803"/>
            <a:chOff x="1424226" y="1858045"/>
            <a:chExt cx="1600200" cy="1522412"/>
          </a:xfrm>
        </p:grpSpPr>
        <p:grpSp>
          <p:nvGrpSpPr>
            <p:cNvPr id="71" name="组合 35"/>
            <p:cNvGrpSpPr/>
            <p:nvPr/>
          </p:nvGrpSpPr>
          <p:grpSpPr bwMode="auto">
            <a:xfrm>
              <a:off x="1449388" y="1858045"/>
              <a:ext cx="1524000" cy="1522412"/>
              <a:chOff x="3091333" y="1182834"/>
              <a:chExt cx="3298687" cy="3298688"/>
            </a:xfrm>
          </p:grpSpPr>
          <p:sp>
            <p:nvSpPr>
              <p:cNvPr id="73" name="椭圆 72"/>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3000" b="1">
                  <a:solidFill>
                    <a:schemeClr val="lt1"/>
                  </a:solidFill>
                  <a:latin typeface="微软雅黑" panose="020B0503020204020204" pitchFamily="34" charset="-122"/>
                  <a:ea typeface="微软雅黑" panose="020B0503020204020204" pitchFamily="34" charset="-122"/>
                </a:endParaRPr>
              </a:p>
            </p:txBody>
          </p:sp>
          <p:grpSp>
            <p:nvGrpSpPr>
              <p:cNvPr id="74" name="组合 73"/>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75" name="同心圆 74"/>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000" b="1">
                    <a:solidFill>
                      <a:schemeClr val="tx1"/>
                    </a:solidFill>
                    <a:latin typeface="微软雅黑" panose="020B0503020204020204" pitchFamily="34" charset="-122"/>
                    <a:ea typeface="微软雅黑" panose="020B0503020204020204" pitchFamily="34" charset="-122"/>
                  </a:endParaRPr>
                </a:p>
              </p:txBody>
            </p:sp>
            <p:sp>
              <p:nvSpPr>
                <p:cNvPr id="76" name="同心圆 75"/>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000" b="1">
                    <a:solidFill>
                      <a:schemeClr val="tx1"/>
                    </a:solidFill>
                    <a:latin typeface="微软雅黑" panose="020B0503020204020204" pitchFamily="34" charset="-122"/>
                    <a:ea typeface="微软雅黑" panose="020B0503020204020204" pitchFamily="34" charset="-122"/>
                  </a:endParaRPr>
                </a:p>
              </p:txBody>
            </p:sp>
          </p:grpSp>
        </p:grpSp>
        <p:sp>
          <p:nvSpPr>
            <p:cNvPr id="72"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zh-CN" altLang="en-US" sz="30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报</a:t>
              </a:r>
              <a:endParaRPr lang="en-US" altLang="zh-CN" sz="30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78" name="组合 77"/>
          <p:cNvGrpSpPr/>
          <p:nvPr/>
        </p:nvGrpSpPr>
        <p:grpSpPr>
          <a:xfrm>
            <a:off x="7159384" y="1222593"/>
            <a:ext cx="1157826" cy="1101542"/>
            <a:chOff x="1424226" y="1858045"/>
            <a:chExt cx="1600200" cy="1522412"/>
          </a:xfrm>
        </p:grpSpPr>
        <p:grpSp>
          <p:nvGrpSpPr>
            <p:cNvPr id="79" name="组合 35"/>
            <p:cNvGrpSpPr/>
            <p:nvPr/>
          </p:nvGrpSpPr>
          <p:grpSpPr bwMode="auto">
            <a:xfrm>
              <a:off x="1449388" y="1858045"/>
              <a:ext cx="1524000" cy="1522412"/>
              <a:chOff x="3091333" y="1182834"/>
              <a:chExt cx="3298687" cy="3298688"/>
            </a:xfrm>
          </p:grpSpPr>
          <p:sp>
            <p:nvSpPr>
              <p:cNvPr id="81" name="椭圆 80"/>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3500" b="1">
                  <a:solidFill>
                    <a:schemeClr val="lt1"/>
                  </a:solidFill>
                  <a:latin typeface="微软雅黑" panose="020B0503020204020204" pitchFamily="34" charset="-122"/>
                  <a:ea typeface="微软雅黑" panose="020B0503020204020204" pitchFamily="34" charset="-122"/>
                </a:endParaRPr>
              </a:p>
            </p:txBody>
          </p:sp>
          <p:grpSp>
            <p:nvGrpSpPr>
              <p:cNvPr id="86" name="组合 85"/>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87" name="同心圆 86"/>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500" b="1">
                    <a:solidFill>
                      <a:schemeClr val="tx1"/>
                    </a:solidFill>
                    <a:latin typeface="微软雅黑" panose="020B0503020204020204" pitchFamily="34" charset="-122"/>
                    <a:ea typeface="微软雅黑" panose="020B0503020204020204" pitchFamily="34" charset="-122"/>
                  </a:endParaRPr>
                </a:p>
              </p:txBody>
            </p:sp>
            <p:sp>
              <p:nvSpPr>
                <p:cNvPr id="88" name="同心圆 87"/>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3500" b="1">
                    <a:solidFill>
                      <a:schemeClr val="tx1"/>
                    </a:solidFill>
                    <a:latin typeface="微软雅黑" panose="020B0503020204020204" pitchFamily="34" charset="-122"/>
                    <a:ea typeface="微软雅黑" panose="020B0503020204020204" pitchFamily="34" charset="-122"/>
                  </a:endParaRPr>
                </a:p>
              </p:txBody>
            </p:sp>
          </p:grpSp>
        </p:grpSp>
        <p:sp>
          <p:nvSpPr>
            <p:cNvPr id="80"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en-US" altLang="zh-CN" sz="30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PPT</a:t>
              </a:r>
              <a:endParaRPr lang="en-US" altLang="zh-CN" sz="30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106" name="文本占位符 3"/>
          <p:cNvSpPr>
            <a:spLocks noChangeArrowheads="1"/>
          </p:cNvSpPr>
          <p:nvPr/>
        </p:nvSpPr>
        <p:spPr bwMode="auto">
          <a:xfrm>
            <a:off x="5253294" y="2392810"/>
            <a:ext cx="551388" cy="218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endParaRPr lang="en-US" altLang="zh-CN" sz="5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34" name="矩形 133"/>
          <p:cNvSpPr/>
          <p:nvPr/>
        </p:nvSpPr>
        <p:spPr>
          <a:xfrm>
            <a:off x="4787120" y="2644552"/>
            <a:ext cx="4034145" cy="400110"/>
          </a:xfrm>
          <a:prstGeom prst="rect">
            <a:avLst/>
          </a:prstGeom>
        </p:spPr>
        <p:txBody>
          <a:bodyPr wrap="square">
            <a:spAutoFit/>
          </a:bodyPr>
          <a:lstStyle/>
          <a:p>
            <a:r>
              <a:rPr lang="en-US" altLang="zh-CN" sz="2000" dirty="0" smtClean="0">
                <a:solidFill>
                  <a:srgbClr val="0070C0"/>
                </a:solidFill>
                <a:latin typeface="Impact" panose="020B0806030902050204" pitchFamily="34" charset="0"/>
              </a:rPr>
              <a:t>PPT TEMPLATE FOR HOSPITAL DOCTORS</a:t>
            </a:r>
            <a:endParaRPr lang="zh-CN" altLang="en-US" sz="2000" b="0" dirty="0">
              <a:solidFill>
                <a:srgbClr val="0070C0"/>
              </a:solidFill>
              <a:latin typeface="Impact" panose="020B0806030902050204" pitchFamily="34" charset="0"/>
            </a:endParaRPr>
          </a:p>
        </p:txBody>
      </p:sp>
      <p:sp>
        <p:nvSpPr>
          <p:cNvPr id="135" name="TextBox 134"/>
          <p:cNvSpPr txBox="1"/>
          <p:nvPr/>
        </p:nvSpPr>
        <p:spPr>
          <a:xfrm>
            <a:off x="4860827" y="3553595"/>
            <a:ext cx="3312367" cy="589280"/>
          </a:xfrm>
          <a:prstGeom prst="rect">
            <a:avLst/>
          </a:prstGeom>
          <a:noFill/>
        </p:spPr>
        <p:txBody>
          <a:bodyPr wrap="square" rtlCol="0">
            <a:spAutoFit/>
          </a:bodyPr>
          <a:lstStyle/>
          <a:p>
            <a:pPr marL="171450" indent="-171450">
              <a:lnSpc>
                <a:spcPct val="120000"/>
              </a:lnSpc>
              <a:buClr>
                <a:srgbClr val="006DF0"/>
              </a:buClr>
              <a:buFont typeface="Wingdings" panose="05000000000000000000" pitchFamily="2" charset="2"/>
              <a:buChar char="l"/>
            </a:pPr>
            <a:r>
              <a:rPr lang="en-US" altLang="zh-CN" sz="900" dirty="0" smtClean="0">
                <a:solidFill>
                  <a:schemeClr val="tx1">
                    <a:lumMod val="95000"/>
                    <a:lumOff val="5000"/>
                  </a:schemeClr>
                </a:solidFill>
                <a:latin typeface="Impact" panose="020B0806030902050204" pitchFamily="34" charset="0"/>
              </a:rPr>
              <a:t>COMPANY</a:t>
            </a:r>
            <a:r>
              <a:rPr lang="zh-CN" altLang="en-US" sz="900" dirty="0" smtClean="0">
                <a:solidFill>
                  <a:schemeClr val="tx1">
                    <a:lumMod val="95000"/>
                    <a:lumOff val="5000"/>
                  </a:schemeClr>
                </a:solidFill>
                <a:latin typeface="Impact" panose="020B0806030902050204" pitchFamily="34" charset="0"/>
              </a:rPr>
              <a:t>：</a:t>
            </a:r>
            <a:r>
              <a:rPr lang="zh-CN" altLang="en-US" sz="900" b="1" dirty="0" smtClean="0">
                <a:solidFill>
                  <a:schemeClr val="tx1">
                    <a:lumMod val="95000"/>
                    <a:lumOff val="5000"/>
                  </a:schemeClr>
                </a:solidFill>
                <a:latin typeface="微软雅黑" panose="020B0503020204020204" pitchFamily="34" charset="-122"/>
                <a:ea typeface="微软雅黑" panose="020B0503020204020204" pitchFamily="34" charset="-122"/>
              </a:rPr>
              <a:t>中国</a:t>
            </a:r>
            <a:r>
              <a:rPr lang="en-US" altLang="zh-CN" sz="900" b="1" dirty="0" smtClean="0">
                <a:solidFill>
                  <a:schemeClr val="tx1">
                    <a:lumMod val="95000"/>
                    <a:lumOff val="5000"/>
                  </a:schemeClr>
                </a:solidFill>
                <a:latin typeface="微软雅黑" panose="020B0503020204020204" pitchFamily="34" charset="-122"/>
                <a:ea typeface="微软雅黑" panose="020B0503020204020204" pitchFamily="34" charset="-122"/>
              </a:rPr>
              <a:t>xx</a:t>
            </a:r>
            <a:r>
              <a:rPr lang="zh-CN" altLang="zh-CN" sz="900" b="1" dirty="0" smtClean="0">
                <a:solidFill>
                  <a:schemeClr val="tx1">
                    <a:lumMod val="95000"/>
                    <a:lumOff val="5000"/>
                  </a:schemeClr>
                </a:solidFill>
                <a:latin typeface="微软雅黑" panose="020B0503020204020204" pitchFamily="34" charset="-122"/>
                <a:ea typeface="微软雅黑" panose="020B0503020204020204" pitchFamily="34" charset="-122"/>
              </a:rPr>
              <a:t>有限公司</a:t>
            </a:r>
            <a:endParaRPr lang="zh-CN" altLang="zh-CN" sz="900" b="1"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marL="171450" indent="-171450">
              <a:lnSpc>
                <a:spcPct val="120000"/>
              </a:lnSpc>
              <a:buClr>
                <a:srgbClr val="006DF0"/>
              </a:buClr>
              <a:buFont typeface="Wingdings" panose="05000000000000000000" pitchFamily="2" charset="2"/>
              <a:buChar char="l"/>
            </a:pPr>
            <a:r>
              <a:rPr lang="en-US" altLang="zh-CN" sz="900" dirty="0" smtClean="0">
                <a:solidFill>
                  <a:schemeClr val="tx1">
                    <a:lumMod val="95000"/>
                    <a:lumOff val="5000"/>
                  </a:schemeClr>
                </a:solidFill>
                <a:latin typeface="Impact" panose="020B0806030902050204" pitchFamily="34" charset="0"/>
              </a:rPr>
              <a:t>DESIGNER</a:t>
            </a:r>
            <a:r>
              <a:rPr lang="zh-CN" altLang="en-US" sz="900" dirty="0" smtClean="0">
                <a:solidFill>
                  <a:schemeClr val="tx1">
                    <a:lumMod val="95000"/>
                    <a:lumOff val="5000"/>
                  </a:schemeClr>
                </a:solidFill>
                <a:latin typeface="Impact" panose="020B0806030902050204" pitchFamily="34" charset="0"/>
              </a:rPr>
              <a:t>：</a:t>
            </a:r>
            <a:r>
              <a:rPr lang="zh-CN" altLang="en-US" sz="900" b="1" dirty="0" smtClean="0">
                <a:solidFill>
                  <a:schemeClr val="tx1">
                    <a:lumMod val="95000"/>
                    <a:lumOff val="5000"/>
                  </a:schemeClr>
                </a:solidFill>
                <a:latin typeface="微软雅黑" panose="020B0503020204020204" pitchFamily="34" charset="-122"/>
                <a:ea typeface="微软雅黑" panose="020B0503020204020204" pitchFamily="34" charset="-122"/>
              </a:rPr>
              <a:t>亮亮图文</a:t>
            </a:r>
            <a:endParaRPr lang="zh-CN" altLang="en-US" sz="900" b="1"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marL="171450" indent="-171450">
              <a:lnSpc>
                <a:spcPct val="120000"/>
              </a:lnSpc>
              <a:buClr>
                <a:srgbClr val="006DF0"/>
              </a:buClr>
              <a:buFont typeface="Wingdings" panose="05000000000000000000" pitchFamily="2" charset="2"/>
              <a:buChar char="l"/>
            </a:pPr>
            <a:r>
              <a:rPr lang="en-US" altLang="zh-CN" sz="900" dirty="0" smtClean="0">
                <a:solidFill>
                  <a:schemeClr val="tx1">
                    <a:lumMod val="95000"/>
                    <a:lumOff val="5000"/>
                  </a:schemeClr>
                </a:solidFill>
                <a:latin typeface="Impact" panose="020B0806030902050204" pitchFamily="34" charset="0"/>
                <a:ea typeface="微软雅黑" panose="020B0503020204020204" pitchFamily="34" charset="-122"/>
              </a:rPr>
              <a:t>DATE</a:t>
            </a:r>
            <a:r>
              <a:rPr lang="zh-CN" altLang="en-US" sz="900" dirty="0" smtClean="0">
                <a:solidFill>
                  <a:schemeClr val="tx1">
                    <a:lumMod val="95000"/>
                    <a:lumOff val="5000"/>
                  </a:schemeClr>
                </a:solidFill>
                <a:latin typeface="Impact" panose="020B0806030902050204" pitchFamily="34" charset="0"/>
                <a:ea typeface="微软雅黑" panose="020B0503020204020204" pitchFamily="34" charset="-122"/>
              </a:rPr>
              <a:t>：</a:t>
            </a:r>
            <a:r>
              <a:rPr lang="en-US" altLang="zh-CN" sz="900" dirty="0" smtClean="0">
                <a:solidFill>
                  <a:schemeClr val="tx1">
                    <a:lumMod val="95000"/>
                    <a:lumOff val="5000"/>
                  </a:schemeClr>
                </a:solidFill>
                <a:latin typeface="Impact" panose="020B0806030902050204" pitchFamily="34" charset="0"/>
                <a:ea typeface="微软雅黑" panose="020B0503020204020204" pitchFamily="34" charset="-122"/>
              </a:rPr>
              <a:t>20xx</a:t>
            </a:r>
            <a:endParaRPr lang="zh-CN" altLang="en-US" sz="900" dirty="0" smtClean="0">
              <a:solidFill>
                <a:schemeClr val="tx1">
                  <a:lumMod val="95000"/>
                  <a:lumOff val="5000"/>
                </a:schemeClr>
              </a:solidFill>
              <a:latin typeface="Impact" panose="020B080603090205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 advClick="0" advTm="0">
        <p:sndAc>
          <p:stSnd>
            <p:snd r:embed="rId2" name="Bandari-安妮的仙境.wav"/>
          </p:stSnd>
        </p:sndAc>
      </p:transition>
    </mc:Choice>
    <mc:Fallback>
      <p:transition advClick="0" advTm="0">
        <p:sndAc>
          <p:stSnd>
            <p:snd r:embed="rId2" name="Bandari-安妮的仙境.wav"/>
          </p:stSnd>
        </p:sndAc>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60000">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14:bounceEnd="60000">
                                          <p:cBhvr additive="base">
                                            <p:cTn id="7" dur="500" fill="hold"/>
                                            <p:tgtEl>
                                              <p:spTgt spid="39"/>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0000">
                                      <p:stCondLst>
                                        <p:cond delay="200"/>
                                      </p:stCondLst>
                                      <p:childTnLst>
                                        <p:set>
                                          <p:cBhvr>
                                            <p:cTn id="10" dur="1" fill="hold">
                                              <p:stCondLst>
                                                <p:cond delay="0"/>
                                              </p:stCondLst>
                                            </p:cTn>
                                            <p:tgtEl>
                                              <p:spTgt spid="49"/>
                                            </p:tgtEl>
                                            <p:attrNameLst>
                                              <p:attrName>style.visibility</p:attrName>
                                            </p:attrNameLst>
                                          </p:cBhvr>
                                          <p:to>
                                            <p:strVal val="visible"/>
                                          </p:to>
                                        </p:set>
                                        <p:anim calcmode="lin" valueType="num" p14:bounceEnd="60000">
                                          <p:cBhvr additive="base">
                                            <p:cTn id="11" dur="500" fill="hold"/>
                                            <p:tgtEl>
                                              <p:spTgt spid="49"/>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14:presetBounceEnd="60000">
                                      <p:stCondLst>
                                        <p:cond delay="400"/>
                                      </p:stCondLst>
                                      <p:childTnLst>
                                        <p:set>
                                          <p:cBhvr>
                                            <p:cTn id="14" dur="1" fill="hold">
                                              <p:stCondLst>
                                                <p:cond delay="0"/>
                                              </p:stCondLst>
                                            </p:cTn>
                                            <p:tgtEl>
                                              <p:spTgt spid="63"/>
                                            </p:tgtEl>
                                            <p:attrNameLst>
                                              <p:attrName>style.visibility</p:attrName>
                                            </p:attrNameLst>
                                          </p:cBhvr>
                                          <p:to>
                                            <p:strVal val="visible"/>
                                          </p:to>
                                        </p:set>
                                        <p:anim calcmode="lin" valueType="num" p14:bounceEnd="60000">
                                          <p:cBhvr additive="base">
                                            <p:cTn id="15" dur="500" fill="hold"/>
                                            <p:tgtEl>
                                              <p:spTgt spid="63"/>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6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500"/>
                                      </p:stCondLst>
                                      <p:childTnLst>
                                        <p:set>
                                          <p:cBhvr>
                                            <p:cTn id="18" dur="1" fill="hold">
                                              <p:stCondLst>
                                                <p:cond delay="0"/>
                                              </p:stCondLst>
                                            </p:cTn>
                                            <p:tgtEl>
                                              <p:spTgt spid="70"/>
                                            </p:tgtEl>
                                            <p:attrNameLst>
                                              <p:attrName>style.visibility</p:attrName>
                                            </p:attrNameLst>
                                          </p:cBhvr>
                                          <p:to>
                                            <p:strVal val="visible"/>
                                          </p:to>
                                        </p:set>
                                        <p:anim calcmode="lin" valueType="num" p14:bounceEnd="60000">
                                          <p:cBhvr additive="base">
                                            <p:cTn id="19" dur="500" fill="hold"/>
                                            <p:tgtEl>
                                              <p:spTgt spid="70"/>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70"/>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14:presetBounceEnd="60000">
                                      <p:stCondLst>
                                        <p:cond delay="600"/>
                                      </p:stCondLst>
                                      <p:childTnLst>
                                        <p:set>
                                          <p:cBhvr>
                                            <p:cTn id="22" dur="1" fill="hold">
                                              <p:stCondLst>
                                                <p:cond delay="0"/>
                                              </p:stCondLst>
                                            </p:cTn>
                                            <p:tgtEl>
                                              <p:spTgt spid="78"/>
                                            </p:tgtEl>
                                            <p:attrNameLst>
                                              <p:attrName>style.visibility</p:attrName>
                                            </p:attrNameLst>
                                          </p:cBhvr>
                                          <p:to>
                                            <p:strVal val="visible"/>
                                          </p:to>
                                        </p:set>
                                        <p:anim calcmode="lin" valueType="num" p14:bounceEnd="60000">
                                          <p:cBhvr additive="base">
                                            <p:cTn id="23" dur="500" fill="hold"/>
                                            <p:tgtEl>
                                              <p:spTgt spid="78"/>
                                            </p:tgtEl>
                                            <p:attrNameLst>
                                              <p:attrName>ppt_x</p:attrName>
                                            </p:attrNameLst>
                                          </p:cBhvr>
                                          <p:tavLst>
                                            <p:tav tm="0">
                                              <p:val>
                                                <p:strVal val="1+#ppt_w/2"/>
                                              </p:val>
                                            </p:tav>
                                            <p:tav tm="100000">
                                              <p:val>
                                                <p:strVal val="#ppt_x"/>
                                              </p:val>
                                            </p:tav>
                                          </p:tavLst>
                                        </p:anim>
                                        <p:anim calcmode="lin" valueType="num" p14:bounceEnd="60000">
                                          <p:cBhvr additive="base">
                                            <p:cTn id="24" dur="500" fill="hold"/>
                                            <p:tgtEl>
                                              <p:spTgt spid="78"/>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52" presetClass="entr" presetSubtype="0" fill="hold" grpId="0" nodeType="afterEffect">
                                      <p:stCondLst>
                                        <p:cond delay="0"/>
                                      </p:stCondLst>
                                      <p:iterate type="lt">
                                        <p:tmPct val="15000"/>
                                      </p:iterate>
                                      <p:childTnLst>
                                        <p:set>
                                          <p:cBhvr>
                                            <p:cTn id="27" dur="1" fill="hold">
                                              <p:stCondLst>
                                                <p:cond delay="0"/>
                                              </p:stCondLst>
                                            </p:cTn>
                                            <p:tgtEl>
                                              <p:spTgt spid="134"/>
                                            </p:tgtEl>
                                            <p:attrNameLst>
                                              <p:attrName>style.visibility</p:attrName>
                                            </p:attrNameLst>
                                          </p:cBhvr>
                                          <p:to>
                                            <p:strVal val="visible"/>
                                          </p:to>
                                        </p:set>
                                        <p:animScale>
                                          <p:cBhvr>
                                            <p:cTn id="28" dur="1000" decel="50000" fill="hold">
                                              <p:stCondLst>
                                                <p:cond delay="0"/>
                                              </p:stCondLst>
                                            </p:cTn>
                                            <p:tgtEl>
                                              <p:spTgt spid="1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34"/>
                                            </p:tgtEl>
                                            <p:attrNameLst>
                                              <p:attrName>ppt_x</p:attrName>
                                              <p:attrName>ppt_y</p:attrName>
                                            </p:attrNameLst>
                                          </p:cBhvr>
                                        </p:animMotion>
                                        <p:animEffect transition="in" filter="fade">
                                          <p:cBhvr>
                                            <p:cTn id="30" dur="1000"/>
                                            <p:tgtEl>
                                              <p:spTgt spid="134"/>
                                            </p:tgtEl>
                                          </p:cBhvr>
                                        </p:animEffect>
                                      </p:childTnLst>
                                    </p:cTn>
                                  </p:par>
                                </p:childTnLst>
                              </p:cTn>
                            </p:par>
                            <p:par>
                              <p:cTn id="31" fill="hold">
                                <p:stCondLst>
                                  <p:cond delay="6900"/>
                                </p:stCondLst>
                                <p:childTnLst>
                                  <p:par>
                                    <p:cTn id="32" presetID="56" presetClass="entr" presetSubtype="0" fill="hold" grpId="0" nodeType="afterEffect">
                                      <p:stCondLst>
                                        <p:cond delay="0"/>
                                      </p:stCondLst>
                                      <p:iterate type="lt">
                                        <p:tmPct val="10000"/>
                                      </p:iterate>
                                      <p:childTnLst>
                                        <p:set>
                                          <p:cBhvr>
                                            <p:cTn id="33" dur="1" fill="hold">
                                              <p:stCondLst>
                                                <p:cond delay="0"/>
                                              </p:stCondLst>
                                            </p:cTn>
                                            <p:tgtEl>
                                              <p:spTgt spid="135"/>
                                            </p:tgtEl>
                                            <p:attrNameLst>
                                              <p:attrName>style.visibility</p:attrName>
                                            </p:attrNameLst>
                                          </p:cBhvr>
                                          <p:to>
                                            <p:strVal val="visible"/>
                                          </p:to>
                                        </p:set>
                                        <p:anim by="(-#ppt_w*2)" calcmode="lin" valueType="num">
                                          <p:cBhvr rctx="PPT">
                                            <p:cTn id="34" dur="500" autoRev="1" fill="hold">
                                              <p:stCondLst>
                                                <p:cond delay="0"/>
                                              </p:stCondLst>
                                            </p:cTn>
                                            <p:tgtEl>
                                              <p:spTgt spid="135"/>
                                            </p:tgtEl>
                                            <p:attrNameLst>
                                              <p:attrName>ppt_w</p:attrName>
                                            </p:attrNameLst>
                                          </p:cBhvr>
                                        </p:anim>
                                        <p:anim by="(#ppt_w*0.50)" calcmode="lin" valueType="num">
                                          <p:cBhvr>
                                            <p:cTn id="35" dur="500" decel="50000" autoRev="1" fill="hold">
                                              <p:stCondLst>
                                                <p:cond delay="0"/>
                                              </p:stCondLst>
                                            </p:cTn>
                                            <p:tgtEl>
                                              <p:spTgt spid="135"/>
                                            </p:tgtEl>
                                            <p:attrNameLst>
                                              <p:attrName>ppt_x</p:attrName>
                                            </p:attrNameLst>
                                          </p:cBhvr>
                                        </p:anim>
                                        <p:anim from="(-#ppt_h/2)" to="(#ppt_y)" calcmode="lin" valueType="num">
                                          <p:cBhvr>
                                            <p:cTn id="36" dur="1000" fill="hold">
                                              <p:stCondLst>
                                                <p:cond delay="0"/>
                                              </p:stCondLst>
                                            </p:cTn>
                                            <p:tgtEl>
                                              <p:spTgt spid="135"/>
                                            </p:tgtEl>
                                            <p:attrNameLst>
                                              <p:attrName>ppt_y</p:attrName>
                                            </p:attrNameLst>
                                          </p:cBhvr>
                                        </p:anim>
                                        <p:animRot by="21600000">
                                          <p:cBhvr>
                                            <p:cTn id="37" dur="1000" fill="hold">
                                              <p:stCondLst>
                                                <p:cond delay="0"/>
                                              </p:stCondLst>
                                            </p:cTn>
                                            <p:tgtEl>
                                              <p:spTgt spid="1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20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400"/>
                                      </p:stCondLst>
                                      <p:childTnLst>
                                        <p:set>
                                          <p:cBhvr>
                                            <p:cTn id="14" dur="1" fill="hold">
                                              <p:stCondLst>
                                                <p:cond delay="0"/>
                                              </p:stCondLst>
                                            </p:cTn>
                                            <p:tgtEl>
                                              <p:spTgt spid="63"/>
                                            </p:tgtEl>
                                            <p:attrNameLst>
                                              <p:attrName>style.visibility</p:attrName>
                                            </p:attrNameLst>
                                          </p:cBhvr>
                                          <p:to>
                                            <p:strVal val="visible"/>
                                          </p:to>
                                        </p:set>
                                        <p:anim calcmode="lin" valueType="num">
                                          <p:cBhvr additive="base">
                                            <p:cTn id="15" dur="500" fill="hold"/>
                                            <p:tgtEl>
                                              <p:spTgt spid="63"/>
                                            </p:tgtEl>
                                            <p:attrNameLst>
                                              <p:attrName>ppt_x</p:attrName>
                                            </p:attrNameLst>
                                          </p:cBhvr>
                                          <p:tavLst>
                                            <p:tav tm="0">
                                              <p:val>
                                                <p:strVal val="1+#ppt_w/2"/>
                                              </p:val>
                                            </p:tav>
                                            <p:tav tm="100000">
                                              <p:val>
                                                <p:strVal val="#ppt_x"/>
                                              </p:val>
                                            </p:tav>
                                          </p:tavLst>
                                        </p:anim>
                                        <p:anim calcmode="lin" valueType="num">
                                          <p:cBhvr additive="base">
                                            <p:cTn id="16" dur="500" fill="hold"/>
                                            <p:tgtEl>
                                              <p:spTgt spid="6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0"/>
                                      </p:stCondLst>
                                      <p:childTnLst>
                                        <p:set>
                                          <p:cBhvr>
                                            <p:cTn id="18" dur="1" fill="hold">
                                              <p:stCondLst>
                                                <p:cond delay="0"/>
                                              </p:stCondLst>
                                            </p:cTn>
                                            <p:tgtEl>
                                              <p:spTgt spid="70"/>
                                            </p:tgtEl>
                                            <p:attrNameLst>
                                              <p:attrName>style.visibility</p:attrName>
                                            </p:attrNameLst>
                                          </p:cBhvr>
                                          <p:to>
                                            <p:strVal val="visible"/>
                                          </p:to>
                                        </p:set>
                                        <p:anim calcmode="lin" valueType="num">
                                          <p:cBhvr additive="base">
                                            <p:cTn id="19" dur="500" fill="hold"/>
                                            <p:tgtEl>
                                              <p:spTgt spid="70"/>
                                            </p:tgtEl>
                                            <p:attrNameLst>
                                              <p:attrName>ppt_x</p:attrName>
                                            </p:attrNameLst>
                                          </p:cBhvr>
                                          <p:tavLst>
                                            <p:tav tm="0">
                                              <p:val>
                                                <p:strVal val="#ppt_x"/>
                                              </p:val>
                                            </p:tav>
                                            <p:tav tm="100000">
                                              <p:val>
                                                <p:strVal val="#ppt_x"/>
                                              </p:val>
                                            </p:tav>
                                          </p:tavLst>
                                        </p:anim>
                                        <p:anim calcmode="lin" valueType="num">
                                          <p:cBhvr additive="base">
                                            <p:cTn id="20" dur="500" fill="hold"/>
                                            <p:tgtEl>
                                              <p:spTgt spid="70"/>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stCondLst>
                                        <p:cond delay="600"/>
                                      </p:stCondLst>
                                      <p:childTnLst>
                                        <p:set>
                                          <p:cBhvr>
                                            <p:cTn id="22" dur="1" fill="hold">
                                              <p:stCondLst>
                                                <p:cond delay="0"/>
                                              </p:stCondLst>
                                            </p:cTn>
                                            <p:tgtEl>
                                              <p:spTgt spid="78"/>
                                            </p:tgtEl>
                                            <p:attrNameLst>
                                              <p:attrName>style.visibility</p:attrName>
                                            </p:attrNameLst>
                                          </p:cBhvr>
                                          <p:to>
                                            <p:strVal val="visible"/>
                                          </p:to>
                                        </p:set>
                                        <p:anim calcmode="lin" valueType="num">
                                          <p:cBhvr additive="base">
                                            <p:cTn id="23" dur="500" fill="hold"/>
                                            <p:tgtEl>
                                              <p:spTgt spid="78"/>
                                            </p:tgtEl>
                                            <p:attrNameLst>
                                              <p:attrName>ppt_x</p:attrName>
                                            </p:attrNameLst>
                                          </p:cBhvr>
                                          <p:tavLst>
                                            <p:tav tm="0">
                                              <p:val>
                                                <p:strVal val="1+#ppt_w/2"/>
                                              </p:val>
                                            </p:tav>
                                            <p:tav tm="100000">
                                              <p:val>
                                                <p:strVal val="#ppt_x"/>
                                              </p:val>
                                            </p:tav>
                                          </p:tavLst>
                                        </p:anim>
                                        <p:anim calcmode="lin" valueType="num">
                                          <p:cBhvr additive="base">
                                            <p:cTn id="24" dur="500" fill="hold"/>
                                            <p:tgtEl>
                                              <p:spTgt spid="78"/>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52" presetClass="entr" presetSubtype="0" fill="hold" grpId="0" nodeType="afterEffect">
                                      <p:stCondLst>
                                        <p:cond delay="0"/>
                                      </p:stCondLst>
                                      <p:iterate type="lt">
                                        <p:tmPct val="15000"/>
                                      </p:iterate>
                                      <p:childTnLst>
                                        <p:set>
                                          <p:cBhvr>
                                            <p:cTn id="27" dur="1" fill="hold">
                                              <p:stCondLst>
                                                <p:cond delay="0"/>
                                              </p:stCondLst>
                                            </p:cTn>
                                            <p:tgtEl>
                                              <p:spTgt spid="134"/>
                                            </p:tgtEl>
                                            <p:attrNameLst>
                                              <p:attrName>style.visibility</p:attrName>
                                            </p:attrNameLst>
                                          </p:cBhvr>
                                          <p:to>
                                            <p:strVal val="visible"/>
                                          </p:to>
                                        </p:set>
                                        <p:animScale>
                                          <p:cBhvr>
                                            <p:cTn id="28" dur="1000" decel="50000" fill="hold">
                                              <p:stCondLst>
                                                <p:cond delay="0"/>
                                              </p:stCondLst>
                                            </p:cTn>
                                            <p:tgtEl>
                                              <p:spTgt spid="1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134"/>
                                            </p:tgtEl>
                                            <p:attrNameLst>
                                              <p:attrName>ppt_x</p:attrName>
                                              <p:attrName>ppt_y</p:attrName>
                                            </p:attrNameLst>
                                          </p:cBhvr>
                                        </p:animMotion>
                                        <p:animEffect transition="in" filter="fade">
                                          <p:cBhvr>
                                            <p:cTn id="30" dur="1000"/>
                                            <p:tgtEl>
                                              <p:spTgt spid="134"/>
                                            </p:tgtEl>
                                          </p:cBhvr>
                                        </p:animEffect>
                                      </p:childTnLst>
                                    </p:cTn>
                                  </p:par>
                                </p:childTnLst>
                              </p:cTn>
                            </p:par>
                            <p:par>
                              <p:cTn id="31" fill="hold">
                                <p:stCondLst>
                                  <p:cond delay="6900"/>
                                </p:stCondLst>
                                <p:childTnLst>
                                  <p:par>
                                    <p:cTn id="32" presetID="56" presetClass="entr" presetSubtype="0" fill="hold" grpId="0" nodeType="afterEffect">
                                      <p:stCondLst>
                                        <p:cond delay="0"/>
                                      </p:stCondLst>
                                      <p:iterate type="lt">
                                        <p:tmPct val="10000"/>
                                      </p:iterate>
                                      <p:childTnLst>
                                        <p:set>
                                          <p:cBhvr>
                                            <p:cTn id="33" dur="1" fill="hold">
                                              <p:stCondLst>
                                                <p:cond delay="0"/>
                                              </p:stCondLst>
                                            </p:cTn>
                                            <p:tgtEl>
                                              <p:spTgt spid="135"/>
                                            </p:tgtEl>
                                            <p:attrNameLst>
                                              <p:attrName>style.visibility</p:attrName>
                                            </p:attrNameLst>
                                          </p:cBhvr>
                                          <p:to>
                                            <p:strVal val="visible"/>
                                          </p:to>
                                        </p:set>
                                        <p:anim by="(-#ppt_w*2)" calcmode="lin" valueType="num">
                                          <p:cBhvr rctx="PPT">
                                            <p:cTn id="34" dur="500" autoRev="1" fill="hold">
                                              <p:stCondLst>
                                                <p:cond delay="0"/>
                                              </p:stCondLst>
                                            </p:cTn>
                                            <p:tgtEl>
                                              <p:spTgt spid="135"/>
                                            </p:tgtEl>
                                            <p:attrNameLst>
                                              <p:attrName>ppt_w</p:attrName>
                                            </p:attrNameLst>
                                          </p:cBhvr>
                                        </p:anim>
                                        <p:anim by="(#ppt_w*0.50)" calcmode="lin" valueType="num">
                                          <p:cBhvr>
                                            <p:cTn id="35" dur="500" decel="50000" autoRev="1" fill="hold">
                                              <p:stCondLst>
                                                <p:cond delay="0"/>
                                              </p:stCondLst>
                                            </p:cTn>
                                            <p:tgtEl>
                                              <p:spTgt spid="135"/>
                                            </p:tgtEl>
                                            <p:attrNameLst>
                                              <p:attrName>ppt_x</p:attrName>
                                            </p:attrNameLst>
                                          </p:cBhvr>
                                        </p:anim>
                                        <p:anim from="(-#ppt_h/2)" to="(#ppt_y)" calcmode="lin" valueType="num">
                                          <p:cBhvr>
                                            <p:cTn id="36" dur="1000" fill="hold">
                                              <p:stCondLst>
                                                <p:cond delay="0"/>
                                              </p:stCondLst>
                                            </p:cTn>
                                            <p:tgtEl>
                                              <p:spTgt spid="135"/>
                                            </p:tgtEl>
                                            <p:attrNameLst>
                                              <p:attrName>ppt_y</p:attrName>
                                            </p:attrNameLst>
                                          </p:cBhvr>
                                        </p:anim>
                                        <p:animRot by="21600000">
                                          <p:cBhvr>
                                            <p:cTn id="37" dur="1000" fill="hold">
                                              <p:stCondLst>
                                                <p:cond delay="0"/>
                                              </p:stCondLst>
                                            </p:cTn>
                                            <p:tgtEl>
                                              <p:spTgt spid="1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直接连接符 59"/>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61" name="文本框 31"/>
          <p:cNvSpPr>
            <a:spLocks noChangeArrowheads="1"/>
          </p:cNvSpPr>
          <p:nvPr/>
        </p:nvSpPr>
        <p:spPr bwMode="auto">
          <a:xfrm>
            <a:off x="5871692" y="261878"/>
            <a:ext cx="258953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sym typeface="Arial" panose="020B0604020202020204" pitchFamily="34" charset="0"/>
              </a:rPr>
              <a:t>ANNUAL WORK SUMMARY</a:t>
            </a:r>
            <a:endParaRPr lang="zh-CN" altLang="en-US" sz="1600" kern="0" dirty="0">
              <a:solidFill>
                <a:srgbClr val="2F5879"/>
              </a:solidFill>
              <a:latin typeface="Impact" panose="020B0806030902050204" pitchFamily="34" charset="0"/>
              <a:sym typeface="Arial" panose="020B0604020202020204" pitchFamily="34" charset="0"/>
            </a:endParaRPr>
          </a:p>
        </p:txBody>
      </p:sp>
      <p:sp>
        <p:nvSpPr>
          <p:cNvPr id="62"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63" name="组合 62"/>
          <p:cNvGrpSpPr/>
          <p:nvPr/>
        </p:nvGrpSpPr>
        <p:grpSpPr>
          <a:xfrm>
            <a:off x="520640" y="196280"/>
            <a:ext cx="1766054" cy="551522"/>
            <a:chOff x="520640" y="251298"/>
            <a:chExt cx="1766054" cy="551522"/>
          </a:xfrm>
        </p:grpSpPr>
        <p:sp>
          <p:nvSpPr>
            <p:cNvPr id="64" name="矩形 3"/>
            <p:cNvSpPr>
              <a:spLocks noChangeArrowheads="1"/>
            </p:cNvSpPr>
            <p:nvPr/>
          </p:nvSpPr>
          <p:spPr bwMode="auto">
            <a:xfrm>
              <a:off x="526502" y="251298"/>
              <a:ext cx="1754330"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本年度工作概述</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65" name="组合 64"/>
            <p:cNvGrpSpPr/>
            <p:nvPr/>
          </p:nvGrpSpPr>
          <p:grpSpPr>
            <a:xfrm>
              <a:off x="520640" y="556320"/>
              <a:ext cx="1766054" cy="246500"/>
              <a:chOff x="562081" y="466763"/>
              <a:chExt cx="1766054" cy="246500"/>
            </a:xfrm>
          </p:grpSpPr>
          <p:sp>
            <p:nvSpPr>
              <p:cNvPr id="66"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67" name="组合 66"/>
              <p:cNvGrpSpPr/>
              <p:nvPr/>
            </p:nvGrpSpPr>
            <p:grpSpPr>
              <a:xfrm>
                <a:off x="931046" y="667544"/>
                <a:ext cx="1028125" cy="45719"/>
                <a:chOff x="688893" y="2574256"/>
                <a:chExt cx="7739508" cy="81111"/>
              </a:xfrm>
            </p:grpSpPr>
            <p:sp>
              <p:nvSpPr>
                <p:cNvPr id="68"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69"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70"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71"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72"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314" name="Freeform 5"/>
          <p:cNvSpPr/>
          <p:nvPr/>
        </p:nvSpPr>
        <p:spPr bwMode="auto">
          <a:xfrm>
            <a:off x="4443332" y="3288592"/>
            <a:ext cx="1641630" cy="1444192"/>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rgbClr val="FFFFFF">
                  <a:alpha val="15000"/>
                </a:srgbClr>
              </a:gs>
              <a:gs pos="100000">
                <a:srgbClr val="B8BBBC">
                  <a:alpha val="15000"/>
                </a:srgbClr>
              </a:gs>
            </a:gsLst>
            <a:lin ang="2700000" scaled="0"/>
          </a:gradFill>
          <a:ln w="22225" cap="flat" cmpd="sng" algn="ctr">
            <a:solidFill>
              <a:sysClr val="window" lastClr="FFFFFF">
                <a:lumMod val="65000"/>
              </a:sysClr>
            </a:solidFill>
            <a:prstDash val="solid"/>
            <a:miter lim="800000"/>
          </a:ln>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315" name="Freeform 5"/>
          <p:cNvSpPr/>
          <p:nvPr/>
        </p:nvSpPr>
        <p:spPr bwMode="auto">
          <a:xfrm>
            <a:off x="3348658" y="1132384"/>
            <a:ext cx="1243131" cy="109392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rgbClr val="FFFFFF">
                  <a:alpha val="15000"/>
                </a:srgbClr>
              </a:gs>
              <a:gs pos="100000">
                <a:srgbClr val="B8BBBC">
                  <a:alpha val="15000"/>
                </a:srgbClr>
              </a:gs>
            </a:gsLst>
            <a:lin ang="2700000" scaled="0"/>
          </a:gradFill>
          <a:ln w="22225" cap="flat" cmpd="sng" algn="ctr">
            <a:solidFill>
              <a:sysClr val="window" lastClr="FFFFFF">
                <a:lumMod val="65000"/>
              </a:sysClr>
            </a:solidFill>
            <a:prstDash val="solid"/>
            <a:miter lim="800000"/>
          </a:ln>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316" name="组合 1"/>
          <p:cNvGrpSpPr/>
          <p:nvPr/>
        </p:nvGrpSpPr>
        <p:grpSpPr bwMode="auto">
          <a:xfrm>
            <a:off x="5726145" y="891738"/>
            <a:ext cx="1623104" cy="1429191"/>
            <a:chOff x="7562320" y="897326"/>
            <a:chExt cx="2164994" cy="1905223"/>
          </a:xfrm>
        </p:grpSpPr>
        <p:sp>
          <p:nvSpPr>
            <p:cNvPr id="317" name="Freeform 5"/>
            <p:cNvSpPr/>
            <p:nvPr/>
          </p:nvSpPr>
          <p:spPr bwMode="auto">
            <a:xfrm>
              <a:off x="7562320" y="897326"/>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ndParaRPr>
            </a:p>
          </p:txBody>
        </p:sp>
        <p:sp>
          <p:nvSpPr>
            <p:cNvPr id="318" name="Freeform 5"/>
            <p:cNvSpPr/>
            <p:nvPr/>
          </p:nvSpPr>
          <p:spPr bwMode="auto">
            <a:xfrm>
              <a:off x="7708469" y="1025939"/>
              <a:ext cx="1872695" cy="1647996"/>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B0F0"/>
            </a:solidFill>
            <a:ln w="28575" cap="flat" cmpd="sng" algn="ctr">
              <a:noFill/>
              <a:prstDash val="solid"/>
              <a:miter lim="800000"/>
            </a:ln>
            <a:effectLst>
              <a:outerShdw blurRad="279400" dist="76200" dir="2700000" sx="101000" sy="101000" algn="tl" rotWithShape="0">
                <a:prstClr val="black">
                  <a:alpha val="28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solidFill>
                    <a:srgbClr val="7BB453"/>
                  </a:solid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319" name="组合 72"/>
            <p:cNvGrpSpPr/>
            <p:nvPr/>
          </p:nvGrpSpPr>
          <p:grpSpPr bwMode="auto">
            <a:xfrm>
              <a:off x="8227424" y="1384273"/>
              <a:ext cx="1328649" cy="1223201"/>
              <a:chOff x="5722963" y="2742165"/>
              <a:chExt cx="500063" cy="460375"/>
            </a:xfrm>
          </p:grpSpPr>
          <p:sp>
            <p:nvSpPr>
              <p:cNvPr id="320" name="Freeform 55"/>
              <p:cNvSpPr/>
              <p:nvPr/>
            </p:nvSpPr>
            <p:spPr bwMode="auto">
              <a:xfrm>
                <a:off x="5742013" y="2745340"/>
                <a:ext cx="481013" cy="45720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321" name="Freeform 56"/>
              <p:cNvSpPr>
                <a:spLocks noEditPoints="1"/>
              </p:cNvSpPr>
              <p:nvPr/>
            </p:nvSpPr>
            <p:spPr bwMode="auto">
              <a:xfrm>
                <a:off x="5722963" y="2742165"/>
                <a:ext cx="115888" cy="290513"/>
              </a:xfrm>
              <a:custGeom>
                <a:avLst/>
                <a:gdLst>
                  <a:gd name="T0" fmla="*/ 63551 w 31"/>
                  <a:gd name="T1" fmla="*/ 0 h 77"/>
                  <a:gd name="T2" fmla="*/ 104673 w 31"/>
                  <a:gd name="T3" fmla="*/ 18864 h 77"/>
                  <a:gd name="T4" fmla="*/ 115888 w 31"/>
                  <a:gd name="T5" fmla="*/ 67912 h 77"/>
                  <a:gd name="T6" fmla="*/ 115888 w 31"/>
                  <a:gd name="T7" fmla="*/ 237692 h 77"/>
                  <a:gd name="T8" fmla="*/ 100935 w 31"/>
                  <a:gd name="T9" fmla="*/ 279194 h 77"/>
                  <a:gd name="T10" fmla="*/ 59813 w 31"/>
                  <a:gd name="T11" fmla="*/ 290513 h 77"/>
                  <a:gd name="T12" fmla="*/ 7477 w 31"/>
                  <a:gd name="T13" fmla="*/ 271649 h 77"/>
                  <a:gd name="T14" fmla="*/ 0 w 31"/>
                  <a:gd name="T15" fmla="*/ 215055 h 77"/>
                  <a:gd name="T16" fmla="*/ 0 w 31"/>
                  <a:gd name="T17" fmla="*/ 79231 h 77"/>
                  <a:gd name="T18" fmla="*/ 11215 w 31"/>
                  <a:gd name="T19" fmla="*/ 22637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322" name="Freeform 57"/>
              <p:cNvSpPr/>
              <p:nvPr/>
            </p:nvSpPr>
            <p:spPr bwMode="auto">
              <a:xfrm>
                <a:off x="5876951" y="2745340"/>
                <a:ext cx="68263" cy="287338"/>
              </a:xfrm>
              <a:custGeom>
                <a:avLst/>
                <a:gdLst>
                  <a:gd name="T0" fmla="*/ 0 w 18"/>
                  <a:gd name="T1" fmla="*/ 41588 h 76"/>
                  <a:gd name="T2" fmla="*/ 41716 w 18"/>
                  <a:gd name="T3" fmla="*/ 0 h 76"/>
                  <a:gd name="T4" fmla="*/ 68263 w 18"/>
                  <a:gd name="T5" fmla="*/ 0 h 76"/>
                  <a:gd name="T6" fmla="*/ 68263 w 18"/>
                  <a:gd name="T7" fmla="*/ 287338 h 76"/>
                  <a:gd name="T8" fmla="*/ 30339 w 18"/>
                  <a:gd name="T9" fmla="*/ 287338 h 76"/>
                  <a:gd name="T10" fmla="*/ 30339 w 18"/>
                  <a:gd name="T11" fmla="*/ 71835 h 76"/>
                  <a:gd name="T12" fmla="*/ 0 w 18"/>
                  <a:gd name="T13" fmla="*/ 71835 h 76"/>
                  <a:gd name="T14" fmla="*/ 0 w 18"/>
                  <a:gd name="T15" fmla="*/ 4158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323" name="组合 2"/>
          <p:cNvGrpSpPr/>
          <p:nvPr/>
        </p:nvGrpSpPr>
        <p:grpSpPr bwMode="auto">
          <a:xfrm>
            <a:off x="4406703" y="1680175"/>
            <a:ext cx="1623104" cy="1429191"/>
            <a:chOff x="5803300" y="1948400"/>
            <a:chExt cx="2164994" cy="1905223"/>
          </a:xfrm>
        </p:grpSpPr>
        <p:sp>
          <p:nvSpPr>
            <p:cNvPr id="324" name="Freeform 5"/>
            <p:cNvSpPr/>
            <p:nvPr/>
          </p:nvSpPr>
          <p:spPr bwMode="auto">
            <a:xfrm>
              <a:off x="5803300" y="1948400"/>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ndParaRPr>
            </a:p>
          </p:txBody>
        </p:sp>
        <p:sp>
          <p:nvSpPr>
            <p:cNvPr id="325" name="Freeform 5"/>
            <p:cNvSpPr/>
            <p:nvPr/>
          </p:nvSpPr>
          <p:spPr bwMode="auto">
            <a:xfrm>
              <a:off x="5948780" y="2078346"/>
              <a:ext cx="1846429" cy="1624882"/>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nvGrpSpPr>
            <p:cNvPr id="326" name="组合 73"/>
            <p:cNvGrpSpPr/>
            <p:nvPr/>
          </p:nvGrpSpPr>
          <p:grpSpPr bwMode="auto">
            <a:xfrm>
              <a:off x="6481655" y="2517630"/>
              <a:ext cx="1339125" cy="1206045"/>
              <a:chOff x="952501" y="6013451"/>
              <a:chExt cx="511175" cy="460375"/>
            </a:xfrm>
          </p:grpSpPr>
          <p:sp>
            <p:nvSpPr>
              <p:cNvPr id="327"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328"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329"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330" name="组合 3"/>
          <p:cNvGrpSpPr/>
          <p:nvPr/>
        </p:nvGrpSpPr>
        <p:grpSpPr bwMode="auto">
          <a:xfrm>
            <a:off x="3087262" y="2468613"/>
            <a:ext cx="1623104" cy="1430382"/>
            <a:chOff x="4044280" y="2999474"/>
            <a:chExt cx="2164994" cy="1905223"/>
          </a:xfrm>
        </p:grpSpPr>
        <p:sp>
          <p:nvSpPr>
            <p:cNvPr id="331" name="Freeform 5"/>
            <p:cNvSpPr/>
            <p:nvPr/>
          </p:nvSpPr>
          <p:spPr bwMode="auto">
            <a:xfrm>
              <a:off x="4044280" y="2999474"/>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ndParaRPr>
            </a:p>
          </p:txBody>
        </p:sp>
        <p:sp>
          <p:nvSpPr>
            <p:cNvPr id="332" name="Freeform 5"/>
            <p:cNvSpPr/>
            <p:nvPr/>
          </p:nvSpPr>
          <p:spPr bwMode="auto">
            <a:xfrm>
              <a:off x="4200183" y="3161348"/>
              <a:ext cx="1833385" cy="161340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B0F0"/>
            </a:solidFill>
            <a:ln w="28575" cap="flat">
              <a:noFill/>
              <a:prstDash val="solid"/>
              <a:miter lim="800000"/>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nvGrpSpPr>
            <p:cNvPr id="333" name="组合 74"/>
            <p:cNvGrpSpPr/>
            <p:nvPr/>
          </p:nvGrpSpPr>
          <p:grpSpPr bwMode="auto">
            <a:xfrm>
              <a:off x="4742518" y="3572999"/>
              <a:ext cx="1329665" cy="1197525"/>
              <a:chOff x="5405438" y="6815138"/>
              <a:chExt cx="511175" cy="460375"/>
            </a:xfrm>
          </p:grpSpPr>
          <p:sp>
            <p:nvSpPr>
              <p:cNvPr id="334"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335"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336"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337" name="组合 4"/>
          <p:cNvGrpSpPr/>
          <p:nvPr/>
        </p:nvGrpSpPr>
        <p:grpSpPr bwMode="auto">
          <a:xfrm>
            <a:off x="1767820" y="3258240"/>
            <a:ext cx="1623104" cy="1429191"/>
            <a:chOff x="2285260" y="4050548"/>
            <a:chExt cx="2164994" cy="1905223"/>
          </a:xfrm>
        </p:grpSpPr>
        <p:sp>
          <p:nvSpPr>
            <p:cNvPr id="338" name="Freeform 5"/>
            <p:cNvSpPr/>
            <p:nvPr/>
          </p:nvSpPr>
          <p:spPr bwMode="auto">
            <a:xfrm>
              <a:off x="2285260" y="4050548"/>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ndParaRPr>
            </a:p>
          </p:txBody>
        </p:sp>
        <p:sp>
          <p:nvSpPr>
            <p:cNvPr id="339" name="Freeform 5"/>
            <p:cNvSpPr/>
            <p:nvPr/>
          </p:nvSpPr>
          <p:spPr bwMode="auto">
            <a:xfrm>
              <a:off x="2446237" y="4201094"/>
              <a:ext cx="1830374" cy="1610752"/>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cmpd="sng" algn="ctr">
              <a:noFill/>
              <a:prstDash val="solid"/>
              <a:miter lim="800000"/>
            </a:ln>
            <a:effectLst>
              <a:outerShdw blurRad="279400" dist="76200" dir="2700000" sx="101000" sy="101000" algn="tl" rotWithShape="0">
                <a:prstClr val="black">
                  <a:alpha val="28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340" name="组合 75"/>
            <p:cNvGrpSpPr/>
            <p:nvPr/>
          </p:nvGrpSpPr>
          <p:grpSpPr bwMode="auto">
            <a:xfrm>
              <a:off x="2970142" y="4598630"/>
              <a:ext cx="1348095" cy="1199681"/>
              <a:chOff x="688976" y="7240588"/>
              <a:chExt cx="519113" cy="461963"/>
            </a:xfrm>
          </p:grpSpPr>
          <p:sp>
            <p:nvSpPr>
              <p:cNvPr id="341" name="Freeform 64"/>
              <p:cNvSpPr/>
              <p:nvPr/>
            </p:nvSpPr>
            <p:spPr bwMode="auto">
              <a:xfrm>
                <a:off x="708026" y="7245351"/>
                <a:ext cx="500063" cy="457200"/>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342"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343" name="Freeform 66"/>
              <p:cNvSpPr>
                <a:spLocks noEditPoints="1"/>
              </p:cNvSpPr>
              <p:nvPr/>
            </p:nvSpPr>
            <p:spPr bwMode="auto">
              <a:xfrm>
                <a:off x="817563" y="7245351"/>
                <a:ext cx="134938" cy="287338"/>
              </a:xfrm>
              <a:custGeom>
                <a:avLst/>
                <a:gdLst>
                  <a:gd name="T0" fmla="*/ 63721 w 36"/>
                  <a:gd name="T1" fmla="*/ 0 h 76"/>
                  <a:gd name="T2" fmla="*/ 112448 w 36"/>
                  <a:gd name="T3" fmla="*/ 0 h 76"/>
                  <a:gd name="T4" fmla="*/ 112448 w 36"/>
                  <a:gd name="T5" fmla="*/ 192819 h 76"/>
                  <a:gd name="T6" fmla="*/ 134938 w 36"/>
                  <a:gd name="T7" fmla="*/ 192819 h 76"/>
                  <a:gd name="T8" fmla="*/ 134938 w 36"/>
                  <a:gd name="T9" fmla="*/ 219284 h 76"/>
                  <a:gd name="T10" fmla="*/ 112448 w 36"/>
                  <a:gd name="T11" fmla="*/ 219284 h 76"/>
                  <a:gd name="T12" fmla="*/ 112448 w 36"/>
                  <a:gd name="T13" fmla="*/ 287338 h 76"/>
                  <a:gd name="T14" fmla="*/ 78714 w 36"/>
                  <a:gd name="T15" fmla="*/ 287338 h 76"/>
                  <a:gd name="T16" fmla="*/ 78714 w 36"/>
                  <a:gd name="T17" fmla="*/ 219284 h 76"/>
                  <a:gd name="T18" fmla="*/ 0 w 36"/>
                  <a:gd name="T19" fmla="*/ 219284 h 76"/>
                  <a:gd name="T20" fmla="*/ 0 w 36"/>
                  <a:gd name="T21" fmla="*/ 192819 h 76"/>
                  <a:gd name="T22" fmla="*/ 63721 w 36"/>
                  <a:gd name="T23" fmla="*/ 0 h 76"/>
                  <a:gd name="T24" fmla="*/ 78714 w 36"/>
                  <a:gd name="T25" fmla="*/ 192819 h 76"/>
                  <a:gd name="T26" fmla="*/ 78714 w 36"/>
                  <a:gd name="T27" fmla="*/ 41588 h 76"/>
                  <a:gd name="T28" fmla="*/ 56224 w 36"/>
                  <a:gd name="T29" fmla="*/ 117204 h 76"/>
                  <a:gd name="T30" fmla="*/ 33735 w 36"/>
                  <a:gd name="T31" fmla="*/ 192819 h 76"/>
                  <a:gd name="T32" fmla="*/ 78714 w 36"/>
                  <a:gd name="T33" fmla="*/ 1928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sp>
        <p:nvSpPr>
          <p:cNvPr id="344" name="Freeform 5"/>
          <p:cNvSpPr/>
          <p:nvPr/>
        </p:nvSpPr>
        <p:spPr bwMode="auto">
          <a:xfrm>
            <a:off x="3325428" y="4020476"/>
            <a:ext cx="974100" cy="856324"/>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rgbClr val="FFFFFF">
                  <a:alpha val="15000"/>
                </a:srgbClr>
              </a:gs>
              <a:gs pos="100000">
                <a:srgbClr val="B8BBBC">
                  <a:alpha val="15000"/>
                </a:srgbClr>
              </a:gs>
            </a:gsLst>
            <a:lin ang="2700000" scaled="0"/>
          </a:gradFill>
          <a:ln w="22225" cap="flat" cmpd="sng" algn="ctr">
            <a:solidFill>
              <a:sysClr val="window" lastClr="FFFFFF">
                <a:lumMod val="65000"/>
              </a:sysClr>
            </a:solidFill>
            <a:prstDash val="solid"/>
            <a:miter lim="800000"/>
          </a:ln>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345" name="Freeform 5"/>
          <p:cNvSpPr/>
          <p:nvPr/>
        </p:nvSpPr>
        <p:spPr bwMode="auto">
          <a:xfrm>
            <a:off x="4985447" y="842907"/>
            <a:ext cx="824056" cy="725315"/>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gradFill>
            <a:gsLst>
              <a:gs pos="0">
                <a:srgbClr val="FFFFFF">
                  <a:alpha val="15000"/>
                </a:srgbClr>
              </a:gs>
              <a:gs pos="100000">
                <a:srgbClr val="B8BBBC">
                  <a:alpha val="15000"/>
                </a:srgbClr>
              </a:gs>
            </a:gsLst>
            <a:lin ang="2700000" scaled="0"/>
          </a:gradFill>
          <a:ln w="22225" cap="flat" cmpd="sng" algn="ctr">
            <a:solidFill>
              <a:sysClr val="window" lastClr="FFFFFF">
                <a:lumMod val="65000"/>
              </a:sysClr>
            </a:solidFill>
            <a:prstDash val="solid"/>
            <a:miter lim="800000"/>
          </a:ln>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80" name="Freeform 23"/>
          <p:cNvSpPr/>
          <p:nvPr/>
        </p:nvSpPr>
        <p:spPr bwMode="auto">
          <a:xfrm flipV="1">
            <a:off x="6668093" y="2010080"/>
            <a:ext cx="1947010" cy="471633"/>
          </a:xfrm>
          <a:custGeom>
            <a:avLst/>
            <a:gdLst>
              <a:gd name="T0" fmla="*/ 280 w 1249"/>
              <a:gd name="T1" fmla="*/ 0 h 303"/>
              <a:gd name="T2" fmla="*/ 54 w 1249"/>
              <a:gd name="T3" fmla="*/ 229 h 303"/>
              <a:gd name="T4" fmla="*/ 38 w 1249"/>
              <a:gd name="T5" fmla="*/ 226 h 303"/>
              <a:gd name="T6" fmla="*/ 0 w 1249"/>
              <a:gd name="T7" fmla="*/ 264 h 303"/>
              <a:gd name="T8" fmla="*/ 38 w 1249"/>
              <a:gd name="T9" fmla="*/ 303 h 303"/>
              <a:gd name="T10" fmla="*/ 77 w 1249"/>
              <a:gd name="T11" fmla="*/ 264 h 303"/>
              <a:gd name="T12" fmla="*/ 64 w 1249"/>
              <a:gd name="T13" fmla="*/ 236 h 303"/>
              <a:gd name="T14" fmla="*/ 287 w 1249"/>
              <a:gd name="T15" fmla="*/ 12 h 303"/>
              <a:gd name="T16" fmla="*/ 1249 w 1249"/>
              <a:gd name="T17" fmla="*/ 12 h 303"/>
              <a:gd name="T18" fmla="*/ 1249 w 1249"/>
              <a:gd name="T19" fmla="*/ 0 h 303"/>
              <a:gd name="T20" fmla="*/ 280 w 1249"/>
              <a:gd name="T2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0"/>
                </a:moveTo>
                <a:cubicBezTo>
                  <a:pt x="54" y="229"/>
                  <a:pt x="54" y="229"/>
                  <a:pt x="54" y="229"/>
                </a:cubicBezTo>
                <a:cubicBezTo>
                  <a:pt x="49" y="227"/>
                  <a:pt x="44" y="226"/>
                  <a:pt x="38" y="226"/>
                </a:cubicBezTo>
                <a:cubicBezTo>
                  <a:pt x="17" y="226"/>
                  <a:pt x="0" y="243"/>
                  <a:pt x="0" y="264"/>
                </a:cubicBezTo>
                <a:cubicBezTo>
                  <a:pt x="0" y="286"/>
                  <a:pt x="17" y="303"/>
                  <a:pt x="38" y="303"/>
                </a:cubicBezTo>
                <a:cubicBezTo>
                  <a:pt x="59" y="303"/>
                  <a:pt x="77" y="286"/>
                  <a:pt x="77" y="264"/>
                </a:cubicBezTo>
                <a:cubicBezTo>
                  <a:pt x="77" y="253"/>
                  <a:pt x="72" y="243"/>
                  <a:pt x="64" y="236"/>
                </a:cubicBezTo>
                <a:cubicBezTo>
                  <a:pt x="287" y="12"/>
                  <a:pt x="287" y="12"/>
                  <a:pt x="287" y="12"/>
                </a:cubicBezTo>
                <a:cubicBezTo>
                  <a:pt x="1249" y="12"/>
                  <a:pt x="1249" y="12"/>
                  <a:pt x="1249" y="12"/>
                </a:cubicBezTo>
                <a:cubicBezTo>
                  <a:pt x="1249" y="0"/>
                  <a:pt x="1249" y="0"/>
                  <a:pt x="1249" y="0"/>
                </a:cubicBezTo>
                <a:lnTo>
                  <a:pt x="280" y="0"/>
                </a:lnTo>
                <a:close/>
              </a:path>
            </a:pathLst>
          </a:custGeom>
          <a:solidFill>
            <a:sysClr val="window" lastClr="FFFFFF">
              <a:lumMod val="50000"/>
            </a:sysClr>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81" name="TextBox 80"/>
          <p:cNvSpPr txBox="1"/>
          <p:nvPr/>
        </p:nvSpPr>
        <p:spPr>
          <a:xfrm>
            <a:off x="7309098" y="2490547"/>
            <a:ext cx="1421023" cy="442037"/>
          </a:xfrm>
          <a:prstGeom prst="rect">
            <a:avLst/>
          </a:prstGeom>
          <a:noFill/>
        </p:spPr>
        <p:txBody>
          <a:bodyPr wrap="square" lIns="72002" tIns="36001" rIns="72002" bIns="36001" rtlCol="0">
            <a:spAutoFit/>
          </a:bodyPr>
          <a:lstStyle/>
          <a:p>
            <a:pPr marL="0" marR="0" lvl="0" indent="0" algn="ctr" defTabSz="914400" eaLnBrk="1" fontAlgn="auto" latinLnBrk="0" hangingPunct="1">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这里输入文字这里输入文字这里输入文字这里输入文字这里输入文字</a:t>
            </a:r>
            <a:endPar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82" name="TextBox 53"/>
          <p:cNvSpPr txBox="1">
            <a:spLocks noChangeArrowheads="1"/>
          </p:cNvSpPr>
          <p:nvPr/>
        </p:nvSpPr>
        <p:spPr bwMode="auto">
          <a:xfrm>
            <a:off x="7164736" y="2130507"/>
            <a:ext cx="1728538" cy="3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7" tIns="45724" rIns="91447" bIns="45724"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fontAlgn="base">
              <a:spcBef>
                <a:spcPct val="0"/>
              </a:spcBef>
              <a:spcAft>
                <a:spcPct val="0"/>
              </a:spcAft>
              <a:defRPr/>
            </a:pPr>
            <a:r>
              <a:rPr lang="zh-CN" altLang="en-US" sz="1600" b="1" kern="0" dirty="0">
                <a:solidFill>
                  <a:srgbClr val="5A5959"/>
                </a:solidFill>
                <a:latin typeface="微软雅黑" panose="020B0503020204020204" pitchFamily="34" charset="-122"/>
                <a:ea typeface="微软雅黑" panose="020B0503020204020204" pitchFamily="34" charset="-122"/>
                <a:cs typeface="宋体" panose="02010600030101010101" pitchFamily="2" charset="-122"/>
              </a:rPr>
              <a:t>单击添加标题</a:t>
            </a:r>
            <a:endParaRPr lang="zh-CN" altLang="en-US" sz="1600" kern="0" dirty="0">
              <a:solidFill>
                <a:srgbClr val="5A5959"/>
              </a:solidFill>
              <a:latin typeface="Arial" panose="020B0604020202020204" pitchFamily="34" charset="0"/>
              <a:ea typeface="宋体" panose="02010600030101010101" pitchFamily="2" charset="-122"/>
              <a:cs typeface="宋体" panose="02010600030101010101" pitchFamily="2" charset="-122"/>
            </a:endParaRPr>
          </a:p>
        </p:txBody>
      </p:sp>
      <p:sp>
        <p:nvSpPr>
          <p:cNvPr id="83" name="Freeform 23"/>
          <p:cNvSpPr/>
          <p:nvPr/>
        </p:nvSpPr>
        <p:spPr bwMode="auto">
          <a:xfrm flipV="1">
            <a:off x="5524894" y="2747305"/>
            <a:ext cx="1947010" cy="471633"/>
          </a:xfrm>
          <a:custGeom>
            <a:avLst/>
            <a:gdLst>
              <a:gd name="T0" fmla="*/ 280 w 1249"/>
              <a:gd name="T1" fmla="*/ 0 h 303"/>
              <a:gd name="T2" fmla="*/ 54 w 1249"/>
              <a:gd name="T3" fmla="*/ 229 h 303"/>
              <a:gd name="T4" fmla="*/ 38 w 1249"/>
              <a:gd name="T5" fmla="*/ 226 h 303"/>
              <a:gd name="T6" fmla="*/ 0 w 1249"/>
              <a:gd name="T7" fmla="*/ 264 h 303"/>
              <a:gd name="T8" fmla="*/ 38 w 1249"/>
              <a:gd name="T9" fmla="*/ 303 h 303"/>
              <a:gd name="T10" fmla="*/ 77 w 1249"/>
              <a:gd name="T11" fmla="*/ 264 h 303"/>
              <a:gd name="T12" fmla="*/ 64 w 1249"/>
              <a:gd name="T13" fmla="*/ 236 h 303"/>
              <a:gd name="T14" fmla="*/ 287 w 1249"/>
              <a:gd name="T15" fmla="*/ 12 h 303"/>
              <a:gd name="T16" fmla="*/ 1249 w 1249"/>
              <a:gd name="T17" fmla="*/ 12 h 303"/>
              <a:gd name="T18" fmla="*/ 1249 w 1249"/>
              <a:gd name="T19" fmla="*/ 0 h 303"/>
              <a:gd name="T20" fmla="*/ 280 w 1249"/>
              <a:gd name="T2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0"/>
                </a:moveTo>
                <a:cubicBezTo>
                  <a:pt x="54" y="229"/>
                  <a:pt x="54" y="229"/>
                  <a:pt x="54" y="229"/>
                </a:cubicBezTo>
                <a:cubicBezTo>
                  <a:pt x="49" y="227"/>
                  <a:pt x="44" y="226"/>
                  <a:pt x="38" y="226"/>
                </a:cubicBezTo>
                <a:cubicBezTo>
                  <a:pt x="17" y="226"/>
                  <a:pt x="0" y="243"/>
                  <a:pt x="0" y="264"/>
                </a:cubicBezTo>
                <a:cubicBezTo>
                  <a:pt x="0" y="286"/>
                  <a:pt x="17" y="303"/>
                  <a:pt x="38" y="303"/>
                </a:cubicBezTo>
                <a:cubicBezTo>
                  <a:pt x="59" y="303"/>
                  <a:pt x="77" y="286"/>
                  <a:pt x="77" y="264"/>
                </a:cubicBezTo>
                <a:cubicBezTo>
                  <a:pt x="77" y="253"/>
                  <a:pt x="72" y="243"/>
                  <a:pt x="64" y="236"/>
                </a:cubicBezTo>
                <a:cubicBezTo>
                  <a:pt x="287" y="12"/>
                  <a:pt x="287" y="12"/>
                  <a:pt x="287" y="12"/>
                </a:cubicBezTo>
                <a:cubicBezTo>
                  <a:pt x="1249" y="12"/>
                  <a:pt x="1249" y="12"/>
                  <a:pt x="1249" y="12"/>
                </a:cubicBezTo>
                <a:cubicBezTo>
                  <a:pt x="1249" y="0"/>
                  <a:pt x="1249" y="0"/>
                  <a:pt x="1249" y="0"/>
                </a:cubicBezTo>
                <a:lnTo>
                  <a:pt x="280" y="0"/>
                </a:lnTo>
                <a:close/>
              </a:path>
            </a:pathLst>
          </a:custGeom>
          <a:solidFill>
            <a:sysClr val="window" lastClr="FFFFFF">
              <a:lumMod val="50000"/>
            </a:sysClr>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84" name="TextBox 83"/>
          <p:cNvSpPr txBox="1"/>
          <p:nvPr/>
        </p:nvSpPr>
        <p:spPr>
          <a:xfrm>
            <a:off x="6228978" y="3292624"/>
            <a:ext cx="1421023" cy="442037"/>
          </a:xfrm>
          <a:prstGeom prst="rect">
            <a:avLst/>
          </a:prstGeom>
          <a:noFill/>
        </p:spPr>
        <p:txBody>
          <a:bodyPr wrap="square" lIns="72002" tIns="36001" rIns="72002" bIns="36001" rtlCol="0">
            <a:spAutoFit/>
          </a:bodyPr>
          <a:lstStyle/>
          <a:p>
            <a:pPr marL="0" marR="0" lvl="0" indent="0" algn="ctr" defTabSz="914400" eaLnBrk="1" fontAlgn="auto" latinLnBrk="0" hangingPunct="1">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这里输入文字这里输入文字这里输入文字这里输入文字这里输入文字</a:t>
            </a:r>
            <a:endPar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85" name="TextBox 53"/>
          <p:cNvSpPr txBox="1">
            <a:spLocks noChangeArrowheads="1"/>
          </p:cNvSpPr>
          <p:nvPr/>
        </p:nvSpPr>
        <p:spPr bwMode="auto">
          <a:xfrm>
            <a:off x="6012608" y="2860576"/>
            <a:ext cx="1728538" cy="3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7" tIns="45724" rIns="91447" bIns="45724"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fontAlgn="base">
              <a:spcBef>
                <a:spcPct val="0"/>
              </a:spcBef>
              <a:spcAft>
                <a:spcPct val="0"/>
              </a:spcAft>
              <a:defRPr/>
            </a:pPr>
            <a:r>
              <a:rPr lang="zh-CN" altLang="en-US" sz="1600" b="1" kern="0" dirty="0">
                <a:solidFill>
                  <a:srgbClr val="5A5959"/>
                </a:solidFill>
                <a:latin typeface="微软雅黑" panose="020B0503020204020204" pitchFamily="34" charset="-122"/>
                <a:ea typeface="微软雅黑" panose="020B0503020204020204" pitchFamily="34" charset="-122"/>
                <a:cs typeface="宋体" panose="02010600030101010101" pitchFamily="2" charset="-122"/>
              </a:rPr>
              <a:t>单击添加标题</a:t>
            </a:r>
            <a:endParaRPr lang="zh-CN" altLang="en-US" sz="1600" kern="0" dirty="0">
              <a:solidFill>
                <a:srgbClr val="5A5959"/>
              </a:solidFill>
              <a:latin typeface="Arial" panose="020B0604020202020204" pitchFamily="34" charset="0"/>
              <a:ea typeface="宋体" panose="02010600030101010101" pitchFamily="2" charset="-122"/>
              <a:cs typeface="宋体" panose="02010600030101010101" pitchFamily="2" charset="-122"/>
            </a:endParaRPr>
          </a:p>
        </p:txBody>
      </p:sp>
      <p:sp>
        <p:nvSpPr>
          <p:cNvPr id="86" name="Freeform 21"/>
          <p:cNvSpPr/>
          <p:nvPr/>
        </p:nvSpPr>
        <p:spPr bwMode="auto">
          <a:xfrm flipH="1" flipV="1">
            <a:off x="1674815" y="2320928"/>
            <a:ext cx="2026916" cy="456150"/>
          </a:xfrm>
          <a:custGeom>
            <a:avLst/>
            <a:gdLst>
              <a:gd name="T0" fmla="*/ 280 w 1249"/>
              <a:gd name="T1" fmla="*/ 303 h 303"/>
              <a:gd name="T2" fmla="*/ 54 w 1249"/>
              <a:gd name="T3" fmla="*/ 73 h 303"/>
              <a:gd name="T4" fmla="*/ 38 w 1249"/>
              <a:gd name="T5" fmla="*/ 76 h 303"/>
              <a:gd name="T6" fmla="*/ 0 w 1249"/>
              <a:gd name="T7" fmla="*/ 38 h 303"/>
              <a:gd name="T8" fmla="*/ 38 w 1249"/>
              <a:gd name="T9" fmla="*/ 0 h 303"/>
              <a:gd name="T10" fmla="*/ 77 w 1249"/>
              <a:gd name="T11" fmla="*/ 38 h 303"/>
              <a:gd name="T12" fmla="*/ 64 w 1249"/>
              <a:gd name="T13" fmla="*/ 67 h 303"/>
              <a:gd name="T14" fmla="*/ 287 w 1249"/>
              <a:gd name="T15" fmla="*/ 291 h 303"/>
              <a:gd name="T16" fmla="*/ 1249 w 1249"/>
              <a:gd name="T17" fmla="*/ 291 h 303"/>
              <a:gd name="T18" fmla="*/ 1249 w 1249"/>
              <a:gd name="T19" fmla="*/ 303 h 303"/>
              <a:gd name="T20" fmla="*/ 280 w 1249"/>
              <a:gd name="T21"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303"/>
                </a:moveTo>
                <a:cubicBezTo>
                  <a:pt x="54" y="73"/>
                  <a:pt x="54" y="73"/>
                  <a:pt x="54" y="73"/>
                </a:cubicBezTo>
                <a:cubicBezTo>
                  <a:pt x="49" y="75"/>
                  <a:pt x="44" y="76"/>
                  <a:pt x="38" y="76"/>
                </a:cubicBezTo>
                <a:cubicBezTo>
                  <a:pt x="17" y="76"/>
                  <a:pt x="0" y="59"/>
                  <a:pt x="0" y="38"/>
                </a:cubicBezTo>
                <a:cubicBezTo>
                  <a:pt x="0" y="17"/>
                  <a:pt x="17" y="0"/>
                  <a:pt x="38" y="0"/>
                </a:cubicBezTo>
                <a:cubicBezTo>
                  <a:pt x="59" y="0"/>
                  <a:pt x="77" y="17"/>
                  <a:pt x="77" y="38"/>
                </a:cubicBezTo>
                <a:cubicBezTo>
                  <a:pt x="77" y="49"/>
                  <a:pt x="72" y="60"/>
                  <a:pt x="64" y="67"/>
                </a:cubicBezTo>
                <a:cubicBezTo>
                  <a:pt x="287" y="291"/>
                  <a:pt x="287" y="291"/>
                  <a:pt x="287" y="291"/>
                </a:cubicBezTo>
                <a:cubicBezTo>
                  <a:pt x="1249" y="291"/>
                  <a:pt x="1249" y="291"/>
                  <a:pt x="1249" y="291"/>
                </a:cubicBezTo>
                <a:cubicBezTo>
                  <a:pt x="1249" y="303"/>
                  <a:pt x="1249" y="303"/>
                  <a:pt x="1249" y="303"/>
                </a:cubicBezTo>
                <a:lnTo>
                  <a:pt x="280" y="303"/>
                </a:lnTo>
                <a:close/>
              </a:path>
            </a:pathLst>
          </a:custGeom>
          <a:solidFill>
            <a:sysClr val="window" lastClr="FFFFFF">
              <a:lumMod val="50000"/>
            </a:sysClr>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87" name="TextBox 86"/>
          <p:cNvSpPr txBox="1"/>
          <p:nvPr/>
        </p:nvSpPr>
        <p:spPr>
          <a:xfrm>
            <a:off x="1548458" y="2356520"/>
            <a:ext cx="1421023" cy="442037"/>
          </a:xfrm>
          <a:prstGeom prst="rect">
            <a:avLst/>
          </a:prstGeom>
          <a:noFill/>
        </p:spPr>
        <p:txBody>
          <a:bodyPr wrap="square" lIns="72002" tIns="36001" rIns="72002" bIns="36001" rtlCol="0">
            <a:spAutoFit/>
          </a:bodyPr>
          <a:lstStyle/>
          <a:p>
            <a:pPr marL="0" marR="0" lvl="0" indent="0" algn="ctr" defTabSz="914400" eaLnBrk="1" fontAlgn="auto" latinLnBrk="0" hangingPunct="1">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这里输入文字这里输入文字这里输入文字这里输入文字这里输入文字</a:t>
            </a:r>
            <a:endPar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88" name="TextBox 53"/>
          <p:cNvSpPr txBox="1">
            <a:spLocks noChangeArrowheads="1"/>
          </p:cNvSpPr>
          <p:nvPr/>
        </p:nvSpPr>
        <p:spPr bwMode="auto">
          <a:xfrm>
            <a:off x="1404442" y="1996480"/>
            <a:ext cx="1728538" cy="3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7" tIns="45724" rIns="91447" bIns="45724"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fontAlgn="base">
              <a:spcBef>
                <a:spcPct val="0"/>
              </a:spcBef>
              <a:spcAft>
                <a:spcPct val="0"/>
              </a:spcAft>
              <a:defRPr/>
            </a:pPr>
            <a:r>
              <a:rPr lang="zh-CN" altLang="en-US" sz="1600" b="1" kern="0" dirty="0">
                <a:solidFill>
                  <a:srgbClr val="5A5959"/>
                </a:solidFill>
                <a:latin typeface="微软雅黑" panose="020B0503020204020204" pitchFamily="34" charset="-122"/>
                <a:ea typeface="微软雅黑" panose="020B0503020204020204" pitchFamily="34" charset="-122"/>
                <a:cs typeface="宋体" panose="02010600030101010101" pitchFamily="2" charset="-122"/>
              </a:rPr>
              <a:t>单击添加标题</a:t>
            </a:r>
            <a:endParaRPr lang="zh-CN" altLang="en-US" sz="1600" kern="0" dirty="0">
              <a:solidFill>
                <a:srgbClr val="5A5959"/>
              </a:solidFill>
              <a:latin typeface="Arial" panose="020B0604020202020204" pitchFamily="34" charset="0"/>
              <a:ea typeface="宋体" panose="02010600030101010101" pitchFamily="2" charset="-122"/>
              <a:cs typeface="宋体" panose="02010600030101010101" pitchFamily="2" charset="-122"/>
            </a:endParaRPr>
          </a:p>
        </p:txBody>
      </p:sp>
      <p:sp>
        <p:nvSpPr>
          <p:cNvPr id="89" name="Freeform 21"/>
          <p:cNvSpPr/>
          <p:nvPr/>
        </p:nvSpPr>
        <p:spPr bwMode="auto">
          <a:xfrm flipH="1" flipV="1">
            <a:off x="567462" y="3166534"/>
            <a:ext cx="1947010" cy="471633"/>
          </a:xfrm>
          <a:custGeom>
            <a:avLst/>
            <a:gdLst>
              <a:gd name="T0" fmla="*/ 280 w 1249"/>
              <a:gd name="T1" fmla="*/ 303 h 303"/>
              <a:gd name="T2" fmla="*/ 54 w 1249"/>
              <a:gd name="T3" fmla="*/ 73 h 303"/>
              <a:gd name="T4" fmla="*/ 38 w 1249"/>
              <a:gd name="T5" fmla="*/ 76 h 303"/>
              <a:gd name="T6" fmla="*/ 0 w 1249"/>
              <a:gd name="T7" fmla="*/ 38 h 303"/>
              <a:gd name="T8" fmla="*/ 38 w 1249"/>
              <a:gd name="T9" fmla="*/ 0 h 303"/>
              <a:gd name="T10" fmla="*/ 77 w 1249"/>
              <a:gd name="T11" fmla="*/ 38 h 303"/>
              <a:gd name="T12" fmla="*/ 64 w 1249"/>
              <a:gd name="T13" fmla="*/ 67 h 303"/>
              <a:gd name="T14" fmla="*/ 287 w 1249"/>
              <a:gd name="T15" fmla="*/ 291 h 303"/>
              <a:gd name="T16" fmla="*/ 1249 w 1249"/>
              <a:gd name="T17" fmla="*/ 291 h 303"/>
              <a:gd name="T18" fmla="*/ 1249 w 1249"/>
              <a:gd name="T19" fmla="*/ 303 h 303"/>
              <a:gd name="T20" fmla="*/ 280 w 1249"/>
              <a:gd name="T21"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303"/>
                </a:moveTo>
                <a:cubicBezTo>
                  <a:pt x="54" y="73"/>
                  <a:pt x="54" y="73"/>
                  <a:pt x="54" y="73"/>
                </a:cubicBezTo>
                <a:cubicBezTo>
                  <a:pt x="49" y="75"/>
                  <a:pt x="44" y="76"/>
                  <a:pt x="38" y="76"/>
                </a:cubicBezTo>
                <a:cubicBezTo>
                  <a:pt x="17" y="76"/>
                  <a:pt x="0" y="59"/>
                  <a:pt x="0" y="38"/>
                </a:cubicBezTo>
                <a:cubicBezTo>
                  <a:pt x="0" y="17"/>
                  <a:pt x="17" y="0"/>
                  <a:pt x="38" y="0"/>
                </a:cubicBezTo>
                <a:cubicBezTo>
                  <a:pt x="59" y="0"/>
                  <a:pt x="77" y="17"/>
                  <a:pt x="77" y="38"/>
                </a:cubicBezTo>
                <a:cubicBezTo>
                  <a:pt x="77" y="49"/>
                  <a:pt x="72" y="60"/>
                  <a:pt x="64" y="67"/>
                </a:cubicBezTo>
                <a:cubicBezTo>
                  <a:pt x="287" y="291"/>
                  <a:pt x="287" y="291"/>
                  <a:pt x="287" y="291"/>
                </a:cubicBezTo>
                <a:cubicBezTo>
                  <a:pt x="1249" y="291"/>
                  <a:pt x="1249" y="291"/>
                  <a:pt x="1249" y="291"/>
                </a:cubicBezTo>
                <a:cubicBezTo>
                  <a:pt x="1249" y="303"/>
                  <a:pt x="1249" y="303"/>
                  <a:pt x="1249" y="303"/>
                </a:cubicBezTo>
                <a:lnTo>
                  <a:pt x="280" y="303"/>
                </a:lnTo>
                <a:close/>
              </a:path>
            </a:pathLst>
          </a:custGeom>
          <a:solidFill>
            <a:sysClr val="window" lastClr="FFFFFF">
              <a:lumMod val="50000"/>
            </a:sysClr>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90" name="TextBox 89"/>
          <p:cNvSpPr txBox="1"/>
          <p:nvPr/>
        </p:nvSpPr>
        <p:spPr>
          <a:xfrm>
            <a:off x="468684" y="3210627"/>
            <a:ext cx="1421023" cy="442037"/>
          </a:xfrm>
          <a:prstGeom prst="rect">
            <a:avLst/>
          </a:prstGeom>
          <a:noFill/>
        </p:spPr>
        <p:txBody>
          <a:bodyPr wrap="square" lIns="72002" tIns="36001" rIns="72002" bIns="36001" rtlCol="0">
            <a:spAutoFit/>
          </a:bodyPr>
          <a:lstStyle/>
          <a:p>
            <a:pPr marL="0" marR="0" lvl="0" indent="0" algn="ctr" defTabSz="914400" eaLnBrk="1" fontAlgn="auto" latinLnBrk="0" hangingPunct="1">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这里输入文字这里输入文字这里输入文字这里输入文字这里输入文字</a:t>
            </a:r>
            <a:endPar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91" name="TextBox 53"/>
          <p:cNvSpPr txBox="1">
            <a:spLocks noChangeArrowheads="1"/>
          </p:cNvSpPr>
          <p:nvPr/>
        </p:nvSpPr>
        <p:spPr bwMode="auto">
          <a:xfrm>
            <a:off x="323976" y="2850587"/>
            <a:ext cx="1728538" cy="3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7" tIns="45724" rIns="91447" bIns="45724"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400" fontAlgn="base">
              <a:spcBef>
                <a:spcPct val="0"/>
              </a:spcBef>
              <a:spcAft>
                <a:spcPct val="0"/>
              </a:spcAft>
              <a:defRPr/>
            </a:pPr>
            <a:r>
              <a:rPr lang="zh-CN" altLang="en-US" sz="1600" b="1" kern="0" dirty="0">
                <a:solidFill>
                  <a:srgbClr val="5A5959"/>
                </a:solidFill>
                <a:latin typeface="微软雅黑" panose="020B0503020204020204" pitchFamily="34" charset="-122"/>
                <a:ea typeface="微软雅黑" panose="020B0503020204020204" pitchFamily="34" charset="-122"/>
                <a:cs typeface="宋体" panose="02010600030101010101" pitchFamily="2" charset="-122"/>
              </a:rPr>
              <a:t>单击添加标题</a:t>
            </a:r>
            <a:endParaRPr lang="zh-CN" altLang="en-US" sz="1600" kern="0" dirty="0">
              <a:solidFill>
                <a:srgbClr val="5A5959"/>
              </a:solidFill>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16"/>
                                        </p:tgtEl>
                                        <p:attrNameLst>
                                          <p:attrName>style.visibility</p:attrName>
                                        </p:attrNameLst>
                                      </p:cBhvr>
                                      <p:to>
                                        <p:strVal val="visible"/>
                                      </p:to>
                                    </p:set>
                                    <p:anim calcmode="lin" valueType="num">
                                      <p:cBhvr>
                                        <p:cTn id="7" dur="500" fill="hold"/>
                                        <p:tgtEl>
                                          <p:spTgt spid="316"/>
                                        </p:tgtEl>
                                        <p:attrNameLst>
                                          <p:attrName>ppt_w</p:attrName>
                                        </p:attrNameLst>
                                      </p:cBhvr>
                                      <p:tavLst>
                                        <p:tav tm="0">
                                          <p:val>
                                            <p:fltVal val="0"/>
                                          </p:val>
                                        </p:tav>
                                        <p:tav tm="100000">
                                          <p:val>
                                            <p:strVal val="#ppt_w"/>
                                          </p:val>
                                        </p:tav>
                                      </p:tavLst>
                                    </p:anim>
                                    <p:anim calcmode="lin" valueType="num">
                                      <p:cBhvr>
                                        <p:cTn id="8" dur="500" fill="hold"/>
                                        <p:tgtEl>
                                          <p:spTgt spid="316"/>
                                        </p:tgtEl>
                                        <p:attrNameLst>
                                          <p:attrName>ppt_h</p:attrName>
                                        </p:attrNameLst>
                                      </p:cBhvr>
                                      <p:tavLst>
                                        <p:tav tm="0">
                                          <p:val>
                                            <p:fltVal val="0"/>
                                          </p:val>
                                        </p:tav>
                                        <p:tav tm="100000">
                                          <p:val>
                                            <p:strVal val="#ppt_h"/>
                                          </p:val>
                                        </p:tav>
                                      </p:tavLst>
                                    </p:anim>
                                    <p:animEffect transition="in" filter="fade">
                                      <p:cBhvr>
                                        <p:cTn id="9" dur="500"/>
                                        <p:tgtEl>
                                          <p:spTgt spid="31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wipe(left)">
                                      <p:cBhvr>
                                        <p:cTn id="13" dur="500"/>
                                        <p:tgtEl>
                                          <p:spTgt spid="8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wipe(left)">
                                      <p:cBhvr>
                                        <p:cTn id="16" dur="500"/>
                                        <p:tgtEl>
                                          <p:spTgt spid="82"/>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wipe(left)">
                                      <p:cBhvr>
                                        <p:cTn id="19" dur="500"/>
                                        <p:tgtEl>
                                          <p:spTgt spid="80"/>
                                        </p:tgtEl>
                                      </p:cBhvr>
                                    </p:animEffect>
                                  </p:childTnLst>
                                </p:cTn>
                              </p:par>
                              <p:par>
                                <p:cTn id="20" presetID="53" presetClass="entr" presetSubtype="16" fill="hold" nodeType="withEffect">
                                  <p:stCondLst>
                                    <p:cond delay="0"/>
                                  </p:stCondLst>
                                  <p:childTnLst>
                                    <p:set>
                                      <p:cBhvr>
                                        <p:cTn id="21" dur="1" fill="hold">
                                          <p:stCondLst>
                                            <p:cond delay="0"/>
                                          </p:stCondLst>
                                        </p:cTn>
                                        <p:tgtEl>
                                          <p:spTgt spid="323"/>
                                        </p:tgtEl>
                                        <p:attrNameLst>
                                          <p:attrName>style.visibility</p:attrName>
                                        </p:attrNameLst>
                                      </p:cBhvr>
                                      <p:to>
                                        <p:strVal val="visible"/>
                                      </p:to>
                                    </p:set>
                                    <p:anim calcmode="lin" valueType="num">
                                      <p:cBhvr>
                                        <p:cTn id="22" dur="500" fill="hold"/>
                                        <p:tgtEl>
                                          <p:spTgt spid="323"/>
                                        </p:tgtEl>
                                        <p:attrNameLst>
                                          <p:attrName>ppt_w</p:attrName>
                                        </p:attrNameLst>
                                      </p:cBhvr>
                                      <p:tavLst>
                                        <p:tav tm="0">
                                          <p:val>
                                            <p:fltVal val="0"/>
                                          </p:val>
                                        </p:tav>
                                        <p:tav tm="100000">
                                          <p:val>
                                            <p:strVal val="#ppt_w"/>
                                          </p:val>
                                        </p:tav>
                                      </p:tavLst>
                                    </p:anim>
                                    <p:anim calcmode="lin" valueType="num">
                                      <p:cBhvr>
                                        <p:cTn id="23" dur="500" fill="hold"/>
                                        <p:tgtEl>
                                          <p:spTgt spid="323"/>
                                        </p:tgtEl>
                                        <p:attrNameLst>
                                          <p:attrName>ppt_h</p:attrName>
                                        </p:attrNameLst>
                                      </p:cBhvr>
                                      <p:tavLst>
                                        <p:tav tm="0">
                                          <p:val>
                                            <p:fltVal val="0"/>
                                          </p:val>
                                        </p:tav>
                                        <p:tav tm="100000">
                                          <p:val>
                                            <p:strVal val="#ppt_h"/>
                                          </p:val>
                                        </p:tav>
                                      </p:tavLst>
                                    </p:anim>
                                    <p:animEffect transition="in" filter="fade">
                                      <p:cBhvr>
                                        <p:cTn id="24" dur="500"/>
                                        <p:tgtEl>
                                          <p:spTgt spid="323"/>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wipe(left)">
                                      <p:cBhvr>
                                        <p:cTn id="28" dur="500"/>
                                        <p:tgtEl>
                                          <p:spTgt spid="8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wipe(left)">
                                      <p:cBhvr>
                                        <p:cTn id="31" dur="500"/>
                                        <p:tgtEl>
                                          <p:spTgt spid="8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wipe(left)">
                                      <p:cBhvr>
                                        <p:cTn id="34" dur="500"/>
                                        <p:tgtEl>
                                          <p:spTgt spid="83"/>
                                        </p:tgtEl>
                                      </p:cBhvr>
                                    </p:animEffect>
                                  </p:childTnLst>
                                </p:cTn>
                              </p:par>
                              <p:par>
                                <p:cTn id="35" presetID="53" presetClass="entr" presetSubtype="16" fill="hold" nodeType="withEffect">
                                  <p:stCondLst>
                                    <p:cond delay="0"/>
                                  </p:stCondLst>
                                  <p:childTnLst>
                                    <p:set>
                                      <p:cBhvr>
                                        <p:cTn id="36" dur="1" fill="hold">
                                          <p:stCondLst>
                                            <p:cond delay="0"/>
                                          </p:stCondLst>
                                        </p:cTn>
                                        <p:tgtEl>
                                          <p:spTgt spid="330"/>
                                        </p:tgtEl>
                                        <p:attrNameLst>
                                          <p:attrName>style.visibility</p:attrName>
                                        </p:attrNameLst>
                                      </p:cBhvr>
                                      <p:to>
                                        <p:strVal val="visible"/>
                                      </p:to>
                                    </p:set>
                                    <p:anim calcmode="lin" valueType="num">
                                      <p:cBhvr>
                                        <p:cTn id="37" dur="500" fill="hold"/>
                                        <p:tgtEl>
                                          <p:spTgt spid="330"/>
                                        </p:tgtEl>
                                        <p:attrNameLst>
                                          <p:attrName>ppt_w</p:attrName>
                                        </p:attrNameLst>
                                      </p:cBhvr>
                                      <p:tavLst>
                                        <p:tav tm="0">
                                          <p:val>
                                            <p:fltVal val="0"/>
                                          </p:val>
                                        </p:tav>
                                        <p:tav tm="100000">
                                          <p:val>
                                            <p:strVal val="#ppt_w"/>
                                          </p:val>
                                        </p:tav>
                                      </p:tavLst>
                                    </p:anim>
                                    <p:anim calcmode="lin" valueType="num">
                                      <p:cBhvr>
                                        <p:cTn id="38" dur="500" fill="hold"/>
                                        <p:tgtEl>
                                          <p:spTgt spid="330"/>
                                        </p:tgtEl>
                                        <p:attrNameLst>
                                          <p:attrName>ppt_h</p:attrName>
                                        </p:attrNameLst>
                                      </p:cBhvr>
                                      <p:tavLst>
                                        <p:tav tm="0">
                                          <p:val>
                                            <p:fltVal val="0"/>
                                          </p:val>
                                        </p:tav>
                                        <p:tav tm="100000">
                                          <p:val>
                                            <p:strVal val="#ppt_h"/>
                                          </p:val>
                                        </p:tav>
                                      </p:tavLst>
                                    </p:anim>
                                    <p:animEffect transition="in" filter="fade">
                                      <p:cBhvr>
                                        <p:cTn id="39" dur="500"/>
                                        <p:tgtEl>
                                          <p:spTgt spid="330"/>
                                        </p:tgtEl>
                                      </p:cBhvr>
                                    </p:animEffect>
                                  </p:childTnLst>
                                </p:cTn>
                              </p:par>
                            </p:childTnLst>
                          </p:cTn>
                        </p:par>
                        <p:par>
                          <p:cTn id="40" fill="hold">
                            <p:stCondLst>
                              <p:cond delay="1500"/>
                            </p:stCondLst>
                            <p:childTnLst>
                              <p:par>
                                <p:cTn id="41" presetID="22" presetClass="entr" presetSubtype="2" fill="hold" grpId="0" nodeType="after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wipe(right)">
                                      <p:cBhvr>
                                        <p:cTn id="43" dur="500"/>
                                        <p:tgtEl>
                                          <p:spTgt spid="87"/>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wipe(right)">
                                      <p:cBhvr>
                                        <p:cTn id="46" dur="500"/>
                                        <p:tgtEl>
                                          <p:spTgt spid="88"/>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right)">
                                      <p:cBhvr>
                                        <p:cTn id="49" dur="500"/>
                                        <p:tgtEl>
                                          <p:spTgt spid="86"/>
                                        </p:tgtEl>
                                      </p:cBhvr>
                                    </p:animEffect>
                                  </p:childTnLst>
                                </p:cTn>
                              </p:par>
                              <p:par>
                                <p:cTn id="50" presetID="53" presetClass="entr" presetSubtype="16" fill="hold" nodeType="withEffect">
                                  <p:stCondLst>
                                    <p:cond delay="0"/>
                                  </p:stCondLst>
                                  <p:childTnLst>
                                    <p:set>
                                      <p:cBhvr>
                                        <p:cTn id="51" dur="1" fill="hold">
                                          <p:stCondLst>
                                            <p:cond delay="0"/>
                                          </p:stCondLst>
                                        </p:cTn>
                                        <p:tgtEl>
                                          <p:spTgt spid="337"/>
                                        </p:tgtEl>
                                        <p:attrNameLst>
                                          <p:attrName>style.visibility</p:attrName>
                                        </p:attrNameLst>
                                      </p:cBhvr>
                                      <p:to>
                                        <p:strVal val="visible"/>
                                      </p:to>
                                    </p:set>
                                    <p:anim calcmode="lin" valueType="num">
                                      <p:cBhvr>
                                        <p:cTn id="52" dur="500" fill="hold"/>
                                        <p:tgtEl>
                                          <p:spTgt spid="337"/>
                                        </p:tgtEl>
                                        <p:attrNameLst>
                                          <p:attrName>ppt_w</p:attrName>
                                        </p:attrNameLst>
                                      </p:cBhvr>
                                      <p:tavLst>
                                        <p:tav tm="0">
                                          <p:val>
                                            <p:fltVal val="0"/>
                                          </p:val>
                                        </p:tav>
                                        <p:tav tm="100000">
                                          <p:val>
                                            <p:strVal val="#ppt_w"/>
                                          </p:val>
                                        </p:tav>
                                      </p:tavLst>
                                    </p:anim>
                                    <p:anim calcmode="lin" valueType="num">
                                      <p:cBhvr>
                                        <p:cTn id="53" dur="500" fill="hold"/>
                                        <p:tgtEl>
                                          <p:spTgt spid="337"/>
                                        </p:tgtEl>
                                        <p:attrNameLst>
                                          <p:attrName>ppt_h</p:attrName>
                                        </p:attrNameLst>
                                      </p:cBhvr>
                                      <p:tavLst>
                                        <p:tav tm="0">
                                          <p:val>
                                            <p:fltVal val="0"/>
                                          </p:val>
                                        </p:tav>
                                        <p:tav tm="100000">
                                          <p:val>
                                            <p:strVal val="#ppt_h"/>
                                          </p:val>
                                        </p:tav>
                                      </p:tavLst>
                                    </p:anim>
                                    <p:animEffect transition="in" filter="fade">
                                      <p:cBhvr>
                                        <p:cTn id="54" dur="500"/>
                                        <p:tgtEl>
                                          <p:spTgt spid="337"/>
                                        </p:tgtEl>
                                      </p:cBhvr>
                                    </p:animEffect>
                                  </p:childTnLst>
                                </p:cTn>
                              </p:par>
                            </p:childTnLst>
                          </p:cTn>
                        </p:par>
                        <p:par>
                          <p:cTn id="55" fill="hold">
                            <p:stCondLst>
                              <p:cond delay="2000"/>
                            </p:stCondLst>
                            <p:childTnLst>
                              <p:par>
                                <p:cTn id="56" presetID="22" presetClass="entr" presetSubtype="2" fill="hold" grpId="0" nodeType="afterEffect">
                                  <p:stCondLst>
                                    <p:cond delay="0"/>
                                  </p:stCondLst>
                                  <p:childTnLst>
                                    <p:set>
                                      <p:cBhvr>
                                        <p:cTn id="57" dur="1" fill="hold">
                                          <p:stCondLst>
                                            <p:cond delay="0"/>
                                          </p:stCondLst>
                                        </p:cTn>
                                        <p:tgtEl>
                                          <p:spTgt spid="90"/>
                                        </p:tgtEl>
                                        <p:attrNameLst>
                                          <p:attrName>style.visibility</p:attrName>
                                        </p:attrNameLst>
                                      </p:cBhvr>
                                      <p:to>
                                        <p:strVal val="visible"/>
                                      </p:to>
                                    </p:set>
                                    <p:animEffect transition="in" filter="wipe(right)">
                                      <p:cBhvr>
                                        <p:cTn id="58" dur="500"/>
                                        <p:tgtEl>
                                          <p:spTgt spid="90"/>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right)">
                                      <p:cBhvr>
                                        <p:cTn id="61" dur="500"/>
                                        <p:tgtEl>
                                          <p:spTgt spid="91"/>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wipe(right)">
                                      <p:cBhvr>
                                        <p:cTn id="64" dur="500"/>
                                        <p:tgtEl>
                                          <p:spTgt spid="89"/>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315"/>
                                        </p:tgtEl>
                                        <p:attrNameLst>
                                          <p:attrName>style.visibility</p:attrName>
                                        </p:attrNameLst>
                                      </p:cBhvr>
                                      <p:to>
                                        <p:strVal val="visible"/>
                                      </p:to>
                                    </p:set>
                                    <p:animEffect transition="in" filter="randombar(horizontal)">
                                      <p:cBhvr>
                                        <p:cTn id="67" dur="500"/>
                                        <p:tgtEl>
                                          <p:spTgt spid="315"/>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345"/>
                                        </p:tgtEl>
                                        <p:attrNameLst>
                                          <p:attrName>style.visibility</p:attrName>
                                        </p:attrNameLst>
                                      </p:cBhvr>
                                      <p:to>
                                        <p:strVal val="visible"/>
                                      </p:to>
                                    </p:set>
                                    <p:animEffect transition="in" filter="randombar(horizontal)">
                                      <p:cBhvr>
                                        <p:cTn id="70" dur="500"/>
                                        <p:tgtEl>
                                          <p:spTgt spid="345"/>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14"/>
                                        </p:tgtEl>
                                        <p:attrNameLst>
                                          <p:attrName>style.visibility</p:attrName>
                                        </p:attrNameLst>
                                      </p:cBhvr>
                                      <p:to>
                                        <p:strVal val="visible"/>
                                      </p:to>
                                    </p:set>
                                    <p:animEffect transition="in" filter="randombar(horizontal)">
                                      <p:cBhvr>
                                        <p:cTn id="73" dur="500"/>
                                        <p:tgtEl>
                                          <p:spTgt spid="314"/>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4"/>
                                        </p:tgtEl>
                                        <p:attrNameLst>
                                          <p:attrName>style.visibility</p:attrName>
                                        </p:attrNameLst>
                                      </p:cBhvr>
                                      <p:to>
                                        <p:strVal val="visible"/>
                                      </p:to>
                                    </p:set>
                                    <p:animEffect transition="in" filter="randombar(horizontal)">
                                      <p:cBhvr>
                                        <p:cTn id="76" dur="5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 grpId="0" animBg="1"/>
      <p:bldP spid="315" grpId="0" animBg="1"/>
      <p:bldP spid="344" grpId="0" animBg="1"/>
      <p:bldP spid="345" grpId="0" animBg="1"/>
      <p:bldP spid="80" grpId="0" animBg="1"/>
      <p:bldP spid="81" grpId="0"/>
      <p:bldP spid="82" grpId="0"/>
      <p:bldP spid="83" grpId="0" animBg="1"/>
      <p:bldP spid="84" grpId="0"/>
      <p:bldP spid="85" grpId="0"/>
      <p:bldP spid="86" grpId="0" animBg="1"/>
      <p:bldP spid="87" grpId="0"/>
      <p:bldP spid="88" grpId="0"/>
      <p:bldP spid="89" grpId="0" animBg="1"/>
      <p:bldP spid="90" grpId="0"/>
      <p:bldP spid="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接连接符 28"/>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30" name="文本框 31"/>
          <p:cNvSpPr>
            <a:spLocks noChangeArrowheads="1"/>
          </p:cNvSpPr>
          <p:nvPr/>
        </p:nvSpPr>
        <p:spPr bwMode="auto">
          <a:xfrm>
            <a:off x="5799684" y="261878"/>
            <a:ext cx="258953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MAJOR WORK OF THE YEAR</a:t>
            </a:r>
            <a:endParaRPr lang="zh-CN" altLang="en-US" sz="1600" kern="0" dirty="0">
              <a:solidFill>
                <a:srgbClr val="2F5879"/>
              </a:solidFill>
              <a:latin typeface="Impact" panose="020B0806030902050204" pitchFamily="34" charset="0"/>
            </a:endParaRPr>
          </a:p>
        </p:txBody>
      </p:sp>
      <p:sp>
        <p:nvSpPr>
          <p:cNvPr id="31"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32" name="组合 31"/>
          <p:cNvGrpSpPr/>
          <p:nvPr/>
        </p:nvGrpSpPr>
        <p:grpSpPr>
          <a:xfrm>
            <a:off x="295677" y="196280"/>
            <a:ext cx="2215995" cy="551522"/>
            <a:chOff x="295677" y="251298"/>
            <a:chExt cx="2215995" cy="551522"/>
          </a:xfrm>
        </p:grpSpPr>
        <p:sp>
          <p:nvSpPr>
            <p:cNvPr id="33" name="矩形 3"/>
            <p:cNvSpPr>
              <a:spLocks noChangeArrowheads="1"/>
            </p:cNvSpPr>
            <p:nvPr/>
          </p:nvSpPr>
          <p:spPr bwMode="auto">
            <a:xfrm>
              <a:off x="295677"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本年度四项重要工作</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4" name="组合 33"/>
            <p:cNvGrpSpPr/>
            <p:nvPr/>
          </p:nvGrpSpPr>
          <p:grpSpPr>
            <a:xfrm>
              <a:off x="520640" y="556320"/>
              <a:ext cx="1766054" cy="246500"/>
              <a:chOff x="562081" y="466763"/>
              <a:chExt cx="1766054" cy="246500"/>
            </a:xfrm>
          </p:grpSpPr>
          <p:sp>
            <p:nvSpPr>
              <p:cNvPr id="35"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6" name="组合 35"/>
              <p:cNvGrpSpPr/>
              <p:nvPr/>
            </p:nvGrpSpPr>
            <p:grpSpPr>
              <a:xfrm>
                <a:off x="931046" y="667544"/>
                <a:ext cx="1028125" cy="45719"/>
                <a:chOff x="688893" y="2574256"/>
                <a:chExt cx="7739508" cy="81111"/>
              </a:xfrm>
            </p:grpSpPr>
            <p:sp>
              <p:nvSpPr>
                <p:cNvPr id="37"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8"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9"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103" name="Freeform 10"/>
          <p:cNvSpPr/>
          <p:nvPr/>
        </p:nvSpPr>
        <p:spPr bwMode="auto">
          <a:xfrm>
            <a:off x="6613227" y="3137350"/>
            <a:ext cx="1548081" cy="1553054"/>
          </a:xfrm>
          <a:custGeom>
            <a:avLst/>
            <a:gdLst>
              <a:gd name="T0" fmla="*/ 160 w 321"/>
              <a:gd name="T1" fmla="*/ 322 h 322"/>
              <a:gd name="T2" fmla="*/ 321 w 321"/>
              <a:gd name="T3" fmla="*/ 161 h 322"/>
              <a:gd name="T4" fmla="*/ 160 w 321"/>
              <a:gd name="T5" fmla="*/ 0 h 322"/>
              <a:gd name="T6" fmla="*/ 0 w 321"/>
              <a:gd name="T7" fmla="*/ 161 h 322"/>
              <a:gd name="T8" fmla="*/ 0 w 321"/>
              <a:gd name="T9" fmla="*/ 322 h 322"/>
              <a:gd name="T10" fmla="*/ 160 w 321"/>
              <a:gd name="T11" fmla="*/ 322 h 322"/>
            </a:gdLst>
            <a:ahLst/>
            <a:cxnLst>
              <a:cxn ang="0">
                <a:pos x="T0" y="T1"/>
              </a:cxn>
              <a:cxn ang="0">
                <a:pos x="T2" y="T3"/>
              </a:cxn>
              <a:cxn ang="0">
                <a:pos x="T4" y="T5"/>
              </a:cxn>
              <a:cxn ang="0">
                <a:pos x="T6" y="T7"/>
              </a:cxn>
              <a:cxn ang="0">
                <a:pos x="T8" y="T9"/>
              </a:cxn>
              <a:cxn ang="0">
                <a:pos x="T10" y="T11"/>
              </a:cxn>
            </a:cxnLst>
            <a:rect l="0" t="0" r="r" b="b"/>
            <a:pathLst>
              <a:path w="321" h="322">
                <a:moveTo>
                  <a:pt x="160" y="322"/>
                </a:moveTo>
                <a:cubicBezTo>
                  <a:pt x="249" y="322"/>
                  <a:pt x="321" y="250"/>
                  <a:pt x="321" y="161"/>
                </a:cubicBezTo>
                <a:cubicBezTo>
                  <a:pt x="321" y="72"/>
                  <a:pt x="249" y="0"/>
                  <a:pt x="160" y="0"/>
                </a:cubicBezTo>
                <a:cubicBezTo>
                  <a:pt x="71" y="0"/>
                  <a:pt x="0" y="72"/>
                  <a:pt x="0" y="161"/>
                </a:cubicBezTo>
                <a:cubicBezTo>
                  <a:pt x="0" y="322"/>
                  <a:pt x="0" y="322"/>
                  <a:pt x="0" y="322"/>
                </a:cubicBezTo>
                <a:lnTo>
                  <a:pt x="160" y="322"/>
                </a:lnTo>
                <a:close/>
              </a:path>
            </a:pathLst>
          </a:custGeom>
          <a:solidFill>
            <a:srgbClr val="E1E5E7"/>
          </a:solidFill>
          <a:ln w="28575">
            <a:solidFill>
              <a:sysClr val="window" lastClr="FFFFFF">
                <a:lumMod val="95000"/>
              </a:sysClr>
            </a:solidFill>
          </a:ln>
          <a:effectLst>
            <a:innerShdw blurRad="152400" dist="88900" dir="13500000">
              <a:prstClr val="black">
                <a:alpha val="29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04" name="Freeform 10"/>
          <p:cNvSpPr/>
          <p:nvPr/>
        </p:nvSpPr>
        <p:spPr bwMode="auto">
          <a:xfrm>
            <a:off x="6613227" y="1203022"/>
            <a:ext cx="1548081" cy="1553054"/>
          </a:xfrm>
          <a:custGeom>
            <a:avLst/>
            <a:gdLst>
              <a:gd name="T0" fmla="*/ 160 w 321"/>
              <a:gd name="T1" fmla="*/ 322 h 322"/>
              <a:gd name="T2" fmla="*/ 321 w 321"/>
              <a:gd name="T3" fmla="*/ 161 h 322"/>
              <a:gd name="T4" fmla="*/ 160 w 321"/>
              <a:gd name="T5" fmla="*/ 0 h 322"/>
              <a:gd name="T6" fmla="*/ 0 w 321"/>
              <a:gd name="T7" fmla="*/ 161 h 322"/>
              <a:gd name="T8" fmla="*/ 0 w 321"/>
              <a:gd name="T9" fmla="*/ 322 h 322"/>
              <a:gd name="T10" fmla="*/ 160 w 321"/>
              <a:gd name="T11" fmla="*/ 322 h 322"/>
            </a:gdLst>
            <a:ahLst/>
            <a:cxnLst>
              <a:cxn ang="0">
                <a:pos x="T0" y="T1"/>
              </a:cxn>
              <a:cxn ang="0">
                <a:pos x="T2" y="T3"/>
              </a:cxn>
              <a:cxn ang="0">
                <a:pos x="T4" y="T5"/>
              </a:cxn>
              <a:cxn ang="0">
                <a:pos x="T6" y="T7"/>
              </a:cxn>
              <a:cxn ang="0">
                <a:pos x="T8" y="T9"/>
              </a:cxn>
              <a:cxn ang="0">
                <a:pos x="T10" y="T11"/>
              </a:cxn>
            </a:cxnLst>
            <a:rect l="0" t="0" r="r" b="b"/>
            <a:pathLst>
              <a:path w="321" h="322">
                <a:moveTo>
                  <a:pt x="160" y="322"/>
                </a:moveTo>
                <a:cubicBezTo>
                  <a:pt x="249" y="322"/>
                  <a:pt x="321" y="250"/>
                  <a:pt x="321" y="161"/>
                </a:cubicBezTo>
                <a:cubicBezTo>
                  <a:pt x="321" y="72"/>
                  <a:pt x="249" y="0"/>
                  <a:pt x="160" y="0"/>
                </a:cubicBezTo>
                <a:cubicBezTo>
                  <a:pt x="71" y="0"/>
                  <a:pt x="0" y="72"/>
                  <a:pt x="0" y="161"/>
                </a:cubicBezTo>
                <a:cubicBezTo>
                  <a:pt x="0" y="322"/>
                  <a:pt x="0" y="322"/>
                  <a:pt x="0" y="322"/>
                </a:cubicBezTo>
                <a:lnTo>
                  <a:pt x="160" y="322"/>
                </a:lnTo>
                <a:close/>
              </a:path>
            </a:pathLst>
          </a:custGeom>
          <a:solidFill>
            <a:srgbClr val="E1E5E7"/>
          </a:solidFill>
          <a:ln w="28575">
            <a:solidFill>
              <a:sysClr val="window" lastClr="FFFFFF">
                <a:lumMod val="95000"/>
              </a:sysClr>
            </a:solidFill>
          </a:ln>
          <a:effectLst>
            <a:innerShdw blurRad="152400" dist="88900" dir="13500000">
              <a:prstClr val="black">
                <a:alpha val="29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05" name="Freeform 10"/>
          <p:cNvSpPr/>
          <p:nvPr/>
        </p:nvSpPr>
        <p:spPr bwMode="auto">
          <a:xfrm>
            <a:off x="4802850" y="1203022"/>
            <a:ext cx="1548081" cy="1553054"/>
          </a:xfrm>
          <a:custGeom>
            <a:avLst/>
            <a:gdLst>
              <a:gd name="T0" fmla="*/ 160 w 321"/>
              <a:gd name="T1" fmla="*/ 322 h 322"/>
              <a:gd name="T2" fmla="*/ 321 w 321"/>
              <a:gd name="T3" fmla="*/ 161 h 322"/>
              <a:gd name="T4" fmla="*/ 160 w 321"/>
              <a:gd name="T5" fmla="*/ 0 h 322"/>
              <a:gd name="T6" fmla="*/ 0 w 321"/>
              <a:gd name="T7" fmla="*/ 161 h 322"/>
              <a:gd name="T8" fmla="*/ 0 w 321"/>
              <a:gd name="T9" fmla="*/ 322 h 322"/>
              <a:gd name="T10" fmla="*/ 160 w 321"/>
              <a:gd name="T11" fmla="*/ 322 h 322"/>
            </a:gdLst>
            <a:ahLst/>
            <a:cxnLst>
              <a:cxn ang="0">
                <a:pos x="T0" y="T1"/>
              </a:cxn>
              <a:cxn ang="0">
                <a:pos x="T2" y="T3"/>
              </a:cxn>
              <a:cxn ang="0">
                <a:pos x="T4" y="T5"/>
              </a:cxn>
              <a:cxn ang="0">
                <a:pos x="T6" y="T7"/>
              </a:cxn>
              <a:cxn ang="0">
                <a:pos x="T8" y="T9"/>
              </a:cxn>
              <a:cxn ang="0">
                <a:pos x="T10" y="T11"/>
              </a:cxn>
            </a:cxnLst>
            <a:rect l="0" t="0" r="r" b="b"/>
            <a:pathLst>
              <a:path w="321" h="322">
                <a:moveTo>
                  <a:pt x="160" y="322"/>
                </a:moveTo>
                <a:cubicBezTo>
                  <a:pt x="249" y="322"/>
                  <a:pt x="321" y="250"/>
                  <a:pt x="321" y="161"/>
                </a:cubicBezTo>
                <a:cubicBezTo>
                  <a:pt x="321" y="72"/>
                  <a:pt x="249" y="0"/>
                  <a:pt x="160" y="0"/>
                </a:cubicBezTo>
                <a:cubicBezTo>
                  <a:pt x="71" y="0"/>
                  <a:pt x="0" y="72"/>
                  <a:pt x="0" y="161"/>
                </a:cubicBezTo>
                <a:cubicBezTo>
                  <a:pt x="0" y="322"/>
                  <a:pt x="0" y="322"/>
                  <a:pt x="0" y="322"/>
                </a:cubicBezTo>
                <a:lnTo>
                  <a:pt x="160" y="322"/>
                </a:lnTo>
                <a:close/>
              </a:path>
            </a:pathLst>
          </a:custGeom>
          <a:solidFill>
            <a:srgbClr val="E1E5E7"/>
          </a:solidFill>
          <a:ln w="28575">
            <a:solidFill>
              <a:sysClr val="window" lastClr="FFFFFF">
                <a:lumMod val="95000"/>
              </a:sysClr>
            </a:solidFill>
          </a:ln>
          <a:effectLst>
            <a:innerShdw blurRad="152400" dist="88900" dir="13500000">
              <a:prstClr val="black">
                <a:alpha val="29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06" name="Freeform 10"/>
          <p:cNvSpPr/>
          <p:nvPr/>
        </p:nvSpPr>
        <p:spPr bwMode="auto">
          <a:xfrm>
            <a:off x="4802850" y="3137350"/>
            <a:ext cx="1548081" cy="1553054"/>
          </a:xfrm>
          <a:custGeom>
            <a:avLst/>
            <a:gdLst>
              <a:gd name="T0" fmla="*/ 160 w 321"/>
              <a:gd name="T1" fmla="*/ 322 h 322"/>
              <a:gd name="T2" fmla="*/ 321 w 321"/>
              <a:gd name="T3" fmla="*/ 161 h 322"/>
              <a:gd name="T4" fmla="*/ 160 w 321"/>
              <a:gd name="T5" fmla="*/ 0 h 322"/>
              <a:gd name="T6" fmla="*/ 0 w 321"/>
              <a:gd name="T7" fmla="*/ 161 h 322"/>
              <a:gd name="T8" fmla="*/ 0 w 321"/>
              <a:gd name="T9" fmla="*/ 322 h 322"/>
              <a:gd name="T10" fmla="*/ 160 w 321"/>
              <a:gd name="T11" fmla="*/ 322 h 322"/>
            </a:gdLst>
            <a:ahLst/>
            <a:cxnLst>
              <a:cxn ang="0">
                <a:pos x="T0" y="T1"/>
              </a:cxn>
              <a:cxn ang="0">
                <a:pos x="T2" y="T3"/>
              </a:cxn>
              <a:cxn ang="0">
                <a:pos x="T4" y="T5"/>
              </a:cxn>
              <a:cxn ang="0">
                <a:pos x="T6" y="T7"/>
              </a:cxn>
              <a:cxn ang="0">
                <a:pos x="T8" y="T9"/>
              </a:cxn>
              <a:cxn ang="0">
                <a:pos x="T10" y="T11"/>
              </a:cxn>
            </a:cxnLst>
            <a:rect l="0" t="0" r="r" b="b"/>
            <a:pathLst>
              <a:path w="321" h="322">
                <a:moveTo>
                  <a:pt x="160" y="322"/>
                </a:moveTo>
                <a:cubicBezTo>
                  <a:pt x="249" y="322"/>
                  <a:pt x="321" y="250"/>
                  <a:pt x="321" y="161"/>
                </a:cubicBezTo>
                <a:cubicBezTo>
                  <a:pt x="321" y="72"/>
                  <a:pt x="249" y="0"/>
                  <a:pt x="160" y="0"/>
                </a:cubicBezTo>
                <a:cubicBezTo>
                  <a:pt x="71" y="0"/>
                  <a:pt x="0" y="72"/>
                  <a:pt x="0" y="161"/>
                </a:cubicBezTo>
                <a:cubicBezTo>
                  <a:pt x="0" y="322"/>
                  <a:pt x="0" y="322"/>
                  <a:pt x="0" y="322"/>
                </a:cubicBezTo>
                <a:lnTo>
                  <a:pt x="160" y="322"/>
                </a:lnTo>
                <a:close/>
              </a:path>
            </a:pathLst>
          </a:custGeom>
          <a:solidFill>
            <a:srgbClr val="E1E5E7"/>
          </a:solidFill>
          <a:ln w="28575">
            <a:solidFill>
              <a:sysClr val="window" lastClr="FFFFFF">
                <a:lumMod val="95000"/>
              </a:sysClr>
            </a:solidFill>
          </a:ln>
          <a:effectLst>
            <a:innerShdw blurRad="152400" dist="88900" dir="13500000">
              <a:prstClr val="black">
                <a:alpha val="29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07" name="Freeform 10"/>
          <p:cNvSpPr/>
          <p:nvPr/>
        </p:nvSpPr>
        <p:spPr bwMode="auto">
          <a:xfrm>
            <a:off x="4933998" y="1060376"/>
            <a:ext cx="1548081" cy="1553054"/>
          </a:xfrm>
          <a:custGeom>
            <a:avLst/>
            <a:gdLst>
              <a:gd name="T0" fmla="*/ 160 w 321"/>
              <a:gd name="T1" fmla="*/ 322 h 322"/>
              <a:gd name="T2" fmla="*/ 321 w 321"/>
              <a:gd name="T3" fmla="*/ 161 h 322"/>
              <a:gd name="T4" fmla="*/ 160 w 321"/>
              <a:gd name="T5" fmla="*/ 0 h 322"/>
              <a:gd name="T6" fmla="*/ 0 w 321"/>
              <a:gd name="T7" fmla="*/ 161 h 322"/>
              <a:gd name="T8" fmla="*/ 0 w 321"/>
              <a:gd name="T9" fmla="*/ 322 h 322"/>
              <a:gd name="T10" fmla="*/ 160 w 321"/>
              <a:gd name="T11" fmla="*/ 322 h 322"/>
            </a:gdLst>
            <a:ahLst/>
            <a:cxnLst>
              <a:cxn ang="0">
                <a:pos x="T0" y="T1"/>
              </a:cxn>
              <a:cxn ang="0">
                <a:pos x="T2" y="T3"/>
              </a:cxn>
              <a:cxn ang="0">
                <a:pos x="T4" y="T5"/>
              </a:cxn>
              <a:cxn ang="0">
                <a:pos x="T6" y="T7"/>
              </a:cxn>
              <a:cxn ang="0">
                <a:pos x="T8" y="T9"/>
              </a:cxn>
              <a:cxn ang="0">
                <a:pos x="T10" y="T11"/>
              </a:cxn>
            </a:cxnLst>
            <a:rect l="0" t="0" r="r" b="b"/>
            <a:pathLst>
              <a:path w="321" h="322">
                <a:moveTo>
                  <a:pt x="160" y="322"/>
                </a:moveTo>
                <a:cubicBezTo>
                  <a:pt x="249" y="322"/>
                  <a:pt x="321" y="250"/>
                  <a:pt x="321" y="161"/>
                </a:cubicBezTo>
                <a:cubicBezTo>
                  <a:pt x="321" y="72"/>
                  <a:pt x="249" y="0"/>
                  <a:pt x="160" y="0"/>
                </a:cubicBezTo>
                <a:cubicBezTo>
                  <a:pt x="71" y="0"/>
                  <a:pt x="0" y="72"/>
                  <a:pt x="0" y="161"/>
                </a:cubicBezTo>
                <a:cubicBezTo>
                  <a:pt x="0" y="322"/>
                  <a:pt x="0" y="322"/>
                  <a:pt x="0" y="322"/>
                </a:cubicBezTo>
                <a:lnTo>
                  <a:pt x="160" y="322"/>
                </a:lnTo>
                <a:close/>
              </a:path>
            </a:pathLst>
          </a:custGeom>
          <a:gradFill flip="none" rotWithShape="1">
            <a:gsLst>
              <a:gs pos="100000">
                <a:srgbClr val="FFFFFF"/>
              </a:gs>
              <a:gs pos="0">
                <a:srgbClr val="D9DEDF"/>
              </a:gs>
            </a:gsLst>
            <a:lin ang="2700000" scaled="0"/>
            <a:tileRect/>
          </a:gradFill>
          <a:ln w="28575" cap="flat" cmpd="sng" algn="ctr">
            <a:gradFill flip="none" rotWithShape="1">
              <a:gsLst>
                <a:gs pos="0">
                  <a:srgbClr val="FFFFFF"/>
                </a:gs>
                <a:gs pos="100000">
                  <a:srgbClr val="D9D9DA"/>
                </a:gs>
              </a:gsLst>
              <a:lin ang="2700000" scaled="0"/>
              <a:tileRect/>
            </a:grad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08" name="Freeform 10"/>
          <p:cNvSpPr/>
          <p:nvPr/>
        </p:nvSpPr>
        <p:spPr bwMode="auto">
          <a:xfrm>
            <a:off x="6744374" y="1060376"/>
            <a:ext cx="1548081" cy="1553054"/>
          </a:xfrm>
          <a:custGeom>
            <a:avLst/>
            <a:gdLst>
              <a:gd name="T0" fmla="*/ 160 w 321"/>
              <a:gd name="T1" fmla="*/ 322 h 322"/>
              <a:gd name="T2" fmla="*/ 321 w 321"/>
              <a:gd name="T3" fmla="*/ 161 h 322"/>
              <a:gd name="T4" fmla="*/ 160 w 321"/>
              <a:gd name="T5" fmla="*/ 0 h 322"/>
              <a:gd name="T6" fmla="*/ 0 w 321"/>
              <a:gd name="T7" fmla="*/ 161 h 322"/>
              <a:gd name="T8" fmla="*/ 0 w 321"/>
              <a:gd name="T9" fmla="*/ 322 h 322"/>
              <a:gd name="T10" fmla="*/ 160 w 321"/>
              <a:gd name="T11" fmla="*/ 322 h 322"/>
            </a:gdLst>
            <a:ahLst/>
            <a:cxnLst>
              <a:cxn ang="0">
                <a:pos x="T0" y="T1"/>
              </a:cxn>
              <a:cxn ang="0">
                <a:pos x="T2" y="T3"/>
              </a:cxn>
              <a:cxn ang="0">
                <a:pos x="T4" y="T5"/>
              </a:cxn>
              <a:cxn ang="0">
                <a:pos x="T6" y="T7"/>
              </a:cxn>
              <a:cxn ang="0">
                <a:pos x="T8" y="T9"/>
              </a:cxn>
              <a:cxn ang="0">
                <a:pos x="T10" y="T11"/>
              </a:cxn>
            </a:cxnLst>
            <a:rect l="0" t="0" r="r" b="b"/>
            <a:pathLst>
              <a:path w="321" h="322">
                <a:moveTo>
                  <a:pt x="160" y="322"/>
                </a:moveTo>
                <a:cubicBezTo>
                  <a:pt x="249" y="322"/>
                  <a:pt x="321" y="250"/>
                  <a:pt x="321" y="161"/>
                </a:cubicBezTo>
                <a:cubicBezTo>
                  <a:pt x="321" y="72"/>
                  <a:pt x="249" y="0"/>
                  <a:pt x="160" y="0"/>
                </a:cubicBezTo>
                <a:cubicBezTo>
                  <a:pt x="71" y="0"/>
                  <a:pt x="0" y="72"/>
                  <a:pt x="0" y="161"/>
                </a:cubicBezTo>
                <a:cubicBezTo>
                  <a:pt x="0" y="322"/>
                  <a:pt x="0" y="322"/>
                  <a:pt x="0" y="322"/>
                </a:cubicBezTo>
                <a:lnTo>
                  <a:pt x="160" y="322"/>
                </a:lnTo>
                <a:close/>
              </a:path>
            </a:pathLst>
          </a:custGeom>
          <a:gradFill flip="none" rotWithShape="1">
            <a:gsLst>
              <a:gs pos="100000">
                <a:srgbClr val="FFFFFF"/>
              </a:gs>
              <a:gs pos="0">
                <a:srgbClr val="D9DEDF"/>
              </a:gs>
            </a:gsLst>
            <a:lin ang="2700000" scaled="0"/>
            <a:tileRect/>
          </a:gradFill>
          <a:ln w="28575" cap="flat" cmpd="sng" algn="ctr">
            <a:gradFill flip="none" rotWithShape="1">
              <a:gsLst>
                <a:gs pos="0">
                  <a:srgbClr val="FFFFFF"/>
                </a:gs>
                <a:gs pos="100000">
                  <a:srgbClr val="D9D9DA"/>
                </a:gs>
              </a:gsLst>
              <a:lin ang="2700000" scaled="0"/>
              <a:tileRect/>
            </a:grad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09" name="Freeform 10"/>
          <p:cNvSpPr/>
          <p:nvPr/>
        </p:nvSpPr>
        <p:spPr bwMode="auto">
          <a:xfrm>
            <a:off x="4933998" y="2994704"/>
            <a:ext cx="1548081" cy="1553054"/>
          </a:xfrm>
          <a:custGeom>
            <a:avLst/>
            <a:gdLst>
              <a:gd name="T0" fmla="*/ 160 w 321"/>
              <a:gd name="T1" fmla="*/ 322 h 322"/>
              <a:gd name="T2" fmla="*/ 321 w 321"/>
              <a:gd name="T3" fmla="*/ 161 h 322"/>
              <a:gd name="T4" fmla="*/ 160 w 321"/>
              <a:gd name="T5" fmla="*/ 0 h 322"/>
              <a:gd name="T6" fmla="*/ 0 w 321"/>
              <a:gd name="T7" fmla="*/ 161 h 322"/>
              <a:gd name="T8" fmla="*/ 0 w 321"/>
              <a:gd name="T9" fmla="*/ 322 h 322"/>
              <a:gd name="T10" fmla="*/ 160 w 321"/>
              <a:gd name="T11" fmla="*/ 322 h 322"/>
            </a:gdLst>
            <a:ahLst/>
            <a:cxnLst>
              <a:cxn ang="0">
                <a:pos x="T0" y="T1"/>
              </a:cxn>
              <a:cxn ang="0">
                <a:pos x="T2" y="T3"/>
              </a:cxn>
              <a:cxn ang="0">
                <a:pos x="T4" y="T5"/>
              </a:cxn>
              <a:cxn ang="0">
                <a:pos x="T6" y="T7"/>
              </a:cxn>
              <a:cxn ang="0">
                <a:pos x="T8" y="T9"/>
              </a:cxn>
              <a:cxn ang="0">
                <a:pos x="T10" y="T11"/>
              </a:cxn>
            </a:cxnLst>
            <a:rect l="0" t="0" r="r" b="b"/>
            <a:pathLst>
              <a:path w="321" h="322">
                <a:moveTo>
                  <a:pt x="160" y="322"/>
                </a:moveTo>
                <a:cubicBezTo>
                  <a:pt x="249" y="322"/>
                  <a:pt x="321" y="250"/>
                  <a:pt x="321" y="161"/>
                </a:cubicBezTo>
                <a:cubicBezTo>
                  <a:pt x="321" y="72"/>
                  <a:pt x="249" y="0"/>
                  <a:pt x="160" y="0"/>
                </a:cubicBezTo>
                <a:cubicBezTo>
                  <a:pt x="71" y="0"/>
                  <a:pt x="0" y="72"/>
                  <a:pt x="0" y="161"/>
                </a:cubicBezTo>
                <a:cubicBezTo>
                  <a:pt x="0" y="322"/>
                  <a:pt x="0" y="322"/>
                  <a:pt x="0" y="322"/>
                </a:cubicBezTo>
                <a:lnTo>
                  <a:pt x="160" y="322"/>
                </a:lnTo>
                <a:close/>
              </a:path>
            </a:pathLst>
          </a:custGeom>
          <a:gradFill flip="none" rotWithShape="1">
            <a:gsLst>
              <a:gs pos="100000">
                <a:srgbClr val="FFFFFF"/>
              </a:gs>
              <a:gs pos="0">
                <a:srgbClr val="D9DEDF"/>
              </a:gs>
            </a:gsLst>
            <a:lin ang="2700000" scaled="0"/>
            <a:tileRect/>
          </a:gradFill>
          <a:ln w="28575" cap="flat" cmpd="sng" algn="ctr">
            <a:gradFill flip="none" rotWithShape="1">
              <a:gsLst>
                <a:gs pos="0">
                  <a:srgbClr val="FFFFFF"/>
                </a:gs>
                <a:gs pos="100000">
                  <a:srgbClr val="D9D9DA"/>
                </a:gs>
              </a:gsLst>
              <a:lin ang="2700000" scaled="0"/>
              <a:tileRect/>
            </a:grad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10" name="Freeform 10"/>
          <p:cNvSpPr/>
          <p:nvPr/>
        </p:nvSpPr>
        <p:spPr bwMode="auto">
          <a:xfrm>
            <a:off x="6744374" y="2994704"/>
            <a:ext cx="1548081" cy="1553054"/>
          </a:xfrm>
          <a:custGeom>
            <a:avLst/>
            <a:gdLst>
              <a:gd name="T0" fmla="*/ 160 w 321"/>
              <a:gd name="T1" fmla="*/ 322 h 322"/>
              <a:gd name="T2" fmla="*/ 321 w 321"/>
              <a:gd name="T3" fmla="*/ 161 h 322"/>
              <a:gd name="T4" fmla="*/ 160 w 321"/>
              <a:gd name="T5" fmla="*/ 0 h 322"/>
              <a:gd name="T6" fmla="*/ 0 w 321"/>
              <a:gd name="T7" fmla="*/ 161 h 322"/>
              <a:gd name="T8" fmla="*/ 0 w 321"/>
              <a:gd name="T9" fmla="*/ 322 h 322"/>
              <a:gd name="T10" fmla="*/ 160 w 321"/>
              <a:gd name="T11" fmla="*/ 322 h 322"/>
            </a:gdLst>
            <a:ahLst/>
            <a:cxnLst>
              <a:cxn ang="0">
                <a:pos x="T0" y="T1"/>
              </a:cxn>
              <a:cxn ang="0">
                <a:pos x="T2" y="T3"/>
              </a:cxn>
              <a:cxn ang="0">
                <a:pos x="T4" y="T5"/>
              </a:cxn>
              <a:cxn ang="0">
                <a:pos x="T6" y="T7"/>
              </a:cxn>
              <a:cxn ang="0">
                <a:pos x="T8" y="T9"/>
              </a:cxn>
              <a:cxn ang="0">
                <a:pos x="T10" y="T11"/>
              </a:cxn>
            </a:cxnLst>
            <a:rect l="0" t="0" r="r" b="b"/>
            <a:pathLst>
              <a:path w="321" h="322">
                <a:moveTo>
                  <a:pt x="160" y="322"/>
                </a:moveTo>
                <a:cubicBezTo>
                  <a:pt x="249" y="322"/>
                  <a:pt x="321" y="250"/>
                  <a:pt x="321" y="161"/>
                </a:cubicBezTo>
                <a:cubicBezTo>
                  <a:pt x="321" y="72"/>
                  <a:pt x="249" y="0"/>
                  <a:pt x="160" y="0"/>
                </a:cubicBezTo>
                <a:cubicBezTo>
                  <a:pt x="71" y="0"/>
                  <a:pt x="0" y="72"/>
                  <a:pt x="0" y="161"/>
                </a:cubicBezTo>
                <a:cubicBezTo>
                  <a:pt x="0" y="322"/>
                  <a:pt x="0" y="322"/>
                  <a:pt x="0" y="322"/>
                </a:cubicBezTo>
                <a:lnTo>
                  <a:pt x="160" y="322"/>
                </a:lnTo>
                <a:close/>
              </a:path>
            </a:pathLst>
          </a:custGeom>
          <a:gradFill flip="none" rotWithShape="1">
            <a:gsLst>
              <a:gs pos="100000">
                <a:srgbClr val="FFFFFF"/>
              </a:gs>
              <a:gs pos="0">
                <a:srgbClr val="D9DEDF"/>
              </a:gs>
            </a:gsLst>
            <a:lin ang="2700000" scaled="0"/>
            <a:tileRect/>
          </a:gradFill>
          <a:ln w="28575" cap="flat" cmpd="sng" algn="ctr">
            <a:gradFill flip="none" rotWithShape="1">
              <a:gsLst>
                <a:gs pos="0">
                  <a:srgbClr val="FFFFFF"/>
                </a:gs>
                <a:gs pos="100000">
                  <a:srgbClr val="D9D9DA"/>
                </a:gs>
              </a:gsLst>
              <a:lin ang="2700000" scaled="0"/>
              <a:tileRect/>
            </a:grad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2" name="组合 1"/>
          <p:cNvGrpSpPr/>
          <p:nvPr/>
        </p:nvGrpSpPr>
        <p:grpSpPr>
          <a:xfrm>
            <a:off x="4765330" y="1060376"/>
            <a:ext cx="809953" cy="723303"/>
            <a:chOff x="4765330" y="1060376"/>
            <a:chExt cx="809953" cy="723303"/>
          </a:xfrm>
        </p:grpSpPr>
        <p:sp>
          <p:nvSpPr>
            <p:cNvPr id="111" name="椭圆 110"/>
            <p:cNvSpPr/>
            <p:nvPr/>
          </p:nvSpPr>
          <p:spPr>
            <a:xfrm>
              <a:off x="4765330" y="1060376"/>
              <a:ext cx="723206" cy="723303"/>
            </a:xfrm>
            <a:prstGeom prst="ellipse">
              <a:avLst/>
            </a:prstGeom>
            <a:solidFill>
              <a:srgbClr val="00B0F0"/>
            </a:solidFill>
            <a:ln w="28575" cap="flat">
              <a:noFill/>
              <a:prstDash val="solid"/>
              <a:miter lim="800000"/>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nvGrpSpPr>
            <p:cNvPr id="115" name="组合 52"/>
            <p:cNvGrpSpPr/>
            <p:nvPr/>
          </p:nvGrpSpPr>
          <p:grpSpPr bwMode="auto">
            <a:xfrm>
              <a:off x="4950096" y="1208391"/>
              <a:ext cx="625187" cy="575249"/>
              <a:chOff x="5722963" y="2742165"/>
              <a:chExt cx="500063" cy="460375"/>
            </a:xfrm>
          </p:grpSpPr>
          <p:sp>
            <p:nvSpPr>
              <p:cNvPr id="116" name="Freeform 55"/>
              <p:cNvSpPr/>
              <p:nvPr/>
            </p:nvSpPr>
            <p:spPr bwMode="auto">
              <a:xfrm>
                <a:off x="5742013" y="2745340"/>
                <a:ext cx="481013" cy="45720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17" name="Freeform 56"/>
              <p:cNvSpPr>
                <a:spLocks noEditPoints="1"/>
              </p:cNvSpPr>
              <p:nvPr/>
            </p:nvSpPr>
            <p:spPr bwMode="auto">
              <a:xfrm>
                <a:off x="5722963" y="2742165"/>
                <a:ext cx="115888" cy="290513"/>
              </a:xfrm>
              <a:custGeom>
                <a:avLst/>
                <a:gdLst>
                  <a:gd name="T0" fmla="*/ 63551 w 31"/>
                  <a:gd name="T1" fmla="*/ 0 h 77"/>
                  <a:gd name="T2" fmla="*/ 104673 w 31"/>
                  <a:gd name="T3" fmla="*/ 18864 h 77"/>
                  <a:gd name="T4" fmla="*/ 115888 w 31"/>
                  <a:gd name="T5" fmla="*/ 67912 h 77"/>
                  <a:gd name="T6" fmla="*/ 115888 w 31"/>
                  <a:gd name="T7" fmla="*/ 237692 h 77"/>
                  <a:gd name="T8" fmla="*/ 100935 w 31"/>
                  <a:gd name="T9" fmla="*/ 279194 h 77"/>
                  <a:gd name="T10" fmla="*/ 59813 w 31"/>
                  <a:gd name="T11" fmla="*/ 290513 h 77"/>
                  <a:gd name="T12" fmla="*/ 7477 w 31"/>
                  <a:gd name="T13" fmla="*/ 271649 h 77"/>
                  <a:gd name="T14" fmla="*/ 0 w 31"/>
                  <a:gd name="T15" fmla="*/ 215055 h 77"/>
                  <a:gd name="T16" fmla="*/ 0 w 31"/>
                  <a:gd name="T17" fmla="*/ 79231 h 77"/>
                  <a:gd name="T18" fmla="*/ 11215 w 31"/>
                  <a:gd name="T19" fmla="*/ 22637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8" name="Freeform 57"/>
              <p:cNvSpPr/>
              <p:nvPr/>
            </p:nvSpPr>
            <p:spPr bwMode="auto">
              <a:xfrm>
                <a:off x="5876951" y="2745340"/>
                <a:ext cx="68263" cy="287338"/>
              </a:xfrm>
              <a:custGeom>
                <a:avLst/>
                <a:gdLst>
                  <a:gd name="T0" fmla="*/ 0 w 18"/>
                  <a:gd name="T1" fmla="*/ 41588 h 76"/>
                  <a:gd name="T2" fmla="*/ 41716 w 18"/>
                  <a:gd name="T3" fmla="*/ 0 h 76"/>
                  <a:gd name="T4" fmla="*/ 68263 w 18"/>
                  <a:gd name="T5" fmla="*/ 0 h 76"/>
                  <a:gd name="T6" fmla="*/ 68263 w 18"/>
                  <a:gd name="T7" fmla="*/ 287338 h 76"/>
                  <a:gd name="T8" fmla="*/ 30339 w 18"/>
                  <a:gd name="T9" fmla="*/ 287338 h 76"/>
                  <a:gd name="T10" fmla="*/ 30339 w 18"/>
                  <a:gd name="T11" fmla="*/ 71835 h 76"/>
                  <a:gd name="T12" fmla="*/ 0 w 18"/>
                  <a:gd name="T13" fmla="*/ 71835 h 76"/>
                  <a:gd name="T14" fmla="*/ 0 w 18"/>
                  <a:gd name="T15" fmla="*/ 4158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3" name="组合 2"/>
          <p:cNvGrpSpPr/>
          <p:nvPr/>
        </p:nvGrpSpPr>
        <p:grpSpPr>
          <a:xfrm>
            <a:off x="7578045" y="1060376"/>
            <a:ext cx="811173" cy="729219"/>
            <a:chOff x="7578045" y="1060376"/>
            <a:chExt cx="811173" cy="729219"/>
          </a:xfrm>
        </p:grpSpPr>
        <p:sp>
          <p:nvSpPr>
            <p:cNvPr id="112" name="椭圆 111"/>
            <p:cNvSpPr/>
            <p:nvPr/>
          </p:nvSpPr>
          <p:spPr>
            <a:xfrm>
              <a:off x="7578045" y="1060376"/>
              <a:ext cx="723206" cy="723303"/>
            </a:xfrm>
            <a:prstGeom prst="ellipse">
              <a:avLst/>
            </a:prstGeom>
            <a:solidFill>
              <a:srgbClr val="0070C0"/>
            </a:solidFill>
            <a:ln w="28575" cap="flat" cmpd="sng" algn="ctr">
              <a:no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19" name="组合 63"/>
            <p:cNvGrpSpPr/>
            <p:nvPr/>
          </p:nvGrpSpPr>
          <p:grpSpPr bwMode="auto">
            <a:xfrm>
              <a:off x="7749742" y="1213155"/>
              <a:ext cx="639476" cy="576440"/>
              <a:chOff x="952501" y="6013451"/>
              <a:chExt cx="511175" cy="460375"/>
            </a:xfrm>
          </p:grpSpPr>
          <p:sp>
            <p:nvSpPr>
              <p:cNvPr id="120"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21"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2"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4" name="组合 3"/>
          <p:cNvGrpSpPr/>
          <p:nvPr/>
        </p:nvGrpSpPr>
        <p:grpSpPr>
          <a:xfrm>
            <a:off x="5126932" y="4063083"/>
            <a:ext cx="850852" cy="769498"/>
            <a:chOff x="5126932" y="4063083"/>
            <a:chExt cx="850852" cy="769498"/>
          </a:xfrm>
        </p:grpSpPr>
        <p:sp>
          <p:nvSpPr>
            <p:cNvPr id="113" name="椭圆 112"/>
            <p:cNvSpPr/>
            <p:nvPr/>
          </p:nvSpPr>
          <p:spPr>
            <a:xfrm>
              <a:off x="5126932" y="4063083"/>
              <a:ext cx="723206" cy="723303"/>
            </a:xfrm>
            <a:prstGeom prst="ellipse">
              <a:avLst/>
            </a:prstGeom>
            <a:solidFill>
              <a:srgbClr val="0070C0"/>
            </a:solidFill>
            <a:ln w="28575" cap="flat" cmpd="sng" algn="ctr">
              <a:no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23" name="组合 68"/>
            <p:cNvGrpSpPr/>
            <p:nvPr/>
          </p:nvGrpSpPr>
          <p:grpSpPr bwMode="auto">
            <a:xfrm>
              <a:off x="5338307" y="4257332"/>
              <a:ext cx="639477" cy="575249"/>
              <a:chOff x="5405438" y="6815138"/>
              <a:chExt cx="511175" cy="460375"/>
            </a:xfrm>
          </p:grpSpPr>
          <p:sp>
            <p:nvSpPr>
              <p:cNvPr id="124"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25"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6"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5" name="组合 4"/>
          <p:cNvGrpSpPr/>
          <p:nvPr/>
        </p:nvGrpSpPr>
        <p:grpSpPr>
          <a:xfrm>
            <a:off x="7347590" y="4109747"/>
            <a:ext cx="859431" cy="723303"/>
            <a:chOff x="7347590" y="4109747"/>
            <a:chExt cx="859431" cy="723303"/>
          </a:xfrm>
        </p:grpSpPr>
        <p:sp>
          <p:nvSpPr>
            <p:cNvPr id="114" name="椭圆 113"/>
            <p:cNvSpPr/>
            <p:nvPr/>
          </p:nvSpPr>
          <p:spPr>
            <a:xfrm>
              <a:off x="7347590" y="4109747"/>
              <a:ext cx="723206" cy="723303"/>
            </a:xfrm>
            <a:prstGeom prst="ellipse">
              <a:avLst/>
            </a:prstGeom>
            <a:solidFill>
              <a:srgbClr val="00B0F0"/>
            </a:solidFill>
            <a:ln w="28575" cap="flat" cmpd="sng" algn="ctr">
              <a:no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27" name="组合 73"/>
            <p:cNvGrpSpPr/>
            <p:nvPr/>
          </p:nvGrpSpPr>
          <p:grpSpPr bwMode="auto">
            <a:xfrm>
              <a:off x="7558017" y="4254951"/>
              <a:ext cx="649004" cy="577631"/>
              <a:chOff x="688976" y="7240588"/>
              <a:chExt cx="519113" cy="461963"/>
            </a:xfrm>
          </p:grpSpPr>
          <p:sp>
            <p:nvSpPr>
              <p:cNvPr id="128" name="Freeform 64"/>
              <p:cNvSpPr/>
              <p:nvPr/>
            </p:nvSpPr>
            <p:spPr bwMode="auto">
              <a:xfrm>
                <a:off x="708026" y="7245351"/>
                <a:ext cx="500063" cy="457200"/>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29"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0" name="Freeform 66"/>
              <p:cNvSpPr>
                <a:spLocks noEditPoints="1"/>
              </p:cNvSpPr>
              <p:nvPr/>
            </p:nvSpPr>
            <p:spPr bwMode="auto">
              <a:xfrm>
                <a:off x="817563" y="7245351"/>
                <a:ext cx="134938" cy="287338"/>
              </a:xfrm>
              <a:custGeom>
                <a:avLst/>
                <a:gdLst>
                  <a:gd name="T0" fmla="*/ 63721 w 36"/>
                  <a:gd name="T1" fmla="*/ 0 h 76"/>
                  <a:gd name="T2" fmla="*/ 112448 w 36"/>
                  <a:gd name="T3" fmla="*/ 0 h 76"/>
                  <a:gd name="T4" fmla="*/ 112448 w 36"/>
                  <a:gd name="T5" fmla="*/ 192819 h 76"/>
                  <a:gd name="T6" fmla="*/ 134938 w 36"/>
                  <a:gd name="T7" fmla="*/ 192819 h 76"/>
                  <a:gd name="T8" fmla="*/ 134938 w 36"/>
                  <a:gd name="T9" fmla="*/ 219284 h 76"/>
                  <a:gd name="T10" fmla="*/ 112448 w 36"/>
                  <a:gd name="T11" fmla="*/ 219284 h 76"/>
                  <a:gd name="T12" fmla="*/ 112448 w 36"/>
                  <a:gd name="T13" fmla="*/ 287338 h 76"/>
                  <a:gd name="T14" fmla="*/ 78714 w 36"/>
                  <a:gd name="T15" fmla="*/ 287338 h 76"/>
                  <a:gd name="T16" fmla="*/ 78714 w 36"/>
                  <a:gd name="T17" fmla="*/ 219284 h 76"/>
                  <a:gd name="T18" fmla="*/ 0 w 36"/>
                  <a:gd name="T19" fmla="*/ 219284 h 76"/>
                  <a:gd name="T20" fmla="*/ 0 w 36"/>
                  <a:gd name="T21" fmla="*/ 192819 h 76"/>
                  <a:gd name="T22" fmla="*/ 63721 w 36"/>
                  <a:gd name="T23" fmla="*/ 0 h 76"/>
                  <a:gd name="T24" fmla="*/ 78714 w 36"/>
                  <a:gd name="T25" fmla="*/ 192819 h 76"/>
                  <a:gd name="T26" fmla="*/ 78714 w 36"/>
                  <a:gd name="T27" fmla="*/ 41588 h 76"/>
                  <a:gd name="T28" fmla="*/ 56224 w 36"/>
                  <a:gd name="T29" fmla="*/ 117204 h 76"/>
                  <a:gd name="T30" fmla="*/ 33735 w 36"/>
                  <a:gd name="T31" fmla="*/ 192819 h 76"/>
                  <a:gd name="T32" fmla="*/ 78714 w 36"/>
                  <a:gd name="T33" fmla="*/ 1928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sp>
        <p:nvSpPr>
          <p:cNvPr id="135" name="文本框 84"/>
          <p:cNvSpPr txBox="1"/>
          <p:nvPr/>
        </p:nvSpPr>
        <p:spPr>
          <a:xfrm>
            <a:off x="756371" y="3508648"/>
            <a:ext cx="1138791" cy="269315"/>
          </a:xfrm>
          <a:prstGeom prst="rect">
            <a:avLst/>
          </a:prstGeom>
          <a:noFill/>
        </p:spPr>
        <p:txBody>
          <a:bodyPr wrap="non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300"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标题文字内容</a:t>
            </a:r>
            <a:endParaRPr kumimoji="0" lang="zh-CN" altLang="en-US" sz="1300" b="1"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p:txBody>
      </p:sp>
      <p:sp>
        <p:nvSpPr>
          <p:cNvPr id="136" name="TextBox 49"/>
          <p:cNvSpPr txBox="1"/>
          <p:nvPr/>
        </p:nvSpPr>
        <p:spPr>
          <a:xfrm>
            <a:off x="761271" y="3763194"/>
            <a:ext cx="3409257" cy="284703"/>
          </a:xfrm>
          <a:prstGeom prst="rect">
            <a:avLst/>
          </a:prstGeom>
          <a:noFill/>
          <a:ln w="3175">
            <a:noFill/>
          </a:ln>
        </p:spPr>
        <p:txBody>
          <a:bodyPr wrap="square" lIns="68589" tIns="34295" rIns="68589" bIns="34295">
            <a:spAutoFit/>
          </a:bodyPr>
          <a:lstStyle/>
          <a:p>
            <a:pPr defTabSz="914400">
              <a:defRPr/>
            </a:pPr>
            <a:r>
              <a:rPr kumimoji="0" lang="zh-CN" altLang="en-US" sz="700" b="0" i="0" u="none" strike="noStrike" kern="0" cap="none" spc="0" normalizeH="0" baseline="0" noProof="0" dirty="0" smtClean="0">
                <a:ln>
                  <a:noFill/>
                </a:ln>
                <a:solidFill>
                  <a:sysClr val="windowText" lastClr="000000">
                    <a:lumMod val="65000"/>
                    <a:lumOff val="35000"/>
                  </a:sysClr>
                </a:solidFill>
                <a:effectLst/>
                <a:uLnTx/>
                <a:uFillTx/>
                <a:latin typeface="+mn-ea"/>
                <a:cs typeface="Arial Unicode MS" panose="020B0604020202020204" charset="-122"/>
                <a:sym typeface="Batang" panose="02030600000101010101" charset="-127"/>
              </a:rPr>
              <a:t>添加相关的文字</a:t>
            </a:r>
            <a:r>
              <a:rPr lang="zh-CN" altLang="en-US" sz="700" kern="0" dirty="0">
                <a:solidFill>
                  <a:sysClr val="windowText" lastClr="000000">
                    <a:lumMod val="65000"/>
                    <a:lumOff val="35000"/>
                  </a:sysClr>
                </a:solidFill>
                <a:latin typeface="+mn-ea"/>
                <a:cs typeface="Arial Unicode MS" panose="020B0604020202020204" charset="-122"/>
                <a:sym typeface="Batang" panose="02030600000101010101" charset="-127"/>
              </a:rPr>
              <a:t>简介内容添加相关的文字简介</a:t>
            </a:r>
            <a:r>
              <a:rPr lang="zh-CN" altLang="en-US" sz="700" kern="0" dirty="0" smtClean="0">
                <a:solidFill>
                  <a:sysClr val="windowText" lastClr="000000">
                    <a:lumMod val="65000"/>
                    <a:lumOff val="35000"/>
                  </a:sysClr>
                </a:solidFill>
                <a:latin typeface="+mn-ea"/>
                <a:cs typeface="Arial Unicode MS" panose="020B0604020202020204" charset="-122"/>
                <a:sym typeface="Batang" panose="02030600000101010101" charset="-127"/>
              </a:rPr>
              <a:t>内容</a:t>
            </a:r>
            <a:r>
              <a:rPr lang="zh-CN" altLang="en-US" sz="700" kern="0" dirty="0">
                <a:solidFill>
                  <a:sysClr val="windowText" lastClr="000000">
                    <a:lumMod val="65000"/>
                    <a:lumOff val="35000"/>
                  </a:sysClr>
                </a:solidFill>
                <a:latin typeface="+mn-ea"/>
                <a:cs typeface="Arial Unicode MS" panose="020B0604020202020204" charset="-122"/>
                <a:sym typeface="Batang" panose="02030600000101010101" charset="-127"/>
              </a:rPr>
              <a:t>添加相关的文字简介内容添加相关的文字简介</a:t>
            </a:r>
            <a:r>
              <a:rPr lang="zh-CN" altLang="en-US" sz="700" kern="0" dirty="0" smtClean="0">
                <a:solidFill>
                  <a:sysClr val="windowText" lastClr="000000">
                    <a:lumMod val="65000"/>
                    <a:lumOff val="35000"/>
                  </a:sysClr>
                </a:solidFill>
                <a:latin typeface="+mn-ea"/>
                <a:cs typeface="Arial Unicode MS" panose="020B0604020202020204" charset="-122"/>
                <a:sym typeface="Batang" panose="02030600000101010101" charset="-127"/>
              </a:rPr>
              <a:t>内容</a:t>
            </a:r>
            <a:r>
              <a:rPr lang="zh-CN" altLang="en-US" sz="700" kern="0" dirty="0">
                <a:solidFill>
                  <a:sysClr val="windowText" lastClr="000000">
                    <a:lumMod val="65000"/>
                    <a:lumOff val="35000"/>
                  </a:sysClr>
                </a:solidFill>
                <a:latin typeface="+mn-ea"/>
                <a:cs typeface="Arial Unicode MS" panose="020B0604020202020204" charset="-122"/>
                <a:sym typeface="Batang" panose="02030600000101010101" charset="-127"/>
              </a:rPr>
              <a:t>添加相关的文字简介</a:t>
            </a:r>
            <a:r>
              <a:rPr lang="zh-CN" altLang="en-US" sz="700" kern="0" dirty="0" smtClean="0">
                <a:solidFill>
                  <a:sysClr val="windowText" lastClr="000000">
                    <a:lumMod val="65000"/>
                    <a:lumOff val="35000"/>
                  </a:sysClr>
                </a:solidFill>
                <a:latin typeface="+mn-ea"/>
                <a:cs typeface="Arial Unicode MS" panose="020B0604020202020204" charset="-122"/>
                <a:sym typeface="Batang" panose="02030600000101010101" charset="-127"/>
              </a:rPr>
              <a:t>内容</a:t>
            </a:r>
            <a:endParaRPr lang="en-US" altLang="zh-CN" sz="700" kern="0" dirty="0">
              <a:solidFill>
                <a:sysClr val="windowText" lastClr="000000">
                  <a:lumMod val="65000"/>
                  <a:lumOff val="35000"/>
                </a:sysClr>
              </a:solidFill>
              <a:latin typeface="+mn-ea"/>
              <a:cs typeface="Arial Unicode MS" panose="020B0604020202020204" charset="-122"/>
              <a:sym typeface="Batang" panose="02030600000101010101" charset="-127"/>
            </a:endParaRPr>
          </a:p>
        </p:txBody>
      </p:sp>
      <p:sp>
        <p:nvSpPr>
          <p:cNvPr id="148" name="文本框 84"/>
          <p:cNvSpPr txBox="1"/>
          <p:nvPr/>
        </p:nvSpPr>
        <p:spPr>
          <a:xfrm>
            <a:off x="756371" y="4160049"/>
            <a:ext cx="1138791" cy="269315"/>
          </a:xfrm>
          <a:prstGeom prst="rect">
            <a:avLst/>
          </a:prstGeom>
          <a:noFill/>
        </p:spPr>
        <p:txBody>
          <a:bodyPr wrap="non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300"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标题文字内容</a:t>
            </a:r>
            <a:endParaRPr kumimoji="0" lang="zh-CN" altLang="en-US" sz="1300" b="1"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p:txBody>
      </p:sp>
      <p:sp>
        <p:nvSpPr>
          <p:cNvPr id="149" name="TextBox 49"/>
          <p:cNvSpPr txBox="1"/>
          <p:nvPr/>
        </p:nvSpPr>
        <p:spPr>
          <a:xfrm>
            <a:off x="761271" y="4414595"/>
            <a:ext cx="3409257" cy="284703"/>
          </a:xfrm>
          <a:prstGeom prst="rect">
            <a:avLst/>
          </a:prstGeom>
          <a:noFill/>
          <a:ln w="3175">
            <a:noFill/>
          </a:ln>
        </p:spPr>
        <p:txBody>
          <a:bodyPr wrap="square" lIns="68589" tIns="34295" rIns="68589" bIns="34295">
            <a:spAutoFit/>
          </a:bodyPr>
          <a:lstStyle/>
          <a:p>
            <a:pPr defTabSz="914400">
              <a:defRPr/>
            </a:pPr>
            <a:r>
              <a:rPr kumimoji="0" lang="zh-CN" altLang="en-US" sz="700" b="0" i="0" u="none" strike="noStrike" kern="0" cap="none" spc="0" normalizeH="0" baseline="0" noProof="0" dirty="0" smtClean="0">
                <a:ln>
                  <a:noFill/>
                </a:ln>
                <a:solidFill>
                  <a:sysClr val="windowText" lastClr="000000">
                    <a:lumMod val="65000"/>
                    <a:lumOff val="35000"/>
                  </a:sysClr>
                </a:solidFill>
                <a:effectLst/>
                <a:uLnTx/>
                <a:uFillTx/>
                <a:latin typeface="+mn-ea"/>
                <a:cs typeface="Arial Unicode MS" panose="020B0604020202020204" charset="-122"/>
                <a:sym typeface="Batang" panose="02030600000101010101" charset="-127"/>
              </a:rPr>
              <a:t>添加相关的文字</a:t>
            </a:r>
            <a:r>
              <a:rPr lang="zh-CN" altLang="en-US" sz="700" kern="0" dirty="0">
                <a:solidFill>
                  <a:sysClr val="windowText" lastClr="000000">
                    <a:lumMod val="65000"/>
                    <a:lumOff val="35000"/>
                  </a:sysClr>
                </a:solidFill>
                <a:latin typeface="+mn-ea"/>
                <a:cs typeface="Arial Unicode MS" panose="020B0604020202020204" charset="-122"/>
                <a:sym typeface="Batang" panose="02030600000101010101" charset="-127"/>
              </a:rPr>
              <a:t>简介内容添加相关的文字简介</a:t>
            </a:r>
            <a:r>
              <a:rPr lang="zh-CN" altLang="en-US" sz="700" kern="0" dirty="0" smtClean="0">
                <a:solidFill>
                  <a:sysClr val="windowText" lastClr="000000">
                    <a:lumMod val="65000"/>
                    <a:lumOff val="35000"/>
                  </a:sysClr>
                </a:solidFill>
                <a:latin typeface="+mn-ea"/>
                <a:cs typeface="Arial Unicode MS" panose="020B0604020202020204" charset="-122"/>
                <a:sym typeface="Batang" panose="02030600000101010101" charset="-127"/>
              </a:rPr>
              <a:t>内容</a:t>
            </a:r>
            <a:r>
              <a:rPr lang="zh-CN" altLang="en-US" sz="700" kern="0" dirty="0">
                <a:solidFill>
                  <a:sysClr val="windowText" lastClr="000000">
                    <a:lumMod val="65000"/>
                    <a:lumOff val="35000"/>
                  </a:sysClr>
                </a:solidFill>
                <a:latin typeface="+mn-ea"/>
                <a:cs typeface="Arial Unicode MS" panose="020B0604020202020204" charset="-122"/>
                <a:sym typeface="Batang" panose="02030600000101010101" charset="-127"/>
              </a:rPr>
              <a:t>添加相关的文字简介内容添加相关的文字简介</a:t>
            </a:r>
            <a:r>
              <a:rPr lang="zh-CN" altLang="en-US" sz="700" kern="0" dirty="0" smtClean="0">
                <a:solidFill>
                  <a:sysClr val="windowText" lastClr="000000">
                    <a:lumMod val="65000"/>
                    <a:lumOff val="35000"/>
                  </a:sysClr>
                </a:solidFill>
                <a:latin typeface="+mn-ea"/>
                <a:cs typeface="Arial Unicode MS" panose="020B0604020202020204" charset="-122"/>
                <a:sym typeface="Batang" panose="02030600000101010101" charset="-127"/>
              </a:rPr>
              <a:t>内容</a:t>
            </a:r>
            <a:r>
              <a:rPr lang="zh-CN" altLang="en-US" sz="700" kern="0" dirty="0">
                <a:solidFill>
                  <a:sysClr val="windowText" lastClr="000000">
                    <a:lumMod val="65000"/>
                    <a:lumOff val="35000"/>
                  </a:sysClr>
                </a:solidFill>
                <a:latin typeface="+mn-ea"/>
                <a:cs typeface="Arial Unicode MS" panose="020B0604020202020204" charset="-122"/>
                <a:sym typeface="Batang" panose="02030600000101010101" charset="-127"/>
              </a:rPr>
              <a:t>添加相关的文字简介</a:t>
            </a:r>
            <a:r>
              <a:rPr lang="zh-CN" altLang="en-US" sz="700" kern="0" dirty="0" smtClean="0">
                <a:solidFill>
                  <a:sysClr val="windowText" lastClr="000000">
                    <a:lumMod val="65000"/>
                    <a:lumOff val="35000"/>
                  </a:sysClr>
                </a:solidFill>
                <a:latin typeface="+mn-ea"/>
                <a:cs typeface="Arial Unicode MS" panose="020B0604020202020204" charset="-122"/>
                <a:sym typeface="Batang" panose="02030600000101010101" charset="-127"/>
              </a:rPr>
              <a:t>内容</a:t>
            </a:r>
            <a:endParaRPr lang="en-US" altLang="zh-CN" sz="700" kern="0" dirty="0">
              <a:solidFill>
                <a:sysClr val="windowText" lastClr="000000">
                  <a:lumMod val="65000"/>
                  <a:lumOff val="35000"/>
                </a:sysClr>
              </a:solidFill>
              <a:latin typeface="+mn-ea"/>
              <a:cs typeface="Arial Unicode MS" panose="020B0604020202020204" charset="-122"/>
              <a:sym typeface="Batang" panose="02030600000101010101" charset="-127"/>
            </a:endParaRPr>
          </a:p>
        </p:txBody>
      </p:sp>
      <p:sp>
        <p:nvSpPr>
          <p:cNvPr id="154" name="文本框 84"/>
          <p:cNvSpPr txBox="1"/>
          <p:nvPr/>
        </p:nvSpPr>
        <p:spPr>
          <a:xfrm>
            <a:off x="5239139" y="1564432"/>
            <a:ext cx="1061847" cy="623258"/>
          </a:xfrm>
          <a:prstGeom prst="rect">
            <a:avLst/>
          </a:prstGeom>
          <a:noFill/>
        </p:spPr>
        <p:txBody>
          <a:bodyPr wrap="non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重要</a:t>
            </a:r>
            <a:endParaRPr kumimoji="0" lang="en-US" altLang="zh-CN"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工作之一</a:t>
            </a:r>
            <a:endParaRPr kumimoji="0" lang="zh-CN" altLang="en-US" b="1"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p:txBody>
      </p:sp>
      <p:sp>
        <p:nvSpPr>
          <p:cNvPr id="155" name="文本框 84"/>
          <p:cNvSpPr txBox="1"/>
          <p:nvPr/>
        </p:nvSpPr>
        <p:spPr>
          <a:xfrm>
            <a:off x="6823314" y="1589246"/>
            <a:ext cx="1061848" cy="623258"/>
          </a:xfrm>
          <a:prstGeom prst="rect">
            <a:avLst/>
          </a:prstGeom>
          <a:noFill/>
        </p:spPr>
        <p:txBody>
          <a:bodyPr wrap="non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重要</a:t>
            </a:r>
            <a:endParaRPr kumimoji="0" lang="en-US" altLang="zh-CN"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工作之二</a:t>
            </a:r>
            <a:endParaRPr kumimoji="0" lang="zh-CN" altLang="en-US" b="1"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p:txBody>
      </p:sp>
      <p:sp>
        <p:nvSpPr>
          <p:cNvPr id="156" name="文本框 84"/>
          <p:cNvSpPr txBox="1"/>
          <p:nvPr/>
        </p:nvSpPr>
        <p:spPr>
          <a:xfrm>
            <a:off x="5167130" y="3329732"/>
            <a:ext cx="1061848" cy="623258"/>
          </a:xfrm>
          <a:prstGeom prst="rect">
            <a:avLst/>
          </a:prstGeom>
          <a:noFill/>
        </p:spPr>
        <p:txBody>
          <a:bodyPr wrap="non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重要</a:t>
            </a:r>
            <a:endParaRPr kumimoji="0" lang="en-US" altLang="zh-CN"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工作之三</a:t>
            </a:r>
            <a:endParaRPr kumimoji="0" lang="zh-CN" altLang="en-US" b="1"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p:txBody>
      </p:sp>
      <p:sp>
        <p:nvSpPr>
          <p:cNvPr id="157" name="文本框 84"/>
          <p:cNvSpPr txBox="1"/>
          <p:nvPr/>
        </p:nvSpPr>
        <p:spPr>
          <a:xfrm>
            <a:off x="6967330" y="3354546"/>
            <a:ext cx="1061848" cy="623258"/>
          </a:xfrm>
          <a:prstGeom prst="rect">
            <a:avLst/>
          </a:prstGeom>
          <a:noFill/>
        </p:spPr>
        <p:txBody>
          <a:bodyPr wrap="non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重要</a:t>
            </a:r>
            <a:endParaRPr kumimoji="0" lang="en-US" altLang="zh-CN"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rPr>
              <a:t>工作之四</a:t>
            </a:r>
            <a:endParaRPr kumimoji="0" lang="zh-CN" altLang="en-US" b="1" i="0" u="none" strike="noStrike" kern="0" cap="none" spc="0" normalizeH="0" baseline="0" noProof="0" dirty="0">
              <a:ln>
                <a:noFill/>
              </a:ln>
              <a:solidFill>
                <a:sysClr val="windowText" lastClr="000000">
                  <a:lumMod val="65000"/>
                  <a:lumOff val="35000"/>
                </a:sysClr>
              </a:solidFill>
              <a:effectLst/>
              <a:uLnTx/>
              <a:uFillTx/>
              <a:latin typeface="Impact" panose="020B0806030902050204" pitchFamily="34" charset="0"/>
              <a:ea typeface="微软雅黑" panose="020B0503020204020204" pitchFamily="34" charset="-122"/>
            </a:endParaRPr>
          </a:p>
        </p:txBody>
      </p:sp>
      <p:pic>
        <p:nvPicPr>
          <p:cNvPr id="205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2858"/>
          <a:stretch>
            <a:fillRect/>
          </a:stretch>
        </p:blipFill>
        <p:spPr bwMode="auto">
          <a:xfrm>
            <a:off x="797153" y="1348408"/>
            <a:ext cx="3238778" cy="188247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5"/>
                                        </p:tgtEl>
                                        <p:attrNameLst>
                                          <p:attrName>style.visibility</p:attrName>
                                        </p:attrNameLst>
                                      </p:cBhvr>
                                      <p:to>
                                        <p:strVal val="visible"/>
                                      </p:to>
                                    </p:set>
                                    <p:animEffect transition="in" filter="wipe(left)">
                                      <p:cBhvr>
                                        <p:cTn id="11" dur="500"/>
                                        <p:tgtEl>
                                          <p:spTgt spid="13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6"/>
                                        </p:tgtEl>
                                        <p:attrNameLst>
                                          <p:attrName>style.visibility</p:attrName>
                                        </p:attrNameLst>
                                      </p:cBhvr>
                                      <p:to>
                                        <p:strVal val="visible"/>
                                      </p:to>
                                    </p:set>
                                    <p:animEffect transition="in" filter="wipe(left)">
                                      <p:cBhvr>
                                        <p:cTn id="14" dur="500"/>
                                        <p:tgtEl>
                                          <p:spTgt spid="13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48"/>
                                        </p:tgtEl>
                                        <p:attrNameLst>
                                          <p:attrName>style.visibility</p:attrName>
                                        </p:attrNameLst>
                                      </p:cBhvr>
                                      <p:to>
                                        <p:strVal val="visible"/>
                                      </p:to>
                                    </p:set>
                                    <p:animEffect transition="in" filter="wipe(left)">
                                      <p:cBhvr>
                                        <p:cTn id="17" dur="500"/>
                                        <p:tgtEl>
                                          <p:spTgt spid="14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9"/>
                                        </p:tgtEl>
                                        <p:attrNameLst>
                                          <p:attrName>style.visibility</p:attrName>
                                        </p:attrNameLst>
                                      </p:cBhvr>
                                      <p:to>
                                        <p:strVal val="visible"/>
                                      </p:to>
                                    </p:set>
                                    <p:animEffect transition="in" filter="wipe(left)">
                                      <p:cBhvr>
                                        <p:cTn id="20" dur="500"/>
                                        <p:tgtEl>
                                          <p:spTgt spid="149"/>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105"/>
                                        </p:tgtEl>
                                        <p:attrNameLst>
                                          <p:attrName>style.visibility</p:attrName>
                                        </p:attrNameLst>
                                      </p:cBhvr>
                                      <p:to>
                                        <p:strVal val="visible"/>
                                      </p:to>
                                    </p:set>
                                    <p:anim calcmode="lin" valueType="num">
                                      <p:cBhvr>
                                        <p:cTn id="24" dur="500" fill="hold"/>
                                        <p:tgtEl>
                                          <p:spTgt spid="105"/>
                                        </p:tgtEl>
                                        <p:attrNameLst>
                                          <p:attrName>ppt_w</p:attrName>
                                        </p:attrNameLst>
                                      </p:cBhvr>
                                      <p:tavLst>
                                        <p:tav tm="0">
                                          <p:val>
                                            <p:fltVal val="0"/>
                                          </p:val>
                                        </p:tav>
                                        <p:tav tm="100000">
                                          <p:val>
                                            <p:strVal val="#ppt_w"/>
                                          </p:val>
                                        </p:tav>
                                      </p:tavLst>
                                    </p:anim>
                                    <p:anim calcmode="lin" valueType="num">
                                      <p:cBhvr>
                                        <p:cTn id="25" dur="500" fill="hold"/>
                                        <p:tgtEl>
                                          <p:spTgt spid="105"/>
                                        </p:tgtEl>
                                        <p:attrNameLst>
                                          <p:attrName>ppt_h</p:attrName>
                                        </p:attrNameLst>
                                      </p:cBhvr>
                                      <p:tavLst>
                                        <p:tav tm="0">
                                          <p:val>
                                            <p:fltVal val="0"/>
                                          </p:val>
                                        </p:tav>
                                        <p:tav tm="100000">
                                          <p:val>
                                            <p:strVal val="#ppt_h"/>
                                          </p:val>
                                        </p:tav>
                                      </p:tavLst>
                                    </p:anim>
                                    <p:animEffect transition="in" filter="fade">
                                      <p:cBhvr>
                                        <p:cTn id="26" dur="500"/>
                                        <p:tgtEl>
                                          <p:spTgt spid="105"/>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107"/>
                                        </p:tgtEl>
                                        <p:attrNameLst>
                                          <p:attrName>style.visibility</p:attrName>
                                        </p:attrNameLst>
                                      </p:cBhvr>
                                      <p:to>
                                        <p:strVal val="visible"/>
                                      </p:to>
                                    </p:set>
                                    <p:anim calcmode="lin" valueType="num">
                                      <p:cBhvr>
                                        <p:cTn id="30" dur="500" fill="hold"/>
                                        <p:tgtEl>
                                          <p:spTgt spid="107"/>
                                        </p:tgtEl>
                                        <p:attrNameLst>
                                          <p:attrName>ppt_w</p:attrName>
                                        </p:attrNameLst>
                                      </p:cBhvr>
                                      <p:tavLst>
                                        <p:tav tm="0">
                                          <p:val>
                                            <p:fltVal val="0"/>
                                          </p:val>
                                        </p:tav>
                                        <p:tav tm="100000">
                                          <p:val>
                                            <p:strVal val="#ppt_w"/>
                                          </p:val>
                                        </p:tav>
                                      </p:tavLst>
                                    </p:anim>
                                    <p:anim calcmode="lin" valueType="num">
                                      <p:cBhvr>
                                        <p:cTn id="31" dur="500" fill="hold"/>
                                        <p:tgtEl>
                                          <p:spTgt spid="107"/>
                                        </p:tgtEl>
                                        <p:attrNameLst>
                                          <p:attrName>ppt_h</p:attrName>
                                        </p:attrNameLst>
                                      </p:cBhvr>
                                      <p:tavLst>
                                        <p:tav tm="0">
                                          <p:val>
                                            <p:fltVal val="0"/>
                                          </p:val>
                                        </p:tav>
                                        <p:tav tm="100000">
                                          <p:val>
                                            <p:strVal val="#ppt_h"/>
                                          </p:val>
                                        </p:tav>
                                      </p:tavLst>
                                    </p:anim>
                                    <p:animEffect transition="in" filter="fade">
                                      <p:cBhvr>
                                        <p:cTn id="32" dur="500"/>
                                        <p:tgtEl>
                                          <p:spTgt spid="107"/>
                                        </p:tgtEl>
                                      </p:cBhvr>
                                    </p:animEffect>
                                  </p:childTnLst>
                                </p:cTn>
                              </p:par>
                            </p:childTnLst>
                          </p:cTn>
                        </p:par>
                        <p:par>
                          <p:cTn id="33" fill="hold">
                            <p:stCondLst>
                              <p:cond delay="2000"/>
                            </p:stCondLst>
                            <p:childTnLst>
                              <p:par>
                                <p:cTn id="34" presetID="42"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anim calcmode="lin" valueType="num">
                                      <p:cBhvr>
                                        <p:cTn id="37" dur="500" fill="hold"/>
                                        <p:tgtEl>
                                          <p:spTgt spid="2"/>
                                        </p:tgtEl>
                                        <p:attrNameLst>
                                          <p:attrName>ppt_x</p:attrName>
                                        </p:attrNameLst>
                                      </p:cBhvr>
                                      <p:tavLst>
                                        <p:tav tm="0">
                                          <p:val>
                                            <p:strVal val="#ppt_x"/>
                                          </p:val>
                                        </p:tav>
                                        <p:tav tm="100000">
                                          <p:val>
                                            <p:strVal val="#ppt_x"/>
                                          </p:val>
                                        </p:tav>
                                      </p:tavLst>
                                    </p:anim>
                                    <p:anim calcmode="lin" valueType="num">
                                      <p:cBhvr>
                                        <p:cTn id="38" dur="500" fill="hold"/>
                                        <p:tgtEl>
                                          <p:spTgt spid="2"/>
                                        </p:tgtEl>
                                        <p:attrNameLst>
                                          <p:attrName>ppt_y</p:attrName>
                                        </p:attrNameLst>
                                      </p:cBhvr>
                                      <p:tavLst>
                                        <p:tav tm="0">
                                          <p:val>
                                            <p:strVal val="#ppt_y+.1"/>
                                          </p:val>
                                        </p:tav>
                                        <p:tav tm="100000">
                                          <p:val>
                                            <p:strVal val="#ppt_y"/>
                                          </p:val>
                                        </p:tav>
                                      </p:tavLst>
                                    </p:anim>
                                  </p:childTnLst>
                                </p:cTn>
                              </p:par>
                              <p:par>
                                <p:cTn id="39" presetID="16" presetClass="entr" presetSubtype="21" fill="hold" grpId="0" nodeType="withEffect">
                                  <p:stCondLst>
                                    <p:cond delay="0"/>
                                  </p:stCondLst>
                                  <p:childTnLst>
                                    <p:set>
                                      <p:cBhvr>
                                        <p:cTn id="40" dur="1" fill="hold">
                                          <p:stCondLst>
                                            <p:cond delay="0"/>
                                          </p:stCondLst>
                                        </p:cTn>
                                        <p:tgtEl>
                                          <p:spTgt spid="154"/>
                                        </p:tgtEl>
                                        <p:attrNameLst>
                                          <p:attrName>style.visibility</p:attrName>
                                        </p:attrNameLst>
                                      </p:cBhvr>
                                      <p:to>
                                        <p:strVal val="visible"/>
                                      </p:to>
                                    </p:set>
                                    <p:animEffect transition="in" filter="barn(inVertical)">
                                      <p:cBhvr>
                                        <p:cTn id="41" dur="500"/>
                                        <p:tgtEl>
                                          <p:spTgt spid="154"/>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104"/>
                                        </p:tgtEl>
                                        <p:attrNameLst>
                                          <p:attrName>style.visibility</p:attrName>
                                        </p:attrNameLst>
                                      </p:cBhvr>
                                      <p:to>
                                        <p:strVal val="visible"/>
                                      </p:to>
                                    </p:set>
                                    <p:anim calcmode="lin" valueType="num">
                                      <p:cBhvr>
                                        <p:cTn id="45" dur="500" fill="hold"/>
                                        <p:tgtEl>
                                          <p:spTgt spid="104"/>
                                        </p:tgtEl>
                                        <p:attrNameLst>
                                          <p:attrName>ppt_w</p:attrName>
                                        </p:attrNameLst>
                                      </p:cBhvr>
                                      <p:tavLst>
                                        <p:tav tm="0">
                                          <p:val>
                                            <p:fltVal val="0"/>
                                          </p:val>
                                        </p:tav>
                                        <p:tav tm="100000">
                                          <p:val>
                                            <p:strVal val="#ppt_w"/>
                                          </p:val>
                                        </p:tav>
                                      </p:tavLst>
                                    </p:anim>
                                    <p:anim calcmode="lin" valueType="num">
                                      <p:cBhvr>
                                        <p:cTn id="46" dur="500" fill="hold"/>
                                        <p:tgtEl>
                                          <p:spTgt spid="104"/>
                                        </p:tgtEl>
                                        <p:attrNameLst>
                                          <p:attrName>ppt_h</p:attrName>
                                        </p:attrNameLst>
                                      </p:cBhvr>
                                      <p:tavLst>
                                        <p:tav tm="0">
                                          <p:val>
                                            <p:fltVal val="0"/>
                                          </p:val>
                                        </p:tav>
                                        <p:tav tm="100000">
                                          <p:val>
                                            <p:strVal val="#ppt_h"/>
                                          </p:val>
                                        </p:tav>
                                      </p:tavLst>
                                    </p:anim>
                                    <p:animEffect transition="in" filter="fade">
                                      <p:cBhvr>
                                        <p:cTn id="47" dur="500"/>
                                        <p:tgtEl>
                                          <p:spTgt spid="104"/>
                                        </p:tgtEl>
                                      </p:cBhvr>
                                    </p:animEffect>
                                  </p:childTnLst>
                                </p:cTn>
                              </p:par>
                            </p:childTnLst>
                          </p:cTn>
                        </p:par>
                        <p:par>
                          <p:cTn id="48" fill="hold">
                            <p:stCondLst>
                              <p:cond delay="3000"/>
                            </p:stCondLst>
                            <p:childTnLst>
                              <p:par>
                                <p:cTn id="49" presetID="53" presetClass="entr" presetSubtype="16" fill="hold" grpId="0" nodeType="afterEffect">
                                  <p:stCondLst>
                                    <p:cond delay="0"/>
                                  </p:stCondLst>
                                  <p:childTnLst>
                                    <p:set>
                                      <p:cBhvr>
                                        <p:cTn id="50" dur="1" fill="hold">
                                          <p:stCondLst>
                                            <p:cond delay="0"/>
                                          </p:stCondLst>
                                        </p:cTn>
                                        <p:tgtEl>
                                          <p:spTgt spid="108"/>
                                        </p:tgtEl>
                                        <p:attrNameLst>
                                          <p:attrName>style.visibility</p:attrName>
                                        </p:attrNameLst>
                                      </p:cBhvr>
                                      <p:to>
                                        <p:strVal val="visible"/>
                                      </p:to>
                                    </p:set>
                                    <p:anim calcmode="lin" valueType="num">
                                      <p:cBhvr>
                                        <p:cTn id="51" dur="500" fill="hold"/>
                                        <p:tgtEl>
                                          <p:spTgt spid="108"/>
                                        </p:tgtEl>
                                        <p:attrNameLst>
                                          <p:attrName>ppt_w</p:attrName>
                                        </p:attrNameLst>
                                      </p:cBhvr>
                                      <p:tavLst>
                                        <p:tav tm="0">
                                          <p:val>
                                            <p:fltVal val="0"/>
                                          </p:val>
                                        </p:tav>
                                        <p:tav tm="100000">
                                          <p:val>
                                            <p:strVal val="#ppt_w"/>
                                          </p:val>
                                        </p:tav>
                                      </p:tavLst>
                                    </p:anim>
                                    <p:anim calcmode="lin" valueType="num">
                                      <p:cBhvr>
                                        <p:cTn id="52" dur="500" fill="hold"/>
                                        <p:tgtEl>
                                          <p:spTgt spid="108"/>
                                        </p:tgtEl>
                                        <p:attrNameLst>
                                          <p:attrName>ppt_h</p:attrName>
                                        </p:attrNameLst>
                                      </p:cBhvr>
                                      <p:tavLst>
                                        <p:tav tm="0">
                                          <p:val>
                                            <p:fltVal val="0"/>
                                          </p:val>
                                        </p:tav>
                                        <p:tav tm="100000">
                                          <p:val>
                                            <p:strVal val="#ppt_h"/>
                                          </p:val>
                                        </p:tav>
                                      </p:tavLst>
                                    </p:anim>
                                    <p:animEffect transition="in" filter="fade">
                                      <p:cBhvr>
                                        <p:cTn id="53" dur="500"/>
                                        <p:tgtEl>
                                          <p:spTgt spid="108"/>
                                        </p:tgtEl>
                                      </p:cBhvr>
                                    </p:animEffect>
                                  </p:childTnLst>
                                </p:cTn>
                              </p:par>
                            </p:childTnLst>
                          </p:cTn>
                        </p:par>
                        <p:par>
                          <p:cTn id="54" fill="hold">
                            <p:stCondLst>
                              <p:cond delay="3500"/>
                            </p:stCondLst>
                            <p:childTnLst>
                              <p:par>
                                <p:cTn id="55" presetID="42" presetClass="entr" presetSubtype="0"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anim calcmode="lin" valueType="num">
                                      <p:cBhvr>
                                        <p:cTn id="58" dur="500" fill="hold"/>
                                        <p:tgtEl>
                                          <p:spTgt spid="3"/>
                                        </p:tgtEl>
                                        <p:attrNameLst>
                                          <p:attrName>ppt_x</p:attrName>
                                        </p:attrNameLst>
                                      </p:cBhvr>
                                      <p:tavLst>
                                        <p:tav tm="0">
                                          <p:val>
                                            <p:strVal val="#ppt_x"/>
                                          </p:val>
                                        </p:tav>
                                        <p:tav tm="100000">
                                          <p:val>
                                            <p:strVal val="#ppt_x"/>
                                          </p:val>
                                        </p:tav>
                                      </p:tavLst>
                                    </p:anim>
                                    <p:anim calcmode="lin" valueType="num">
                                      <p:cBhvr>
                                        <p:cTn id="59" dur="500" fill="hold"/>
                                        <p:tgtEl>
                                          <p:spTgt spid="3"/>
                                        </p:tgtEl>
                                        <p:attrNameLst>
                                          <p:attrName>ppt_y</p:attrName>
                                        </p:attrNameLst>
                                      </p:cBhvr>
                                      <p:tavLst>
                                        <p:tav tm="0">
                                          <p:val>
                                            <p:strVal val="#ppt_y+.1"/>
                                          </p:val>
                                        </p:tav>
                                        <p:tav tm="100000">
                                          <p:val>
                                            <p:strVal val="#ppt_y"/>
                                          </p:val>
                                        </p:tav>
                                      </p:tavLst>
                                    </p:anim>
                                  </p:childTnLst>
                                </p:cTn>
                              </p:par>
                              <p:par>
                                <p:cTn id="60" presetID="16" presetClass="entr" presetSubtype="21" fill="hold" grpId="0" nodeType="withEffect">
                                  <p:stCondLst>
                                    <p:cond delay="0"/>
                                  </p:stCondLst>
                                  <p:childTnLst>
                                    <p:set>
                                      <p:cBhvr>
                                        <p:cTn id="61" dur="1" fill="hold">
                                          <p:stCondLst>
                                            <p:cond delay="0"/>
                                          </p:stCondLst>
                                        </p:cTn>
                                        <p:tgtEl>
                                          <p:spTgt spid="155"/>
                                        </p:tgtEl>
                                        <p:attrNameLst>
                                          <p:attrName>style.visibility</p:attrName>
                                        </p:attrNameLst>
                                      </p:cBhvr>
                                      <p:to>
                                        <p:strVal val="visible"/>
                                      </p:to>
                                    </p:set>
                                    <p:animEffect transition="in" filter="barn(inVertical)">
                                      <p:cBhvr>
                                        <p:cTn id="62" dur="500"/>
                                        <p:tgtEl>
                                          <p:spTgt spid="155"/>
                                        </p:tgtEl>
                                      </p:cBhvr>
                                    </p:animEffect>
                                  </p:childTnLst>
                                </p:cTn>
                              </p:par>
                            </p:childTnLst>
                          </p:cTn>
                        </p:par>
                        <p:par>
                          <p:cTn id="63" fill="hold">
                            <p:stCondLst>
                              <p:cond delay="4000"/>
                            </p:stCondLst>
                            <p:childTnLst>
                              <p:par>
                                <p:cTn id="64" presetID="53" presetClass="entr" presetSubtype="16" fill="hold" grpId="0" nodeType="afterEffect">
                                  <p:stCondLst>
                                    <p:cond delay="0"/>
                                  </p:stCondLst>
                                  <p:childTnLst>
                                    <p:set>
                                      <p:cBhvr>
                                        <p:cTn id="65" dur="1" fill="hold">
                                          <p:stCondLst>
                                            <p:cond delay="0"/>
                                          </p:stCondLst>
                                        </p:cTn>
                                        <p:tgtEl>
                                          <p:spTgt spid="106"/>
                                        </p:tgtEl>
                                        <p:attrNameLst>
                                          <p:attrName>style.visibility</p:attrName>
                                        </p:attrNameLst>
                                      </p:cBhvr>
                                      <p:to>
                                        <p:strVal val="visible"/>
                                      </p:to>
                                    </p:set>
                                    <p:anim calcmode="lin" valueType="num">
                                      <p:cBhvr>
                                        <p:cTn id="66" dur="500" fill="hold"/>
                                        <p:tgtEl>
                                          <p:spTgt spid="106"/>
                                        </p:tgtEl>
                                        <p:attrNameLst>
                                          <p:attrName>ppt_w</p:attrName>
                                        </p:attrNameLst>
                                      </p:cBhvr>
                                      <p:tavLst>
                                        <p:tav tm="0">
                                          <p:val>
                                            <p:fltVal val="0"/>
                                          </p:val>
                                        </p:tav>
                                        <p:tav tm="100000">
                                          <p:val>
                                            <p:strVal val="#ppt_w"/>
                                          </p:val>
                                        </p:tav>
                                      </p:tavLst>
                                    </p:anim>
                                    <p:anim calcmode="lin" valueType="num">
                                      <p:cBhvr>
                                        <p:cTn id="67" dur="500" fill="hold"/>
                                        <p:tgtEl>
                                          <p:spTgt spid="106"/>
                                        </p:tgtEl>
                                        <p:attrNameLst>
                                          <p:attrName>ppt_h</p:attrName>
                                        </p:attrNameLst>
                                      </p:cBhvr>
                                      <p:tavLst>
                                        <p:tav tm="0">
                                          <p:val>
                                            <p:fltVal val="0"/>
                                          </p:val>
                                        </p:tav>
                                        <p:tav tm="100000">
                                          <p:val>
                                            <p:strVal val="#ppt_h"/>
                                          </p:val>
                                        </p:tav>
                                      </p:tavLst>
                                    </p:anim>
                                    <p:animEffect transition="in" filter="fade">
                                      <p:cBhvr>
                                        <p:cTn id="68" dur="500"/>
                                        <p:tgtEl>
                                          <p:spTgt spid="106"/>
                                        </p:tgtEl>
                                      </p:cBhvr>
                                    </p:animEffect>
                                  </p:childTnLst>
                                </p:cTn>
                              </p:par>
                            </p:childTnLst>
                          </p:cTn>
                        </p:par>
                        <p:par>
                          <p:cTn id="69" fill="hold">
                            <p:stCondLst>
                              <p:cond delay="4500"/>
                            </p:stCondLst>
                            <p:childTnLst>
                              <p:par>
                                <p:cTn id="70" presetID="53" presetClass="entr" presetSubtype="16" fill="hold" grpId="0" nodeType="afterEffect">
                                  <p:stCondLst>
                                    <p:cond delay="0"/>
                                  </p:stCondLst>
                                  <p:childTnLst>
                                    <p:set>
                                      <p:cBhvr>
                                        <p:cTn id="71" dur="1" fill="hold">
                                          <p:stCondLst>
                                            <p:cond delay="0"/>
                                          </p:stCondLst>
                                        </p:cTn>
                                        <p:tgtEl>
                                          <p:spTgt spid="109"/>
                                        </p:tgtEl>
                                        <p:attrNameLst>
                                          <p:attrName>style.visibility</p:attrName>
                                        </p:attrNameLst>
                                      </p:cBhvr>
                                      <p:to>
                                        <p:strVal val="visible"/>
                                      </p:to>
                                    </p:set>
                                    <p:anim calcmode="lin" valueType="num">
                                      <p:cBhvr>
                                        <p:cTn id="72" dur="500" fill="hold"/>
                                        <p:tgtEl>
                                          <p:spTgt spid="109"/>
                                        </p:tgtEl>
                                        <p:attrNameLst>
                                          <p:attrName>ppt_w</p:attrName>
                                        </p:attrNameLst>
                                      </p:cBhvr>
                                      <p:tavLst>
                                        <p:tav tm="0">
                                          <p:val>
                                            <p:fltVal val="0"/>
                                          </p:val>
                                        </p:tav>
                                        <p:tav tm="100000">
                                          <p:val>
                                            <p:strVal val="#ppt_w"/>
                                          </p:val>
                                        </p:tav>
                                      </p:tavLst>
                                    </p:anim>
                                    <p:anim calcmode="lin" valueType="num">
                                      <p:cBhvr>
                                        <p:cTn id="73" dur="500" fill="hold"/>
                                        <p:tgtEl>
                                          <p:spTgt spid="109"/>
                                        </p:tgtEl>
                                        <p:attrNameLst>
                                          <p:attrName>ppt_h</p:attrName>
                                        </p:attrNameLst>
                                      </p:cBhvr>
                                      <p:tavLst>
                                        <p:tav tm="0">
                                          <p:val>
                                            <p:fltVal val="0"/>
                                          </p:val>
                                        </p:tav>
                                        <p:tav tm="100000">
                                          <p:val>
                                            <p:strVal val="#ppt_h"/>
                                          </p:val>
                                        </p:tav>
                                      </p:tavLst>
                                    </p:anim>
                                    <p:animEffect transition="in" filter="fade">
                                      <p:cBhvr>
                                        <p:cTn id="74" dur="500"/>
                                        <p:tgtEl>
                                          <p:spTgt spid="109"/>
                                        </p:tgtEl>
                                      </p:cBhvr>
                                    </p:animEffect>
                                  </p:childTnLst>
                                </p:cTn>
                              </p:par>
                            </p:childTnLst>
                          </p:cTn>
                        </p:par>
                        <p:par>
                          <p:cTn id="75" fill="hold">
                            <p:stCondLst>
                              <p:cond delay="5000"/>
                            </p:stCondLst>
                            <p:childTnLst>
                              <p:par>
                                <p:cTn id="76" presetID="42" presetClass="entr" presetSubtype="0" fill="hold" nodeType="after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500"/>
                                        <p:tgtEl>
                                          <p:spTgt spid="4"/>
                                        </p:tgtEl>
                                      </p:cBhvr>
                                    </p:animEffect>
                                    <p:anim calcmode="lin" valueType="num">
                                      <p:cBhvr>
                                        <p:cTn id="79" dur="500" fill="hold"/>
                                        <p:tgtEl>
                                          <p:spTgt spid="4"/>
                                        </p:tgtEl>
                                        <p:attrNameLst>
                                          <p:attrName>ppt_x</p:attrName>
                                        </p:attrNameLst>
                                      </p:cBhvr>
                                      <p:tavLst>
                                        <p:tav tm="0">
                                          <p:val>
                                            <p:strVal val="#ppt_x"/>
                                          </p:val>
                                        </p:tav>
                                        <p:tav tm="100000">
                                          <p:val>
                                            <p:strVal val="#ppt_x"/>
                                          </p:val>
                                        </p:tav>
                                      </p:tavLst>
                                    </p:anim>
                                    <p:anim calcmode="lin" valueType="num">
                                      <p:cBhvr>
                                        <p:cTn id="80" dur="500" fill="hold"/>
                                        <p:tgtEl>
                                          <p:spTgt spid="4"/>
                                        </p:tgtEl>
                                        <p:attrNameLst>
                                          <p:attrName>ppt_y</p:attrName>
                                        </p:attrNameLst>
                                      </p:cBhvr>
                                      <p:tavLst>
                                        <p:tav tm="0">
                                          <p:val>
                                            <p:strVal val="#ppt_y+.1"/>
                                          </p:val>
                                        </p:tav>
                                        <p:tav tm="100000">
                                          <p:val>
                                            <p:strVal val="#ppt_y"/>
                                          </p:val>
                                        </p:tav>
                                      </p:tavLst>
                                    </p:anim>
                                  </p:childTnLst>
                                </p:cTn>
                              </p:par>
                              <p:par>
                                <p:cTn id="81" presetID="16" presetClass="entr" presetSubtype="21" fill="hold" grpId="0" nodeType="withEffect">
                                  <p:stCondLst>
                                    <p:cond delay="0"/>
                                  </p:stCondLst>
                                  <p:childTnLst>
                                    <p:set>
                                      <p:cBhvr>
                                        <p:cTn id="82" dur="1" fill="hold">
                                          <p:stCondLst>
                                            <p:cond delay="0"/>
                                          </p:stCondLst>
                                        </p:cTn>
                                        <p:tgtEl>
                                          <p:spTgt spid="156"/>
                                        </p:tgtEl>
                                        <p:attrNameLst>
                                          <p:attrName>style.visibility</p:attrName>
                                        </p:attrNameLst>
                                      </p:cBhvr>
                                      <p:to>
                                        <p:strVal val="visible"/>
                                      </p:to>
                                    </p:set>
                                    <p:animEffect transition="in" filter="barn(inVertical)">
                                      <p:cBhvr>
                                        <p:cTn id="83" dur="500"/>
                                        <p:tgtEl>
                                          <p:spTgt spid="156"/>
                                        </p:tgtEl>
                                      </p:cBhvr>
                                    </p:animEffect>
                                  </p:childTnLst>
                                </p:cTn>
                              </p:par>
                            </p:childTnLst>
                          </p:cTn>
                        </p:par>
                        <p:par>
                          <p:cTn id="84" fill="hold">
                            <p:stCondLst>
                              <p:cond delay="5500"/>
                            </p:stCondLst>
                            <p:childTnLst>
                              <p:par>
                                <p:cTn id="85" presetID="53" presetClass="entr" presetSubtype="16" fill="hold" grpId="0" nodeType="afterEffect">
                                  <p:stCondLst>
                                    <p:cond delay="0"/>
                                  </p:stCondLst>
                                  <p:childTnLst>
                                    <p:set>
                                      <p:cBhvr>
                                        <p:cTn id="86" dur="1" fill="hold">
                                          <p:stCondLst>
                                            <p:cond delay="0"/>
                                          </p:stCondLst>
                                        </p:cTn>
                                        <p:tgtEl>
                                          <p:spTgt spid="103"/>
                                        </p:tgtEl>
                                        <p:attrNameLst>
                                          <p:attrName>style.visibility</p:attrName>
                                        </p:attrNameLst>
                                      </p:cBhvr>
                                      <p:to>
                                        <p:strVal val="visible"/>
                                      </p:to>
                                    </p:set>
                                    <p:anim calcmode="lin" valueType="num">
                                      <p:cBhvr>
                                        <p:cTn id="87" dur="500" fill="hold"/>
                                        <p:tgtEl>
                                          <p:spTgt spid="103"/>
                                        </p:tgtEl>
                                        <p:attrNameLst>
                                          <p:attrName>ppt_w</p:attrName>
                                        </p:attrNameLst>
                                      </p:cBhvr>
                                      <p:tavLst>
                                        <p:tav tm="0">
                                          <p:val>
                                            <p:fltVal val="0"/>
                                          </p:val>
                                        </p:tav>
                                        <p:tav tm="100000">
                                          <p:val>
                                            <p:strVal val="#ppt_w"/>
                                          </p:val>
                                        </p:tav>
                                      </p:tavLst>
                                    </p:anim>
                                    <p:anim calcmode="lin" valueType="num">
                                      <p:cBhvr>
                                        <p:cTn id="88" dur="500" fill="hold"/>
                                        <p:tgtEl>
                                          <p:spTgt spid="103"/>
                                        </p:tgtEl>
                                        <p:attrNameLst>
                                          <p:attrName>ppt_h</p:attrName>
                                        </p:attrNameLst>
                                      </p:cBhvr>
                                      <p:tavLst>
                                        <p:tav tm="0">
                                          <p:val>
                                            <p:fltVal val="0"/>
                                          </p:val>
                                        </p:tav>
                                        <p:tav tm="100000">
                                          <p:val>
                                            <p:strVal val="#ppt_h"/>
                                          </p:val>
                                        </p:tav>
                                      </p:tavLst>
                                    </p:anim>
                                    <p:animEffect transition="in" filter="fade">
                                      <p:cBhvr>
                                        <p:cTn id="89" dur="500"/>
                                        <p:tgtEl>
                                          <p:spTgt spid="103"/>
                                        </p:tgtEl>
                                      </p:cBhvr>
                                    </p:animEffect>
                                  </p:childTnLst>
                                </p:cTn>
                              </p:par>
                            </p:childTnLst>
                          </p:cTn>
                        </p:par>
                        <p:par>
                          <p:cTn id="90" fill="hold">
                            <p:stCondLst>
                              <p:cond delay="6000"/>
                            </p:stCondLst>
                            <p:childTnLst>
                              <p:par>
                                <p:cTn id="91" presetID="53" presetClass="entr" presetSubtype="16" fill="hold" grpId="0" nodeType="afterEffect">
                                  <p:stCondLst>
                                    <p:cond delay="0"/>
                                  </p:stCondLst>
                                  <p:childTnLst>
                                    <p:set>
                                      <p:cBhvr>
                                        <p:cTn id="92" dur="1" fill="hold">
                                          <p:stCondLst>
                                            <p:cond delay="0"/>
                                          </p:stCondLst>
                                        </p:cTn>
                                        <p:tgtEl>
                                          <p:spTgt spid="110"/>
                                        </p:tgtEl>
                                        <p:attrNameLst>
                                          <p:attrName>style.visibility</p:attrName>
                                        </p:attrNameLst>
                                      </p:cBhvr>
                                      <p:to>
                                        <p:strVal val="visible"/>
                                      </p:to>
                                    </p:set>
                                    <p:anim calcmode="lin" valueType="num">
                                      <p:cBhvr>
                                        <p:cTn id="93" dur="500" fill="hold"/>
                                        <p:tgtEl>
                                          <p:spTgt spid="110"/>
                                        </p:tgtEl>
                                        <p:attrNameLst>
                                          <p:attrName>ppt_w</p:attrName>
                                        </p:attrNameLst>
                                      </p:cBhvr>
                                      <p:tavLst>
                                        <p:tav tm="0">
                                          <p:val>
                                            <p:fltVal val="0"/>
                                          </p:val>
                                        </p:tav>
                                        <p:tav tm="100000">
                                          <p:val>
                                            <p:strVal val="#ppt_w"/>
                                          </p:val>
                                        </p:tav>
                                      </p:tavLst>
                                    </p:anim>
                                    <p:anim calcmode="lin" valueType="num">
                                      <p:cBhvr>
                                        <p:cTn id="94" dur="500" fill="hold"/>
                                        <p:tgtEl>
                                          <p:spTgt spid="110"/>
                                        </p:tgtEl>
                                        <p:attrNameLst>
                                          <p:attrName>ppt_h</p:attrName>
                                        </p:attrNameLst>
                                      </p:cBhvr>
                                      <p:tavLst>
                                        <p:tav tm="0">
                                          <p:val>
                                            <p:fltVal val="0"/>
                                          </p:val>
                                        </p:tav>
                                        <p:tav tm="100000">
                                          <p:val>
                                            <p:strVal val="#ppt_h"/>
                                          </p:val>
                                        </p:tav>
                                      </p:tavLst>
                                    </p:anim>
                                    <p:animEffect transition="in" filter="fade">
                                      <p:cBhvr>
                                        <p:cTn id="95" dur="500"/>
                                        <p:tgtEl>
                                          <p:spTgt spid="110"/>
                                        </p:tgtEl>
                                      </p:cBhvr>
                                    </p:animEffect>
                                  </p:childTnLst>
                                </p:cTn>
                              </p:par>
                            </p:childTnLst>
                          </p:cTn>
                        </p:par>
                        <p:par>
                          <p:cTn id="96" fill="hold">
                            <p:stCondLst>
                              <p:cond delay="6500"/>
                            </p:stCondLst>
                            <p:childTnLst>
                              <p:par>
                                <p:cTn id="97" presetID="42" presetClass="entr" presetSubtype="0" fill="hold" nodeType="after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fade">
                                      <p:cBhvr>
                                        <p:cTn id="99" dur="500"/>
                                        <p:tgtEl>
                                          <p:spTgt spid="5"/>
                                        </p:tgtEl>
                                      </p:cBhvr>
                                    </p:animEffect>
                                    <p:anim calcmode="lin" valueType="num">
                                      <p:cBhvr>
                                        <p:cTn id="100" dur="500" fill="hold"/>
                                        <p:tgtEl>
                                          <p:spTgt spid="5"/>
                                        </p:tgtEl>
                                        <p:attrNameLst>
                                          <p:attrName>ppt_x</p:attrName>
                                        </p:attrNameLst>
                                      </p:cBhvr>
                                      <p:tavLst>
                                        <p:tav tm="0">
                                          <p:val>
                                            <p:strVal val="#ppt_x"/>
                                          </p:val>
                                        </p:tav>
                                        <p:tav tm="100000">
                                          <p:val>
                                            <p:strVal val="#ppt_x"/>
                                          </p:val>
                                        </p:tav>
                                      </p:tavLst>
                                    </p:anim>
                                    <p:anim calcmode="lin" valueType="num">
                                      <p:cBhvr>
                                        <p:cTn id="101" dur="500" fill="hold"/>
                                        <p:tgtEl>
                                          <p:spTgt spid="5"/>
                                        </p:tgtEl>
                                        <p:attrNameLst>
                                          <p:attrName>ppt_y</p:attrName>
                                        </p:attrNameLst>
                                      </p:cBhvr>
                                      <p:tavLst>
                                        <p:tav tm="0">
                                          <p:val>
                                            <p:strVal val="#ppt_y+.1"/>
                                          </p:val>
                                        </p:tav>
                                        <p:tav tm="100000">
                                          <p:val>
                                            <p:strVal val="#ppt_y"/>
                                          </p:val>
                                        </p:tav>
                                      </p:tavLst>
                                    </p:anim>
                                  </p:childTnLst>
                                </p:cTn>
                              </p:par>
                              <p:par>
                                <p:cTn id="102" presetID="16" presetClass="entr" presetSubtype="21" fill="hold" grpId="0" nodeType="withEffect">
                                  <p:stCondLst>
                                    <p:cond delay="0"/>
                                  </p:stCondLst>
                                  <p:childTnLst>
                                    <p:set>
                                      <p:cBhvr>
                                        <p:cTn id="103" dur="1" fill="hold">
                                          <p:stCondLst>
                                            <p:cond delay="0"/>
                                          </p:stCondLst>
                                        </p:cTn>
                                        <p:tgtEl>
                                          <p:spTgt spid="157"/>
                                        </p:tgtEl>
                                        <p:attrNameLst>
                                          <p:attrName>style.visibility</p:attrName>
                                        </p:attrNameLst>
                                      </p:cBhvr>
                                      <p:to>
                                        <p:strVal val="visible"/>
                                      </p:to>
                                    </p:set>
                                    <p:animEffect transition="in" filter="barn(inVertical)">
                                      <p:cBhvr>
                                        <p:cTn id="104"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P spid="109" grpId="0" animBg="1"/>
      <p:bldP spid="110" grpId="0" animBg="1"/>
      <p:bldP spid="135" grpId="0"/>
      <p:bldP spid="136" grpId="0"/>
      <p:bldP spid="148" grpId="0"/>
      <p:bldP spid="149" grpId="0"/>
      <p:bldP spid="154" grpId="0"/>
      <p:bldP spid="155" grpId="0"/>
      <p:bldP spid="156" grpId="0"/>
      <p:bldP spid="1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直接连接符 46"/>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48" name="文本框 31"/>
          <p:cNvSpPr>
            <a:spLocks noChangeArrowheads="1"/>
          </p:cNvSpPr>
          <p:nvPr/>
        </p:nvSpPr>
        <p:spPr bwMode="auto">
          <a:xfrm>
            <a:off x="5799684" y="261878"/>
            <a:ext cx="258953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MAJOR WORK OF THE YEAR</a:t>
            </a:r>
            <a:endParaRPr lang="zh-CN" altLang="en-US" sz="1600" kern="0" dirty="0">
              <a:solidFill>
                <a:srgbClr val="2F5879"/>
              </a:solidFill>
              <a:latin typeface="Impact" panose="020B0806030902050204" pitchFamily="34" charset="0"/>
            </a:endParaRPr>
          </a:p>
        </p:txBody>
      </p:sp>
      <p:sp>
        <p:nvSpPr>
          <p:cNvPr id="49"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50" name="组合 49"/>
          <p:cNvGrpSpPr/>
          <p:nvPr/>
        </p:nvGrpSpPr>
        <p:grpSpPr>
          <a:xfrm>
            <a:off x="295677" y="196280"/>
            <a:ext cx="2215995" cy="551522"/>
            <a:chOff x="295677" y="251298"/>
            <a:chExt cx="2215995" cy="551522"/>
          </a:xfrm>
        </p:grpSpPr>
        <p:sp>
          <p:nvSpPr>
            <p:cNvPr id="51" name="矩形 3"/>
            <p:cNvSpPr>
              <a:spLocks noChangeArrowheads="1"/>
            </p:cNvSpPr>
            <p:nvPr/>
          </p:nvSpPr>
          <p:spPr bwMode="auto">
            <a:xfrm>
              <a:off x="295677"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本年度四项重要工作</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52" name="组合 51"/>
            <p:cNvGrpSpPr/>
            <p:nvPr/>
          </p:nvGrpSpPr>
          <p:grpSpPr>
            <a:xfrm>
              <a:off x="520640" y="556320"/>
              <a:ext cx="1766054" cy="246500"/>
              <a:chOff x="562081" y="466763"/>
              <a:chExt cx="1766054" cy="246500"/>
            </a:xfrm>
          </p:grpSpPr>
          <p:sp>
            <p:nvSpPr>
              <p:cNvPr id="53"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54" name="组合 53"/>
              <p:cNvGrpSpPr/>
              <p:nvPr/>
            </p:nvGrpSpPr>
            <p:grpSpPr>
              <a:xfrm>
                <a:off x="931046" y="667544"/>
                <a:ext cx="1028125" cy="45719"/>
                <a:chOff x="688893" y="2574256"/>
                <a:chExt cx="7739508" cy="81111"/>
              </a:xfrm>
            </p:grpSpPr>
            <p:sp>
              <p:nvSpPr>
                <p:cNvPr id="55"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6"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7"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8"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9"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65" name="Freeform 16"/>
          <p:cNvSpPr/>
          <p:nvPr/>
        </p:nvSpPr>
        <p:spPr bwMode="auto">
          <a:xfrm>
            <a:off x="2921948" y="1032693"/>
            <a:ext cx="1967029" cy="1970215"/>
          </a:xfrm>
          <a:custGeom>
            <a:avLst/>
            <a:gdLst>
              <a:gd name="T0" fmla="*/ 101 w 569"/>
              <a:gd name="T1" fmla="*/ 468 h 569"/>
              <a:gd name="T2" fmla="*/ 468 w 569"/>
              <a:gd name="T3" fmla="*/ 468 h 569"/>
              <a:gd name="T4" fmla="*/ 468 w 569"/>
              <a:gd name="T5" fmla="*/ 101 h 569"/>
              <a:gd name="T6" fmla="*/ 101 w 569"/>
              <a:gd name="T7" fmla="*/ 101 h 569"/>
              <a:gd name="T8" fmla="*/ 101 w 569"/>
              <a:gd name="T9" fmla="*/ 468 h 569"/>
            </a:gdLst>
            <a:ahLst/>
            <a:cxnLst>
              <a:cxn ang="0">
                <a:pos x="T0" y="T1"/>
              </a:cxn>
              <a:cxn ang="0">
                <a:pos x="T2" y="T3"/>
              </a:cxn>
              <a:cxn ang="0">
                <a:pos x="T4" y="T5"/>
              </a:cxn>
              <a:cxn ang="0">
                <a:pos x="T6" y="T7"/>
              </a:cxn>
              <a:cxn ang="0">
                <a:pos x="T8" y="T9"/>
              </a:cxn>
            </a:cxnLst>
            <a:rect l="0" t="0" r="r" b="b"/>
            <a:pathLst>
              <a:path w="569" h="569">
                <a:moveTo>
                  <a:pt x="101" y="468"/>
                </a:moveTo>
                <a:cubicBezTo>
                  <a:pt x="202" y="569"/>
                  <a:pt x="366" y="569"/>
                  <a:pt x="468" y="468"/>
                </a:cubicBezTo>
                <a:cubicBezTo>
                  <a:pt x="569" y="366"/>
                  <a:pt x="569" y="202"/>
                  <a:pt x="468" y="101"/>
                </a:cubicBezTo>
                <a:cubicBezTo>
                  <a:pt x="366" y="0"/>
                  <a:pt x="202" y="0"/>
                  <a:pt x="101" y="101"/>
                </a:cubicBezTo>
                <a:cubicBezTo>
                  <a:pt x="0" y="202"/>
                  <a:pt x="0" y="366"/>
                  <a:pt x="101" y="468"/>
                </a:cubicBezTo>
                <a:close/>
              </a:path>
            </a:pathLst>
          </a:custGeom>
          <a:solidFill>
            <a:srgbClr val="00B0F0"/>
          </a:solidFill>
          <a:ln w="28575" cap="flat">
            <a:noFill/>
            <a:prstDash val="solid"/>
            <a:miter lim="800000"/>
          </a:ln>
        </p:spPr>
        <p:txBody>
          <a:bodyPr lIns="68589" tIns="34295" rIns="68589" bIns="34295"/>
          <a:lstStyle/>
          <a:p>
            <a:pPr fontAlgn="auto">
              <a:spcBef>
                <a:spcPts val="0"/>
              </a:spcBef>
              <a:spcAft>
                <a:spcPts val="0"/>
              </a:spcAft>
              <a:defRPr/>
            </a:pPr>
            <a:endParaRPr lang="zh-CN" altLang="en-US">
              <a:latin typeface="+mn-lt"/>
              <a:ea typeface="+mn-ea"/>
            </a:endParaRPr>
          </a:p>
        </p:txBody>
      </p:sp>
      <p:sp>
        <p:nvSpPr>
          <p:cNvPr id="66" name="Freeform 17"/>
          <p:cNvSpPr/>
          <p:nvPr/>
        </p:nvSpPr>
        <p:spPr bwMode="auto">
          <a:xfrm>
            <a:off x="5141608" y="1032692"/>
            <a:ext cx="1968488" cy="1970215"/>
          </a:xfrm>
          <a:custGeom>
            <a:avLst/>
            <a:gdLst>
              <a:gd name="T0" fmla="*/ 101 w 569"/>
              <a:gd name="T1" fmla="*/ 468 h 569"/>
              <a:gd name="T2" fmla="*/ 468 w 569"/>
              <a:gd name="T3" fmla="*/ 468 h 569"/>
              <a:gd name="T4" fmla="*/ 468 w 569"/>
              <a:gd name="T5" fmla="*/ 101 h 569"/>
              <a:gd name="T6" fmla="*/ 101 w 569"/>
              <a:gd name="T7" fmla="*/ 101 h 569"/>
              <a:gd name="T8" fmla="*/ 101 w 569"/>
              <a:gd name="T9" fmla="*/ 468 h 569"/>
            </a:gdLst>
            <a:ahLst/>
            <a:cxnLst>
              <a:cxn ang="0">
                <a:pos x="T0" y="T1"/>
              </a:cxn>
              <a:cxn ang="0">
                <a:pos x="T2" y="T3"/>
              </a:cxn>
              <a:cxn ang="0">
                <a:pos x="T4" y="T5"/>
              </a:cxn>
              <a:cxn ang="0">
                <a:pos x="T6" y="T7"/>
              </a:cxn>
              <a:cxn ang="0">
                <a:pos x="T8" y="T9"/>
              </a:cxn>
            </a:cxnLst>
            <a:rect l="0" t="0" r="r" b="b"/>
            <a:pathLst>
              <a:path w="569" h="569">
                <a:moveTo>
                  <a:pt x="101" y="468"/>
                </a:moveTo>
                <a:cubicBezTo>
                  <a:pt x="202" y="569"/>
                  <a:pt x="366" y="569"/>
                  <a:pt x="468" y="468"/>
                </a:cubicBezTo>
                <a:cubicBezTo>
                  <a:pt x="569" y="366"/>
                  <a:pt x="569" y="202"/>
                  <a:pt x="468" y="101"/>
                </a:cubicBezTo>
                <a:cubicBezTo>
                  <a:pt x="366" y="0"/>
                  <a:pt x="202" y="0"/>
                  <a:pt x="101" y="101"/>
                </a:cubicBezTo>
                <a:cubicBezTo>
                  <a:pt x="0" y="202"/>
                  <a:pt x="0" y="366"/>
                  <a:pt x="101" y="468"/>
                </a:cubicBezTo>
                <a:close/>
              </a:path>
            </a:pathLst>
          </a:custGeom>
          <a:solidFill>
            <a:srgbClr val="0070C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67" name="Freeform 18"/>
          <p:cNvSpPr/>
          <p:nvPr/>
        </p:nvSpPr>
        <p:spPr bwMode="auto">
          <a:xfrm>
            <a:off x="1908498" y="2071107"/>
            <a:ext cx="1964108" cy="1971675"/>
          </a:xfrm>
          <a:custGeom>
            <a:avLst/>
            <a:gdLst>
              <a:gd name="T0" fmla="*/ 467 w 568"/>
              <a:gd name="T1" fmla="*/ 102 h 569"/>
              <a:gd name="T2" fmla="*/ 101 w 568"/>
              <a:gd name="T3" fmla="*/ 102 h 569"/>
              <a:gd name="T4" fmla="*/ 101 w 568"/>
              <a:gd name="T5" fmla="*/ 468 h 569"/>
              <a:gd name="T6" fmla="*/ 467 w 568"/>
              <a:gd name="T7" fmla="*/ 468 h 569"/>
              <a:gd name="T8" fmla="*/ 467 w 568"/>
              <a:gd name="T9" fmla="*/ 102 h 569"/>
            </a:gdLst>
            <a:ahLst/>
            <a:cxnLst>
              <a:cxn ang="0">
                <a:pos x="T0" y="T1"/>
              </a:cxn>
              <a:cxn ang="0">
                <a:pos x="T2" y="T3"/>
              </a:cxn>
              <a:cxn ang="0">
                <a:pos x="T4" y="T5"/>
              </a:cxn>
              <a:cxn ang="0">
                <a:pos x="T6" y="T7"/>
              </a:cxn>
              <a:cxn ang="0">
                <a:pos x="T8" y="T9"/>
              </a:cxn>
            </a:cxnLst>
            <a:rect l="0" t="0" r="r" b="b"/>
            <a:pathLst>
              <a:path w="568" h="569">
                <a:moveTo>
                  <a:pt x="467" y="102"/>
                </a:moveTo>
                <a:cubicBezTo>
                  <a:pt x="366" y="0"/>
                  <a:pt x="202" y="0"/>
                  <a:pt x="101" y="102"/>
                </a:cubicBezTo>
                <a:cubicBezTo>
                  <a:pt x="0" y="203"/>
                  <a:pt x="0" y="367"/>
                  <a:pt x="101" y="468"/>
                </a:cubicBezTo>
                <a:cubicBezTo>
                  <a:pt x="202" y="569"/>
                  <a:pt x="366" y="569"/>
                  <a:pt x="467" y="468"/>
                </a:cubicBezTo>
                <a:cubicBezTo>
                  <a:pt x="568" y="367"/>
                  <a:pt x="568" y="203"/>
                  <a:pt x="467" y="102"/>
                </a:cubicBezTo>
                <a:close/>
              </a:path>
            </a:pathLst>
          </a:custGeom>
          <a:solidFill>
            <a:srgbClr val="0070C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69" name="Freeform 20"/>
          <p:cNvSpPr/>
          <p:nvPr/>
        </p:nvSpPr>
        <p:spPr bwMode="auto">
          <a:xfrm>
            <a:off x="4115016" y="2071107"/>
            <a:ext cx="1967029" cy="1971675"/>
          </a:xfrm>
          <a:custGeom>
            <a:avLst/>
            <a:gdLst>
              <a:gd name="T0" fmla="*/ 468 w 569"/>
              <a:gd name="T1" fmla="*/ 102 h 569"/>
              <a:gd name="T2" fmla="*/ 101 w 569"/>
              <a:gd name="T3" fmla="*/ 102 h 569"/>
              <a:gd name="T4" fmla="*/ 101 w 569"/>
              <a:gd name="T5" fmla="*/ 468 h 569"/>
              <a:gd name="T6" fmla="*/ 468 w 569"/>
              <a:gd name="T7" fmla="*/ 468 h 569"/>
              <a:gd name="T8" fmla="*/ 468 w 569"/>
              <a:gd name="T9" fmla="*/ 102 h 569"/>
            </a:gdLst>
            <a:ahLst/>
            <a:cxnLst>
              <a:cxn ang="0">
                <a:pos x="T0" y="T1"/>
              </a:cxn>
              <a:cxn ang="0">
                <a:pos x="T2" y="T3"/>
              </a:cxn>
              <a:cxn ang="0">
                <a:pos x="T4" y="T5"/>
              </a:cxn>
              <a:cxn ang="0">
                <a:pos x="T6" y="T7"/>
              </a:cxn>
              <a:cxn ang="0">
                <a:pos x="T8" y="T9"/>
              </a:cxn>
            </a:cxnLst>
            <a:rect l="0" t="0" r="r" b="b"/>
            <a:pathLst>
              <a:path w="569" h="569">
                <a:moveTo>
                  <a:pt x="468" y="102"/>
                </a:moveTo>
                <a:cubicBezTo>
                  <a:pt x="366" y="0"/>
                  <a:pt x="202" y="0"/>
                  <a:pt x="101" y="102"/>
                </a:cubicBezTo>
                <a:cubicBezTo>
                  <a:pt x="0" y="203"/>
                  <a:pt x="0" y="367"/>
                  <a:pt x="101" y="468"/>
                </a:cubicBezTo>
                <a:cubicBezTo>
                  <a:pt x="202" y="569"/>
                  <a:pt x="366" y="569"/>
                  <a:pt x="468" y="468"/>
                </a:cubicBezTo>
                <a:cubicBezTo>
                  <a:pt x="569" y="367"/>
                  <a:pt x="569" y="203"/>
                  <a:pt x="468" y="102"/>
                </a:cubicBezTo>
                <a:close/>
              </a:path>
            </a:pathLst>
          </a:custGeom>
          <a:solidFill>
            <a:srgbClr val="00B0F0"/>
          </a:solid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grpSp>
        <p:nvGrpSpPr>
          <p:cNvPr id="2" name="组合 1"/>
          <p:cNvGrpSpPr/>
          <p:nvPr/>
        </p:nvGrpSpPr>
        <p:grpSpPr>
          <a:xfrm>
            <a:off x="2133384" y="1901689"/>
            <a:ext cx="1432558" cy="1115822"/>
            <a:chOff x="2133384" y="1641341"/>
            <a:chExt cx="1432558" cy="1115822"/>
          </a:xfrm>
        </p:grpSpPr>
        <p:sp>
          <p:nvSpPr>
            <p:cNvPr id="68" name="Freeform 19"/>
            <p:cNvSpPr/>
            <p:nvPr/>
          </p:nvSpPr>
          <p:spPr bwMode="auto">
            <a:xfrm>
              <a:off x="2133384" y="1641341"/>
              <a:ext cx="1432558" cy="1115822"/>
            </a:xfrm>
            <a:custGeom>
              <a:avLst/>
              <a:gdLst>
                <a:gd name="T0" fmla="*/ 0 w 414"/>
                <a:gd name="T1" fmla="*/ 115 h 322"/>
                <a:gd name="T2" fmla="*/ 207 w 414"/>
                <a:gd name="T3" fmla="*/ 322 h 322"/>
                <a:gd name="T4" fmla="*/ 414 w 414"/>
                <a:gd name="T5" fmla="*/ 115 h 322"/>
                <a:gd name="T6" fmla="*/ 0 w 414"/>
                <a:gd name="T7" fmla="*/ 115 h 322"/>
              </a:gdLst>
              <a:ahLst/>
              <a:cxnLst>
                <a:cxn ang="0">
                  <a:pos x="T0" y="T1"/>
                </a:cxn>
                <a:cxn ang="0">
                  <a:pos x="T2" y="T3"/>
                </a:cxn>
                <a:cxn ang="0">
                  <a:pos x="T4" y="T5"/>
                </a:cxn>
                <a:cxn ang="0">
                  <a:pos x="T6" y="T7"/>
                </a:cxn>
              </a:cxnLst>
              <a:rect l="0" t="0" r="r" b="b"/>
              <a:pathLst>
                <a:path w="414" h="322">
                  <a:moveTo>
                    <a:pt x="0" y="115"/>
                  </a:moveTo>
                  <a:cubicBezTo>
                    <a:pt x="207" y="322"/>
                    <a:pt x="207" y="322"/>
                    <a:pt x="207" y="322"/>
                  </a:cubicBezTo>
                  <a:cubicBezTo>
                    <a:pt x="414" y="115"/>
                    <a:pt x="414" y="115"/>
                    <a:pt x="414" y="115"/>
                  </a:cubicBezTo>
                  <a:cubicBezTo>
                    <a:pt x="300" y="0"/>
                    <a:pt x="114" y="0"/>
                    <a:pt x="0" y="115"/>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73" name="文本框 57"/>
            <p:cNvSpPr txBox="1"/>
            <p:nvPr/>
          </p:nvSpPr>
          <p:spPr>
            <a:xfrm>
              <a:off x="2580375" y="1978373"/>
              <a:ext cx="540702" cy="506692"/>
            </a:xfrm>
            <a:prstGeom prst="rect">
              <a:avLst/>
            </a:prstGeom>
            <a:noFill/>
          </p:spPr>
          <p:txBody>
            <a:bodyPr wrap="none" lIns="68589" tIns="34295" rIns="68589" bIns="34295">
              <a:spAutoFit/>
            </a:bodyPr>
            <a:lstStyle/>
            <a:p>
              <a:pPr fontAlgn="auto">
                <a:spcBef>
                  <a:spcPts val="0"/>
                </a:spcBef>
                <a:spcAft>
                  <a:spcPts val="0"/>
                </a:spcAft>
                <a:defRPr/>
              </a:pPr>
              <a:r>
                <a:rPr lang="en-US" altLang="zh-CN" sz="3000"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01</a:t>
              </a:r>
              <a:endParaRPr lang="zh-CN" altLang="en-US" sz="3000"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p:txBody>
        </p:sp>
      </p:grpSp>
      <p:grpSp>
        <p:nvGrpSpPr>
          <p:cNvPr id="5" name="组合 4"/>
          <p:cNvGrpSpPr/>
          <p:nvPr/>
        </p:nvGrpSpPr>
        <p:grpSpPr>
          <a:xfrm>
            <a:off x="5457032" y="2065265"/>
            <a:ext cx="1431096" cy="1114362"/>
            <a:chOff x="5457032" y="1804917"/>
            <a:chExt cx="1431096" cy="1114362"/>
          </a:xfrm>
        </p:grpSpPr>
        <p:sp>
          <p:nvSpPr>
            <p:cNvPr id="72" name="Freeform 23"/>
            <p:cNvSpPr/>
            <p:nvPr/>
          </p:nvSpPr>
          <p:spPr bwMode="auto">
            <a:xfrm>
              <a:off x="5457032" y="1804917"/>
              <a:ext cx="1431096" cy="1114362"/>
            </a:xfrm>
            <a:custGeom>
              <a:avLst/>
              <a:gdLst>
                <a:gd name="T0" fmla="*/ 414 w 414"/>
                <a:gd name="T1" fmla="*/ 207 h 322"/>
                <a:gd name="T2" fmla="*/ 207 w 414"/>
                <a:gd name="T3" fmla="*/ 0 h 322"/>
                <a:gd name="T4" fmla="*/ 0 w 414"/>
                <a:gd name="T5" fmla="*/ 207 h 322"/>
                <a:gd name="T6" fmla="*/ 414 w 414"/>
                <a:gd name="T7" fmla="*/ 207 h 322"/>
              </a:gdLst>
              <a:ahLst/>
              <a:cxnLst>
                <a:cxn ang="0">
                  <a:pos x="T0" y="T1"/>
                </a:cxn>
                <a:cxn ang="0">
                  <a:pos x="T2" y="T3"/>
                </a:cxn>
                <a:cxn ang="0">
                  <a:pos x="T4" y="T5"/>
                </a:cxn>
                <a:cxn ang="0">
                  <a:pos x="T6" y="T7"/>
                </a:cxn>
              </a:cxnLst>
              <a:rect l="0" t="0" r="r" b="b"/>
              <a:pathLst>
                <a:path w="414" h="322">
                  <a:moveTo>
                    <a:pt x="414" y="207"/>
                  </a:moveTo>
                  <a:cubicBezTo>
                    <a:pt x="207" y="0"/>
                    <a:pt x="207" y="0"/>
                    <a:pt x="207" y="0"/>
                  </a:cubicBezTo>
                  <a:cubicBezTo>
                    <a:pt x="0" y="207"/>
                    <a:pt x="0" y="207"/>
                    <a:pt x="0" y="207"/>
                  </a:cubicBezTo>
                  <a:cubicBezTo>
                    <a:pt x="114" y="322"/>
                    <a:pt x="300" y="322"/>
                    <a:pt x="414" y="207"/>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74" name="文本框 58"/>
            <p:cNvSpPr txBox="1"/>
            <p:nvPr/>
          </p:nvSpPr>
          <p:spPr>
            <a:xfrm>
              <a:off x="5901828" y="1978373"/>
              <a:ext cx="540702" cy="506692"/>
            </a:xfrm>
            <a:prstGeom prst="rect">
              <a:avLst/>
            </a:prstGeom>
            <a:noFill/>
          </p:spPr>
          <p:txBody>
            <a:bodyPr wrap="none" lIns="68589" tIns="34295" rIns="68589" bIns="34295">
              <a:spAutoFit/>
            </a:bodyPr>
            <a:lstStyle/>
            <a:p>
              <a:pPr fontAlgn="auto">
                <a:spcBef>
                  <a:spcPts val="0"/>
                </a:spcBef>
                <a:spcAft>
                  <a:spcPts val="0"/>
                </a:spcAft>
                <a:defRPr/>
              </a:pPr>
              <a:r>
                <a:rPr lang="en-US" altLang="zh-CN" sz="3000"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04</a:t>
              </a:r>
              <a:endParaRPr lang="zh-CN" altLang="en-US" sz="3000"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p:txBody>
        </p:sp>
      </p:grpSp>
      <p:grpSp>
        <p:nvGrpSpPr>
          <p:cNvPr id="3" name="组合 2"/>
          <p:cNvGrpSpPr/>
          <p:nvPr/>
        </p:nvGrpSpPr>
        <p:grpSpPr>
          <a:xfrm>
            <a:off x="3237374" y="2065265"/>
            <a:ext cx="1431096" cy="1114362"/>
            <a:chOff x="3237374" y="1804917"/>
            <a:chExt cx="1431096" cy="1114362"/>
          </a:xfrm>
        </p:grpSpPr>
        <p:sp>
          <p:nvSpPr>
            <p:cNvPr id="71" name="Freeform 22"/>
            <p:cNvSpPr/>
            <p:nvPr/>
          </p:nvSpPr>
          <p:spPr bwMode="auto">
            <a:xfrm>
              <a:off x="3237374" y="1804917"/>
              <a:ext cx="1431096" cy="1114362"/>
            </a:xfrm>
            <a:custGeom>
              <a:avLst/>
              <a:gdLst>
                <a:gd name="T0" fmla="*/ 414 w 414"/>
                <a:gd name="T1" fmla="*/ 207 h 322"/>
                <a:gd name="T2" fmla="*/ 207 w 414"/>
                <a:gd name="T3" fmla="*/ 0 h 322"/>
                <a:gd name="T4" fmla="*/ 0 w 414"/>
                <a:gd name="T5" fmla="*/ 207 h 322"/>
                <a:gd name="T6" fmla="*/ 414 w 414"/>
                <a:gd name="T7" fmla="*/ 207 h 322"/>
              </a:gdLst>
              <a:ahLst/>
              <a:cxnLst>
                <a:cxn ang="0">
                  <a:pos x="T0" y="T1"/>
                </a:cxn>
                <a:cxn ang="0">
                  <a:pos x="T2" y="T3"/>
                </a:cxn>
                <a:cxn ang="0">
                  <a:pos x="T4" y="T5"/>
                </a:cxn>
                <a:cxn ang="0">
                  <a:pos x="T6" y="T7"/>
                </a:cxn>
              </a:cxnLst>
              <a:rect l="0" t="0" r="r" b="b"/>
              <a:pathLst>
                <a:path w="414" h="322">
                  <a:moveTo>
                    <a:pt x="414" y="207"/>
                  </a:moveTo>
                  <a:cubicBezTo>
                    <a:pt x="207" y="0"/>
                    <a:pt x="207" y="0"/>
                    <a:pt x="207" y="0"/>
                  </a:cubicBezTo>
                  <a:cubicBezTo>
                    <a:pt x="0" y="207"/>
                    <a:pt x="0" y="207"/>
                    <a:pt x="0" y="207"/>
                  </a:cubicBezTo>
                  <a:cubicBezTo>
                    <a:pt x="115" y="322"/>
                    <a:pt x="300" y="322"/>
                    <a:pt x="414" y="207"/>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75" name="文本框 59"/>
            <p:cNvSpPr txBox="1"/>
            <p:nvPr/>
          </p:nvSpPr>
          <p:spPr>
            <a:xfrm>
              <a:off x="3687905" y="1978373"/>
              <a:ext cx="539566" cy="506692"/>
            </a:xfrm>
            <a:prstGeom prst="rect">
              <a:avLst/>
            </a:prstGeom>
            <a:noFill/>
          </p:spPr>
          <p:txBody>
            <a:bodyPr wrap="none" lIns="68589" tIns="34295" rIns="68589" bIns="34295">
              <a:spAutoFit/>
            </a:bodyPr>
            <a:lstStyle/>
            <a:p>
              <a:pPr fontAlgn="auto">
                <a:spcBef>
                  <a:spcPts val="0"/>
                </a:spcBef>
                <a:spcAft>
                  <a:spcPts val="0"/>
                </a:spcAft>
                <a:defRPr/>
              </a:pPr>
              <a:r>
                <a:rPr lang="en-US" altLang="zh-CN" sz="3000"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02</a:t>
              </a:r>
              <a:endParaRPr lang="zh-CN" altLang="en-US" sz="3000"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p:txBody>
        </p:sp>
      </p:grpSp>
      <p:grpSp>
        <p:nvGrpSpPr>
          <p:cNvPr id="4" name="组合 3"/>
          <p:cNvGrpSpPr/>
          <p:nvPr/>
        </p:nvGrpSpPr>
        <p:grpSpPr>
          <a:xfrm>
            <a:off x="4339903" y="1901689"/>
            <a:ext cx="1435478" cy="1115823"/>
            <a:chOff x="4339903" y="1641341"/>
            <a:chExt cx="1435478" cy="1115823"/>
          </a:xfrm>
        </p:grpSpPr>
        <p:sp>
          <p:nvSpPr>
            <p:cNvPr id="70" name="Freeform 21"/>
            <p:cNvSpPr/>
            <p:nvPr/>
          </p:nvSpPr>
          <p:spPr bwMode="auto">
            <a:xfrm>
              <a:off x="4339903" y="1641341"/>
              <a:ext cx="1435478" cy="1115823"/>
            </a:xfrm>
            <a:custGeom>
              <a:avLst/>
              <a:gdLst>
                <a:gd name="T0" fmla="*/ 0 w 415"/>
                <a:gd name="T1" fmla="*/ 115 h 322"/>
                <a:gd name="T2" fmla="*/ 208 w 415"/>
                <a:gd name="T3" fmla="*/ 322 h 322"/>
                <a:gd name="T4" fmla="*/ 415 w 415"/>
                <a:gd name="T5" fmla="*/ 115 h 322"/>
                <a:gd name="T6" fmla="*/ 0 w 415"/>
                <a:gd name="T7" fmla="*/ 115 h 322"/>
              </a:gdLst>
              <a:ahLst/>
              <a:cxnLst>
                <a:cxn ang="0">
                  <a:pos x="T0" y="T1"/>
                </a:cxn>
                <a:cxn ang="0">
                  <a:pos x="T2" y="T3"/>
                </a:cxn>
                <a:cxn ang="0">
                  <a:pos x="T4" y="T5"/>
                </a:cxn>
                <a:cxn ang="0">
                  <a:pos x="T6" y="T7"/>
                </a:cxn>
              </a:cxnLst>
              <a:rect l="0" t="0" r="r" b="b"/>
              <a:pathLst>
                <a:path w="415" h="322">
                  <a:moveTo>
                    <a:pt x="0" y="115"/>
                  </a:moveTo>
                  <a:cubicBezTo>
                    <a:pt x="208" y="322"/>
                    <a:pt x="208" y="322"/>
                    <a:pt x="208" y="322"/>
                  </a:cubicBezTo>
                  <a:cubicBezTo>
                    <a:pt x="415" y="115"/>
                    <a:pt x="415" y="115"/>
                    <a:pt x="415" y="115"/>
                  </a:cubicBezTo>
                  <a:cubicBezTo>
                    <a:pt x="300" y="0"/>
                    <a:pt x="115" y="0"/>
                    <a:pt x="0" y="115"/>
                  </a:cubicBezTo>
                  <a:close/>
                </a:path>
              </a:pathLst>
            </a:cu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76" name="文本框 60"/>
            <p:cNvSpPr txBox="1"/>
            <p:nvPr/>
          </p:nvSpPr>
          <p:spPr>
            <a:xfrm>
              <a:off x="4795434" y="1978373"/>
              <a:ext cx="539566" cy="506692"/>
            </a:xfrm>
            <a:prstGeom prst="rect">
              <a:avLst/>
            </a:prstGeom>
            <a:noFill/>
          </p:spPr>
          <p:txBody>
            <a:bodyPr wrap="none" lIns="68589" tIns="34295" rIns="68589" bIns="34295">
              <a:spAutoFit/>
            </a:bodyPr>
            <a:lstStyle/>
            <a:p>
              <a:pPr fontAlgn="auto">
                <a:spcBef>
                  <a:spcPts val="0"/>
                </a:spcBef>
                <a:spcAft>
                  <a:spcPts val="0"/>
                </a:spcAft>
                <a:defRPr/>
              </a:pPr>
              <a:r>
                <a:rPr lang="en-US" altLang="zh-CN" sz="3000"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rPr>
                <a:t>03</a:t>
              </a:r>
              <a:endParaRPr lang="zh-CN" altLang="en-US" sz="3000" dirty="0">
                <a:solidFill>
                  <a:schemeClr val="tx1">
                    <a:lumMod val="65000"/>
                    <a:lumOff val="35000"/>
                  </a:schemeClr>
                </a:solidFill>
                <a:latin typeface="Arial" panose="020B0604020202020204" pitchFamily="34" charset="0"/>
                <a:ea typeface="Microsoft YaHei UI" panose="020B0503020204020204" pitchFamily="34" charset="-122"/>
                <a:cs typeface="Arial" panose="020B0604020202020204" pitchFamily="34" charset="0"/>
              </a:endParaRPr>
            </a:p>
          </p:txBody>
        </p:sp>
      </p:grpSp>
      <p:cxnSp>
        <p:nvCxnSpPr>
          <p:cNvPr id="83" name="直接连接符 82"/>
          <p:cNvCxnSpPr/>
          <p:nvPr/>
        </p:nvCxnSpPr>
        <p:spPr>
          <a:xfrm>
            <a:off x="684362" y="4300736"/>
            <a:ext cx="7718972"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86" name="文本框 84"/>
          <p:cNvSpPr txBox="1"/>
          <p:nvPr/>
        </p:nvSpPr>
        <p:spPr>
          <a:xfrm>
            <a:off x="2412554" y="3094055"/>
            <a:ext cx="907959" cy="530925"/>
          </a:xfrm>
          <a:prstGeom prst="rect">
            <a:avLst/>
          </a:prstGeom>
          <a:noFill/>
        </p:spPr>
        <p:txBody>
          <a:bodyPr wrap="non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chemeClr val="bg1"/>
                </a:solidFill>
                <a:effectLst/>
                <a:uLnTx/>
                <a:uFillTx/>
                <a:latin typeface="+mn-ea"/>
              </a:rPr>
              <a:t>重要</a:t>
            </a:r>
            <a:endParaRPr kumimoji="0" lang="en-US" altLang="zh-CN" sz="1500" b="1" i="0" u="none" strike="noStrike" kern="0" cap="none" spc="0" normalizeH="0" baseline="0" noProof="0" dirty="0" smtClean="0">
              <a:ln>
                <a:noFill/>
              </a:ln>
              <a:solidFill>
                <a:schemeClr val="bg1"/>
              </a:solidFill>
              <a:effectLst/>
              <a:uLnTx/>
              <a:uFillTx/>
              <a:latin typeface="+mn-ea"/>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chemeClr val="bg1"/>
                </a:solidFill>
                <a:effectLst/>
                <a:uLnTx/>
                <a:uFillTx/>
                <a:latin typeface="+mn-ea"/>
              </a:rPr>
              <a:t>工作之一</a:t>
            </a:r>
            <a:endParaRPr kumimoji="0" lang="zh-CN" altLang="en-US" sz="1500" b="1" i="0" u="none" strike="noStrike" kern="0" cap="none" spc="0" normalizeH="0" baseline="0" noProof="0" dirty="0">
              <a:ln>
                <a:noFill/>
              </a:ln>
              <a:solidFill>
                <a:schemeClr val="bg1"/>
              </a:solidFill>
              <a:effectLst/>
              <a:uLnTx/>
              <a:uFillTx/>
              <a:latin typeface="+mn-ea"/>
            </a:endParaRPr>
          </a:p>
        </p:txBody>
      </p:sp>
      <p:sp>
        <p:nvSpPr>
          <p:cNvPr id="87" name="文本框 84"/>
          <p:cNvSpPr txBox="1"/>
          <p:nvPr/>
        </p:nvSpPr>
        <p:spPr>
          <a:xfrm>
            <a:off x="3468907" y="1425942"/>
            <a:ext cx="907959" cy="530925"/>
          </a:xfrm>
          <a:prstGeom prst="rect">
            <a:avLst/>
          </a:prstGeom>
          <a:noFill/>
        </p:spPr>
        <p:txBody>
          <a:bodyPr wrap="non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chemeClr val="bg1"/>
                </a:solidFill>
                <a:effectLst/>
                <a:uLnTx/>
                <a:uFillTx/>
                <a:latin typeface="+mn-ea"/>
              </a:rPr>
              <a:t>重要</a:t>
            </a:r>
            <a:endParaRPr kumimoji="0" lang="en-US" altLang="zh-CN" sz="1500" b="1" i="0" u="none" strike="noStrike" kern="0" cap="none" spc="0" normalizeH="0" baseline="0" noProof="0" dirty="0" smtClean="0">
              <a:ln>
                <a:noFill/>
              </a:ln>
              <a:solidFill>
                <a:schemeClr val="bg1"/>
              </a:solidFill>
              <a:effectLst/>
              <a:uLnTx/>
              <a:uFillTx/>
              <a:latin typeface="+mn-ea"/>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chemeClr val="bg1"/>
                </a:solidFill>
                <a:effectLst/>
                <a:uLnTx/>
                <a:uFillTx/>
                <a:latin typeface="+mn-ea"/>
              </a:rPr>
              <a:t>工作之</a:t>
            </a:r>
            <a:r>
              <a:rPr lang="zh-CN" altLang="en-US" sz="1500" b="1" kern="0" dirty="0">
                <a:solidFill>
                  <a:schemeClr val="bg1"/>
                </a:solidFill>
                <a:latin typeface="+mn-ea"/>
              </a:rPr>
              <a:t>二</a:t>
            </a:r>
            <a:endParaRPr kumimoji="0" lang="zh-CN" altLang="en-US" sz="1500" b="1" i="0" u="none" strike="noStrike" kern="0" cap="none" spc="0" normalizeH="0" baseline="0" noProof="0" dirty="0">
              <a:ln>
                <a:noFill/>
              </a:ln>
              <a:solidFill>
                <a:schemeClr val="bg1"/>
              </a:solidFill>
              <a:effectLst/>
              <a:uLnTx/>
              <a:uFillTx/>
              <a:latin typeface="+mn-ea"/>
            </a:endParaRPr>
          </a:p>
        </p:txBody>
      </p:sp>
      <p:sp>
        <p:nvSpPr>
          <p:cNvPr id="88" name="文本框 84"/>
          <p:cNvSpPr txBox="1"/>
          <p:nvPr/>
        </p:nvSpPr>
        <p:spPr>
          <a:xfrm>
            <a:off x="4631209" y="3120924"/>
            <a:ext cx="907959" cy="530925"/>
          </a:xfrm>
          <a:prstGeom prst="rect">
            <a:avLst/>
          </a:prstGeom>
          <a:noFill/>
        </p:spPr>
        <p:txBody>
          <a:bodyPr wrap="non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chemeClr val="bg1"/>
                </a:solidFill>
                <a:effectLst/>
                <a:uLnTx/>
                <a:uFillTx/>
                <a:latin typeface="+mn-ea"/>
              </a:rPr>
              <a:t>重要</a:t>
            </a:r>
            <a:endParaRPr kumimoji="0" lang="en-US" altLang="zh-CN" sz="1500" b="1" i="0" u="none" strike="noStrike" kern="0" cap="none" spc="0" normalizeH="0" baseline="0" noProof="0" dirty="0" smtClean="0">
              <a:ln>
                <a:noFill/>
              </a:ln>
              <a:solidFill>
                <a:schemeClr val="bg1"/>
              </a:solidFill>
              <a:effectLst/>
              <a:uLnTx/>
              <a:uFillTx/>
              <a:latin typeface="+mn-ea"/>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chemeClr val="bg1"/>
                </a:solidFill>
                <a:effectLst/>
                <a:uLnTx/>
                <a:uFillTx/>
                <a:latin typeface="+mn-ea"/>
              </a:rPr>
              <a:t>工作之三</a:t>
            </a:r>
            <a:endParaRPr kumimoji="0" lang="zh-CN" altLang="en-US" sz="1500" b="1" i="0" u="none" strike="noStrike" kern="0" cap="none" spc="0" normalizeH="0" baseline="0" noProof="0" dirty="0">
              <a:ln>
                <a:noFill/>
              </a:ln>
              <a:solidFill>
                <a:schemeClr val="bg1"/>
              </a:solidFill>
              <a:effectLst/>
              <a:uLnTx/>
              <a:uFillTx/>
              <a:latin typeface="+mn-ea"/>
            </a:endParaRPr>
          </a:p>
        </p:txBody>
      </p:sp>
      <p:sp>
        <p:nvSpPr>
          <p:cNvPr id="89" name="文本框 84"/>
          <p:cNvSpPr txBox="1"/>
          <p:nvPr/>
        </p:nvSpPr>
        <p:spPr>
          <a:xfrm>
            <a:off x="5681059" y="1425941"/>
            <a:ext cx="907959" cy="530925"/>
          </a:xfrm>
          <a:prstGeom prst="rect">
            <a:avLst/>
          </a:prstGeom>
          <a:noFill/>
        </p:spPr>
        <p:txBody>
          <a:bodyPr wrap="none"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chemeClr val="bg1"/>
                </a:solidFill>
                <a:effectLst/>
                <a:uLnTx/>
                <a:uFillTx/>
                <a:latin typeface="+mn-ea"/>
              </a:rPr>
              <a:t>重要</a:t>
            </a:r>
            <a:endParaRPr kumimoji="0" lang="en-US" altLang="zh-CN" sz="1500" b="1" i="0" u="none" strike="noStrike" kern="0" cap="none" spc="0" normalizeH="0" baseline="0" noProof="0" dirty="0" smtClean="0">
              <a:ln>
                <a:noFill/>
              </a:ln>
              <a:solidFill>
                <a:schemeClr val="bg1"/>
              </a:solidFill>
              <a:effectLst/>
              <a:uLnTx/>
              <a:uFillTx/>
              <a:latin typeface="+mn-ea"/>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1" i="0" u="none" strike="noStrike" kern="0" cap="none" spc="0" normalizeH="0" baseline="0" noProof="0" dirty="0" smtClean="0">
                <a:ln>
                  <a:noFill/>
                </a:ln>
                <a:solidFill>
                  <a:schemeClr val="bg1"/>
                </a:solidFill>
                <a:effectLst/>
                <a:uLnTx/>
                <a:uFillTx/>
                <a:latin typeface="+mn-ea"/>
              </a:rPr>
              <a:t>工作之四</a:t>
            </a:r>
            <a:endParaRPr kumimoji="0" lang="zh-CN" altLang="en-US" sz="1500" b="1" i="0" u="none" strike="noStrike" kern="0" cap="none" spc="0" normalizeH="0" baseline="0" noProof="0" dirty="0">
              <a:ln>
                <a:noFill/>
              </a:ln>
              <a:solidFill>
                <a:schemeClr val="bg1"/>
              </a:solidFill>
              <a:effectLst/>
              <a:uLnTx/>
              <a:uFillTx/>
              <a:latin typeface="+mn-ea"/>
            </a:endParaRPr>
          </a:p>
        </p:txBody>
      </p:sp>
      <p:sp>
        <p:nvSpPr>
          <p:cNvPr id="39" name="文本1"/>
          <p:cNvSpPr>
            <a:spLocks noChangeArrowheads="1"/>
          </p:cNvSpPr>
          <p:nvPr/>
        </p:nvSpPr>
        <p:spPr bwMode="gray">
          <a:xfrm>
            <a:off x="1991114" y="4129036"/>
            <a:ext cx="5098530"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1100" b="0" i="0" u="none" strike="noStrike" kern="120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1100" b="0" i="0" u="none" strike="noStrike" kern="120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heel(1)">
                                      <p:cBhvr>
                                        <p:cTn id="7" dur="500"/>
                                        <p:tgtEl>
                                          <p:spTgt spid="67"/>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style.rotation</p:attrName>
                                        </p:attrNameLst>
                                      </p:cBhvr>
                                      <p:tavLst>
                                        <p:tav tm="0">
                                          <p:val>
                                            <p:fltVal val="360"/>
                                          </p:val>
                                        </p:tav>
                                        <p:tav tm="100000">
                                          <p:val>
                                            <p:fltVal val="0"/>
                                          </p:val>
                                        </p:tav>
                                      </p:tavLst>
                                    </p:anim>
                                    <p:animEffect transition="in" filter="fade">
                                      <p:cBhvr>
                                        <p:cTn id="14" dur="500"/>
                                        <p:tgtEl>
                                          <p:spTgt spid="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fade">
                                      <p:cBhvr>
                                        <p:cTn id="18" dur="500"/>
                                        <p:tgtEl>
                                          <p:spTgt spid="86"/>
                                        </p:tgtEl>
                                      </p:cBhvr>
                                    </p:animEffect>
                                  </p:childTnLst>
                                </p:cTn>
                              </p:par>
                            </p:childTnLst>
                          </p:cTn>
                        </p:par>
                        <p:par>
                          <p:cTn id="19" fill="hold">
                            <p:stCondLst>
                              <p:cond delay="1500"/>
                            </p:stCondLst>
                            <p:childTnLst>
                              <p:par>
                                <p:cTn id="20" presetID="21" presetClass="entr" presetSubtype="1" fill="hold" grpId="0" nodeType="after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heel(1)">
                                      <p:cBhvr>
                                        <p:cTn id="22" dur="500"/>
                                        <p:tgtEl>
                                          <p:spTgt spid="65"/>
                                        </p:tgtEl>
                                      </p:cBhvr>
                                    </p:animEffect>
                                  </p:childTnLst>
                                </p:cTn>
                              </p:par>
                            </p:childTnLst>
                          </p:cTn>
                        </p:par>
                        <p:par>
                          <p:cTn id="23" fill="hold">
                            <p:stCondLst>
                              <p:cond delay="2000"/>
                            </p:stCondLst>
                            <p:childTnLst>
                              <p:par>
                                <p:cTn id="24" presetID="49" presetClass="entr" presetSubtype="0" decel="10000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 calcmode="lin" valueType="num">
                                      <p:cBhvr>
                                        <p:cTn id="28" dur="500" fill="hold"/>
                                        <p:tgtEl>
                                          <p:spTgt spid="3"/>
                                        </p:tgtEl>
                                        <p:attrNameLst>
                                          <p:attrName>style.rotation</p:attrName>
                                        </p:attrNameLst>
                                      </p:cBhvr>
                                      <p:tavLst>
                                        <p:tav tm="0">
                                          <p:val>
                                            <p:fltVal val="360"/>
                                          </p:val>
                                        </p:tav>
                                        <p:tav tm="100000">
                                          <p:val>
                                            <p:fltVal val="0"/>
                                          </p:val>
                                        </p:tav>
                                      </p:tavLst>
                                    </p:anim>
                                    <p:animEffect transition="in" filter="fade">
                                      <p:cBhvr>
                                        <p:cTn id="29" dur="500"/>
                                        <p:tgtEl>
                                          <p:spTgt spid="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childTnLst>
                          </p:cTn>
                        </p:par>
                        <p:par>
                          <p:cTn id="34" fill="hold">
                            <p:stCondLst>
                              <p:cond delay="3000"/>
                            </p:stCondLst>
                            <p:childTnLst>
                              <p:par>
                                <p:cTn id="35" presetID="21" presetClass="entr" presetSubtype="1" fill="hold" grpId="0" nodeType="after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heel(1)">
                                      <p:cBhvr>
                                        <p:cTn id="37" dur="500"/>
                                        <p:tgtEl>
                                          <p:spTgt spid="69"/>
                                        </p:tgtEl>
                                      </p:cBhvr>
                                    </p:animEffect>
                                  </p:childTnLst>
                                </p:cTn>
                              </p:par>
                            </p:childTnLst>
                          </p:cTn>
                        </p:par>
                        <p:par>
                          <p:cTn id="38" fill="hold">
                            <p:stCondLst>
                              <p:cond delay="3500"/>
                            </p:stCondLst>
                            <p:childTnLst>
                              <p:par>
                                <p:cTn id="39" presetID="49" presetClass="entr" presetSubtype="0" decel="10000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0">
                                          <p:val>
                                            <p:fltVal val="0"/>
                                          </p:val>
                                        </p:tav>
                                        <p:tav tm="100000">
                                          <p:val>
                                            <p:strVal val="#ppt_w"/>
                                          </p:val>
                                        </p:tav>
                                      </p:tavLst>
                                    </p:anim>
                                    <p:anim calcmode="lin" valueType="num">
                                      <p:cBhvr>
                                        <p:cTn id="42" dur="500" fill="hold"/>
                                        <p:tgtEl>
                                          <p:spTgt spid="4"/>
                                        </p:tgtEl>
                                        <p:attrNameLst>
                                          <p:attrName>ppt_h</p:attrName>
                                        </p:attrNameLst>
                                      </p:cBhvr>
                                      <p:tavLst>
                                        <p:tav tm="0">
                                          <p:val>
                                            <p:fltVal val="0"/>
                                          </p:val>
                                        </p:tav>
                                        <p:tav tm="100000">
                                          <p:val>
                                            <p:strVal val="#ppt_h"/>
                                          </p:val>
                                        </p:tav>
                                      </p:tavLst>
                                    </p:anim>
                                    <p:anim calcmode="lin" valueType="num">
                                      <p:cBhvr>
                                        <p:cTn id="43" dur="500" fill="hold"/>
                                        <p:tgtEl>
                                          <p:spTgt spid="4"/>
                                        </p:tgtEl>
                                        <p:attrNameLst>
                                          <p:attrName>style.rotation</p:attrName>
                                        </p:attrNameLst>
                                      </p:cBhvr>
                                      <p:tavLst>
                                        <p:tav tm="0">
                                          <p:val>
                                            <p:fltVal val="360"/>
                                          </p:val>
                                        </p:tav>
                                        <p:tav tm="100000">
                                          <p:val>
                                            <p:fltVal val="0"/>
                                          </p:val>
                                        </p:tav>
                                      </p:tavLst>
                                    </p:anim>
                                    <p:animEffect transition="in" filter="fade">
                                      <p:cBhvr>
                                        <p:cTn id="44" dur="500"/>
                                        <p:tgtEl>
                                          <p:spTgt spid="4"/>
                                        </p:tgtEl>
                                      </p:cBhvr>
                                    </p:animEffect>
                                  </p:childTnLst>
                                </p:cTn>
                              </p:par>
                            </p:childTnLst>
                          </p:cTn>
                        </p:par>
                        <p:par>
                          <p:cTn id="45" fill="hold">
                            <p:stCondLst>
                              <p:cond delay="4000"/>
                            </p:stCondLst>
                            <p:childTnLst>
                              <p:par>
                                <p:cTn id="46" presetID="10" presetClass="entr" presetSubtype="0" fill="hold" grpId="0" nodeType="after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500"/>
                                        <p:tgtEl>
                                          <p:spTgt spid="88"/>
                                        </p:tgtEl>
                                      </p:cBhvr>
                                    </p:animEffect>
                                  </p:childTnLst>
                                </p:cTn>
                              </p:par>
                            </p:childTnLst>
                          </p:cTn>
                        </p:par>
                        <p:par>
                          <p:cTn id="49" fill="hold">
                            <p:stCondLst>
                              <p:cond delay="4500"/>
                            </p:stCondLst>
                            <p:childTnLst>
                              <p:par>
                                <p:cTn id="50" presetID="21" presetClass="entr" presetSubtype="1" fill="hold" grpId="0" nodeType="after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wheel(1)">
                                      <p:cBhvr>
                                        <p:cTn id="52" dur="500"/>
                                        <p:tgtEl>
                                          <p:spTgt spid="66"/>
                                        </p:tgtEl>
                                      </p:cBhvr>
                                    </p:animEffect>
                                  </p:childTnLst>
                                </p:cTn>
                              </p:par>
                            </p:childTnLst>
                          </p:cTn>
                        </p:par>
                        <p:par>
                          <p:cTn id="53" fill="hold">
                            <p:stCondLst>
                              <p:cond delay="5000"/>
                            </p:stCondLst>
                            <p:childTnLst>
                              <p:par>
                                <p:cTn id="54" presetID="49" presetClass="entr" presetSubtype="0" decel="10000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fill="hold"/>
                                        <p:tgtEl>
                                          <p:spTgt spid="5"/>
                                        </p:tgtEl>
                                        <p:attrNameLst>
                                          <p:attrName>ppt_w</p:attrName>
                                        </p:attrNameLst>
                                      </p:cBhvr>
                                      <p:tavLst>
                                        <p:tav tm="0">
                                          <p:val>
                                            <p:fltVal val="0"/>
                                          </p:val>
                                        </p:tav>
                                        <p:tav tm="100000">
                                          <p:val>
                                            <p:strVal val="#ppt_w"/>
                                          </p:val>
                                        </p:tav>
                                      </p:tavLst>
                                    </p:anim>
                                    <p:anim calcmode="lin" valueType="num">
                                      <p:cBhvr>
                                        <p:cTn id="57" dur="500" fill="hold"/>
                                        <p:tgtEl>
                                          <p:spTgt spid="5"/>
                                        </p:tgtEl>
                                        <p:attrNameLst>
                                          <p:attrName>ppt_h</p:attrName>
                                        </p:attrNameLst>
                                      </p:cBhvr>
                                      <p:tavLst>
                                        <p:tav tm="0">
                                          <p:val>
                                            <p:fltVal val="0"/>
                                          </p:val>
                                        </p:tav>
                                        <p:tav tm="100000">
                                          <p:val>
                                            <p:strVal val="#ppt_h"/>
                                          </p:val>
                                        </p:tav>
                                      </p:tavLst>
                                    </p:anim>
                                    <p:anim calcmode="lin" valueType="num">
                                      <p:cBhvr>
                                        <p:cTn id="58" dur="500" fill="hold"/>
                                        <p:tgtEl>
                                          <p:spTgt spid="5"/>
                                        </p:tgtEl>
                                        <p:attrNameLst>
                                          <p:attrName>style.rotation</p:attrName>
                                        </p:attrNameLst>
                                      </p:cBhvr>
                                      <p:tavLst>
                                        <p:tav tm="0">
                                          <p:val>
                                            <p:fltVal val="360"/>
                                          </p:val>
                                        </p:tav>
                                        <p:tav tm="100000">
                                          <p:val>
                                            <p:fltVal val="0"/>
                                          </p:val>
                                        </p:tav>
                                      </p:tavLst>
                                    </p:anim>
                                    <p:animEffect transition="in" filter="fade">
                                      <p:cBhvr>
                                        <p:cTn id="59" dur="500"/>
                                        <p:tgtEl>
                                          <p:spTgt spid="5"/>
                                        </p:tgtEl>
                                      </p:cBhvr>
                                    </p:animEffect>
                                  </p:childTnLst>
                                </p:cTn>
                              </p:par>
                            </p:childTnLst>
                          </p:cTn>
                        </p:par>
                        <p:par>
                          <p:cTn id="60" fill="hold">
                            <p:stCondLst>
                              <p:cond delay="5500"/>
                            </p:stCondLst>
                            <p:childTnLst>
                              <p:par>
                                <p:cTn id="61" presetID="10" presetClass="entr" presetSubtype="0" fill="hold" grpId="0" nodeType="after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fade">
                                      <p:cBhvr>
                                        <p:cTn id="63" dur="500"/>
                                        <p:tgtEl>
                                          <p:spTgt spid="89"/>
                                        </p:tgtEl>
                                      </p:cBhvr>
                                    </p:animEffect>
                                  </p:childTnLst>
                                </p:cTn>
                              </p:par>
                            </p:childTnLst>
                          </p:cTn>
                        </p:par>
                        <p:par>
                          <p:cTn id="64" fill="hold">
                            <p:stCondLst>
                              <p:cond delay="6000"/>
                            </p:stCondLst>
                            <p:childTnLst>
                              <p:par>
                                <p:cTn id="65" presetID="22" presetClass="entr" presetSubtype="8" fill="hold" nodeType="after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wipe(left)">
                                      <p:cBhvr>
                                        <p:cTn id="67" dur="500"/>
                                        <p:tgtEl>
                                          <p:spTgt spid="83"/>
                                        </p:tgtEl>
                                      </p:cBhvr>
                                    </p:animEffect>
                                  </p:childTnLst>
                                </p:cTn>
                              </p:par>
                            </p:childTnLst>
                          </p:cTn>
                        </p:par>
                        <p:par>
                          <p:cTn id="68" fill="hold">
                            <p:stCondLst>
                              <p:cond delay="6500"/>
                            </p:stCondLst>
                            <p:childTnLst>
                              <p:par>
                                <p:cTn id="69" presetID="10" presetClass="entr" presetSubtype="0"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7" grpId="0" animBg="1"/>
      <p:bldP spid="69" grpId="0" animBg="1"/>
      <p:bldP spid="86" grpId="0"/>
      <p:bldP spid="87" grpId="0"/>
      <p:bldP spid="88" grpId="0"/>
      <p:bldP spid="89"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3780706" y="916360"/>
            <a:ext cx="1600200" cy="1522412"/>
            <a:chOff x="1424226" y="1858045"/>
            <a:chExt cx="1600200" cy="1522412"/>
          </a:xfrm>
        </p:grpSpPr>
        <p:grpSp>
          <p:nvGrpSpPr>
            <p:cNvPr id="17" name="组合 35"/>
            <p:cNvGrpSpPr/>
            <p:nvPr/>
          </p:nvGrpSpPr>
          <p:grpSpPr bwMode="auto">
            <a:xfrm>
              <a:off x="1449388" y="1858045"/>
              <a:ext cx="1524000" cy="1522412"/>
              <a:chOff x="3091333" y="1182834"/>
              <a:chExt cx="3298687" cy="3298688"/>
            </a:xfrm>
          </p:grpSpPr>
          <p:sp>
            <p:nvSpPr>
              <p:cNvPr id="19" name="椭圆 18"/>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1900">
                  <a:solidFill>
                    <a:schemeClr val="lt1"/>
                  </a:solidFill>
                  <a:latin typeface="+mn-lt"/>
                  <a:ea typeface="+mn-ea"/>
                </a:endParaRPr>
              </a:p>
            </p:txBody>
          </p:sp>
          <p:grpSp>
            <p:nvGrpSpPr>
              <p:cNvPr id="20" name="组合 19"/>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21" name="同心圆 20"/>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sp>
              <p:nvSpPr>
                <p:cNvPr id="35" name="同心圆 34"/>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grpSp>
        </p:grpSp>
        <p:sp>
          <p:nvSpPr>
            <p:cNvPr id="18"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en-US" altLang="zh-CN" sz="50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02</a:t>
              </a:r>
              <a:endParaRPr lang="en-US" altLang="zh-CN" sz="50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36" name="Rectangle 4"/>
          <p:cNvSpPr txBox="1">
            <a:spLocks noChangeArrowheads="1"/>
          </p:cNvSpPr>
          <p:nvPr/>
        </p:nvSpPr>
        <p:spPr bwMode="auto">
          <a:xfrm>
            <a:off x="3070498" y="2572544"/>
            <a:ext cx="3014464" cy="57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000" b="0" i="0" u="none" strike="noStrike" kern="0" cap="none" spc="0" normalizeH="0" baseline="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cs typeface="+mj-cs"/>
              </a:rPr>
              <a:t>工作完成情况</a:t>
            </a:r>
            <a:endParaRPr kumimoji="0" lang="zh-CN" altLang="en-US" sz="3000" b="0" i="0" u="none" strike="noStrike" kern="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j-cs"/>
            </a:endParaRPr>
          </a:p>
        </p:txBody>
      </p:sp>
      <p:sp>
        <p:nvSpPr>
          <p:cNvPr id="40" name="Rectangle 4"/>
          <p:cNvSpPr txBox="1">
            <a:spLocks noChangeArrowheads="1"/>
          </p:cNvSpPr>
          <p:nvPr/>
        </p:nvSpPr>
        <p:spPr bwMode="auto">
          <a:xfrm>
            <a:off x="3027258" y="3071044"/>
            <a:ext cx="3057704"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defPPr>
              <a:defRPr lang="zh-CN"/>
            </a:defPPr>
            <a:lvl1pPr lvl="0" indent="0" algn="ctr" fontAlgn="auto">
              <a:spcBef>
                <a:spcPts val="0"/>
              </a:spcBef>
              <a:spcAft>
                <a:spcPts val="0"/>
              </a:spcAft>
              <a:buFontTx/>
              <a:buNone/>
              <a:defRPr sz="1500" b="0" kern="0">
                <a:solidFill>
                  <a:schemeClr val="tx1">
                    <a:lumMod val="85000"/>
                    <a:lumOff val="15000"/>
                  </a:schemeClr>
                </a:solidFill>
                <a:latin typeface="Arial" panose="020B0604020202020204"/>
                <a:ea typeface="微软雅黑" panose="020B0503020204020204" pitchFamily="34" charset="-122"/>
                <a:cs typeface="+mj-cs"/>
              </a:defRPr>
            </a:lvl1pPr>
            <a:lvl2pPr marL="742950" indent="-285750" eaLnBrk="0" hangingPunct="0">
              <a:spcBef>
                <a:spcPct val="20000"/>
              </a:spcBef>
              <a:buChar char="–"/>
              <a:defRPr sz="2000">
                <a:ea typeface="仿宋_GB2312" pitchFamily="49" charset="-122"/>
              </a:defRPr>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en-US" altLang="zh-CN" dirty="0" smtClean="0"/>
              <a:t>WORKCOMPLETION</a:t>
            </a:r>
            <a:endParaRPr lang="zh-CN" altLang="en-US" dirty="0"/>
          </a:p>
        </p:txBody>
      </p:sp>
      <p:sp>
        <p:nvSpPr>
          <p:cNvPr id="41" name="TextBox 15"/>
          <p:cNvSpPr txBox="1">
            <a:spLocks noChangeArrowheads="1"/>
          </p:cNvSpPr>
          <p:nvPr/>
        </p:nvSpPr>
        <p:spPr bwMode="auto">
          <a:xfrm>
            <a:off x="3055379" y="3593430"/>
            <a:ext cx="3001461" cy="923330"/>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50000"/>
              </a:lnSpc>
              <a:defRPr sz="1200" b="0" kern="0">
                <a:solidFill>
                  <a:schemeClr val="accent3">
                    <a:lumMod val="50000"/>
                  </a:schemeClr>
                </a:solidFill>
                <a:latin typeface="微软雅黑" panose="020B0503020204020204" pitchFamily="34" charset="-122"/>
                <a:ea typeface="微软雅黑" panose="020B0503020204020204" pitchFamily="34" charset="-122"/>
              </a:defRPr>
            </a:lvl1pPr>
          </a:lstStyle>
          <a:p>
            <a:pPr algn="ctr"/>
            <a:r>
              <a:rPr lang="zh-CN" altLang="en-US" dirty="0" smtClean="0">
                <a:solidFill>
                  <a:schemeClr val="tx1">
                    <a:lumMod val="95000"/>
                    <a:lumOff val="5000"/>
                  </a:schemeClr>
                </a:solidFill>
              </a:rPr>
              <a:t>已</a:t>
            </a:r>
            <a:r>
              <a:rPr lang="zh-CN" altLang="en-US" dirty="0">
                <a:solidFill>
                  <a:schemeClr val="tx1">
                    <a:lumMod val="95000"/>
                    <a:lumOff val="5000"/>
                  </a:schemeClr>
                </a:solidFill>
              </a:rPr>
              <a:t>完成的项目及概况     </a:t>
            </a:r>
            <a:endParaRPr lang="en-US" altLang="zh-CN" dirty="0">
              <a:solidFill>
                <a:schemeClr val="tx1">
                  <a:lumMod val="95000"/>
                  <a:lumOff val="5000"/>
                </a:schemeClr>
              </a:solidFill>
            </a:endParaRPr>
          </a:p>
          <a:p>
            <a:pPr algn="ctr"/>
            <a:r>
              <a:rPr lang="zh-CN" altLang="en-US" dirty="0" smtClean="0">
                <a:solidFill>
                  <a:schemeClr val="tx1">
                    <a:lumMod val="95000"/>
                    <a:lumOff val="5000"/>
                  </a:schemeClr>
                </a:solidFill>
              </a:rPr>
              <a:t>未完</a:t>
            </a:r>
            <a:r>
              <a:rPr lang="zh-CN" altLang="en-US" dirty="0">
                <a:solidFill>
                  <a:schemeClr val="tx1">
                    <a:lumMod val="95000"/>
                    <a:lumOff val="5000"/>
                  </a:schemeClr>
                </a:solidFill>
              </a:rPr>
              <a:t>成的项目及概况</a:t>
            </a:r>
            <a:endParaRPr lang="zh-CN" altLang="en-US" dirty="0">
              <a:solidFill>
                <a:schemeClr val="tx1">
                  <a:lumMod val="95000"/>
                  <a:lumOff val="5000"/>
                </a:schemeClr>
              </a:solidFill>
            </a:endParaRPr>
          </a:p>
          <a:p>
            <a:pPr algn="ctr"/>
            <a:r>
              <a:rPr lang="zh-CN" altLang="en-US" dirty="0" smtClean="0">
                <a:solidFill>
                  <a:schemeClr val="tx1">
                    <a:lumMod val="95000"/>
                    <a:lumOff val="5000"/>
                  </a:schemeClr>
                </a:solidFill>
              </a:rPr>
              <a:t>团队</a:t>
            </a:r>
            <a:r>
              <a:rPr lang="zh-CN" altLang="en-US" dirty="0">
                <a:solidFill>
                  <a:schemeClr val="tx1">
                    <a:lumMod val="95000"/>
                    <a:lumOff val="5000"/>
                  </a:schemeClr>
                </a:solidFill>
              </a:rPr>
              <a:t>核心力量展示</a:t>
            </a:r>
            <a:endParaRPr lang="zh-CN" altLang="en-US" dirty="0">
              <a:solidFill>
                <a:schemeClr val="tx1">
                  <a:lumMod val="95000"/>
                  <a:lumOff val="5000"/>
                </a:schemeClr>
              </a:solidFill>
            </a:endParaRPr>
          </a:p>
        </p:txBody>
      </p:sp>
      <p:grpSp>
        <p:nvGrpSpPr>
          <p:cNvPr id="13" name="组合 12"/>
          <p:cNvGrpSpPr/>
          <p:nvPr/>
        </p:nvGrpSpPr>
        <p:grpSpPr>
          <a:xfrm>
            <a:off x="-899814" y="1677567"/>
            <a:ext cx="1806854" cy="1590266"/>
            <a:chOff x="686505" y="3160938"/>
            <a:chExt cx="1636825" cy="1440620"/>
          </a:xfrm>
        </p:grpSpPr>
        <p:sp>
          <p:nvSpPr>
            <p:cNvPr id="14"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22"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23" name="组合 22"/>
          <p:cNvGrpSpPr/>
          <p:nvPr/>
        </p:nvGrpSpPr>
        <p:grpSpPr>
          <a:xfrm>
            <a:off x="8187036" y="1677567"/>
            <a:ext cx="1806854" cy="1590266"/>
            <a:chOff x="686505" y="3160938"/>
            <a:chExt cx="1636825" cy="1440620"/>
          </a:xfrm>
        </p:grpSpPr>
        <p:sp>
          <p:nvSpPr>
            <p:cNvPr id="24"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25"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8" presetClass="emph" presetSubtype="0" fill="hold" nodeType="withEffect">
                                  <p:stCondLst>
                                    <p:cond delay="0"/>
                                  </p:stCondLst>
                                  <p:childTnLst>
                                    <p:animRot by="21600000">
                                      <p:cBhvr>
                                        <p:cTn id="18" dur="500" fill="hold"/>
                                        <p:tgtEl>
                                          <p:spTgt spid="16"/>
                                        </p:tgtEl>
                                        <p:attrNameLst>
                                          <p:attrName>r</p:attrName>
                                        </p:attrNameLst>
                                      </p:cBhvr>
                                    </p:animRo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700"/>
                                        <p:tgtEl>
                                          <p:spTgt spid="36"/>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700"/>
                                        <p:tgtEl>
                                          <p:spTgt spid="40"/>
                                        </p:tgtEl>
                                      </p:cBhvr>
                                    </p:animEffect>
                                  </p:childTnLst>
                                </p:cTn>
                              </p:par>
                            </p:childTnLst>
                          </p:cTn>
                        </p:par>
                        <p:par>
                          <p:cTn id="27" fill="hold">
                            <p:stCondLst>
                              <p:cond delay="300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41"/>
                                        </p:tgtEl>
                                        <p:attrNameLst>
                                          <p:attrName>style.visibility</p:attrName>
                                        </p:attrNameLst>
                                      </p:cBhvr>
                                      <p:to>
                                        <p:strVal val="visible"/>
                                      </p:to>
                                    </p:set>
                                    <p:anim calcmode="discrete" valueType="clr">
                                      <p:cBhvr override="childStyle">
                                        <p:cTn id="30" dur="80"/>
                                        <p:tgtEl>
                                          <p:spTgt spid="41"/>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1"/>
                                        </p:tgtEl>
                                        <p:attrNameLst>
                                          <p:attrName>fillcolor</p:attrName>
                                        </p:attrNameLst>
                                      </p:cBhvr>
                                      <p:tavLst>
                                        <p:tav tm="0">
                                          <p:val>
                                            <p:clrVal>
                                              <a:schemeClr val="accent2"/>
                                            </p:clrVal>
                                          </p:val>
                                        </p:tav>
                                        <p:tav tm="50000">
                                          <p:val>
                                            <p:clrVal>
                                              <a:schemeClr val="hlink"/>
                                            </p:clrVal>
                                          </p:val>
                                        </p:tav>
                                      </p:tavLst>
                                    </p:anim>
                                    <p:set>
                                      <p:cBhvr>
                                        <p:cTn id="32" dur="80"/>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158" name="直接连接符 157"/>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159" name="文本框 31"/>
          <p:cNvSpPr>
            <a:spLocks noChangeArrowheads="1"/>
          </p:cNvSpPr>
          <p:nvPr/>
        </p:nvSpPr>
        <p:spPr bwMode="auto">
          <a:xfrm>
            <a:off x="500484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COMPLETED PROJECTS AND PROFILES</a:t>
            </a:r>
            <a:endParaRPr lang="zh-CN" altLang="en-US" sz="1600" kern="0" dirty="0">
              <a:solidFill>
                <a:srgbClr val="2F5879"/>
              </a:solidFill>
              <a:latin typeface="Impact" panose="020B0806030902050204" pitchFamily="34" charset="0"/>
            </a:endParaRPr>
          </a:p>
        </p:txBody>
      </p:sp>
      <p:sp>
        <p:nvSpPr>
          <p:cNvPr id="160"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161" name="组合 160"/>
          <p:cNvGrpSpPr/>
          <p:nvPr/>
        </p:nvGrpSpPr>
        <p:grpSpPr>
          <a:xfrm>
            <a:off x="295681" y="196280"/>
            <a:ext cx="2215995" cy="551522"/>
            <a:chOff x="295681" y="251298"/>
            <a:chExt cx="2215995" cy="551522"/>
          </a:xfrm>
        </p:grpSpPr>
        <p:sp>
          <p:nvSpPr>
            <p:cNvPr id="162" name="矩形 3"/>
            <p:cNvSpPr>
              <a:spLocks noChangeArrowheads="1"/>
            </p:cNvSpPr>
            <p:nvPr/>
          </p:nvSpPr>
          <p:spPr bwMode="auto">
            <a:xfrm>
              <a:off x="295681"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已完成的项目及概况</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63" name="组合 162"/>
            <p:cNvGrpSpPr/>
            <p:nvPr/>
          </p:nvGrpSpPr>
          <p:grpSpPr>
            <a:xfrm>
              <a:off x="520640" y="556320"/>
              <a:ext cx="1766054" cy="246500"/>
              <a:chOff x="562081" y="466763"/>
              <a:chExt cx="1766054" cy="246500"/>
            </a:xfrm>
          </p:grpSpPr>
          <p:sp>
            <p:nvSpPr>
              <p:cNvPr id="164"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65" name="组合 164"/>
              <p:cNvGrpSpPr/>
              <p:nvPr/>
            </p:nvGrpSpPr>
            <p:grpSpPr>
              <a:xfrm>
                <a:off x="931046" y="667544"/>
                <a:ext cx="1028125" cy="45719"/>
                <a:chOff x="688893" y="2574256"/>
                <a:chExt cx="7739508" cy="81111"/>
              </a:xfrm>
            </p:grpSpPr>
            <p:sp>
              <p:nvSpPr>
                <p:cNvPr id="166"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67"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68"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69"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70"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238" name="组合 237"/>
          <p:cNvGrpSpPr/>
          <p:nvPr/>
        </p:nvGrpSpPr>
        <p:grpSpPr>
          <a:xfrm>
            <a:off x="1696760" y="2420144"/>
            <a:ext cx="5864847" cy="1326356"/>
            <a:chOff x="1601528" y="2724944"/>
            <a:chExt cx="5864847" cy="1075184"/>
          </a:xfrm>
        </p:grpSpPr>
        <p:cxnSp>
          <p:nvCxnSpPr>
            <p:cNvPr id="239" name="Straight Connector 30"/>
            <p:cNvCxnSpPr/>
            <p:nvPr/>
          </p:nvCxnSpPr>
          <p:spPr>
            <a:xfrm>
              <a:off x="1601528" y="2724944"/>
              <a:ext cx="0" cy="1075184"/>
            </a:xfrm>
            <a:prstGeom prst="line">
              <a:avLst/>
            </a:prstGeom>
            <a:noFill/>
            <a:ln w="19050" cap="flat" cmpd="sng" algn="ctr">
              <a:solidFill>
                <a:srgbClr val="7F7F7F">
                  <a:lumMod val="50000"/>
                </a:srgbClr>
              </a:solidFill>
              <a:prstDash val="solid"/>
            </a:ln>
            <a:effectLst/>
          </p:spPr>
        </p:cxnSp>
        <p:cxnSp>
          <p:nvCxnSpPr>
            <p:cNvPr id="240" name="Straight Connector 35"/>
            <p:cNvCxnSpPr/>
            <p:nvPr/>
          </p:nvCxnSpPr>
          <p:spPr>
            <a:xfrm>
              <a:off x="3067740" y="2724944"/>
              <a:ext cx="0" cy="1075184"/>
            </a:xfrm>
            <a:prstGeom prst="line">
              <a:avLst/>
            </a:prstGeom>
            <a:noFill/>
            <a:ln w="19050" cap="flat" cmpd="sng" algn="ctr">
              <a:solidFill>
                <a:srgbClr val="7F7F7F">
                  <a:lumMod val="50000"/>
                </a:srgbClr>
              </a:solidFill>
              <a:prstDash val="solid"/>
            </a:ln>
            <a:effectLst/>
          </p:spPr>
        </p:cxnSp>
        <p:cxnSp>
          <p:nvCxnSpPr>
            <p:cNvPr id="241" name="Straight Connector 52"/>
            <p:cNvCxnSpPr/>
            <p:nvPr/>
          </p:nvCxnSpPr>
          <p:spPr>
            <a:xfrm>
              <a:off x="4533952" y="2724944"/>
              <a:ext cx="0" cy="1075184"/>
            </a:xfrm>
            <a:prstGeom prst="line">
              <a:avLst/>
            </a:prstGeom>
            <a:noFill/>
            <a:ln w="19050" cap="flat" cmpd="sng" algn="ctr">
              <a:solidFill>
                <a:srgbClr val="7F7F7F">
                  <a:lumMod val="50000"/>
                </a:srgbClr>
              </a:solidFill>
              <a:prstDash val="solid"/>
            </a:ln>
            <a:effectLst/>
          </p:spPr>
        </p:cxnSp>
        <p:cxnSp>
          <p:nvCxnSpPr>
            <p:cNvPr id="242" name="Straight Connector 63"/>
            <p:cNvCxnSpPr/>
            <p:nvPr/>
          </p:nvCxnSpPr>
          <p:spPr>
            <a:xfrm>
              <a:off x="6000164" y="2724944"/>
              <a:ext cx="0" cy="1075184"/>
            </a:xfrm>
            <a:prstGeom prst="line">
              <a:avLst/>
            </a:prstGeom>
            <a:noFill/>
            <a:ln w="19050" cap="flat" cmpd="sng" algn="ctr">
              <a:solidFill>
                <a:srgbClr val="7F7F7F">
                  <a:lumMod val="50000"/>
                </a:srgbClr>
              </a:solidFill>
              <a:prstDash val="solid"/>
            </a:ln>
            <a:effectLst/>
          </p:spPr>
        </p:cxnSp>
        <p:cxnSp>
          <p:nvCxnSpPr>
            <p:cNvPr id="243" name="Straight Connector 67"/>
            <p:cNvCxnSpPr/>
            <p:nvPr/>
          </p:nvCxnSpPr>
          <p:spPr>
            <a:xfrm>
              <a:off x="7466375" y="2724944"/>
              <a:ext cx="0" cy="1075184"/>
            </a:xfrm>
            <a:prstGeom prst="line">
              <a:avLst/>
            </a:prstGeom>
            <a:noFill/>
            <a:ln w="19050" cap="flat" cmpd="sng" algn="ctr">
              <a:solidFill>
                <a:srgbClr val="7F7F7F">
                  <a:lumMod val="50000"/>
                </a:srgbClr>
              </a:solidFill>
              <a:prstDash val="solid"/>
            </a:ln>
            <a:effectLst/>
          </p:spPr>
        </p:cxnSp>
      </p:grpSp>
      <p:grpSp>
        <p:nvGrpSpPr>
          <p:cNvPr id="244" name="组合 243"/>
          <p:cNvGrpSpPr/>
          <p:nvPr/>
        </p:nvGrpSpPr>
        <p:grpSpPr>
          <a:xfrm>
            <a:off x="1148438" y="1505744"/>
            <a:ext cx="1086033" cy="1086033"/>
            <a:chOff x="304800" y="673100"/>
            <a:chExt cx="4000500" cy="4000500"/>
          </a:xfrm>
          <a:effectLst>
            <a:outerShdw blurRad="444500" dist="254000" dir="8100000" algn="tr" rotWithShape="0">
              <a:prstClr val="black">
                <a:alpha val="50000"/>
              </a:prstClr>
            </a:outerShdw>
          </a:effectLst>
        </p:grpSpPr>
        <p:sp>
          <p:nvSpPr>
            <p:cNvPr id="245" name="同心圆 2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6" name="椭圆 245"/>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47" name="组合 246"/>
          <p:cNvGrpSpPr/>
          <p:nvPr/>
        </p:nvGrpSpPr>
        <p:grpSpPr>
          <a:xfrm>
            <a:off x="2615288" y="1505744"/>
            <a:ext cx="1086033" cy="1086033"/>
            <a:chOff x="304800" y="673100"/>
            <a:chExt cx="4000500" cy="4000500"/>
          </a:xfrm>
          <a:effectLst>
            <a:outerShdw blurRad="444500" dist="254000" dir="8100000" algn="tr" rotWithShape="0">
              <a:prstClr val="black">
                <a:alpha val="50000"/>
              </a:prstClr>
            </a:outerShdw>
          </a:effectLst>
        </p:grpSpPr>
        <p:sp>
          <p:nvSpPr>
            <p:cNvPr id="248" name="同心圆 2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49" name="椭圆 248"/>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50" name="组合 249"/>
          <p:cNvGrpSpPr/>
          <p:nvPr/>
        </p:nvGrpSpPr>
        <p:grpSpPr>
          <a:xfrm>
            <a:off x="4082138" y="1505744"/>
            <a:ext cx="1086033" cy="1086033"/>
            <a:chOff x="304800" y="673100"/>
            <a:chExt cx="4000500" cy="4000500"/>
          </a:xfrm>
          <a:effectLst>
            <a:outerShdw blurRad="444500" dist="254000" dir="8100000" algn="tr" rotWithShape="0">
              <a:prstClr val="black">
                <a:alpha val="50000"/>
              </a:prstClr>
            </a:outerShdw>
          </a:effectLst>
        </p:grpSpPr>
        <p:sp>
          <p:nvSpPr>
            <p:cNvPr id="251" name="同心圆 2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2" name="椭圆 25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53" name="组合 252"/>
          <p:cNvGrpSpPr/>
          <p:nvPr/>
        </p:nvGrpSpPr>
        <p:grpSpPr>
          <a:xfrm>
            <a:off x="5548988" y="1505744"/>
            <a:ext cx="1086033" cy="1086033"/>
            <a:chOff x="304800" y="673100"/>
            <a:chExt cx="4000500" cy="4000500"/>
          </a:xfrm>
          <a:effectLst>
            <a:outerShdw blurRad="444500" dist="254000" dir="8100000" algn="tr" rotWithShape="0">
              <a:prstClr val="black">
                <a:alpha val="50000"/>
              </a:prstClr>
            </a:outerShdw>
          </a:effectLst>
        </p:grpSpPr>
        <p:sp>
          <p:nvSpPr>
            <p:cNvPr id="254" name="同心圆 2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5" name="椭圆 254"/>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56" name="组合 255"/>
          <p:cNvGrpSpPr/>
          <p:nvPr/>
        </p:nvGrpSpPr>
        <p:grpSpPr>
          <a:xfrm>
            <a:off x="7015838" y="1505744"/>
            <a:ext cx="1086033" cy="1086033"/>
            <a:chOff x="304800" y="673100"/>
            <a:chExt cx="4000500" cy="4000500"/>
          </a:xfrm>
          <a:effectLst>
            <a:outerShdw blurRad="444500" dist="254000" dir="8100000" algn="tr" rotWithShape="0">
              <a:prstClr val="black">
                <a:alpha val="50000"/>
              </a:prstClr>
            </a:outerShdw>
          </a:effectLst>
        </p:grpSpPr>
        <p:sp>
          <p:nvSpPr>
            <p:cNvPr id="257" name="同心圆 2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58" name="椭圆 257"/>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pic>
        <p:nvPicPr>
          <p:cNvPr id="259" name="Picture 77" descr="F:\Trabajos\Envato\Graphic River\Mica PPT\mountains.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838994" y="2948873"/>
            <a:ext cx="7467600" cy="797627"/>
          </a:xfrm>
          <a:prstGeom prst="rect">
            <a:avLst/>
          </a:prstGeom>
          <a:noFill/>
          <a:effectLst>
            <a:outerShdw blurRad="292100" sx="109000" sy="109000" algn="ctr" rotWithShape="0">
              <a:prstClr val="black">
                <a:alpha val="51000"/>
              </a:prstClr>
            </a:outerShdw>
          </a:effectLst>
          <a:extLst>
            <a:ext uri="{909E8E84-426E-40DD-AFC4-6F175D3DCCD1}">
              <a14:hiddenFill xmlns:a14="http://schemas.microsoft.com/office/drawing/2010/main">
                <a:solidFill>
                  <a:srgbClr val="FFFFFF"/>
                </a:solidFill>
              </a14:hiddenFill>
            </a:ext>
          </a:extLst>
        </p:spPr>
      </p:pic>
      <p:sp>
        <p:nvSpPr>
          <p:cNvPr id="260" name="文本框 37"/>
          <p:cNvSpPr>
            <a:spLocks noChangeArrowheads="1"/>
          </p:cNvSpPr>
          <p:nvPr/>
        </p:nvSpPr>
        <p:spPr bwMode="auto">
          <a:xfrm>
            <a:off x="1167211" y="1785968"/>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6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项目名称</a:t>
            </a:r>
            <a:endPar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1" name="文本框 37"/>
          <p:cNvSpPr>
            <a:spLocks noChangeArrowheads="1"/>
          </p:cNvSpPr>
          <p:nvPr/>
        </p:nvSpPr>
        <p:spPr bwMode="auto">
          <a:xfrm>
            <a:off x="2672625" y="1785968"/>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项目名称</a:t>
            </a:r>
            <a:endPar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2" name="文本框 37"/>
          <p:cNvSpPr>
            <a:spLocks noChangeArrowheads="1"/>
          </p:cNvSpPr>
          <p:nvPr/>
        </p:nvSpPr>
        <p:spPr bwMode="auto">
          <a:xfrm>
            <a:off x="4111133" y="1785968"/>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项目名称</a:t>
            </a:r>
            <a:endPar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3" name="文本框 37"/>
          <p:cNvSpPr>
            <a:spLocks noChangeArrowheads="1"/>
          </p:cNvSpPr>
          <p:nvPr/>
        </p:nvSpPr>
        <p:spPr bwMode="auto">
          <a:xfrm>
            <a:off x="5583094" y="1785968"/>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项目名称</a:t>
            </a:r>
            <a:endPar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4" name="文本框 37"/>
          <p:cNvSpPr>
            <a:spLocks noChangeArrowheads="1"/>
          </p:cNvSpPr>
          <p:nvPr/>
        </p:nvSpPr>
        <p:spPr bwMode="auto">
          <a:xfrm>
            <a:off x="7077357" y="1785968"/>
            <a:ext cx="10054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项目名称</a:t>
            </a:r>
            <a:endParaRPr kumimoji="0" lang="zh-CN" altLang="en-US" sz="16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5" name="矩形 264"/>
          <p:cNvSpPr/>
          <p:nvPr/>
        </p:nvSpPr>
        <p:spPr>
          <a:xfrm>
            <a:off x="1167210" y="2121724"/>
            <a:ext cx="1005403" cy="176976"/>
          </a:xfrm>
          <a:prstGeom prst="rect">
            <a:avLst/>
          </a:prstGeom>
          <a:noFill/>
          <a:ln>
            <a:noFill/>
          </a:ln>
        </p:spPr>
        <p:txBody>
          <a:bodyPr wrap="squar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700" b="1" i="0" u="none" strike="noStrike" kern="0" cap="none" spc="0" normalizeH="0" baseline="0" noProof="0" dirty="0" smtClean="0">
                <a:ln>
                  <a:noFill/>
                </a:ln>
                <a:solidFill>
                  <a:srgbClr val="7F7F7F">
                    <a:lumMod val="50000"/>
                  </a:srgbClr>
                </a:solidFill>
                <a:effectLst/>
                <a:uLnTx/>
                <a:uFillTx/>
              </a:rPr>
              <a:t>PROJECT NAME</a:t>
            </a:r>
            <a:endParaRPr kumimoji="0" lang="zh-CN" altLang="en-US" sz="700" b="1" i="0" u="none" strike="noStrike" kern="0" cap="none" spc="0" normalizeH="0" baseline="0" noProof="0" dirty="0">
              <a:ln>
                <a:noFill/>
              </a:ln>
              <a:solidFill>
                <a:srgbClr val="7F7F7F">
                  <a:lumMod val="50000"/>
                </a:srgbClr>
              </a:solidFill>
              <a:effectLst/>
              <a:uLnTx/>
              <a:uFillTx/>
            </a:endParaRPr>
          </a:p>
        </p:txBody>
      </p:sp>
      <p:sp>
        <p:nvSpPr>
          <p:cNvPr id="266" name="矩形 265"/>
          <p:cNvSpPr/>
          <p:nvPr/>
        </p:nvSpPr>
        <p:spPr>
          <a:xfrm>
            <a:off x="2683590" y="2121724"/>
            <a:ext cx="1005403" cy="176976"/>
          </a:xfrm>
          <a:prstGeom prst="rect">
            <a:avLst/>
          </a:prstGeom>
          <a:noFill/>
          <a:ln>
            <a:noFill/>
          </a:ln>
        </p:spPr>
        <p:txBody>
          <a:bodyPr wrap="squar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700" b="1" i="0" u="none" strike="noStrike" kern="0" cap="none" spc="0" normalizeH="0" baseline="0" noProof="0" dirty="0" smtClean="0">
                <a:ln>
                  <a:noFill/>
                </a:ln>
                <a:solidFill>
                  <a:srgbClr val="7F7F7F">
                    <a:lumMod val="50000"/>
                  </a:srgbClr>
                </a:solidFill>
                <a:effectLst/>
                <a:uLnTx/>
                <a:uFillTx/>
              </a:rPr>
              <a:t>PROJECT NAME</a:t>
            </a:r>
            <a:endParaRPr kumimoji="0" lang="zh-CN" altLang="en-US" sz="700" b="1" i="0" u="none" strike="noStrike" kern="0" cap="none" spc="0" normalizeH="0" baseline="0" noProof="0" dirty="0">
              <a:ln>
                <a:noFill/>
              </a:ln>
              <a:solidFill>
                <a:srgbClr val="7F7F7F">
                  <a:lumMod val="50000"/>
                </a:srgbClr>
              </a:solidFill>
              <a:effectLst/>
              <a:uLnTx/>
              <a:uFillTx/>
            </a:endParaRPr>
          </a:p>
        </p:txBody>
      </p:sp>
      <p:sp>
        <p:nvSpPr>
          <p:cNvPr id="267" name="矩形 266"/>
          <p:cNvSpPr/>
          <p:nvPr/>
        </p:nvSpPr>
        <p:spPr>
          <a:xfrm>
            <a:off x="4123770" y="2121724"/>
            <a:ext cx="1005403" cy="176976"/>
          </a:xfrm>
          <a:prstGeom prst="rect">
            <a:avLst/>
          </a:prstGeom>
          <a:noFill/>
          <a:ln>
            <a:noFill/>
          </a:ln>
        </p:spPr>
        <p:txBody>
          <a:bodyPr wrap="squar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700" b="1" i="0" u="none" strike="noStrike" kern="0" cap="none" spc="0" normalizeH="0" baseline="0" noProof="0" dirty="0" smtClean="0">
                <a:ln>
                  <a:noFill/>
                </a:ln>
                <a:solidFill>
                  <a:srgbClr val="7F7F7F">
                    <a:lumMod val="50000"/>
                  </a:srgbClr>
                </a:solidFill>
                <a:effectLst/>
                <a:uLnTx/>
                <a:uFillTx/>
              </a:rPr>
              <a:t>PROJECT NAME</a:t>
            </a:r>
            <a:endParaRPr kumimoji="0" lang="zh-CN" altLang="en-US" sz="700" b="1" i="0" u="none" strike="noStrike" kern="0" cap="none" spc="0" normalizeH="0" baseline="0" noProof="0" dirty="0">
              <a:ln>
                <a:noFill/>
              </a:ln>
              <a:solidFill>
                <a:srgbClr val="7F7F7F">
                  <a:lumMod val="50000"/>
                </a:srgbClr>
              </a:solidFill>
              <a:effectLst/>
              <a:uLnTx/>
              <a:uFillTx/>
            </a:endParaRPr>
          </a:p>
        </p:txBody>
      </p:sp>
      <p:sp>
        <p:nvSpPr>
          <p:cNvPr id="268" name="矩形 267"/>
          <p:cNvSpPr/>
          <p:nvPr/>
        </p:nvSpPr>
        <p:spPr>
          <a:xfrm>
            <a:off x="5586810" y="2121724"/>
            <a:ext cx="1005403" cy="176976"/>
          </a:xfrm>
          <a:prstGeom prst="rect">
            <a:avLst/>
          </a:prstGeom>
          <a:noFill/>
          <a:ln>
            <a:noFill/>
          </a:ln>
        </p:spPr>
        <p:txBody>
          <a:bodyPr wrap="squar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700" b="1" i="0" u="none" strike="noStrike" kern="0" cap="none" spc="0" normalizeH="0" baseline="0" noProof="0" dirty="0" smtClean="0">
                <a:ln>
                  <a:noFill/>
                </a:ln>
                <a:solidFill>
                  <a:srgbClr val="7F7F7F">
                    <a:lumMod val="50000"/>
                  </a:srgbClr>
                </a:solidFill>
                <a:effectLst/>
                <a:uLnTx/>
                <a:uFillTx/>
              </a:rPr>
              <a:t>PROJECT NAME</a:t>
            </a:r>
            <a:endParaRPr kumimoji="0" lang="zh-CN" altLang="en-US" sz="700" b="1" i="0" u="none" strike="noStrike" kern="0" cap="none" spc="0" normalizeH="0" baseline="0" noProof="0" dirty="0">
              <a:ln>
                <a:noFill/>
              </a:ln>
              <a:solidFill>
                <a:srgbClr val="7F7F7F">
                  <a:lumMod val="50000"/>
                </a:srgbClr>
              </a:solidFill>
              <a:effectLst/>
              <a:uLnTx/>
              <a:uFillTx/>
            </a:endParaRPr>
          </a:p>
        </p:txBody>
      </p:sp>
      <p:sp>
        <p:nvSpPr>
          <p:cNvPr id="269" name="矩形 268"/>
          <p:cNvSpPr/>
          <p:nvPr/>
        </p:nvSpPr>
        <p:spPr>
          <a:xfrm>
            <a:off x="7087394" y="2121724"/>
            <a:ext cx="1005403" cy="176976"/>
          </a:xfrm>
          <a:prstGeom prst="rect">
            <a:avLst/>
          </a:prstGeom>
          <a:noFill/>
          <a:ln>
            <a:noFill/>
          </a:ln>
        </p:spPr>
        <p:txBody>
          <a:bodyPr wrap="squar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700" b="1" i="0" u="none" strike="noStrike" kern="0" cap="none" spc="0" normalizeH="0" baseline="0" noProof="0" dirty="0" smtClean="0">
                <a:ln>
                  <a:noFill/>
                </a:ln>
                <a:solidFill>
                  <a:srgbClr val="7F7F7F">
                    <a:lumMod val="50000"/>
                  </a:srgbClr>
                </a:solidFill>
                <a:effectLst/>
                <a:uLnTx/>
                <a:uFillTx/>
              </a:rPr>
              <a:t>PROJECT NAME</a:t>
            </a:r>
            <a:endParaRPr kumimoji="0" lang="zh-CN" altLang="en-US" sz="700" b="1" i="0" u="none" strike="noStrike" kern="0" cap="none" spc="0" normalizeH="0" baseline="0" noProof="0" dirty="0">
              <a:ln>
                <a:noFill/>
              </a:ln>
              <a:solidFill>
                <a:srgbClr val="7F7F7F">
                  <a:lumMod val="50000"/>
                </a:srgbClr>
              </a:solidFill>
              <a:effectLst/>
              <a:uLnTx/>
              <a:uFillTx/>
            </a:endParaRPr>
          </a:p>
        </p:txBody>
      </p:sp>
      <p:sp>
        <p:nvSpPr>
          <p:cNvPr id="270" name="文本1"/>
          <p:cNvSpPr>
            <a:spLocks noChangeArrowheads="1"/>
          </p:cNvSpPr>
          <p:nvPr/>
        </p:nvSpPr>
        <p:spPr bwMode="gray">
          <a:xfrm>
            <a:off x="2210594" y="3769120"/>
            <a:ext cx="5098530"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ct val="0"/>
              </a:spcBef>
              <a:spcAft>
                <a:spcPct val="0"/>
              </a:spcAft>
              <a:buClrTx/>
              <a:buSzTx/>
              <a:buFontTx/>
              <a:buNone/>
              <a:defRPr/>
            </a:pPr>
            <a:r>
              <a:rPr kumimoji="0" lang="zh-CN" altLang="en-US" sz="1100" b="0" i="0" u="none" strike="noStrike" kern="120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1100" b="0" i="0" u="none" strike="noStrike" kern="120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000"/>
                                            <p:tgtEl>
                                              <p:spTgt spid="259"/>
                                            </p:tgtEl>
                                          </p:cBhvr>
                                        </p:animEffect>
                                        <p:anim calcmode="lin" valueType="num">
                                          <p:cBhvr>
                                            <p:cTn id="8" dur="1000" fill="hold"/>
                                            <p:tgtEl>
                                              <p:spTgt spid="259"/>
                                            </p:tgtEl>
                                            <p:attrNameLst>
                                              <p:attrName>ppt_x</p:attrName>
                                            </p:attrNameLst>
                                          </p:cBhvr>
                                          <p:tavLst>
                                            <p:tav tm="0">
                                              <p:val>
                                                <p:strVal val="#ppt_x"/>
                                              </p:val>
                                            </p:tav>
                                            <p:tav tm="100000">
                                              <p:val>
                                                <p:strVal val="#ppt_x"/>
                                              </p:val>
                                            </p:tav>
                                          </p:tavLst>
                                        </p:anim>
                                        <p:anim calcmode="lin" valueType="num">
                                          <p:cBhvr>
                                            <p:cTn id="9" dur="1000" fill="hold"/>
                                            <p:tgtEl>
                                              <p:spTgt spid="25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38"/>
                                            </p:tgtEl>
                                            <p:attrNameLst>
                                              <p:attrName>style.visibility</p:attrName>
                                            </p:attrNameLst>
                                          </p:cBhvr>
                                          <p:to>
                                            <p:strVal val="visible"/>
                                          </p:to>
                                        </p:set>
                                        <p:animEffect transition="in" filter="wipe(down)">
                                          <p:cBhvr>
                                            <p:cTn id="13" dur="500"/>
                                            <p:tgtEl>
                                              <p:spTgt spid="238"/>
                                            </p:tgtEl>
                                          </p:cBhvr>
                                        </p:animEffect>
                                      </p:childTnLst>
                                    </p:cTn>
                                  </p:par>
                                </p:childTnLst>
                              </p:cTn>
                            </p:par>
                            <p:par>
                              <p:cTn id="14" fill="hold">
                                <p:stCondLst>
                                  <p:cond delay="1500"/>
                                </p:stCondLst>
                                <p:childTnLst>
                                  <p:par>
                                    <p:cTn id="15" presetID="2" presetClass="entr" presetSubtype="1" fill="hold" nodeType="afterEffect" p14:presetBounceEnd="42000">
                                      <p:stCondLst>
                                        <p:cond delay="0"/>
                                      </p:stCondLst>
                                      <p:childTnLst>
                                        <p:set>
                                          <p:cBhvr>
                                            <p:cTn id="16" dur="1" fill="hold">
                                              <p:stCondLst>
                                                <p:cond delay="0"/>
                                              </p:stCondLst>
                                            </p:cTn>
                                            <p:tgtEl>
                                              <p:spTgt spid="244"/>
                                            </p:tgtEl>
                                            <p:attrNameLst>
                                              <p:attrName>style.visibility</p:attrName>
                                            </p:attrNameLst>
                                          </p:cBhvr>
                                          <p:to>
                                            <p:strVal val="visible"/>
                                          </p:to>
                                        </p:set>
                                        <p:anim calcmode="lin" valueType="num" p14:bounceEnd="42000">
                                          <p:cBhvr additive="base">
                                            <p:cTn id="17" dur="500" fill="hold"/>
                                            <p:tgtEl>
                                              <p:spTgt spid="244"/>
                                            </p:tgtEl>
                                            <p:attrNameLst>
                                              <p:attrName>ppt_x</p:attrName>
                                            </p:attrNameLst>
                                          </p:cBhvr>
                                          <p:tavLst>
                                            <p:tav tm="0">
                                              <p:val>
                                                <p:strVal val="#ppt_x"/>
                                              </p:val>
                                            </p:tav>
                                            <p:tav tm="100000">
                                              <p:val>
                                                <p:strVal val="#ppt_x"/>
                                              </p:val>
                                            </p:tav>
                                          </p:tavLst>
                                        </p:anim>
                                        <p:anim calcmode="lin" valueType="num" p14:bounceEnd="42000">
                                          <p:cBhvr additive="base">
                                            <p:cTn id="18" dur="500" fill="hold"/>
                                            <p:tgtEl>
                                              <p:spTgt spid="24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2000">
                                      <p:stCondLst>
                                        <p:cond delay="200"/>
                                      </p:stCondLst>
                                      <p:childTnLst>
                                        <p:set>
                                          <p:cBhvr>
                                            <p:cTn id="20" dur="1" fill="hold">
                                              <p:stCondLst>
                                                <p:cond delay="0"/>
                                              </p:stCondLst>
                                            </p:cTn>
                                            <p:tgtEl>
                                              <p:spTgt spid="247"/>
                                            </p:tgtEl>
                                            <p:attrNameLst>
                                              <p:attrName>style.visibility</p:attrName>
                                            </p:attrNameLst>
                                          </p:cBhvr>
                                          <p:to>
                                            <p:strVal val="visible"/>
                                          </p:to>
                                        </p:set>
                                        <p:anim calcmode="lin" valueType="num" p14:bounceEnd="42000">
                                          <p:cBhvr additive="base">
                                            <p:cTn id="21" dur="500" fill="hold"/>
                                            <p:tgtEl>
                                              <p:spTgt spid="247"/>
                                            </p:tgtEl>
                                            <p:attrNameLst>
                                              <p:attrName>ppt_x</p:attrName>
                                            </p:attrNameLst>
                                          </p:cBhvr>
                                          <p:tavLst>
                                            <p:tav tm="0">
                                              <p:val>
                                                <p:strVal val="#ppt_x"/>
                                              </p:val>
                                            </p:tav>
                                            <p:tav tm="100000">
                                              <p:val>
                                                <p:strVal val="#ppt_x"/>
                                              </p:val>
                                            </p:tav>
                                          </p:tavLst>
                                        </p:anim>
                                        <p:anim calcmode="lin" valueType="num" p14:bounceEnd="42000">
                                          <p:cBhvr additive="base">
                                            <p:cTn id="22" dur="500" fill="hold"/>
                                            <p:tgtEl>
                                              <p:spTgt spid="247"/>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2000">
                                      <p:stCondLst>
                                        <p:cond delay="400"/>
                                      </p:stCondLst>
                                      <p:childTnLst>
                                        <p:set>
                                          <p:cBhvr>
                                            <p:cTn id="24" dur="1" fill="hold">
                                              <p:stCondLst>
                                                <p:cond delay="0"/>
                                              </p:stCondLst>
                                            </p:cTn>
                                            <p:tgtEl>
                                              <p:spTgt spid="250"/>
                                            </p:tgtEl>
                                            <p:attrNameLst>
                                              <p:attrName>style.visibility</p:attrName>
                                            </p:attrNameLst>
                                          </p:cBhvr>
                                          <p:to>
                                            <p:strVal val="visible"/>
                                          </p:to>
                                        </p:set>
                                        <p:anim calcmode="lin" valueType="num" p14:bounceEnd="42000">
                                          <p:cBhvr additive="base">
                                            <p:cTn id="25" dur="500" fill="hold"/>
                                            <p:tgtEl>
                                              <p:spTgt spid="250"/>
                                            </p:tgtEl>
                                            <p:attrNameLst>
                                              <p:attrName>ppt_x</p:attrName>
                                            </p:attrNameLst>
                                          </p:cBhvr>
                                          <p:tavLst>
                                            <p:tav tm="0">
                                              <p:val>
                                                <p:strVal val="#ppt_x"/>
                                              </p:val>
                                            </p:tav>
                                            <p:tav tm="100000">
                                              <p:val>
                                                <p:strVal val="#ppt_x"/>
                                              </p:val>
                                            </p:tav>
                                          </p:tavLst>
                                        </p:anim>
                                        <p:anim calcmode="lin" valueType="num" p14:bounceEnd="42000">
                                          <p:cBhvr additive="base">
                                            <p:cTn id="26" dur="500" fill="hold"/>
                                            <p:tgtEl>
                                              <p:spTgt spid="250"/>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2000">
                                      <p:stCondLst>
                                        <p:cond delay="700"/>
                                      </p:stCondLst>
                                      <p:childTnLst>
                                        <p:set>
                                          <p:cBhvr>
                                            <p:cTn id="28" dur="1" fill="hold">
                                              <p:stCondLst>
                                                <p:cond delay="0"/>
                                              </p:stCondLst>
                                            </p:cTn>
                                            <p:tgtEl>
                                              <p:spTgt spid="253"/>
                                            </p:tgtEl>
                                            <p:attrNameLst>
                                              <p:attrName>style.visibility</p:attrName>
                                            </p:attrNameLst>
                                          </p:cBhvr>
                                          <p:to>
                                            <p:strVal val="visible"/>
                                          </p:to>
                                        </p:set>
                                        <p:anim calcmode="lin" valueType="num" p14:bounceEnd="42000">
                                          <p:cBhvr additive="base">
                                            <p:cTn id="29" dur="500" fill="hold"/>
                                            <p:tgtEl>
                                              <p:spTgt spid="253"/>
                                            </p:tgtEl>
                                            <p:attrNameLst>
                                              <p:attrName>ppt_x</p:attrName>
                                            </p:attrNameLst>
                                          </p:cBhvr>
                                          <p:tavLst>
                                            <p:tav tm="0">
                                              <p:val>
                                                <p:strVal val="#ppt_x"/>
                                              </p:val>
                                            </p:tav>
                                            <p:tav tm="100000">
                                              <p:val>
                                                <p:strVal val="#ppt_x"/>
                                              </p:val>
                                            </p:tav>
                                          </p:tavLst>
                                        </p:anim>
                                        <p:anim calcmode="lin" valueType="num" p14:bounceEnd="42000">
                                          <p:cBhvr additive="base">
                                            <p:cTn id="30" dur="500" fill="hold"/>
                                            <p:tgtEl>
                                              <p:spTgt spid="253"/>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2000">
                                      <p:stCondLst>
                                        <p:cond delay="1000"/>
                                      </p:stCondLst>
                                      <p:childTnLst>
                                        <p:set>
                                          <p:cBhvr>
                                            <p:cTn id="32" dur="1" fill="hold">
                                              <p:stCondLst>
                                                <p:cond delay="0"/>
                                              </p:stCondLst>
                                            </p:cTn>
                                            <p:tgtEl>
                                              <p:spTgt spid="256"/>
                                            </p:tgtEl>
                                            <p:attrNameLst>
                                              <p:attrName>style.visibility</p:attrName>
                                            </p:attrNameLst>
                                          </p:cBhvr>
                                          <p:to>
                                            <p:strVal val="visible"/>
                                          </p:to>
                                        </p:set>
                                        <p:anim calcmode="lin" valueType="num" p14:bounceEnd="42000">
                                          <p:cBhvr additive="base">
                                            <p:cTn id="33" dur="500" fill="hold"/>
                                            <p:tgtEl>
                                              <p:spTgt spid="256"/>
                                            </p:tgtEl>
                                            <p:attrNameLst>
                                              <p:attrName>ppt_x</p:attrName>
                                            </p:attrNameLst>
                                          </p:cBhvr>
                                          <p:tavLst>
                                            <p:tav tm="0">
                                              <p:val>
                                                <p:strVal val="#ppt_x"/>
                                              </p:val>
                                            </p:tav>
                                            <p:tav tm="100000">
                                              <p:val>
                                                <p:strVal val="#ppt_x"/>
                                              </p:val>
                                            </p:tav>
                                          </p:tavLst>
                                        </p:anim>
                                        <p:anim calcmode="lin" valueType="num" p14:bounceEnd="42000">
                                          <p:cBhvr additive="base">
                                            <p:cTn id="34" dur="500" fill="hold"/>
                                            <p:tgtEl>
                                              <p:spTgt spid="256"/>
                                            </p:tgtEl>
                                            <p:attrNameLst>
                                              <p:attrName>ppt_y</p:attrName>
                                            </p:attrNameLst>
                                          </p:cBhvr>
                                          <p:tavLst>
                                            <p:tav tm="0">
                                              <p:val>
                                                <p:strVal val="0-#ppt_h/2"/>
                                              </p:val>
                                            </p:tav>
                                            <p:tav tm="100000">
                                              <p:val>
                                                <p:strVal val="#ppt_y"/>
                                              </p:val>
                                            </p:tav>
                                          </p:tavLst>
                                        </p:anim>
                                      </p:childTnLst>
                                    </p:cTn>
                                  </p:par>
                                </p:childTnLst>
                              </p:cTn>
                            </p:par>
                            <p:par>
                              <p:cTn id="35" fill="hold">
                                <p:stCondLst>
                                  <p:cond delay="2000"/>
                                </p:stCondLst>
                                <p:childTnLst>
                                  <p:par>
                                    <p:cTn id="36" presetID="16" presetClass="entr" presetSubtype="21" fill="hold" grpId="0" nodeType="afterEffect">
                                      <p:stCondLst>
                                        <p:cond delay="0"/>
                                      </p:stCondLst>
                                      <p:childTnLst>
                                        <p:set>
                                          <p:cBhvr>
                                            <p:cTn id="37" dur="1" fill="hold">
                                              <p:stCondLst>
                                                <p:cond delay="0"/>
                                              </p:stCondLst>
                                            </p:cTn>
                                            <p:tgtEl>
                                              <p:spTgt spid="260"/>
                                            </p:tgtEl>
                                            <p:attrNameLst>
                                              <p:attrName>style.visibility</p:attrName>
                                            </p:attrNameLst>
                                          </p:cBhvr>
                                          <p:to>
                                            <p:strVal val="visible"/>
                                          </p:to>
                                        </p:set>
                                        <p:animEffect transition="in" filter="barn(inVertical)">
                                          <p:cBhvr>
                                            <p:cTn id="38" dur="500"/>
                                            <p:tgtEl>
                                              <p:spTgt spid="26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1"/>
                                            </p:tgtEl>
                                            <p:attrNameLst>
                                              <p:attrName>style.visibility</p:attrName>
                                            </p:attrNameLst>
                                          </p:cBhvr>
                                          <p:to>
                                            <p:strVal val="visible"/>
                                          </p:to>
                                        </p:set>
                                        <p:animEffect transition="in" filter="barn(inVertical)">
                                          <p:cBhvr>
                                            <p:cTn id="41" dur="500"/>
                                            <p:tgtEl>
                                              <p:spTgt spid="26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62"/>
                                            </p:tgtEl>
                                            <p:attrNameLst>
                                              <p:attrName>style.visibility</p:attrName>
                                            </p:attrNameLst>
                                          </p:cBhvr>
                                          <p:to>
                                            <p:strVal val="visible"/>
                                          </p:to>
                                        </p:set>
                                        <p:animEffect transition="in" filter="barn(inVertical)">
                                          <p:cBhvr>
                                            <p:cTn id="44" dur="500"/>
                                            <p:tgtEl>
                                              <p:spTgt spid="26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63"/>
                                            </p:tgtEl>
                                            <p:attrNameLst>
                                              <p:attrName>style.visibility</p:attrName>
                                            </p:attrNameLst>
                                          </p:cBhvr>
                                          <p:to>
                                            <p:strVal val="visible"/>
                                          </p:to>
                                        </p:set>
                                        <p:animEffect transition="in" filter="barn(inVertical)">
                                          <p:cBhvr>
                                            <p:cTn id="47" dur="500"/>
                                            <p:tgtEl>
                                              <p:spTgt spid="26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64"/>
                                            </p:tgtEl>
                                            <p:attrNameLst>
                                              <p:attrName>style.visibility</p:attrName>
                                            </p:attrNameLst>
                                          </p:cBhvr>
                                          <p:to>
                                            <p:strVal val="visible"/>
                                          </p:to>
                                        </p:set>
                                        <p:animEffect transition="in" filter="barn(inVertical)">
                                          <p:cBhvr>
                                            <p:cTn id="50" dur="500"/>
                                            <p:tgtEl>
                                              <p:spTgt spid="26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65"/>
                                            </p:tgtEl>
                                            <p:attrNameLst>
                                              <p:attrName>style.visibility</p:attrName>
                                            </p:attrNameLst>
                                          </p:cBhvr>
                                          <p:to>
                                            <p:strVal val="visible"/>
                                          </p:to>
                                        </p:set>
                                        <p:animEffect transition="in" filter="barn(inVertical)">
                                          <p:cBhvr>
                                            <p:cTn id="53" dur="500"/>
                                            <p:tgtEl>
                                              <p:spTgt spid="26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66"/>
                                            </p:tgtEl>
                                            <p:attrNameLst>
                                              <p:attrName>style.visibility</p:attrName>
                                            </p:attrNameLst>
                                          </p:cBhvr>
                                          <p:to>
                                            <p:strVal val="visible"/>
                                          </p:to>
                                        </p:set>
                                        <p:animEffect transition="in" filter="barn(inVertical)">
                                          <p:cBhvr>
                                            <p:cTn id="56" dur="500"/>
                                            <p:tgtEl>
                                              <p:spTgt spid="26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67"/>
                                            </p:tgtEl>
                                            <p:attrNameLst>
                                              <p:attrName>style.visibility</p:attrName>
                                            </p:attrNameLst>
                                          </p:cBhvr>
                                          <p:to>
                                            <p:strVal val="visible"/>
                                          </p:to>
                                        </p:set>
                                        <p:animEffect transition="in" filter="barn(inVertical)">
                                          <p:cBhvr>
                                            <p:cTn id="59" dur="500"/>
                                            <p:tgtEl>
                                              <p:spTgt spid="267"/>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68"/>
                                            </p:tgtEl>
                                            <p:attrNameLst>
                                              <p:attrName>style.visibility</p:attrName>
                                            </p:attrNameLst>
                                          </p:cBhvr>
                                          <p:to>
                                            <p:strVal val="visible"/>
                                          </p:to>
                                        </p:set>
                                        <p:animEffect transition="in" filter="barn(inVertical)">
                                          <p:cBhvr>
                                            <p:cTn id="62" dur="500"/>
                                            <p:tgtEl>
                                              <p:spTgt spid="268"/>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9"/>
                                            </p:tgtEl>
                                            <p:attrNameLst>
                                              <p:attrName>style.visibility</p:attrName>
                                            </p:attrNameLst>
                                          </p:cBhvr>
                                          <p:to>
                                            <p:strVal val="visible"/>
                                          </p:to>
                                        </p:set>
                                        <p:animEffect transition="in" filter="barn(inVertical)">
                                          <p:cBhvr>
                                            <p:cTn id="65" dur="500"/>
                                            <p:tgtEl>
                                              <p:spTgt spid="269"/>
                                            </p:tgtEl>
                                          </p:cBhvr>
                                        </p:animEffect>
                                      </p:childTnLst>
                                    </p:cTn>
                                  </p:par>
                                </p:childTnLst>
                              </p:cTn>
                            </p:par>
                            <p:par>
                              <p:cTn id="66" fill="hold">
                                <p:stCondLst>
                                  <p:cond delay="2500"/>
                                </p:stCondLst>
                                <p:childTnLst>
                                  <p:par>
                                    <p:cTn id="67" presetID="22" presetClass="entr" presetSubtype="8" fill="hold" grpId="0" nodeType="afterEffect">
                                      <p:stCondLst>
                                        <p:cond delay="0"/>
                                      </p:stCondLst>
                                      <p:childTnLst>
                                        <p:set>
                                          <p:cBhvr>
                                            <p:cTn id="68" dur="1" fill="hold">
                                              <p:stCondLst>
                                                <p:cond delay="0"/>
                                              </p:stCondLst>
                                            </p:cTn>
                                            <p:tgtEl>
                                              <p:spTgt spid="270"/>
                                            </p:tgtEl>
                                            <p:attrNameLst>
                                              <p:attrName>style.visibility</p:attrName>
                                            </p:attrNameLst>
                                          </p:cBhvr>
                                          <p:to>
                                            <p:strVal val="visible"/>
                                          </p:to>
                                        </p:set>
                                        <p:animEffect transition="in" filter="wipe(left)">
                                          <p:cBhvr>
                                            <p:cTn id="69"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p:bldP spid="261" grpId="0"/>
          <p:bldP spid="262" grpId="0"/>
          <p:bldP spid="263" grpId="0"/>
          <p:bldP spid="264" grpId="0"/>
          <p:bldP spid="265" grpId="0"/>
          <p:bldP spid="266" grpId="0"/>
          <p:bldP spid="267" grpId="0"/>
          <p:bldP spid="268" grpId="0"/>
          <p:bldP spid="269" grpId="0"/>
          <p:bldP spid="27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000"/>
                                            <p:tgtEl>
                                              <p:spTgt spid="259"/>
                                            </p:tgtEl>
                                          </p:cBhvr>
                                        </p:animEffect>
                                        <p:anim calcmode="lin" valueType="num">
                                          <p:cBhvr>
                                            <p:cTn id="8" dur="1000" fill="hold"/>
                                            <p:tgtEl>
                                              <p:spTgt spid="259"/>
                                            </p:tgtEl>
                                            <p:attrNameLst>
                                              <p:attrName>ppt_x</p:attrName>
                                            </p:attrNameLst>
                                          </p:cBhvr>
                                          <p:tavLst>
                                            <p:tav tm="0">
                                              <p:val>
                                                <p:strVal val="#ppt_x"/>
                                              </p:val>
                                            </p:tav>
                                            <p:tav tm="100000">
                                              <p:val>
                                                <p:strVal val="#ppt_x"/>
                                              </p:val>
                                            </p:tav>
                                          </p:tavLst>
                                        </p:anim>
                                        <p:anim calcmode="lin" valueType="num">
                                          <p:cBhvr>
                                            <p:cTn id="9" dur="1000" fill="hold"/>
                                            <p:tgtEl>
                                              <p:spTgt spid="25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38"/>
                                            </p:tgtEl>
                                            <p:attrNameLst>
                                              <p:attrName>style.visibility</p:attrName>
                                            </p:attrNameLst>
                                          </p:cBhvr>
                                          <p:to>
                                            <p:strVal val="visible"/>
                                          </p:to>
                                        </p:set>
                                        <p:animEffect transition="in" filter="wipe(down)">
                                          <p:cBhvr>
                                            <p:cTn id="13" dur="500"/>
                                            <p:tgtEl>
                                              <p:spTgt spid="238"/>
                                            </p:tgtEl>
                                          </p:cBhvr>
                                        </p:animEffect>
                                      </p:childTnLst>
                                    </p:cTn>
                                  </p:par>
                                </p:childTnLst>
                              </p:cTn>
                            </p:par>
                            <p:par>
                              <p:cTn id="14" fill="hold">
                                <p:stCondLst>
                                  <p:cond delay="1500"/>
                                </p:stCondLst>
                                <p:childTnLst>
                                  <p:par>
                                    <p:cTn id="15" presetID="2" presetClass="entr" presetSubtype="1" fill="hold" nodeType="afterEffect">
                                      <p:stCondLst>
                                        <p:cond delay="0"/>
                                      </p:stCondLst>
                                      <p:childTnLst>
                                        <p:set>
                                          <p:cBhvr>
                                            <p:cTn id="16" dur="1" fill="hold">
                                              <p:stCondLst>
                                                <p:cond delay="0"/>
                                              </p:stCondLst>
                                            </p:cTn>
                                            <p:tgtEl>
                                              <p:spTgt spid="244"/>
                                            </p:tgtEl>
                                            <p:attrNameLst>
                                              <p:attrName>style.visibility</p:attrName>
                                            </p:attrNameLst>
                                          </p:cBhvr>
                                          <p:to>
                                            <p:strVal val="visible"/>
                                          </p:to>
                                        </p:set>
                                        <p:anim calcmode="lin" valueType="num">
                                          <p:cBhvr additive="base">
                                            <p:cTn id="17" dur="500" fill="hold"/>
                                            <p:tgtEl>
                                              <p:spTgt spid="244"/>
                                            </p:tgtEl>
                                            <p:attrNameLst>
                                              <p:attrName>ppt_x</p:attrName>
                                            </p:attrNameLst>
                                          </p:cBhvr>
                                          <p:tavLst>
                                            <p:tav tm="0">
                                              <p:val>
                                                <p:strVal val="#ppt_x"/>
                                              </p:val>
                                            </p:tav>
                                            <p:tav tm="100000">
                                              <p:val>
                                                <p:strVal val="#ppt_x"/>
                                              </p:val>
                                            </p:tav>
                                          </p:tavLst>
                                        </p:anim>
                                        <p:anim calcmode="lin" valueType="num">
                                          <p:cBhvr additive="base">
                                            <p:cTn id="18" dur="500" fill="hold"/>
                                            <p:tgtEl>
                                              <p:spTgt spid="244"/>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200"/>
                                      </p:stCondLst>
                                      <p:childTnLst>
                                        <p:set>
                                          <p:cBhvr>
                                            <p:cTn id="20" dur="1" fill="hold">
                                              <p:stCondLst>
                                                <p:cond delay="0"/>
                                              </p:stCondLst>
                                            </p:cTn>
                                            <p:tgtEl>
                                              <p:spTgt spid="247"/>
                                            </p:tgtEl>
                                            <p:attrNameLst>
                                              <p:attrName>style.visibility</p:attrName>
                                            </p:attrNameLst>
                                          </p:cBhvr>
                                          <p:to>
                                            <p:strVal val="visible"/>
                                          </p:to>
                                        </p:set>
                                        <p:anim calcmode="lin" valueType="num">
                                          <p:cBhvr additive="base">
                                            <p:cTn id="21" dur="500" fill="hold"/>
                                            <p:tgtEl>
                                              <p:spTgt spid="247"/>
                                            </p:tgtEl>
                                            <p:attrNameLst>
                                              <p:attrName>ppt_x</p:attrName>
                                            </p:attrNameLst>
                                          </p:cBhvr>
                                          <p:tavLst>
                                            <p:tav tm="0">
                                              <p:val>
                                                <p:strVal val="#ppt_x"/>
                                              </p:val>
                                            </p:tav>
                                            <p:tav tm="100000">
                                              <p:val>
                                                <p:strVal val="#ppt_x"/>
                                              </p:val>
                                            </p:tav>
                                          </p:tavLst>
                                        </p:anim>
                                        <p:anim calcmode="lin" valueType="num">
                                          <p:cBhvr additive="base">
                                            <p:cTn id="22" dur="500" fill="hold"/>
                                            <p:tgtEl>
                                              <p:spTgt spid="247"/>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400"/>
                                      </p:stCondLst>
                                      <p:childTnLst>
                                        <p:set>
                                          <p:cBhvr>
                                            <p:cTn id="24" dur="1" fill="hold">
                                              <p:stCondLst>
                                                <p:cond delay="0"/>
                                              </p:stCondLst>
                                            </p:cTn>
                                            <p:tgtEl>
                                              <p:spTgt spid="250"/>
                                            </p:tgtEl>
                                            <p:attrNameLst>
                                              <p:attrName>style.visibility</p:attrName>
                                            </p:attrNameLst>
                                          </p:cBhvr>
                                          <p:to>
                                            <p:strVal val="visible"/>
                                          </p:to>
                                        </p:set>
                                        <p:anim calcmode="lin" valueType="num">
                                          <p:cBhvr additive="base">
                                            <p:cTn id="25" dur="500" fill="hold"/>
                                            <p:tgtEl>
                                              <p:spTgt spid="250"/>
                                            </p:tgtEl>
                                            <p:attrNameLst>
                                              <p:attrName>ppt_x</p:attrName>
                                            </p:attrNameLst>
                                          </p:cBhvr>
                                          <p:tavLst>
                                            <p:tav tm="0">
                                              <p:val>
                                                <p:strVal val="#ppt_x"/>
                                              </p:val>
                                            </p:tav>
                                            <p:tav tm="100000">
                                              <p:val>
                                                <p:strVal val="#ppt_x"/>
                                              </p:val>
                                            </p:tav>
                                          </p:tavLst>
                                        </p:anim>
                                        <p:anim calcmode="lin" valueType="num">
                                          <p:cBhvr additive="base">
                                            <p:cTn id="26" dur="500" fill="hold"/>
                                            <p:tgtEl>
                                              <p:spTgt spid="250"/>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700"/>
                                      </p:stCondLst>
                                      <p:childTnLst>
                                        <p:set>
                                          <p:cBhvr>
                                            <p:cTn id="28" dur="1" fill="hold">
                                              <p:stCondLst>
                                                <p:cond delay="0"/>
                                              </p:stCondLst>
                                            </p:cTn>
                                            <p:tgtEl>
                                              <p:spTgt spid="253"/>
                                            </p:tgtEl>
                                            <p:attrNameLst>
                                              <p:attrName>style.visibility</p:attrName>
                                            </p:attrNameLst>
                                          </p:cBhvr>
                                          <p:to>
                                            <p:strVal val="visible"/>
                                          </p:to>
                                        </p:set>
                                        <p:anim calcmode="lin" valueType="num">
                                          <p:cBhvr additive="base">
                                            <p:cTn id="29" dur="500" fill="hold"/>
                                            <p:tgtEl>
                                              <p:spTgt spid="253"/>
                                            </p:tgtEl>
                                            <p:attrNameLst>
                                              <p:attrName>ppt_x</p:attrName>
                                            </p:attrNameLst>
                                          </p:cBhvr>
                                          <p:tavLst>
                                            <p:tav tm="0">
                                              <p:val>
                                                <p:strVal val="#ppt_x"/>
                                              </p:val>
                                            </p:tav>
                                            <p:tav tm="100000">
                                              <p:val>
                                                <p:strVal val="#ppt_x"/>
                                              </p:val>
                                            </p:tav>
                                          </p:tavLst>
                                        </p:anim>
                                        <p:anim calcmode="lin" valueType="num">
                                          <p:cBhvr additive="base">
                                            <p:cTn id="30" dur="500" fill="hold"/>
                                            <p:tgtEl>
                                              <p:spTgt spid="253"/>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1000"/>
                                      </p:stCondLst>
                                      <p:childTnLst>
                                        <p:set>
                                          <p:cBhvr>
                                            <p:cTn id="32" dur="1" fill="hold">
                                              <p:stCondLst>
                                                <p:cond delay="0"/>
                                              </p:stCondLst>
                                            </p:cTn>
                                            <p:tgtEl>
                                              <p:spTgt spid="256"/>
                                            </p:tgtEl>
                                            <p:attrNameLst>
                                              <p:attrName>style.visibility</p:attrName>
                                            </p:attrNameLst>
                                          </p:cBhvr>
                                          <p:to>
                                            <p:strVal val="visible"/>
                                          </p:to>
                                        </p:set>
                                        <p:anim calcmode="lin" valueType="num">
                                          <p:cBhvr additive="base">
                                            <p:cTn id="33" dur="500" fill="hold"/>
                                            <p:tgtEl>
                                              <p:spTgt spid="256"/>
                                            </p:tgtEl>
                                            <p:attrNameLst>
                                              <p:attrName>ppt_x</p:attrName>
                                            </p:attrNameLst>
                                          </p:cBhvr>
                                          <p:tavLst>
                                            <p:tav tm="0">
                                              <p:val>
                                                <p:strVal val="#ppt_x"/>
                                              </p:val>
                                            </p:tav>
                                            <p:tav tm="100000">
                                              <p:val>
                                                <p:strVal val="#ppt_x"/>
                                              </p:val>
                                            </p:tav>
                                          </p:tavLst>
                                        </p:anim>
                                        <p:anim calcmode="lin" valueType="num">
                                          <p:cBhvr additive="base">
                                            <p:cTn id="34" dur="500" fill="hold"/>
                                            <p:tgtEl>
                                              <p:spTgt spid="256"/>
                                            </p:tgtEl>
                                            <p:attrNameLst>
                                              <p:attrName>ppt_y</p:attrName>
                                            </p:attrNameLst>
                                          </p:cBhvr>
                                          <p:tavLst>
                                            <p:tav tm="0">
                                              <p:val>
                                                <p:strVal val="0-#ppt_h/2"/>
                                              </p:val>
                                            </p:tav>
                                            <p:tav tm="100000">
                                              <p:val>
                                                <p:strVal val="#ppt_y"/>
                                              </p:val>
                                            </p:tav>
                                          </p:tavLst>
                                        </p:anim>
                                      </p:childTnLst>
                                    </p:cTn>
                                  </p:par>
                                </p:childTnLst>
                              </p:cTn>
                            </p:par>
                            <p:par>
                              <p:cTn id="35" fill="hold">
                                <p:stCondLst>
                                  <p:cond delay="2000"/>
                                </p:stCondLst>
                                <p:childTnLst>
                                  <p:par>
                                    <p:cTn id="36" presetID="16" presetClass="entr" presetSubtype="21" fill="hold" grpId="0" nodeType="afterEffect">
                                      <p:stCondLst>
                                        <p:cond delay="0"/>
                                      </p:stCondLst>
                                      <p:childTnLst>
                                        <p:set>
                                          <p:cBhvr>
                                            <p:cTn id="37" dur="1" fill="hold">
                                              <p:stCondLst>
                                                <p:cond delay="0"/>
                                              </p:stCondLst>
                                            </p:cTn>
                                            <p:tgtEl>
                                              <p:spTgt spid="260"/>
                                            </p:tgtEl>
                                            <p:attrNameLst>
                                              <p:attrName>style.visibility</p:attrName>
                                            </p:attrNameLst>
                                          </p:cBhvr>
                                          <p:to>
                                            <p:strVal val="visible"/>
                                          </p:to>
                                        </p:set>
                                        <p:animEffect transition="in" filter="barn(inVertical)">
                                          <p:cBhvr>
                                            <p:cTn id="38" dur="500"/>
                                            <p:tgtEl>
                                              <p:spTgt spid="26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1"/>
                                            </p:tgtEl>
                                            <p:attrNameLst>
                                              <p:attrName>style.visibility</p:attrName>
                                            </p:attrNameLst>
                                          </p:cBhvr>
                                          <p:to>
                                            <p:strVal val="visible"/>
                                          </p:to>
                                        </p:set>
                                        <p:animEffect transition="in" filter="barn(inVertical)">
                                          <p:cBhvr>
                                            <p:cTn id="41" dur="500"/>
                                            <p:tgtEl>
                                              <p:spTgt spid="26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62"/>
                                            </p:tgtEl>
                                            <p:attrNameLst>
                                              <p:attrName>style.visibility</p:attrName>
                                            </p:attrNameLst>
                                          </p:cBhvr>
                                          <p:to>
                                            <p:strVal val="visible"/>
                                          </p:to>
                                        </p:set>
                                        <p:animEffect transition="in" filter="barn(inVertical)">
                                          <p:cBhvr>
                                            <p:cTn id="44" dur="500"/>
                                            <p:tgtEl>
                                              <p:spTgt spid="26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63"/>
                                            </p:tgtEl>
                                            <p:attrNameLst>
                                              <p:attrName>style.visibility</p:attrName>
                                            </p:attrNameLst>
                                          </p:cBhvr>
                                          <p:to>
                                            <p:strVal val="visible"/>
                                          </p:to>
                                        </p:set>
                                        <p:animEffect transition="in" filter="barn(inVertical)">
                                          <p:cBhvr>
                                            <p:cTn id="47" dur="500"/>
                                            <p:tgtEl>
                                              <p:spTgt spid="26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64"/>
                                            </p:tgtEl>
                                            <p:attrNameLst>
                                              <p:attrName>style.visibility</p:attrName>
                                            </p:attrNameLst>
                                          </p:cBhvr>
                                          <p:to>
                                            <p:strVal val="visible"/>
                                          </p:to>
                                        </p:set>
                                        <p:animEffect transition="in" filter="barn(inVertical)">
                                          <p:cBhvr>
                                            <p:cTn id="50" dur="500"/>
                                            <p:tgtEl>
                                              <p:spTgt spid="26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65"/>
                                            </p:tgtEl>
                                            <p:attrNameLst>
                                              <p:attrName>style.visibility</p:attrName>
                                            </p:attrNameLst>
                                          </p:cBhvr>
                                          <p:to>
                                            <p:strVal val="visible"/>
                                          </p:to>
                                        </p:set>
                                        <p:animEffect transition="in" filter="barn(inVertical)">
                                          <p:cBhvr>
                                            <p:cTn id="53" dur="500"/>
                                            <p:tgtEl>
                                              <p:spTgt spid="26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66"/>
                                            </p:tgtEl>
                                            <p:attrNameLst>
                                              <p:attrName>style.visibility</p:attrName>
                                            </p:attrNameLst>
                                          </p:cBhvr>
                                          <p:to>
                                            <p:strVal val="visible"/>
                                          </p:to>
                                        </p:set>
                                        <p:animEffect transition="in" filter="barn(inVertical)">
                                          <p:cBhvr>
                                            <p:cTn id="56" dur="500"/>
                                            <p:tgtEl>
                                              <p:spTgt spid="26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67"/>
                                            </p:tgtEl>
                                            <p:attrNameLst>
                                              <p:attrName>style.visibility</p:attrName>
                                            </p:attrNameLst>
                                          </p:cBhvr>
                                          <p:to>
                                            <p:strVal val="visible"/>
                                          </p:to>
                                        </p:set>
                                        <p:animEffect transition="in" filter="barn(inVertical)">
                                          <p:cBhvr>
                                            <p:cTn id="59" dur="500"/>
                                            <p:tgtEl>
                                              <p:spTgt spid="267"/>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68"/>
                                            </p:tgtEl>
                                            <p:attrNameLst>
                                              <p:attrName>style.visibility</p:attrName>
                                            </p:attrNameLst>
                                          </p:cBhvr>
                                          <p:to>
                                            <p:strVal val="visible"/>
                                          </p:to>
                                        </p:set>
                                        <p:animEffect transition="in" filter="barn(inVertical)">
                                          <p:cBhvr>
                                            <p:cTn id="62" dur="500"/>
                                            <p:tgtEl>
                                              <p:spTgt spid="268"/>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69"/>
                                            </p:tgtEl>
                                            <p:attrNameLst>
                                              <p:attrName>style.visibility</p:attrName>
                                            </p:attrNameLst>
                                          </p:cBhvr>
                                          <p:to>
                                            <p:strVal val="visible"/>
                                          </p:to>
                                        </p:set>
                                        <p:animEffect transition="in" filter="barn(inVertical)">
                                          <p:cBhvr>
                                            <p:cTn id="65" dur="500"/>
                                            <p:tgtEl>
                                              <p:spTgt spid="269"/>
                                            </p:tgtEl>
                                          </p:cBhvr>
                                        </p:animEffect>
                                      </p:childTnLst>
                                    </p:cTn>
                                  </p:par>
                                </p:childTnLst>
                              </p:cTn>
                            </p:par>
                            <p:par>
                              <p:cTn id="66" fill="hold">
                                <p:stCondLst>
                                  <p:cond delay="2500"/>
                                </p:stCondLst>
                                <p:childTnLst>
                                  <p:par>
                                    <p:cTn id="67" presetID="22" presetClass="entr" presetSubtype="8" fill="hold" grpId="0" nodeType="afterEffect">
                                      <p:stCondLst>
                                        <p:cond delay="0"/>
                                      </p:stCondLst>
                                      <p:childTnLst>
                                        <p:set>
                                          <p:cBhvr>
                                            <p:cTn id="68" dur="1" fill="hold">
                                              <p:stCondLst>
                                                <p:cond delay="0"/>
                                              </p:stCondLst>
                                            </p:cTn>
                                            <p:tgtEl>
                                              <p:spTgt spid="270"/>
                                            </p:tgtEl>
                                            <p:attrNameLst>
                                              <p:attrName>style.visibility</p:attrName>
                                            </p:attrNameLst>
                                          </p:cBhvr>
                                          <p:to>
                                            <p:strVal val="visible"/>
                                          </p:to>
                                        </p:set>
                                        <p:animEffect transition="in" filter="wipe(left)">
                                          <p:cBhvr>
                                            <p:cTn id="69"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p:bldP spid="261" grpId="0"/>
          <p:bldP spid="262" grpId="0"/>
          <p:bldP spid="263" grpId="0"/>
          <p:bldP spid="264" grpId="0"/>
          <p:bldP spid="265" grpId="0"/>
          <p:bldP spid="266" grpId="0"/>
          <p:bldP spid="267" grpId="0"/>
          <p:bldP spid="268" grpId="0"/>
          <p:bldP spid="269" grpId="0"/>
          <p:bldP spid="270"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97" name="直接连接符 96"/>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98" name="文本框 31"/>
          <p:cNvSpPr>
            <a:spLocks noChangeArrowheads="1"/>
          </p:cNvSpPr>
          <p:nvPr/>
        </p:nvSpPr>
        <p:spPr bwMode="auto">
          <a:xfrm>
            <a:off x="500484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COMPLETED PROJECTS AND PROFILES</a:t>
            </a:r>
            <a:endParaRPr lang="zh-CN" altLang="en-US" sz="1600" kern="0" dirty="0">
              <a:solidFill>
                <a:srgbClr val="2F5879"/>
              </a:solidFill>
              <a:latin typeface="Impact" panose="020B0806030902050204" pitchFamily="34" charset="0"/>
            </a:endParaRPr>
          </a:p>
        </p:txBody>
      </p:sp>
      <p:sp>
        <p:nvSpPr>
          <p:cNvPr id="99"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100" name="组合 99"/>
          <p:cNvGrpSpPr/>
          <p:nvPr/>
        </p:nvGrpSpPr>
        <p:grpSpPr>
          <a:xfrm>
            <a:off x="295681" y="196280"/>
            <a:ext cx="2215995" cy="551522"/>
            <a:chOff x="295681" y="251298"/>
            <a:chExt cx="2215995" cy="551522"/>
          </a:xfrm>
        </p:grpSpPr>
        <p:sp>
          <p:nvSpPr>
            <p:cNvPr id="101" name="矩形 3"/>
            <p:cNvSpPr>
              <a:spLocks noChangeArrowheads="1"/>
            </p:cNvSpPr>
            <p:nvPr/>
          </p:nvSpPr>
          <p:spPr bwMode="auto">
            <a:xfrm>
              <a:off x="295681"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已完成的项目及概况</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02" name="组合 101"/>
            <p:cNvGrpSpPr/>
            <p:nvPr/>
          </p:nvGrpSpPr>
          <p:grpSpPr>
            <a:xfrm>
              <a:off x="520640" y="556320"/>
              <a:ext cx="1766054" cy="246500"/>
              <a:chOff x="562081" y="466763"/>
              <a:chExt cx="1766054" cy="246500"/>
            </a:xfrm>
          </p:grpSpPr>
          <p:sp>
            <p:nvSpPr>
              <p:cNvPr id="103"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04" name="组合 103"/>
              <p:cNvGrpSpPr/>
              <p:nvPr/>
            </p:nvGrpSpPr>
            <p:grpSpPr>
              <a:xfrm>
                <a:off x="931046" y="667544"/>
                <a:ext cx="1028125" cy="45719"/>
                <a:chOff x="688893" y="2574256"/>
                <a:chExt cx="7739508" cy="81111"/>
              </a:xfrm>
            </p:grpSpPr>
            <p:sp>
              <p:nvSpPr>
                <p:cNvPr id="105"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6"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7"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8"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9"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158" name="Freeform 14"/>
          <p:cNvSpPr/>
          <p:nvPr/>
        </p:nvSpPr>
        <p:spPr bwMode="auto">
          <a:xfrm rot="13500000">
            <a:off x="2742598" y="1797977"/>
            <a:ext cx="920339" cy="1531624"/>
          </a:xfrm>
          <a:custGeom>
            <a:avLst/>
            <a:gdLst>
              <a:gd name="T0" fmla="*/ 329 w 486"/>
              <a:gd name="T1" fmla="*/ 0 h 799"/>
              <a:gd name="T2" fmla="*/ 378 w 486"/>
              <a:gd name="T3" fmla="*/ 1 h 799"/>
              <a:gd name="T4" fmla="*/ 430 w 486"/>
              <a:gd name="T5" fmla="*/ 7 h 799"/>
              <a:gd name="T6" fmla="*/ 486 w 486"/>
              <a:gd name="T7" fmla="*/ 19 h 799"/>
              <a:gd name="T8" fmla="*/ 483 w 486"/>
              <a:gd name="T9" fmla="*/ 30 h 799"/>
              <a:gd name="T10" fmla="*/ 428 w 486"/>
              <a:gd name="T11" fmla="*/ 19 h 799"/>
              <a:gd name="T12" fmla="*/ 376 w 486"/>
              <a:gd name="T13" fmla="*/ 13 h 799"/>
              <a:gd name="T14" fmla="*/ 329 w 486"/>
              <a:gd name="T15" fmla="*/ 12 h 799"/>
              <a:gd name="T16" fmla="*/ 278 w 486"/>
              <a:gd name="T17" fmla="*/ 15 h 799"/>
              <a:gd name="T18" fmla="*/ 231 w 486"/>
              <a:gd name="T19" fmla="*/ 22 h 799"/>
              <a:gd name="T20" fmla="*/ 191 w 486"/>
              <a:gd name="T21" fmla="*/ 36 h 799"/>
              <a:gd name="T22" fmla="*/ 153 w 486"/>
              <a:gd name="T23" fmla="*/ 53 h 799"/>
              <a:gd name="T24" fmla="*/ 122 w 486"/>
              <a:gd name="T25" fmla="*/ 74 h 799"/>
              <a:gd name="T26" fmla="*/ 94 w 486"/>
              <a:gd name="T27" fmla="*/ 101 h 799"/>
              <a:gd name="T28" fmla="*/ 72 w 486"/>
              <a:gd name="T29" fmla="*/ 129 h 799"/>
              <a:gd name="T30" fmla="*/ 52 w 486"/>
              <a:gd name="T31" fmla="*/ 162 h 799"/>
              <a:gd name="T32" fmla="*/ 38 w 486"/>
              <a:gd name="T33" fmla="*/ 198 h 799"/>
              <a:gd name="T34" fmla="*/ 27 w 486"/>
              <a:gd name="T35" fmla="*/ 235 h 799"/>
              <a:gd name="T36" fmla="*/ 18 w 486"/>
              <a:gd name="T37" fmla="*/ 275 h 799"/>
              <a:gd name="T38" fmla="*/ 14 w 486"/>
              <a:gd name="T39" fmla="*/ 317 h 799"/>
              <a:gd name="T40" fmla="*/ 12 w 486"/>
              <a:gd name="T41" fmla="*/ 361 h 799"/>
              <a:gd name="T42" fmla="*/ 17 w 486"/>
              <a:gd name="T43" fmla="*/ 434 h 799"/>
              <a:gd name="T44" fmla="*/ 27 w 486"/>
              <a:gd name="T45" fmla="*/ 510 h 799"/>
              <a:gd name="T46" fmla="*/ 45 w 486"/>
              <a:gd name="T47" fmla="*/ 584 h 799"/>
              <a:gd name="T48" fmla="*/ 67 w 486"/>
              <a:gd name="T49" fmla="*/ 657 h 799"/>
              <a:gd name="T50" fmla="*/ 95 w 486"/>
              <a:gd name="T51" fmla="*/ 727 h 799"/>
              <a:gd name="T52" fmla="*/ 127 w 486"/>
              <a:gd name="T53" fmla="*/ 793 h 799"/>
              <a:gd name="T54" fmla="*/ 127 w 486"/>
              <a:gd name="T55" fmla="*/ 793 h 799"/>
              <a:gd name="T56" fmla="*/ 115 w 486"/>
              <a:gd name="T57" fmla="*/ 799 h 799"/>
              <a:gd name="T58" fmla="*/ 84 w 486"/>
              <a:gd name="T59" fmla="*/ 733 h 799"/>
              <a:gd name="T60" fmla="*/ 55 w 486"/>
              <a:gd name="T61" fmla="*/ 662 h 799"/>
              <a:gd name="T62" fmla="*/ 33 w 486"/>
              <a:gd name="T63" fmla="*/ 587 h 799"/>
              <a:gd name="T64" fmla="*/ 15 w 486"/>
              <a:gd name="T65" fmla="*/ 512 h 799"/>
              <a:gd name="T66" fmla="*/ 5 w 486"/>
              <a:gd name="T67" fmla="*/ 436 h 799"/>
              <a:gd name="T68" fmla="*/ 0 w 486"/>
              <a:gd name="T69" fmla="*/ 361 h 799"/>
              <a:gd name="T70" fmla="*/ 2 w 486"/>
              <a:gd name="T71" fmla="*/ 312 h 799"/>
              <a:gd name="T72" fmla="*/ 8 w 486"/>
              <a:gd name="T73" fmla="*/ 266 h 799"/>
              <a:gd name="T74" fmla="*/ 17 w 486"/>
              <a:gd name="T75" fmla="*/ 222 h 799"/>
              <a:gd name="T76" fmla="*/ 32 w 486"/>
              <a:gd name="T77" fmla="*/ 180 h 799"/>
              <a:gd name="T78" fmla="*/ 49 w 486"/>
              <a:gd name="T79" fmla="*/ 143 h 799"/>
              <a:gd name="T80" fmla="*/ 73 w 486"/>
              <a:gd name="T81" fmla="*/ 107 h 799"/>
              <a:gd name="T82" fmla="*/ 97 w 486"/>
              <a:gd name="T83" fmla="*/ 80 h 799"/>
              <a:gd name="T84" fmla="*/ 125 w 486"/>
              <a:gd name="T85" fmla="*/ 56 h 799"/>
              <a:gd name="T86" fmla="*/ 158 w 486"/>
              <a:gd name="T87" fmla="*/ 37 h 799"/>
              <a:gd name="T88" fmla="*/ 194 w 486"/>
              <a:gd name="T89" fmla="*/ 21 h 799"/>
              <a:gd name="T90" fmla="*/ 235 w 486"/>
              <a:gd name="T91" fmla="*/ 9 h 799"/>
              <a:gd name="T92" fmla="*/ 280 w 486"/>
              <a:gd name="T93" fmla="*/ 1 h 799"/>
              <a:gd name="T94" fmla="*/ 329 w 486"/>
              <a:gd name="T95" fmla="*/ 0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86" h="799">
                <a:moveTo>
                  <a:pt x="329" y="0"/>
                </a:moveTo>
                <a:lnTo>
                  <a:pt x="378" y="1"/>
                </a:lnTo>
                <a:lnTo>
                  <a:pt x="430" y="7"/>
                </a:lnTo>
                <a:lnTo>
                  <a:pt x="486" y="19"/>
                </a:lnTo>
                <a:lnTo>
                  <a:pt x="483" y="30"/>
                </a:lnTo>
                <a:lnTo>
                  <a:pt x="428" y="19"/>
                </a:lnTo>
                <a:lnTo>
                  <a:pt x="376" y="13"/>
                </a:lnTo>
                <a:lnTo>
                  <a:pt x="329" y="12"/>
                </a:lnTo>
                <a:lnTo>
                  <a:pt x="278" y="15"/>
                </a:lnTo>
                <a:lnTo>
                  <a:pt x="231" y="22"/>
                </a:lnTo>
                <a:lnTo>
                  <a:pt x="191" y="36"/>
                </a:lnTo>
                <a:lnTo>
                  <a:pt x="153" y="53"/>
                </a:lnTo>
                <a:lnTo>
                  <a:pt x="122" y="74"/>
                </a:lnTo>
                <a:lnTo>
                  <a:pt x="94" y="101"/>
                </a:lnTo>
                <a:lnTo>
                  <a:pt x="72" y="129"/>
                </a:lnTo>
                <a:lnTo>
                  <a:pt x="52" y="162"/>
                </a:lnTo>
                <a:lnTo>
                  <a:pt x="38" y="198"/>
                </a:lnTo>
                <a:lnTo>
                  <a:pt x="27" y="235"/>
                </a:lnTo>
                <a:lnTo>
                  <a:pt x="18" y="275"/>
                </a:lnTo>
                <a:lnTo>
                  <a:pt x="14" y="317"/>
                </a:lnTo>
                <a:lnTo>
                  <a:pt x="12" y="361"/>
                </a:lnTo>
                <a:lnTo>
                  <a:pt x="17" y="434"/>
                </a:lnTo>
                <a:lnTo>
                  <a:pt x="27" y="510"/>
                </a:lnTo>
                <a:lnTo>
                  <a:pt x="45" y="584"/>
                </a:lnTo>
                <a:lnTo>
                  <a:pt x="67" y="657"/>
                </a:lnTo>
                <a:lnTo>
                  <a:pt x="95" y="727"/>
                </a:lnTo>
                <a:lnTo>
                  <a:pt x="127" y="793"/>
                </a:lnTo>
                <a:lnTo>
                  <a:pt x="127" y="793"/>
                </a:lnTo>
                <a:lnTo>
                  <a:pt x="115" y="799"/>
                </a:lnTo>
                <a:lnTo>
                  <a:pt x="84" y="733"/>
                </a:lnTo>
                <a:lnTo>
                  <a:pt x="55" y="662"/>
                </a:lnTo>
                <a:lnTo>
                  <a:pt x="33" y="587"/>
                </a:lnTo>
                <a:lnTo>
                  <a:pt x="15" y="512"/>
                </a:lnTo>
                <a:lnTo>
                  <a:pt x="5" y="436"/>
                </a:lnTo>
                <a:lnTo>
                  <a:pt x="0" y="361"/>
                </a:lnTo>
                <a:lnTo>
                  <a:pt x="2" y="312"/>
                </a:lnTo>
                <a:lnTo>
                  <a:pt x="8" y="266"/>
                </a:lnTo>
                <a:lnTo>
                  <a:pt x="17" y="222"/>
                </a:lnTo>
                <a:lnTo>
                  <a:pt x="32" y="180"/>
                </a:lnTo>
                <a:lnTo>
                  <a:pt x="49" y="143"/>
                </a:lnTo>
                <a:lnTo>
                  <a:pt x="73" y="107"/>
                </a:lnTo>
                <a:lnTo>
                  <a:pt x="97" y="80"/>
                </a:lnTo>
                <a:lnTo>
                  <a:pt x="125" y="56"/>
                </a:lnTo>
                <a:lnTo>
                  <a:pt x="158" y="37"/>
                </a:lnTo>
                <a:lnTo>
                  <a:pt x="194" y="21"/>
                </a:lnTo>
                <a:lnTo>
                  <a:pt x="235" y="9"/>
                </a:lnTo>
                <a:lnTo>
                  <a:pt x="280" y="1"/>
                </a:lnTo>
                <a:lnTo>
                  <a:pt x="329" y="0"/>
                </a:lnTo>
                <a:close/>
              </a:path>
            </a:pathLst>
          </a:custGeom>
          <a:solidFill>
            <a:sysClr val="windowText" lastClr="000000">
              <a:lumMod val="95000"/>
              <a:lumOff val="5000"/>
            </a:sysClr>
          </a:solidFill>
          <a:ln w="0">
            <a:noFill/>
            <a:prstDash val="solid"/>
            <a:round/>
          </a:ln>
          <a:effectLst>
            <a:outerShdw algn="tl" rotWithShape="0">
              <a:srgbClr val="FFFFFF"/>
            </a:outerShdw>
          </a:effectLst>
        </p:spPr>
        <p:txBody>
          <a:bodyPr vert="horz" wrap="square" lIns="98207" tIns="49104" rIns="98207" bIns="49104" numCol="1" anchor="t" anchorCtr="0" compatLnSpc="1"/>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159" name="Freeform 6"/>
          <p:cNvSpPr/>
          <p:nvPr/>
        </p:nvSpPr>
        <p:spPr bwMode="auto">
          <a:xfrm>
            <a:off x="-22874" y="1625302"/>
            <a:ext cx="9396770" cy="2463708"/>
          </a:xfrm>
          <a:custGeom>
            <a:avLst/>
            <a:gdLst>
              <a:gd name="T0" fmla="*/ 4415 w 4902"/>
              <a:gd name="T1" fmla="*/ 13 h 1301"/>
              <a:gd name="T2" fmla="*/ 4658 w 4902"/>
              <a:gd name="T3" fmla="*/ 87 h 1301"/>
              <a:gd name="T4" fmla="*/ 4902 w 4902"/>
              <a:gd name="T5" fmla="*/ 238 h 1301"/>
              <a:gd name="T6" fmla="*/ 4734 w 4902"/>
              <a:gd name="T7" fmla="*/ 139 h 1301"/>
              <a:gd name="T8" fmla="*/ 4492 w 4902"/>
              <a:gd name="T9" fmla="*/ 41 h 1301"/>
              <a:gd name="T10" fmla="*/ 4253 w 4902"/>
              <a:gd name="T11" fmla="*/ 11 h 1301"/>
              <a:gd name="T12" fmla="*/ 3954 w 4902"/>
              <a:gd name="T13" fmla="*/ 55 h 1301"/>
              <a:gd name="T14" fmla="*/ 3670 w 4902"/>
              <a:gd name="T15" fmla="*/ 165 h 1301"/>
              <a:gd name="T16" fmla="*/ 3409 w 4902"/>
              <a:gd name="T17" fmla="*/ 321 h 1301"/>
              <a:gd name="T18" fmla="*/ 3177 w 4902"/>
              <a:gd name="T19" fmla="*/ 495 h 1301"/>
              <a:gd name="T20" fmla="*/ 2982 w 4902"/>
              <a:gd name="T21" fmla="*/ 664 h 1301"/>
              <a:gd name="T22" fmla="*/ 2820 w 4902"/>
              <a:gd name="T23" fmla="*/ 812 h 1301"/>
              <a:gd name="T24" fmla="*/ 2635 w 4902"/>
              <a:gd name="T25" fmla="*/ 977 h 1301"/>
              <a:gd name="T26" fmla="*/ 2426 w 4902"/>
              <a:gd name="T27" fmla="*/ 1134 h 1301"/>
              <a:gd name="T28" fmla="*/ 2204 w 4902"/>
              <a:gd name="T29" fmla="*/ 1255 h 1301"/>
              <a:gd name="T30" fmla="*/ 1973 w 4902"/>
              <a:gd name="T31" fmla="*/ 1301 h 1301"/>
              <a:gd name="T32" fmla="*/ 1822 w 4902"/>
              <a:gd name="T33" fmla="*/ 1277 h 1301"/>
              <a:gd name="T34" fmla="*/ 1675 w 4902"/>
              <a:gd name="T35" fmla="*/ 1198 h 1301"/>
              <a:gd name="T36" fmla="*/ 1532 w 4902"/>
              <a:gd name="T37" fmla="*/ 1056 h 1301"/>
              <a:gd name="T38" fmla="*/ 1397 w 4902"/>
              <a:gd name="T39" fmla="*/ 841 h 1301"/>
              <a:gd name="T40" fmla="*/ 1242 w 4902"/>
              <a:gd name="T41" fmla="*/ 586 h 1301"/>
              <a:gd name="T42" fmla="*/ 1083 w 4902"/>
              <a:gd name="T43" fmla="*/ 409 h 1301"/>
              <a:gd name="T44" fmla="*/ 923 w 4902"/>
              <a:gd name="T45" fmla="*/ 301 h 1301"/>
              <a:gd name="T46" fmla="*/ 762 w 4902"/>
              <a:gd name="T47" fmla="*/ 257 h 1301"/>
              <a:gd name="T48" fmla="*/ 559 w 4902"/>
              <a:gd name="T49" fmla="*/ 275 h 1301"/>
              <a:gd name="T50" fmla="*/ 342 w 4902"/>
              <a:gd name="T51" fmla="*/ 379 h 1301"/>
              <a:gd name="T52" fmla="*/ 137 w 4902"/>
              <a:gd name="T53" fmla="*/ 547 h 1301"/>
              <a:gd name="T54" fmla="*/ 0 w 4902"/>
              <a:gd name="T55" fmla="*/ 676 h 1301"/>
              <a:gd name="T56" fmla="*/ 177 w 4902"/>
              <a:gd name="T57" fmla="*/ 492 h 1301"/>
              <a:gd name="T58" fmla="*/ 367 w 4902"/>
              <a:gd name="T59" fmla="*/ 348 h 1301"/>
              <a:gd name="T60" fmla="*/ 569 w 4902"/>
              <a:gd name="T61" fmla="*/ 260 h 1301"/>
              <a:gd name="T62" fmla="*/ 764 w 4902"/>
              <a:gd name="T63" fmla="*/ 245 h 1301"/>
              <a:gd name="T64" fmla="*/ 927 w 4902"/>
              <a:gd name="T65" fmla="*/ 291 h 1301"/>
              <a:gd name="T66" fmla="*/ 1091 w 4902"/>
              <a:gd name="T67" fmla="*/ 400 h 1301"/>
              <a:gd name="T68" fmla="*/ 1251 w 4902"/>
              <a:gd name="T69" fmla="*/ 578 h 1301"/>
              <a:gd name="T70" fmla="*/ 1407 w 4902"/>
              <a:gd name="T71" fmla="*/ 835 h 1301"/>
              <a:gd name="T72" fmla="*/ 1541 w 4902"/>
              <a:gd name="T73" fmla="*/ 1048 h 1301"/>
              <a:gd name="T74" fmla="*/ 1682 w 4902"/>
              <a:gd name="T75" fmla="*/ 1188 h 1301"/>
              <a:gd name="T76" fmla="*/ 1826 w 4902"/>
              <a:gd name="T77" fmla="*/ 1265 h 1301"/>
              <a:gd name="T78" fmla="*/ 1973 w 4902"/>
              <a:gd name="T79" fmla="*/ 1289 h 1301"/>
              <a:gd name="T80" fmla="*/ 2199 w 4902"/>
              <a:gd name="T81" fmla="*/ 1243 h 1301"/>
              <a:gd name="T82" fmla="*/ 2421 w 4902"/>
              <a:gd name="T83" fmla="*/ 1125 h 1301"/>
              <a:gd name="T84" fmla="*/ 2627 w 4902"/>
              <a:gd name="T85" fmla="*/ 968 h 1301"/>
              <a:gd name="T86" fmla="*/ 2811 w 4902"/>
              <a:gd name="T87" fmla="*/ 803 h 1301"/>
              <a:gd name="T88" fmla="*/ 2975 w 4902"/>
              <a:gd name="T89" fmla="*/ 655 h 1301"/>
              <a:gd name="T90" fmla="*/ 3169 w 4902"/>
              <a:gd name="T91" fmla="*/ 486 h 1301"/>
              <a:gd name="T92" fmla="*/ 3403 w 4902"/>
              <a:gd name="T93" fmla="*/ 310 h 1301"/>
              <a:gd name="T94" fmla="*/ 3664 w 4902"/>
              <a:gd name="T95" fmla="*/ 154 h 1301"/>
              <a:gd name="T96" fmla="*/ 3951 w 4902"/>
              <a:gd name="T97" fmla="*/ 43 h 1301"/>
              <a:gd name="T98" fmla="*/ 4253 w 4902"/>
              <a:gd name="T99" fmla="*/ 0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02" h="1301">
                <a:moveTo>
                  <a:pt x="4253" y="0"/>
                </a:moveTo>
                <a:lnTo>
                  <a:pt x="4333" y="3"/>
                </a:lnTo>
                <a:lnTo>
                  <a:pt x="4415" y="13"/>
                </a:lnTo>
                <a:lnTo>
                  <a:pt x="4495" y="29"/>
                </a:lnTo>
                <a:lnTo>
                  <a:pt x="4577" y="55"/>
                </a:lnTo>
                <a:lnTo>
                  <a:pt x="4658" y="87"/>
                </a:lnTo>
                <a:lnTo>
                  <a:pt x="4740" y="129"/>
                </a:lnTo>
                <a:lnTo>
                  <a:pt x="4822" y="178"/>
                </a:lnTo>
                <a:lnTo>
                  <a:pt x="4902" y="238"/>
                </a:lnTo>
                <a:lnTo>
                  <a:pt x="4895" y="246"/>
                </a:lnTo>
                <a:lnTo>
                  <a:pt x="4814" y="188"/>
                </a:lnTo>
                <a:lnTo>
                  <a:pt x="4734" y="139"/>
                </a:lnTo>
                <a:lnTo>
                  <a:pt x="4654" y="98"/>
                </a:lnTo>
                <a:lnTo>
                  <a:pt x="4572" y="66"/>
                </a:lnTo>
                <a:lnTo>
                  <a:pt x="4492" y="41"/>
                </a:lnTo>
                <a:lnTo>
                  <a:pt x="4412" y="25"/>
                </a:lnTo>
                <a:lnTo>
                  <a:pt x="4333" y="14"/>
                </a:lnTo>
                <a:lnTo>
                  <a:pt x="4253" y="11"/>
                </a:lnTo>
                <a:lnTo>
                  <a:pt x="4152" y="16"/>
                </a:lnTo>
                <a:lnTo>
                  <a:pt x="4052" y="31"/>
                </a:lnTo>
                <a:lnTo>
                  <a:pt x="3954" y="55"/>
                </a:lnTo>
                <a:lnTo>
                  <a:pt x="3857" y="84"/>
                </a:lnTo>
                <a:lnTo>
                  <a:pt x="3762" y="121"/>
                </a:lnTo>
                <a:lnTo>
                  <a:pt x="3670" y="165"/>
                </a:lnTo>
                <a:lnTo>
                  <a:pt x="3580" y="214"/>
                </a:lnTo>
                <a:lnTo>
                  <a:pt x="3493" y="266"/>
                </a:lnTo>
                <a:lnTo>
                  <a:pt x="3409" y="321"/>
                </a:lnTo>
                <a:lnTo>
                  <a:pt x="3328" y="377"/>
                </a:lnTo>
                <a:lnTo>
                  <a:pt x="3251" y="437"/>
                </a:lnTo>
                <a:lnTo>
                  <a:pt x="3177" y="495"/>
                </a:lnTo>
                <a:lnTo>
                  <a:pt x="3109" y="553"/>
                </a:lnTo>
                <a:lnTo>
                  <a:pt x="3043" y="609"/>
                </a:lnTo>
                <a:lnTo>
                  <a:pt x="2982" y="664"/>
                </a:lnTo>
                <a:lnTo>
                  <a:pt x="2926" y="715"/>
                </a:lnTo>
                <a:lnTo>
                  <a:pt x="2875" y="761"/>
                </a:lnTo>
                <a:lnTo>
                  <a:pt x="2820" y="812"/>
                </a:lnTo>
                <a:lnTo>
                  <a:pt x="2761" y="865"/>
                </a:lnTo>
                <a:lnTo>
                  <a:pt x="2700" y="920"/>
                </a:lnTo>
                <a:lnTo>
                  <a:pt x="2635" y="977"/>
                </a:lnTo>
                <a:lnTo>
                  <a:pt x="2568" y="1032"/>
                </a:lnTo>
                <a:lnTo>
                  <a:pt x="2498" y="1085"/>
                </a:lnTo>
                <a:lnTo>
                  <a:pt x="2426" y="1134"/>
                </a:lnTo>
                <a:lnTo>
                  <a:pt x="2354" y="1181"/>
                </a:lnTo>
                <a:lnTo>
                  <a:pt x="2279" y="1221"/>
                </a:lnTo>
                <a:lnTo>
                  <a:pt x="2204" y="1255"/>
                </a:lnTo>
                <a:lnTo>
                  <a:pt x="2128" y="1280"/>
                </a:lnTo>
                <a:lnTo>
                  <a:pt x="2051" y="1297"/>
                </a:lnTo>
                <a:lnTo>
                  <a:pt x="1973" y="1301"/>
                </a:lnTo>
                <a:lnTo>
                  <a:pt x="1923" y="1300"/>
                </a:lnTo>
                <a:lnTo>
                  <a:pt x="1872" y="1291"/>
                </a:lnTo>
                <a:lnTo>
                  <a:pt x="1822" y="1277"/>
                </a:lnTo>
                <a:lnTo>
                  <a:pt x="1773" y="1258"/>
                </a:lnTo>
                <a:lnTo>
                  <a:pt x="1724" y="1231"/>
                </a:lnTo>
                <a:lnTo>
                  <a:pt x="1675" y="1198"/>
                </a:lnTo>
                <a:lnTo>
                  <a:pt x="1626" y="1158"/>
                </a:lnTo>
                <a:lnTo>
                  <a:pt x="1578" y="1111"/>
                </a:lnTo>
                <a:lnTo>
                  <a:pt x="1532" y="1056"/>
                </a:lnTo>
                <a:lnTo>
                  <a:pt x="1486" y="993"/>
                </a:lnTo>
                <a:lnTo>
                  <a:pt x="1441" y="922"/>
                </a:lnTo>
                <a:lnTo>
                  <a:pt x="1397" y="841"/>
                </a:lnTo>
                <a:lnTo>
                  <a:pt x="1346" y="746"/>
                </a:lnTo>
                <a:lnTo>
                  <a:pt x="1294" y="661"/>
                </a:lnTo>
                <a:lnTo>
                  <a:pt x="1242" y="586"/>
                </a:lnTo>
                <a:lnTo>
                  <a:pt x="1189" y="519"/>
                </a:lnTo>
                <a:lnTo>
                  <a:pt x="1137" y="461"/>
                </a:lnTo>
                <a:lnTo>
                  <a:pt x="1083" y="409"/>
                </a:lnTo>
                <a:lnTo>
                  <a:pt x="1030" y="365"/>
                </a:lnTo>
                <a:lnTo>
                  <a:pt x="976" y="331"/>
                </a:lnTo>
                <a:lnTo>
                  <a:pt x="923" y="301"/>
                </a:lnTo>
                <a:lnTo>
                  <a:pt x="869" y="281"/>
                </a:lnTo>
                <a:lnTo>
                  <a:pt x="816" y="266"/>
                </a:lnTo>
                <a:lnTo>
                  <a:pt x="762" y="257"/>
                </a:lnTo>
                <a:lnTo>
                  <a:pt x="709" y="254"/>
                </a:lnTo>
                <a:lnTo>
                  <a:pt x="633" y="260"/>
                </a:lnTo>
                <a:lnTo>
                  <a:pt x="559" y="275"/>
                </a:lnTo>
                <a:lnTo>
                  <a:pt x="486" y="301"/>
                </a:lnTo>
                <a:lnTo>
                  <a:pt x="413" y="336"/>
                </a:lnTo>
                <a:lnTo>
                  <a:pt x="342" y="379"/>
                </a:lnTo>
                <a:lnTo>
                  <a:pt x="272" y="428"/>
                </a:lnTo>
                <a:lnTo>
                  <a:pt x="202" y="484"/>
                </a:lnTo>
                <a:lnTo>
                  <a:pt x="137" y="547"/>
                </a:lnTo>
                <a:lnTo>
                  <a:pt x="71" y="612"/>
                </a:lnTo>
                <a:lnTo>
                  <a:pt x="9" y="684"/>
                </a:lnTo>
                <a:lnTo>
                  <a:pt x="0" y="676"/>
                </a:lnTo>
                <a:lnTo>
                  <a:pt x="56" y="611"/>
                </a:lnTo>
                <a:lnTo>
                  <a:pt x="116" y="550"/>
                </a:lnTo>
                <a:lnTo>
                  <a:pt x="177" y="492"/>
                </a:lnTo>
                <a:lnTo>
                  <a:pt x="239" y="438"/>
                </a:lnTo>
                <a:lnTo>
                  <a:pt x="303" y="391"/>
                </a:lnTo>
                <a:lnTo>
                  <a:pt x="367" y="348"/>
                </a:lnTo>
                <a:lnTo>
                  <a:pt x="434" y="312"/>
                </a:lnTo>
                <a:lnTo>
                  <a:pt x="501" y="282"/>
                </a:lnTo>
                <a:lnTo>
                  <a:pt x="569" y="260"/>
                </a:lnTo>
                <a:lnTo>
                  <a:pt x="639" y="246"/>
                </a:lnTo>
                <a:lnTo>
                  <a:pt x="709" y="242"/>
                </a:lnTo>
                <a:lnTo>
                  <a:pt x="764" y="245"/>
                </a:lnTo>
                <a:lnTo>
                  <a:pt x="819" y="254"/>
                </a:lnTo>
                <a:lnTo>
                  <a:pt x="872" y="269"/>
                </a:lnTo>
                <a:lnTo>
                  <a:pt x="927" y="291"/>
                </a:lnTo>
                <a:lnTo>
                  <a:pt x="982" y="321"/>
                </a:lnTo>
                <a:lnTo>
                  <a:pt x="1037" y="357"/>
                </a:lnTo>
                <a:lnTo>
                  <a:pt x="1091" y="400"/>
                </a:lnTo>
                <a:lnTo>
                  <a:pt x="1146" y="452"/>
                </a:lnTo>
                <a:lnTo>
                  <a:pt x="1199" y="511"/>
                </a:lnTo>
                <a:lnTo>
                  <a:pt x="1251" y="578"/>
                </a:lnTo>
                <a:lnTo>
                  <a:pt x="1305" y="655"/>
                </a:lnTo>
                <a:lnTo>
                  <a:pt x="1357" y="740"/>
                </a:lnTo>
                <a:lnTo>
                  <a:pt x="1407" y="835"/>
                </a:lnTo>
                <a:lnTo>
                  <a:pt x="1452" y="914"/>
                </a:lnTo>
                <a:lnTo>
                  <a:pt x="1496" y="986"/>
                </a:lnTo>
                <a:lnTo>
                  <a:pt x="1541" y="1048"/>
                </a:lnTo>
                <a:lnTo>
                  <a:pt x="1587" y="1103"/>
                </a:lnTo>
                <a:lnTo>
                  <a:pt x="1634" y="1149"/>
                </a:lnTo>
                <a:lnTo>
                  <a:pt x="1682" y="1188"/>
                </a:lnTo>
                <a:lnTo>
                  <a:pt x="1730" y="1221"/>
                </a:lnTo>
                <a:lnTo>
                  <a:pt x="1777" y="1246"/>
                </a:lnTo>
                <a:lnTo>
                  <a:pt x="1826" y="1265"/>
                </a:lnTo>
                <a:lnTo>
                  <a:pt x="1875" y="1279"/>
                </a:lnTo>
                <a:lnTo>
                  <a:pt x="1924" y="1288"/>
                </a:lnTo>
                <a:lnTo>
                  <a:pt x="1973" y="1289"/>
                </a:lnTo>
                <a:lnTo>
                  <a:pt x="2049" y="1285"/>
                </a:lnTo>
                <a:lnTo>
                  <a:pt x="2125" y="1268"/>
                </a:lnTo>
                <a:lnTo>
                  <a:pt x="2199" y="1243"/>
                </a:lnTo>
                <a:lnTo>
                  <a:pt x="2273" y="1210"/>
                </a:lnTo>
                <a:lnTo>
                  <a:pt x="2348" y="1170"/>
                </a:lnTo>
                <a:lnTo>
                  <a:pt x="2421" y="1125"/>
                </a:lnTo>
                <a:lnTo>
                  <a:pt x="2490" y="1075"/>
                </a:lnTo>
                <a:lnTo>
                  <a:pt x="2560" y="1023"/>
                </a:lnTo>
                <a:lnTo>
                  <a:pt x="2627" y="968"/>
                </a:lnTo>
                <a:lnTo>
                  <a:pt x="2691" y="911"/>
                </a:lnTo>
                <a:lnTo>
                  <a:pt x="2753" y="856"/>
                </a:lnTo>
                <a:lnTo>
                  <a:pt x="2811" y="803"/>
                </a:lnTo>
                <a:lnTo>
                  <a:pt x="2868" y="752"/>
                </a:lnTo>
                <a:lnTo>
                  <a:pt x="2918" y="706"/>
                </a:lnTo>
                <a:lnTo>
                  <a:pt x="2975" y="655"/>
                </a:lnTo>
                <a:lnTo>
                  <a:pt x="3034" y="600"/>
                </a:lnTo>
                <a:lnTo>
                  <a:pt x="3100" y="544"/>
                </a:lnTo>
                <a:lnTo>
                  <a:pt x="3169" y="486"/>
                </a:lnTo>
                <a:lnTo>
                  <a:pt x="3244" y="426"/>
                </a:lnTo>
                <a:lnTo>
                  <a:pt x="3321" y="368"/>
                </a:lnTo>
                <a:lnTo>
                  <a:pt x="3403" y="310"/>
                </a:lnTo>
                <a:lnTo>
                  <a:pt x="3486" y="255"/>
                </a:lnTo>
                <a:lnTo>
                  <a:pt x="3574" y="203"/>
                </a:lnTo>
                <a:lnTo>
                  <a:pt x="3664" y="154"/>
                </a:lnTo>
                <a:lnTo>
                  <a:pt x="3758" y="111"/>
                </a:lnTo>
                <a:lnTo>
                  <a:pt x="3853" y="74"/>
                </a:lnTo>
                <a:lnTo>
                  <a:pt x="3951" y="43"/>
                </a:lnTo>
                <a:lnTo>
                  <a:pt x="4049" y="19"/>
                </a:lnTo>
                <a:lnTo>
                  <a:pt x="4150" y="4"/>
                </a:lnTo>
                <a:lnTo>
                  <a:pt x="4253" y="0"/>
                </a:lnTo>
                <a:close/>
              </a:path>
            </a:pathLst>
          </a:custGeom>
          <a:solidFill>
            <a:sysClr val="windowText" lastClr="000000">
              <a:lumMod val="95000"/>
              <a:lumOff val="5000"/>
            </a:sysClr>
          </a:solidFill>
          <a:ln w="0">
            <a:noFill/>
            <a:prstDash val="solid"/>
            <a:round/>
          </a:ln>
          <a:effectLst>
            <a:outerShdw algn="tl" rotWithShape="0">
              <a:srgbClr val="FFFFFF"/>
            </a:outerShdw>
          </a:effectLst>
        </p:spPr>
        <p:txBody>
          <a:bodyPr vert="horz" wrap="square" lIns="98207" tIns="49104" rIns="98207" bIns="49104" numCol="1" anchor="t" anchorCtr="0" compatLnSpc="1"/>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sp>
        <p:nvSpPr>
          <p:cNvPr id="160" name="Freeform 13"/>
          <p:cNvSpPr/>
          <p:nvPr/>
        </p:nvSpPr>
        <p:spPr bwMode="auto">
          <a:xfrm>
            <a:off x="5548448" y="2709761"/>
            <a:ext cx="1361342" cy="346548"/>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ysClr val="windowText" lastClr="000000">
              <a:lumMod val="95000"/>
              <a:lumOff val="5000"/>
            </a:sysClr>
          </a:solidFill>
          <a:ln w="0">
            <a:noFill/>
            <a:prstDash val="solid"/>
            <a:round/>
          </a:ln>
          <a:effectLst>
            <a:outerShdw algn="tl" rotWithShape="0">
              <a:srgbClr val="FFFFFF"/>
            </a:outerShdw>
          </a:effectLst>
        </p:spPr>
        <p:txBody>
          <a:bodyPr vert="horz" wrap="square" lIns="98207" tIns="49104" rIns="98207" bIns="49104" numCol="1" anchor="t" anchorCtr="0" compatLnSpc="1"/>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grpSp>
        <p:nvGrpSpPr>
          <p:cNvPr id="161" name="Group 19"/>
          <p:cNvGrpSpPr/>
          <p:nvPr/>
        </p:nvGrpSpPr>
        <p:grpSpPr>
          <a:xfrm>
            <a:off x="559323" y="2535287"/>
            <a:ext cx="1518094" cy="1033340"/>
            <a:chOff x="552376" y="2667382"/>
            <a:chExt cx="1499240" cy="1033020"/>
          </a:xfrm>
        </p:grpSpPr>
        <p:sp>
          <p:nvSpPr>
            <p:cNvPr id="162" name="Rectangle 26"/>
            <p:cNvSpPr/>
            <p:nvPr/>
          </p:nvSpPr>
          <p:spPr bwMode="auto">
            <a:xfrm>
              <a:off x="552376" y="2954983"/>
              <a:ext cx="1499240" cy="74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a:t>
              </a:r>
              <a:r>
                <a:rPr kumimoji="0" lang="zh-CN" altLang="en-US" sz="9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rPr>
                <a:t>。</a:t>
              </a:r>
              <a:endParaRPr kumimoji="0" 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163" name="Rectangle 27"/>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80000"/>
                </a:lnSpc>
                <a:spcBef>
                  <a:spcPct val="0"/>
                </a:spcBef>
                <a:spcAft>
                  <a:spcPct val="0"/>
                </a:spcAft>
                <a:buClrTx/>
                <a:buSzTx/>
                <a:buFontTx/>
                <a:buNone/>
                <a:defRPr/>
              </a:pPr>
              <a:r>
                <a:rPr kumimoji="0" lang="zh-CN" altLang="en-US" sz="17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sp>
        <p:nvSpPr>
          <p:cNvPr id="164" name="Freeform 13"/>
          <p:cNvSpPr/>
          <p:nvPr/>
        </p:nvSpPr>
        <p:spPr bwMode="auto">
          <a:xfrm rot="5910658">
            <a:off x="6143462" y="1630181"/>
            <a:ext cx="1031224" cy="350798"/>
          </a:xfrm>
          <a:custGeom>
            <a:avLst/>
            <a:gdLst>
              <a:gd name="T0" fmla="*/ 461 w 962"/>
              <a:gd name="T1" fmla="*/ 0 h 183"/>
              <a:gd name="T2" fmla="*/ 531 w 962"/>
              <a:gd name="T3" fmla="*/ 3 h 183"/>
              <a:gd name="T4" fmla="*/ 601 w 962"/>
              <a:gd name="T5" fmla="*/ 12 h 183"/>
              <a:gd name="T6" fmla="*/ 672 w 962"/>
              <a:gd name="T7" fmla="*/ 28 h 183"/>
              <a:gd name="T8" fmla="*/ 745 w 962"/>
              <a:gd name="T9" fmla="*/ 52 h 183"/>
              <a:gd name="T10" fmla="*/ 818 w 962"/>
              <a:gd name="T11" fmla="*/ 83 h 183"/>
              <a:gd name="T12" fmla="*/ 889 w 962"/>
              <a:gd name="T13" fmla="*/ 124 h 183"/>
              <a:gd name="T14" fmla="*/ 962 w 962"/>
              <a:gd name="T15" fmla="*/ 173 h 183"/>
              <a:gd name="T16" fmla="*/ 954 w 962"/>
              <a:gd name="T17" fmla="*/ 183 h 183"/>
              <a:gd name="T18" fmla="*/ 883 w 962"/>
              <a:gd name="T19" fmla="*/ 134 h 183"/>
              <a:gd name="T20" fmla="*/ 812 w 962"/>
              <a:gd name="T21" fmla="*/ 95 h 183"/>
              <a:gd name="T22" fmla="*/ 740 w 962"/>
              <a:gd name="T23" fmla="*/ 64 h 183"/>
              <a:gd name="T24" fmla="*/ 669 w 962"/>
              <a:gd name="T25" fmla="*/ 40 h 183"/>
              <a:gd name="T26" fmla="*/ 599 w 962"/>
              <a:gd name="T27" fmla="*/ 24 h 183"/>
              <a:gd name="T28" fmla="*/ 529 w 962"/>
              <a:gd name="T29" fmla="*/ 15 h 183"/>
              <a:gd name="T30" fmla="*/ 461 w 962"/>
              <a:gd name="T31" fmla="*/ 12 h 183"/>
              <a:gd name="T32" fmla="*/ 387 w 962"/>
              <a:gd name="T33" fmla="*/ 15 h 183"/>
              <a:gd name="T34" fmla="*/ 314 w 962"/>
              <a:gd name="T35" fmla="*/ 25 h 183"/>
              <a:gd name="T36" fmla="*/ 246 w 962"/>
              <a:gd name="T37" fmla="*/ 42 h 183"/>
              <a:gd name="T38" fmla="*/ 180 w 962"/>
              <a:gd name="T39" fmla="*/ 64 h 183"/>
              <a:gd name="T40" fmla="*/ 118 w 962"/>
              <a:gd name="T41" fmla="*/ 91 h 183"/>
              <a:gd name="T42" fmla="*/ 60 w 962"/>
              <a:gd name="T43" fmla="*/ 121 h 183"/>
              <a:gd name="T44" fmla="*/ 8 w 962"/>
              <a:gd name="T45" fmla="*/ 155 h 183"/>
              <a:gd name="T46" fmla="*/ 8 w 962"/>
              <a:gd name="T47" fmla="*/ 155 h 183"/>
              <a:gd name="T48" fmla="*/ 0 w 962"/>
              <a:gd name="T49" fmla="*/ 144 h 183"/>
              <a:gd name="T50" fmla="*/ 54 w 962"/>
              <a:gd name="T51" fmla="*/ 110 h 183"/>
              <a:gd name="T52" fmla="*/ 112 w 962"/>
              <a:gd name="T53" fmla="*/ 79 h 183"/>
              <a:gd name="T54" fmla="*/ 176 w 962"/>
              <a:gd name="T55" fmla="*/ 52 h 183"/>
              <a:gd name="T56" fmla="*/ 243 w 962"/>
              <a:gd name="T57" fmla="*/ 30 h 183"/>
              <a:gd name="T58" fmla="*/ 312 w 962"/>
              <a:gd name="T59" fmla="*/ 14 h 183"/>
              <a:gd name="T60" fmla="*/ 385 w 962"/>
              <a:gd name="T61" fmla="*/ 3 h 183"/>
              <a:gd name="T62" fmla="*/ 461 w 962"/>
              <a:gd name="T63"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62" h="183">
                <a:moveTo>
                  <a:pt x="461" y="0"/>
                </a:moveTo>
                <a:lnTo>
                  <a:pt x="531" y="3"/>
                </a:lnTo>
                <a:lnTo>
                  <a:pt x="601" y="12"/>
                </a:lnTo>
                <a:lnTo>
                  <a:pt x="672" y="28"/>
                </a:lnTo>
                <a:lnTo>
                  <a:pt x="745" y="52"/>
                </a:lnTo>
                <a:lnTo>
                  <a:pt x="818" y="83"/>
                </a:lnTo>
                <a:lnTo>
                  <a:pt x="889" y="124"/>
                </a:lnTo>
                <a:lnTo>
                  <a:pt x="962" y="173"/>
                </a:lnTo>
                <a:lnTo>
                  <a:pt x="954" y="183"/>
                </a:lnTo>
                <a:lnTo>
                  <a:pt x="883" y="134"/>
                </a:lnTo>
                <a:lnTo>
                  <a:pt x="812" y="95"/>
                </a:lnTo>
                <a:lnTo>
                  <a:pt x="740" y="64"/>
                </a:lnTo>
                <a:lnTo>
                  <a:pt x="669" y="40"/>
                </a:lnTo>
                <a:lnTo>
                  <a:pt x="599" y="24"/>
                </a:lnTo>
                <a:lnTo>
                  <a:pt x="529" y="15"/>
                </a:lnTo>
                <a:lnTo>
                  <a:pt x="461" y="12"/>
                </a:lnTo>
                <a:lnTo>
                  <a:pt x="387" y="15"/>
                </a:lnTo>
                <a:lnTo>
                  <a:pt x="314" y="25"/>
                </a:lnTo>
                <a:lnTo>
                  <a:pt x="246" y="42"/>
                </a:lnTo>
                <a:lnTo>
                  <a:pt x="180" y="64"/>
                </a:lnTo>
                <a:lnTo>
                  <a:pt x="118" y="91"/>
                </a:lnTo>
                <a:lnTo>
                  <a:pt x="60" y="121"/>
                </a:lnTo>
                <a:lnTo>
                  <a:pt x="8" y="155"/>
                </a:lnTo>
                <a:lnTo>
                  <a:pt x="8" y="155"/>
                </a:lnTo>
                <a:lnTo>
                  <a:pt x="0" y="144"/>
                </a:lnTo>
                <a:lnTo>
                  <a:pt x="54" y="110"/>
                </a:lnTo>
                <a:lnTo>
                  <a:pt x="112" y="79"/>
                </a:lnTo>
                <a:lnTo>
                  <a:pt x="176" y="52"/>
                </a:lnTo>
                <a:lnTo>
                  <a:pt x="243" y="30"/>
                </a:lnTo>
                <a:lnTo>
                  <a:pt x="312" y="14"/>
                </a:lnTo>
                <a:lnTo>
                  <a:pt x="385" y="3"/>
                </a:lnTo>
                <a:lnTo>
                  <a:pt x="461" y="0"/>
                </a:lnTo>
                <a:close/>
              </a:path>
            </a:pathLst>
          </a:custGeom>
          <a:solidFill>
            <a:sysClr val="windowText" lastClr="000000">
              <a:lumMod val="95000"/>
              <a:lumOff val="5000"/>
            </a:sysClr>
          </a:solidFill>
          <a:ln w="0">
            <a:noFill/>
            <a:prstDash val="solid"/>
            <a:round/>
          </a:ln>
          <a:effectLst>
            <a:outerShdw algn="tl" rotWithShape="0">
              <a:srgbClr val="FFFFFF"/>
            </a:outerShdw>
          </a:effectLst>
        </p:spPr>
        <p:txBody>
          <a:bodyPr vert="horz" wrap="square" lIns="98207" tIns="49104" rIns="98207" bIns="49104" numCol="1" anchor="t" anchorCtr="0" compatLnSpc="1"/>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22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sym typeface="Gill Sans" charset="0"/>
            </a:endParaRPr>
          </a:p>
        </p:txBody>
      </p:sp>
      <p:grpSp>
        <p:nvGrpSpPr>
          <p:cNvPr id="165" name="Group 129"/>
          <p:cNvGrpSpPr/>
          <p:nvPr/>
        </p:nvGrpSpPr>
        <p:grpSpPr>
          <a:xfrm>
            <a:off x="2115087" y="1776590"/>
            <a:ext cx="1380085" cy="852614"/>
            <a:chOff x="696724" y="2667382"/>
            <a:chExt cx="1362945" cy="852351"/>
          </a:xfrm>
        </p:grpSpPr>
        <p:sp>
          <p:nvSpPr>
            <p:cNvPr id="166" name="Rectangle 26"/>
            <p:cNvSpPr/>
            <p:nvPr/>
          </p:nvSpPr>
          <p:spPr bwMode="auto">
            <a:xfrm>
              <a:off x="696724" y="2920895"/>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kumimoji="0" 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167" name="Rectangle 27"/>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nvGrpSpPr>
          <p:cNvPr id="168" name="Group 132"/>
          <p:cNvGrpSpPr/>
          <p:nvPr/>
        </p:nvGrpSpPr>
        <p:grpSpPr>
          <a:xfrm>
            <a:off x="4919576" y="1137660"/>
            <a:ext cx="1380085" cy="867620"/>
            <a:chOff x="696724" y="2667382"/>
            <a:chExt cx="1362945" cy="867353"/>
          </a:xfrm>
        </p:grpSpPr>
        <p:sp>
          <p:nvSpPr>
            <p:cNvPr id="169" name="Rectangle 26"/>
            <p:cNvSpPr/>
            <p:nvPr/>
          </p:nvSpPr>
          <p:spPr bwMode="auto">
            <a:xfrm>
              <a:off x="696724" y="2935897"/>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kumimoji="0" 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170" name="Rectangle 27"/>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nvGrpSpPr>
          <p:cNvPr id="171" name="Group 135"/>
          <p:cNvGrpSpPr/>
          <p:nvPr/>
        </p:nvGrpSpPr>
        <p:grpSpPr>
          <a:xfrm>
            <a:off x="4413299" y="3918715"/>
            <a:ext cx="1518094" cy="830842"/>
            <a:chOff x="552376" y="2667382"/>
            <a:chExt cx="1499240" cy="830586"/>
          </a:xfrm>
        </p:grpSpPr>
        <p:sp>
          <p:nvSpPr>
            <p:cNvPr id="172" name="Rectangle 26"/>
            <p:cNvSpPr/>
            <p:nvPr/>
          </p:nvSpPr>
          <p:spPr bwMode="auto">
            <a:xfrm>
              <a:off x="552376" y="2907455"/>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a:t>
              </a:r>
              <a:endParaRPr kumimoji="0" 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173" name="Rectangle 27"/>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nvGrpSpPr>
          <p:cNvPr id="174" name="Group 138"/>
          <p:cNvGrpSpPr/>
          <p:nvPr/>
        </p:nvGrpSpPr>
        <p:grpSpPr>
          <a:xfrm>
            <a:off x="6217151" y="3459894"/>
            <a:ext cx="1518094" cy="832282"/>
            <a:chOff x="552376" y="2667382"/>
            <a:chExt cx="1499240" cy="832026"/>
          </a:xfrm>
        </p:grpSpPr>
        <p:sp>
          <p:nvSpPr>
            <p:cNvPr id="175" name="Rectangle 26"/>
            <p:cNvSpPr/>
            <p:nvPr/>
          </p:nvSpPr>
          <p:spPr bwMode="auto">
            <a:xfrm>
              <a:off x="552376" y="2908895"/>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a:t>
              </a:r>
              <a:endParaRPr kumimoji="0" 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176" name="Rectangle 27"/>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nvGrpSpPr>
          <p:cNvPr id="177" name="Group 141"/>
          <p:cNvGrpSpPr/>
          <p:nvPr/>
        </p:nvGrpSpPr>
        <p:grpSpPr>
          <a:xfrm>
            <a:off x="7350792" y="2081447"/>
            <a:ext cx="1518094" cy="838591"/>
            <a:chOff x="552376" y="2667382"/>
            <a:chExt cx="1499240" cy="838333"/>
          </a:xfrm>
        </p:grpSpPr>
        <p:sp>
          <p:nvSpPr>
            <p:cNvPr id="178" name="Rectangle 26"/>
            <p:cNvSpPr/>
            <p:nvPr/>
          </p:nvSpPr>
          <p:spPr bwMode="auto">
            <a:xfrm>
              <a:off x="552376" y="2915202"/>
              <a:ext cx="1499240" cy="5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此处添加详细文本描述，建议与标题相关并符合整体语言风格，语言描述尽量简洁生动。</a:t>
              </a:r>
              <a:endParaRPr kumimoji="0" 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179" name="Rectangle 27"/>
            <p:cNvSpPr/>
            <p:nvPr/>
          </p:nvSpPr>
          <p:spPr bwMode="auto">
            <a:xfrm>
              <a:off x="6205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nvGrpSpPr>
          <p:cNvPr id="180" name="组合 179"/>
          <p:cNvGrpSpPr/>
          <p:nvPr/>
        </p:nvGrpSpPr>
        <p:grpSpPr>
          <a:xfrm>
            <a:off x="1063219" y="1739827"/>
            <a:ext cx="613493" cy="613492"/>
            <a:chOff x="304800" y="673100"/>
            <a:chExt cx="4000500" cy="4000500"/>
          </a:xfrm>
          <a:effectLst>
            <a:outerShdw blurRad="444500" dist="254000" dir="8100000" algn="tr" rotWithShape="0">
              <a:prstClr val="black">
                <a:alpha val="50000"/>
              </a:prstClr>
            </a:outerShdw>
          </a:effectLst>
        </p:grpSpPr>
        <p:sp>
          <p:nvSpPr>
            <p:cNvPr id="181" name="同心圆 18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82" name="椭圆 18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83" name="Freeform 7"/>
          <p:cNvSpPr>
            <a:spLocks noEditPoints="1"/>
          </p:cNvSpPr>
          <p:nvPr/>
        </p:nvSpPr>
        <p:spPr bwMode="auto">
          <a:xfrm>
            <a:off x="1218294" y="1907958"/>
            <a:ext cx="303341" cy="277664"/>
          </a:xfrm>
          <a:custGeom>
            <a:avLst/>
            <a:gdLst>
              <a:gd name="T0" fmla="*/ 31 w 177"/>
              <a:gd name="T1" fmla="*/ 94 h 164"/>
              <a:gd name="T2" fmla="*/ 19 w 177"/>
              <a:gd name="T3" fmla="*/ 94 h 164"/>
              <a:gd name="T4" fmla="*/ 1 w 177"/>
              <a:gd name="T5" fmla="*/ 79 h 164"/>
              <a:gd name="T6" fmla="*/ 12 w 177"/>
              <a:gd name="T7" fmla="*/ 47 h 164"/>
              <a:gd name="T8" fmla="*/ 36 w 177"/>
              <a:gd name="T9" fmla="*/ 55 h 164"/>
              <a:gd name="T10" fmla="*/ 48 w 177"/>
              <a:gd name="T11" fmla="*/ 52 h 164"/>
              <a:gd name="T12" fmla="*/ 48 w 177"/>
              <a:gd name="T13" fmla="*/ 59 h 164"/>
              <a:gd name="T14" fmla="*/ 55 w 177"/>
              <a:gd name="T15" fmla="*/ 82 h 164"/>
              <a:gd name="T16" fmla="*/ 31 w 177"/>
              <a:gd name="T17" fmla="*/ 94 h 164"/>
              <a:gd name="T18" fmla="*/ 36 w 177"/>
              <a:gd name="T19" fmla="*/ 47 h 164"/>
              <a:gd name="T20" fmla="*/ 12 w 177"/>
              <a:gd name="T21" fmla="*/ 23 h 164"/>
              <a:gd name="T22" fmla="*/ 36 w 177"/>
              <a:gd name="T23" fmla="*/ 0 h 164"/>
              <a:gd name="T24" fmla="*/ 59 w 177"/>
              <a:gd name="T25" fmla="*/ 23 h 164"/>
              <a:gd name="T26" fmla="*/ 36 w 177"/>
              <a:gd name="T27" fmla="*/ 47 h 164"/>
              <a:gd name="T28" fmla="*/ 129 w 177"/>
              <a:gd name="T29" fmla="*/ 164 h 164"/>
              <a:gd name="T30" fmla="*/ 49 w 177"/>
              <a:gd name="T31" fmla="*/ 164 h 164"/>
              <a:gd name="T32" fmla="*/ 24 w 177"/>
              <a:gd name="T33" fmla="*/ 140 h 164"/>
              <a:gd name="T34" fmla="*/ 56 w 177"/>
              <a:gd name="T35" fmla="*/ 88 h 164"/>
              <a:gd name="T36" fmla="*/ 89 w 177"/>
              <a:gd name="T37" fmla="*/ 101 h 164"/>
              <a:gd name="T38" fmla="*/ 121 w 177"/>
              <a:gd name="T39" fmla="*/ 88 h 164"/>
              <a:gd name="T40" fmla="*/ 153 w 177"/>
              <a:gd name="T41" fmla="*/ 140 h 164"/>
              <a:gd name="T42" fmla="*/ 129 w 177"/>
              <a:gd name="T43" fmla="*/ 164 h 164"/>
              <a:gd name="T44" fmla="*/ 89 w 177"/>
              <a:gd name="T45" fmla="*/ 94 h 164"/>
              <a:gd name="T46" fmla="*/ 53 w 177"/>
              <a:gd name="T47" fmla="*/ 59 h 164"/>
              <a:gd name="T48" fmla="*/ 89 w 177"/>
              <a:gd name="T49" fmla="*/ 23 h 164"/>
              <a:gd name="T50" fmla="*/ 124 w 177"/>
              <a:gd name="T51" fmla="*/ 59 h 164"/>
              <a:gd name="T52" fmla="*/ 89 w 177"/>
              <a:gd name="T53" fmla="*/ 94 h 164"/>
              <a:gd name="T54" fmla="*/ 141 w 177"/>
              <a:gd name="T55" fmla="*/ 47 h 164"/>
              <a:gd name="T56" fmla="*/ 118 w 177"/>
              <a:gd name="T57" fmla="*/ 23 h 164"/>
              <a:gd name="T58" fmla="*/ 141 w 177"/>
              <a:gd name="T59" fmla="*/ 0 h 164"/>
              <a:gd name="T60" fmla="*/ 165 w 177"/>
              <a:gd name="T61" fmla="*/ 23 h 164"/>
              <a:gd name="T62" fmla="*/ 141 w 177"/>
              <a:gd name="T63" fmla="*/ 47 h 164"/>
              <a:gd name="T64" fmla="*/ 159 w 177"/>
              <a:gd name="T65" fmla="*/ 94 h 164"/>
              <a:gd name="T66" fmla="*/ 146 w 177"/>
              <a:gd name="T67" fmla="*/ 94 h 164"/>
              <a:gd name="T68" fmla="*/ 122 w 177"/>
              <a:gd name="T69" fmla="*/ 82 h 164"/>
              <a:gd name="T70" fmla="*/ 130 w 177"/>
              <a:gd name="T71" fmla="*/ 59 h 164"/>
              <a:gd name="T72" fmla="*/ 129 w 177"/>
              <a:gd name="T73" fmla="*/ 52 h 164"/>
              <a:gd name="T74" fmla="*/ 141 w 177"/>
              <a:gd name="T75" fmla="*/ 55 h 164"/>
              <a:gd name="T76" fmla="*/ 165 w 177"/>
              <a:gd name="T77" fmla="*/ 47 h 164"/>
              <a:gd name="T78" fmla="*/ 177 w 177"/>
              <a:gd name="T79" fmla="*/ 79 h 164"/>
              <a:gd name="T80" fmla="*/ 159 w 177"/>
              <a:gd name="T81" fmla="*/ 9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7" h="164">
                <a:moveTo>
                  <a:pt x="31" y="94"/>
                </a:moveTo>
                <a:cubicBezTo>
                  <a:pt x="19" y="94"/>
                  <a:pt x="19" y="94"/>
                  <a:pt x="19" y="94"/>
                </a:cubicBezTo>
                <a:cubicBezTo>
                  <a:pt x="9" y="94"/>
                  <a:pt x="1" y="89"/>
                  <a:pt x="1" y="79"/>
                </a:cubicBezTo>
                <a:cubicBezTo>
                  <a:pt x="1" y="72"/>
                  <a:pt x="0" y="47"/>
                  <a:pt x="12" y="47"/>
                </a:cubicBezTo>
                <a:cubicBezTo>
                  <a:pt x="14" y="47"/>
                  <a:pt x="24" y="55"/>
                  <a:pt x="36" y="55"/>
                </a:cubicBezTo>
                <a:cubicBezTo>
                  <a:pt x="40" y="55"/>
                  <a:pt x="44" y="54"/>
                  <a:pt x="48" y="52"/>
                </a:cubicBezTo>
                <a:cubicBezTo>
                  <a:pt x="48" y="54"/>
                  <a:pt x="48" y="57"/>
                  <a:pt x="48" y="59"/>
                </a:cubicBezTo>
                <a:cubicBezTo>
                  <a:pt x="48" y="67"/>
                  <a:pt x="50" y="75"/>
                  <a:pt x="55" y="82"/>
                </a:cubicBezTo>
                <a:cubicBezTo>
                  <a:pt x="46" y="82"/>
                  <a:pt x="37" y="86"/>
                  <a:pt x="31" y="94"/>
                </a:cubicBezTo>
                <a:close/>
                <a:moveTo>
                  <a:pt x="36" y="47"/>
                </a:moveTo>
                <a:cubicBezTo>
                  <a:pt x="23" y="47"/>
                  <a:pt x="12" y="36"/>
                  <a:pt x="12" y="23"/>
                </a:cubicBezTo>
                <a:cubicBezTo>
                  <a:pt x="12" y="10"/>
                  <a:pt x="23" y="0"/>
                  <a:pt x="36" y="0"/>
                </a:cubicBezTo>
                <a:cubicBezTo>
                  <a:pt x="49" y="0"/>
                  <a:pt x="59" y="10"/>
                  <a:pt x="59" y="23"/>
                </a:cubicBezTo>
                <a:cubicBezTo>
                  <a:pt x="59" y="36"/>
                  <a:pt x="49" y="47"/>
                  <a:pt x="36" y="47"/>
                </a:cubicBezTo>
                <a:close/>
                <a:moveTo>
                  <a:pt x="129" y="164"/>
                </a:moveTo>
                <a:cubicBezTo>
                  <a:pt x="49" y="164"/>
                  <a:pt x="49" y="164"/>
                  <a:pt x="49" y="164"/>
                </a:cubicBezTo>
                <a:cubicBezTo>
                  <a:pt x="34" y="164"/>
                  <a:pt x="24" y="155"/>
                  <a:pt x="24" y="140"/>
                </a:cubicBezTo>
                <a:cubicBezTo>
                  <a:pt x="24" y="120"/>
                  <a:pt x="29" y="88"/>
                  <a:pt x="56" y="88"/>
                </a:cubicBezTo>
                <a:cubicBezTo>
                  <a:pt x="59" y="88"/>
                  <a:pt x="70" y="101"/>
                  <a:pt x="89" y="101"/>
                </a:cubicBezTo>
                <a:cubicBezTo>
                  <a:pt x="107" y="101"/>
                  <a:pt x="118" y="88"/>
                  <a:pt x="121" y="88"/>
                </a:cubicBezTo>
                <a:cubicBezTo>
                  <a:pt x="148" y="88"/>
                  <a:pt x="153" y="120"/>
                  <a:pt x="153" y="140"/>
                </a:cubicBezTo>
                <a:cubicBezTo>
                  <a:pt x="153" y="155"/>
                  <a:pt x="143" y="164"/>
                  <a:pt x="129" y="164"/>
                </a:cubicBezTo>
                <a:close/>
                <a:moveTo>
                  <a:pt x="89" y="94"/>
                </a:moveTo>
                <a:cubicBezTo>
                  <a:pt x="69" y="94"/>
                  <a:pt x="53" y="78"/>
                  <a:pt x="53" y="59"/>
                </a:cubicBezTo>
                <a:cubicBezTo>
                  <a:pt x="53" y="39"/>
                  <a:pt x="69" y="23"/>
                  <a:pt x="89" y="23"/>
                </a:cubicBezTo>
                <a:cubicBezTo>
                  <a:pt x="108" y="23"/>
                  <a:pt x="124" y="39"/>
                  <a:pt x="124" y="59"/>
                </a:cubicBezTo>
                <a:cubicBezTo>
                  <a:pt x="124" y="78"/>
                  <a:pt x="108" y="94"/>
                  <a:pt x="89" y="94"/>
                </a:cubicBezTo>
                <a:close/>
                <a:moveTo>
                  <a:pt x="141" y="47"/>
                </a:moveTo>
                <a:cubicBezTo>
                  <a:pt x="128" y="47"/>
                  <a:pt x="118" y="36"/>
                  <a:pt x="118" y="23"/>
                </a:cubicBezTo>
                <a:cubicBezTo>
                  <a:pt x="118" y="10"/>
                  <a:pt x="128" y="0"/>
                  <a:pt x="141" y="0"/>
                </a:cubicBezTo>
                <a:cubicBezTo>
                  <a:pt x="154" y="0"/>
                  <a:pt x="165" y="10"/>
                  <a:pt x="165" y="23"/>
                </a:cubicBezTo>
                <a:cubicBezTo>
                  <a:pt x="165" y="36"/>
                  <a:pt x="154" y="47"/>
                  <a:pt x="141" y="47"/>
                </a:cubicBezTo>
                <a:close/>
                <a:moveTo>
                  <a:pt x="159" y="94"/>
                </a:moveTo>
                <a:cubicBezTo>
                  <a:pt x="146" y="94"/>
                  <a:pt x="146" y="94"/>
                  <a:pt x="146" y="94"/>
                </a:cubicBezTo>
                <a:cubicBezTo>
                  <a:pt x="140" y="86"/>
                  <a:pt x="132" y="82"/>
                  <a:pt x="122" y="82"/>
                </a:cubicBezTo>
                <a:cubicBezTo>
                  <a:pt x="127" y="75"/>
                  <a:pt x="130" y="67"/>
                  <a:pt x="130" y="59"/>
                </a:cubicBezTo>
                <a:cubicBezTo>
                  <a:pt x="130" y="57"/>
                  <a:pt x="129" y="54"/>
                  <a:pt x="129" y="52"/>
                </a:cubicBezTo>
                <a:cubicBezTo>
                  <a:pt x="133" y="54"/>
                  <a:pt x="137" y="55"/>
                  <a:pt x="141" y="55"/>
                </a:cubicBezTo>
                <a:cubicBezTo>
                  <a:pt x="154" y="55"/>
                  <a:pt x="163" y="47"/>
                  <a:pt x="165" y="47"/>
                </a:cubicBezTo>
                <a:cubicBezTo>
                  <a:pt x="177" y="47"/>
                  <a:pt x="177" y="72"/>
                  <a:pt x="177" y="79"/>
                </a:cubicBezTo>
                <a:cubicBezTo>
                  <a:pt x="177" y="89"/>
                  <a:pt x="168" y="94"/>
                  <a:pt x="159" y="94"/>
                </a:cubicBezTo>
                <a:close/>
              </a:path>
            </a:pathLst>
          </a:custGeom>
          <a:solidFill>
            <a:srgbClr val="0070C0"/>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84" name="组合 183"/>
          <p:cNvGrpSpPr/>
          <p:nvPr/>
        </p:nvGrpSpPr>
        <p:grpSpPr>
          <a:xfrm>
            <a:off x="3646762" y="1739827"/>
            <a:ext cx="613493" cy="613492"/>
            <a:chOff x="304800" y="673100"/>
            <a:chExt cx="4000500" cy="4000500"/>
          </a:xfrm>
          <a:effectLst>
            <a:outerShdw blurRad="444500" dist="254000" dir="8100000" algn="tr" rotWithShape="0">
              <a:prstClr val="black">
                <a:alpha val="50000"/>
              </a:prstClr>
            </a:outerShdw>
          </a:effectLst>
        </p:grpSpPr>
        <p:sp>
          <p:nvSpPr>
            <p:cNvPr id="185" name="同心圆 18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86" name="椭圆 18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87" name="Freeform 8"/>
          <p:cNvSpPr>
            <a:spLocks noEditPoints="1"/>
          </p:cNvSpPr>
          <p:nvPr/>
        </p:nvSpPr>
        <p:spPr bwMode="auto">
          <a:xfrm>
            <a:off x="3886970" y="1896093"/>
            <a:ext cx="204453" cy="300959"/>
          </a:xfrm>
          <a:custGeom>
            <a:avLst/>
            <a:gdLst>
              <a:gd name="T0" fmla="*/ 85 w 94"/>
              <a:gd name="T1" fmla="*/ 44 h 140"/>
              <a:gd name="T2" fmla="*/ 45 w 94"/>
              <a:gd name="T3" fmla="*/ 90 h 140"/>
              <a:gd name="T4" fmla="*/ 26 w 94"/>
              <a:gd name="T5" fmla="*/ 105 h 140"/>
              <a:gd name="T6" fmla="*/ 26 w 94"/>
              <a:gd name="T7" fmla="*/ 108 h 140"/>
              <a:gd name="T8" fmla="*/ 35 w 94"/>
              <a:gd name="T9" fmla="*/ 123 h 140"/>
              <a:gd name="T10" fmla="*/ 17 w 94"/>
              <a:gd name="T11" fmla="*/ 140 h 140"/>
              <a:gd name="T12" fmla="*/ 0 w 94"/>
              <a:gd name="T13" fmla="*/ 123 h 140"/>
              <a:gd name="T14" fmla="*/ 9 w 94"/>
              <a:gd name="T15" fmla="*/ 108 h 140"/>
              <a:gd name="T16" fmla="*/ 9 w 94"/>
              <a:gd name="T17" fmla="*/ 33 h 140"/>
              <a:gd name="T18" fmla="*/ 0 w 94"/>
              <a:gd name="T19" fmla="*/ 17 h 140"/>
              <a:gd name="T20" fmla="*/ 17 w 94"/>
              <a:gd name="T21" fmla="*/ 0 h 140"/>
              <a:gd name="T22" fmla="*/ 35 w 94"/>
              <a:gd name="T23" fmla="*/ 17 h 140"/>
              <a:gd name="T24" fmla="*/ 26 w 94"/>
              <a:gd name="T25" fmla="*/ 33 h 140"/>
              <a:gd name="T26" fmla="*/ 26 w 94"/>
              <a:gd name="T27" fmla="*/ 78 h 140"/>
              <a:gd name="T28" fmla="*/ 40 w 94"/>
              <a:gd name="T29" fmla="*/ 73 h 140"/>
              <a:gd name="T30" fmla="*/ 67 w 94"/>
              <a:gd name="T31" fmla="*/ 44 h 140"/>
              <a:gd name="T32" fmla="*/ 58 w 94"/>
              <a:gd name="T33" fmla="*/ 29 h 140"/>
              <a:gd name="T34" fmla="*/ 76 w 94"/>
              <a:gd name="T35" fmla="*/ 11 h 140"/>
              <a:gd name="T36" fmla="*/ 94 w 94"/>
              <a:gd name="T37" fmla="*/ 29 h 140"/>
              <a:gd name="T38" fmla="*/ 85 w 94"/>
              <a:gd name="T39" fmla="*/ 44 h 140"/>
              <a:gd name="T40" fmla="*/ 17 w 94"/>
              <a:gd name="T41" fmla="*/ 9 h 140"/>
              <a:gd name="T42" fmla="*/ 9 w 94"/>
              <a:gd name="T43" fmla="*/ 17 h 140"/>
              <a:gd name="T44" fmla="*/ 17 w 94"/>
              <a:gd name="T45" fmla="*/ 26 h 140"/>
              <a:gd name="T46" fmla="*/ 26 w 94"/>
              <a:gd name="T47" fmla="*/ 17 h 140"/>
              <a:gd name="T48" fmla="*/ 17 w 94"/>
              <a:gd name="T49" fmla="*/ 9 h 140"/>
              <a:gd name="T50" fmla="*/ 17 w 94"/>
              <a:gd name="T51" fmla="*/ 114 h 140"/>
              <a:gd name="T52" fmla="*/ 9 w 94"/>
              <a:gd name="T53" fmla="*/ 123 h 140"/>
              <a:gd name="T54" fmla="*/ 17 w 94"/>
              <a:gd name="T55" fmla="*/ 132 h 140"/>
              <a:gd name="T56" fmla="*/ 26 w 94"/>
              <a:gd name="T57" fmla="*/ 123 h 140"/>
              <a:gd name="T58" fmla="*/ 17 w 94"/>
              <a:gd name="T59" fmla="*/ 114 h 140"/>
              <a:gd name="T60" fmla="*/ 76 w 94"/>
              <a:gd name="T61" fmla="*/ 20 h 140"/>
              <a:gd name="T62" fmla="*/ 67 w 94"/>
              <a:gd name="T63" fmla="*/ 29 h 140"/>
              <a:gd name="T64" fmla="*/ 76 w 94"/>
              <a:gd name="T65" fmla="*/ 38 h 140"/>
              <a:gd name="T66" fmla="*/ 85 w 94"/>
              <a:gd name="T67" fmla="*/ 29 h 140"/>
              <a:gd name="T68" fmla="*/ 76 w 94"/>
              <a:gd name="T69"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rgbClr val="0070C0"/>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88" name="组合 187"/>
          <p:cNvGrpSpPr/>
          <p:nvPr/>
        </p:nvGrpSpPr>
        <p:grpSpPr>
          <a:xfrm>
            <a:off x="4806942" y="3056309"/>
            <a:ext cx="613493" cy="613492"/>
            <a:chOff x="304800" y="673100"/>
            <a:chExt cx="4000500" cy="4000500"/>
          </a:xfrm>
          <a:effectLst>
            <a:outerShdw blurRad="444500" dist="254000" dir="8100000" algn="tr" rotWithShape="0">
              <a:prstClr val="black">
                <a:alpha val="50000"/>
              </a:prstClr>
            </a:outerShdw>
          </a:effectLst>
        </p:grpSpPr>
        <p:sp>
          <p:nvSpPr>
            <p:cNvPr id="189" name="同心圆 18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0" name="椭圆 18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91" name="Freeform 10"/>
          <p:cNvSpPr>
            <a:spLocks noEditPoints="1"/>
          </p:cNvSpPr>
          <p:nvPr/>
        </p:nvSpPr>
        <p:spPr bwMode="auto">
          <a:xfrm>
            <a:off x="4981598" y="3255872"/>
            <a:ext cx="264180" cy="203860"/>
          </a:xfrm>
          <a:custGeom>
            <a:avLst/>
            <a:gdLst>
              <a:gd name="T0" fmla="*/ 164 w 164"/>
              <a:gd name="T1" fmla="*/ 114 h 128"/>
              <a:gd name="T2" fmla="*/ 149 w 164"/>
              <a:gd name="T3" fmla="*/ 128 h 128"/>
              <a:gd name="T4" fmla="*/ 15 w 164"/>
              <a:gd name="T5" fmla="*/ 128 h 128"/>
              <a:gd name="T6" fmla="*/ 0 w 164"/>
              <a:gd name="T7" fmla="*/ 114 h 128"/>
              <a:gd name="T8" fmla="*/ 0 w 164"/>
              <a:gd name="T9" fmla="*/ 14 h 128"/>
              <a:gd name="T10" fmla="*/ 15 w 164"/>
              <a:gd name="T11" fmla="*/ 0 h 128"/>
              <a:gd name="T12" fmla="*/ 149 w 164"/>
              <a:gd name="T13" fmla="*/ 0 h 128"/>
              <a:gd name="T14" fmla="*/ 164 w 164"/>
              <a:gd name="T15" fmla="*/ 14 h 128"/>
              <a:gd name="T16" fmla="*/ 164 w 164"/>
              <a:gd name="T17" fmla="*/ 114 h 128"/>
              <a:gd name="T18" fmla="*/ 149 w 164"/>
              <a:gd name="T19" fmla="*/ 11 h 128"/>
              <a:gd name="T20" fmla="*/ 15 w 164"/>
              <a:gd name="T21" fmla="*/ 11 h 128"/>
              <a:gd name="T22" fmla="*/ 12 w 164"/>
              <a:gd name="T23" fmla="*/ 14 h 128"/>
              <a:gd name="T24" fmla="*/ 25 w 164"/>
              <a:gd name="T25" fmla="*/ 40 h 128"/>
              <a:gd name="T26" fmla="*/ 62 w 164"/>
              <a:gd name="T27" fmla="*/ 69 h 128"/>
              <a:gd name="T28" fmla="*/ 82 w 164"/>
              <a:gd name="T29" fmla="*/ 82 h 128"/>
              <a:gd name="T30" fmla="*/ 82 w 164"/>
              <a:gd name="T31" fmla="*/ 82 h 128"/>
              <a:gd name="T32" fmla="*/ 82 w 164"/>
              <a:gd name="T33" fmla="*/ 82 h 128"/>
              <a:gd name="T34" fmla="*/ 102 w 164"/>
              <a:gd name="T35" fmla="*/ 69 h 128"/>
              <a:gd name="T36" fmla="*/ 139 w 164"/>
              <a:gd name="T37" fmla="*/ 40 h 128"/>
              <a:gd name="T38" fmla="*/ 152 w 164"/>
              <a:gd name="T39" fmla="*/ 18 h 128"/>
              <a:gd name="T40" fmla="*/ 149 w 164"/>
              <a:gd name="T41" fmla="*/ 11 h 128"/>
              <a:gd name="T42" fmla="*/ 152 w 164"/>
              <a:gd name="T43" fmla="*/ 43 h 128"/>
              <a:gd name="T44" fmla="*/ 146 w 164"/>
              <a:gd name="T45" fmla="*/ 50 h 128"/>
              <a:gd name="T46" fmla="*/ 107 w 164"/>
              <a:gd name="T47" fmla="*/ 80 h 128"/>
              <a:gd name="T48" fmla="*/ 82 w 164"/>
              <a:gd name="T49" fmla="*/ 93 h 128"/>
              <a:gd name="T50" fmla="*/ 82 w 164"/>
              <a:gd name="T51" fmla="*/ 93 h 128"/>
              <a:gd name="T52" fmla="*/ 82 w 164"/>
              <a:gd name="T53" fmla="*/ 93 h 128"/>
              <a:gd name="T54" fmla="*/ 57 w 164"/>
              <a:gd name="T55" fmla="*/ 80 h 128"/>
              <a:gd name="T56" fmla="*/ 18 w 164"/>
              <a:gd name="T57" fmla="*/ 50 h 128"/>
              <a:gd name="T58" fmla="*/ 12 w 164"/>
              <a:gd name="T59" fmla="*/ 43 h 128"/>
              <a:gd name="T60" fmla="*/ 12 w 164"/>
              <a:gd name="T61" fmla="*/ 114 h 128"/>
              <a:gd name="T62" fmla="*/ 15 w 164"/>
              <a:gd name="T63" fmla="*/ 117 h 128"/>
              <a:gd name="T64" fmla="*/ 149 w 164"/>
              <a:gd name="T65" fmla="*/ 117 h 128"/>
              <a:gd name="T66" fmla="*/ 152 w 164"/>
              <a:gd name="T67" fmla="*/ 114 h 128"/>
              <a:gd name="T68" fmla="*/ 152 w 164"/>
              <a:gd name="T6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4" h="128">
                <a:moveTo>
                  <a:pt x="164" y="114"/>
                </a:moveTo>
                <a:cubicBezTo>
                  <a:pt x="164" y="122"/>
                  <a:pt x="157" y="128"/>
                  <a:pt x="149" y="128"/>
                </a:cubicBezTo>
                <a:cubicBezTo>
                  <a:pt x="15" y="128"/>
                  <a:pt x="15" y="128"/>
                  <a:pt x="15" y="128"/>
                </a:cubicBezTo>
                <a:cubicBezTo>
                  <a:pt x="7" y="128"/>
                  <a:pt x="0" y="122"/>
                  <a:pt x="0" y="114"/>
                </a:cubicBezTo>
                <a:cubicBezTo>
                  <a:pt x="0" y="14"/>
                  <a:pt x="0" y="14"/>
                  <a:pt x="0" y="14"/>
                </a:cubicBezTo>
                <a:cubicBezTo>
                  <a:pt x="0" y="6"/>
                  <a:pt x="7" y="0"/>
                  <a:pt x="15" y="0"/>
                </a:cubicBezTo>
                <a:cubicBezTo>
                  <a:pt x="149" y="0"/>
                  <a:pt x="149" y="0"/>
                  <a:pt x="149" y="0"/>
                </a:cubicBezTo>
                <a:cubicBezTo>
                  <a:pt x="157" y="0"/>
                  <a:pt x="164" y="6"/>
                  <a:pt x="164" y="14"/>
                </a:cubicBezTo>
                <a:lnTo>
                  <a:pt x="164" y="114"/>
                </a:lnTo>
                <a:close/>
                <a:moveTo>
                  <a:pt x="149" y="11"/>
                </a:moveTo>
                <a:cubicBezTo>
                  <a:pt x="15" y="11"/>
                  <a:pt x="15" y="11"/>
                  <a:pt x="15" y="11"/>
                </a:cubicBezTo>
                <a:cubicBezTo>
                  <a:pt x="13" y="11"/>
                  <a:pt x="12" y="13"/>
                  <a:pt x="12" y="14"/>
                </a:cubicBezTo>
                <a:cubicBezTo>
                  <a:pt x="12" y="25"/>
                  <a:pt x="17" y="34"/>
                  <a:pt x="25" y="40"/>
                </a:cubicBezTo>
                <a:cubicBezTo>
                  <a:pt x="37" y="50"/>
                  <a:pt x="50" y="59"/>
                  <a:pt x="62" y="69"/>
                </a:cubicBezTo>
                <a:cubicBezTo>
                  <a:pt x="67" y="73"/>
                  <a:pt x="76" y="82"/>
                  <a:pt x="82" y="82"/>
                </a:cubicBezTo>
                <a:cubicBezTo>
                  <a:pt x="82" y="82"/>
                  <a:pt x="82" y="82"/>
                  <a:pt x="82" y="82"/>
                </a:cubicBezTo>
                <a:cubicBezTo>
                  <a:pt x="82" y="82"/>
                  <a:pt x="82" y="82"/>
                  <a:pt x="82" y="82"/>
                </a:cubicBezTo>
                <a:cubicBezTo>
                  <a:pt x="89" y="82"/>
                  <a:pt x="97" y="73"/>
                  <a:pt x="102" y="69"/>
                </a:cubicBezTo>
                <a:cubicBezTo>
                  <a:pt x="114" y="59"/>
                  <a:pt x="127" y="50"/>
                  <a:pt x="139" y="40"/>
                </a:cubicBezTo>
                <a:cubicBezTo>
                  <a:pt x="145" y="36"/>
                  <a:pt x="152" y="25"/>
                  <a:pt x="152" y="18"/>
                </a:cubicBezTo>
                <a:cubicBezTo>
                  <a:pt x="152" y="15"/>
                  <a:pt x="153" y="11"/>
                  <a:pt x="149" y="11"/>
                </a:cubicBezTo>
                <a:close/>
                <a:moveTo>
                  <a:pt x="152" y="43"/>
                </a:moveTo>
                <a:cubicBezTo>
                  <a:pt x="150" y="46"/>
                  <a:pt x="148" y="48"/>
                  <a:pt x="146" y="50"/>
                </a:cubicBezTo>
                <a:cubicBezTo>
                  <a:pt x="133" y="60"/>
                  <a:pt x="120" y="70"/>
                  <a:pt x="107" y="80"/>
                </a:cubicBezTo>
                <a:cubicBezTo>
                  <a:pt x="100" y="86"/>
                  <a:pt x="92" y="93"/>
                  <a:pt x="82" y="93"/>
                </a:cubicBezTo>
                <a:cubicBezTo>
                  <a:pt x="82" y="93"/>
                  <a:pt x="82" y="93"/>
                  <a:pt x="82" y="93"/>
                </a:cubicBezTo>
                <a:cubicBezTo>
                  <a:pt x="82" y="93"/>
                  <a:pt x="82" y="93"/>
                  <a:pt x="82" y="93"/>
                </a:cubicBezTo>
                <a:cubicBezTo>
                  <a:pt x="72" y="93"/>
                  <a:pt x="64" y="86"/>
                  <a:pt x="57" y="80"/>
                </a:cubicBezTo>
                <a:cubicBezTo>
                  <a:pt x="44" y="70"/>
                  <a:pt x="31" y="60"/>
                  <a:pt x="18" y="50"/>
                </a:cubicBezTo>
                <a:cubicBezTo>
                  <a:pt x="16" y="48"/>
                  <a:pt x="14" y="46"/>
                  <a:pt x="12" y="43"/>
                </a:cubicBezTo>
                <a:cubicBezTo>
                  <a:pt x="12" y="114"/>
                  <a:pt x="12" y="114"/>
                  <a:pt x="12" y="114"/>
                </a:cubicBezTo>
                <a:cubicBezTo>
                  <a:pt x="12" y="115"/>
                  <a:pt x="13" y="117"/>
                  <a:pt x="15" y="117"/>
                </a:cubicBezTo>
                <a:cubicBezTo>
                  <a:pt x="149" y="117"/>
                  <a:pt x="149" y="117"/>
                  <a:pt x="149" y="117"/>
                </a:cubicBezTo>
                <a:cubicBezTo>
                  <a:pt x="151" y="117"/>
                  <a:pt x="152" y="115"/>
                  <a:pt x="152" y="114"/>
                </a:cubicBezTo>
                <a:lnTo>
                  <a:pt x="152" y="43"/>
                </a:lnTo>
                <a:close/>
              </a:path>
            </a:pathLst>
          </a:custGeom>
          <a:solidFill>
            <a:srgbClr val="0070C0"/>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92" name="组合 191"/>
          <p:cNvGrpSpPr/>
          <p:nvPr/>
        </p:nvGrpSpPr>
        <p:grpSpPr>
          <a:xfrm>
            <a:off x="6352327" y="916360"/>
            <a:ext cx="613493" cy="613492"/>
            <a:chOff x="304800" y="673100"/>
            <a:chExt cx="4000500" cy="4000500"/>
          </a:xfrm>
          <a:effectLst>
            <a:outerShdw blurRad="444500" dist="254000" dir="8100000" algn="tr" rotWithShape="0">
              <a:prstClr val="black">
                <a:alpha val="50000"/>
              </a:prstClr>
            </a:outerShdw>
          </a:effectLst>
        </p:grpSpPr>
        <p:sp>
          <p:nvSpPr>
            <p:cNvPr id="193" name="同心圆 19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4" name="椭圆 19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95" name="Freeform 9"/>
          <p:cNvSpPr>
            <a:spLocks noEditPoints="1"/>
          </p:cNvSpPr>
          <p:nvPr/>
        </p:nvSpPr>
        <p:spPr bwMode="auto">
          <a:xfrm>
            <a:off x="6539703" y="1111166"/>
            <a:ext cx="266999" cy="197387"/>
          </a:xfrm>
          <a:custGeom>
            <a:avLst/>
            <a:gdLst>
              <a:gd name="T0" fmla="*/ 302 w 302"/>
              <a:gd name="T1" fmla="*/ 226 h 226"/>
              <a:gd name="T2" fmla="*/ 0 w 302"/>
              <a:gd name="T3" fmla="*/ 226 h 226"/>
              <a:gd name="T4" fmla="*/ 0 w 302"/>
              <a:gd name="T5" fmla="*/ 0 h 226"/>
              <a:gd name="T6" fmla="*/ 17 w 302"/>
              <a:gd name="T7" fmla="*/ 0 h 226"/>
              <a:gd name="T8" fmla="*/ 17 w 302"/>
              <a:gd name="T9" fmla="*/ 206 h 226"/>
              <a:gd name="T10" fmla="*/ 302 w 302"/>
              <a:gd name="T11" fmla="*/ 206 h 226"/>
              <a:gd name="T12" fmla="*/ 302 w 302"/>
              <a:gd name="T13" fmla="*/ 226 h 226"/>
              <a:gd name="T14" fmla="*/ 282 w 302"/>
              <a:gd name="T15" fmla="*/ 188 h 226"/>
              <a:gd name="T16" fmla="*/ 37 w 302"/>
              <a:gd name="T17" fmla="*/ 188 h 226"/>
              <a:gd name="T18" fmla="*/ 37 w 302"/>
              <a:gd name="T19" fmla="*/ 103 h 226"/>
              <a:gd name="T20" fmla="*/ 103 w 302"/>
              <a:gd name="T21" fmla="*/ 17 h 226"/>
              <a:gd name="T22" fmla="*/ 189 w 302"/>
              <a:gd name="T23" fmla="*/ 103 h 226"/>
              <a:gd name="T24" fmla="*/ 245 w 302"/>
              <a:gd name="T25" fmla="*/ 56 h 226"/>
              <a:gd name="T26" fmla="*/ 282 w 302"/>
              <a:gd name="T27" fmla="*/ 18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2" h="226">
                <a:moveTo>
                  <a:pt x="302" y="226"/>
                </a:moveTo>
                <a:lnTo>
                  <a:pt x="0" y="226"/>
                </a:lnTo>
                <a:lnTo>
                  <a:pt x="0" y="0"/>
                </a:lnTo>
                <a:lnTo>
                  <a:pt x="17" y="0"/>
                </a:lnTo>
                <a:lnTo>
                  <a:pt x="17" y="206"/>
                </a:lnTo>
                <a:lnTo>
                  <a:pt x="302" y="206"/>
                </a:lnTo>
                <a:lnTo>
                  <a:pt x="302" y="226"/>
                </a:lnTo>
                <a:close/>
                <a:moveTo>
                  <a:pt x="282" y="188"/>
                </a:moveTo>
                <a:lnTo>
                  <a:pt x="37" y="188"/>
                </a:lnTo>
                <a:lnTo>
                  <a:pt x="37" y="103"/>
                </a:lnTo>
                <a:lnTo>
                  <a:pt x="103" y="17"/>
                </a:lnTo>
                <a:lnTo>
                  <a:pt x="189" y="103"/>
                </a:lnTo>
                <a:lnTo>
                  <a:pt x="245" y="56"/>
                </a:lnTo>
                <a:lnTo>
                  <a:pt x="282" y="188"/>
                </a:lnTo>
                <a:close/>
              </a:path>
            </a:pathLst>
          </a:custGeom>
          <a:solidFill>
            <a:srgbClr val="0070C0"/>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96" name="组合 195"/>
          <p:cNvGrpSpPr/>
          <p:nvPr/>
        </p:nvGrpSpPr>
        <p:grpSpPr>
          <a:xfrm>
            <a:off x="6626301" y="2731235"/>
            <a:ext cx="613493" cy="613492"/>
            <a:chOff x="304800" y="673100"/>
            <a:chExt cx="4000500" cy="4000500"/>
          </a:xfrm>
          <a:effectLst>
            <a:outerShdw blurRad="444500" dist="254000" dir="8100000" algn="tr" rotWithShape="0">
              <a:prstClr val="black">
                <a:alpha val="50000"/>
              </a:prstClr>
            </a:outerShdw>
          </a:effectLst>
        </p:grpSpPr>
        <p:sp>
          <p:nvSpPr>
            <p:cNvPr id="197" name="同心圆 19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98" name="椭圆 19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99" name="Freeform 6"/>
          <p:cNvSpPr>
            <a:spLocks noEditPoints="1"/>
          </p:cNvSpPr>
          <p:nvPr/>
        </p:nvSpPr>
        <p:spPr bwMode="auto">
          <a:xfrm>
            <a:off x="6745276" y="2931963"/>
            <a:ext cx="322523" cy="212037"/>
          </a:xfrm>
          <a:custGeom>
            <a:avLst/>
            <a:gdLst>
              <a:gd name="T0" fmla="*/ 176 w 176"/>
              <a:gd name="T1" fmla="*/ 99 h 117"/>
              <a:gd name="T2" fmla="*/ 176 w 176"/>
              <a:gd name="T3" fmla="*/ 108 h 117"/>
              <a:gd name="T4" fmla="*/ 161 w 176"/>
              <a:gd name="T5" fmla="*/ 117 h 117"/>
              <a:gd name="T6" fmla="*/ 15 w 176"/>
              <a:gd name="T7" fmla="*/ 117 h 117"/>
              <a:gd name="T8" fmla="*/ 0 w 176"/>
              <a:gd name="T9" fmla="*/ 108 h 117"/>
              <a:gd name="T10" fmla="*/ 0 w 176"/>
              <a:gd name="T11" fmla="*/ 99 h 117"/>
              <a:gd name="T12" fmla="*/ 15 w 176"/>
              <a:gd name="T13" fmla="*/ 99 h 117"/>
              <a:gd name="T14" fmla="*/ 161 w 176"/>
              <a:gd name="T15" fmla="*/ 99 h 117"/>
              <a:gd name="T16" fmla="*/ 176 w 176"/>
              <a:gd name="T17" fmla="*/ 99 h 117"/>
              <a:gd name="T18" fmla="*/ 24 w 176"/>
              <a:gd name="T19" fmla="*/ 79 h 117"/>
              <a:gd name="T20" fmla="*/ 24 w 176"/>
              <a:gd name="T21" fmla="*/ 14 h 117"/>
              <a:gd name="T22" fmla="*/ 38 w 176"/>
              <a:gd name="T23" fmla="*/ 0 h 117"/>
              <a:gd name="T24" fmla="*/ 138 w 176"/>
              <a:gd name="T25" fmla="*/ 0 h 117"/>
              <a:gd name="T26" fmla="*/ 152 w 176"/>
              <a:gd name="T27" fmla="*/ 14 h 117"/>
              <a:gd name="T28" fmla="*/ 152 w 176"/>
              <a:gd name="T29" fmla="*/ 79 h 117"/>
              <a:gd name="T30" fmla="*/ 138 w 176"/>
              <a:gd name="T31" fmla="*/ 93 h 117"/>
              <a:gd name="T32" fmla="*/ 38 w 176"/>
              <a:gd name="T33" fmla="*/ 93 h 117"/>
              <a:gd name="T34" fmla="*/ 24 w 176"/>
              <a:gd name="T35" fmla="*/ 79 h 117"/>
              <a:gd name="T36" fmla="*/ 35 w 176"/>
              <a:gd name="T37" fmla="*/ 79 h 117"/>
              <a:gd name="T38" fmla="*/ 38 w 176"/>
              <a:gd name="T39" fmla="*/ 82 h 117"/>
              <a:gd name="T40" fmla="*/ 138 w 176"/>
              <a:gd name="T41" fmla="*/ 82 h 117"/>
              <a:gd name="T42" fmla="*/ 141 w 176"/>
              <a:gd name="T43" fmla="*/ 79 h 117"/>
              <a:gd name="T44" fmla="*/ 141 w 176"/>
              <a:gd name="T45" fmla="*/ 14 h 117"/>
              <a:gd name="T46" fmla="*/ 138 w 176"/>
              <a:gd name="T47" fmla="*/ 11 h 117"/>
              <a:gd name="T48" fmla="*/ 38 w 176"/>
              <a:gd name="T49" fmla="*/ 11 h 117"/>
              <a:gd name="T50" fmla="*/ 35 w 176"/>
              <a:gd name="T51" fmla="*/ 14 h 117"/>
              <a:gd name="T52" fmla="*/ 35 w 176"/>
              <a:gd name="T53" fmla="*/ 79 h 117"/>
              <a:gd name="T54" fmla="*/ 97 w 176"/>
              <a:gd name="T55" fmla="*/ 107 h 117"/>
              <a:gd name="T56" fmla="*/ 95 w 176"/>
              <a:gd name="T57" fmla="*/ 105 h 117"/>
              <a:gd name="T58" fmla="*/ 81 w 176"/>
              <a:gd name="T59" fmla="*/ 105 h 117"/>
              <a:gd name="T60" fmla="*/ 79 w 176"/>
              <a:gd name="T61" fmla="*/ 107 h 117"/>
              <a:gd name="T62" fmla="*/ 81 w 176"/>
              <a:gd name="T63" fmla="*/ 108 h 117"/>
              <a:gd name="T64" fmla="*/ 95 w 176"/>
              <a:gd name="T65" fmla="*/ 108 h 117"/>
              <a:gd name="T66" fmla="*/ 97 w 176"/>
              <a:gd name="T6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rgbClr val="0070C0"/>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200" name="组合 199"/>
          <p:cNvGrpSpPr/>
          <p:nvPr/>
        </p:nvGrpSpPr>
        <p:grpSpPr>
          <a:xfrm>
            <a:off x="7876939" y="1311379"/>
            <a:ext cx="613493" cy="613492"/>
            <a:chOff x="304800" y="673100"/>
            <a:chExt cx="4000500" cy="4000500"/>
          </a:xfrm>
          <a:effectLst>
            <a:outerShdw blurRad="444500" dist="254000" dir="8100000" algn="tr" rotWithShape="0">
              <a:prstClr val="black">
                <a:alpha val="50000"/>
              </a:prstClr>
            </a:outerShdw>
          </a:effectLst>
        </p:grpSpPr>
        <p:sp>
          <p:nvSpPr>
            <p:cNvPr id="201" name="同心圆 20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202" name="椭圆 20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203" name="组合 202"/>
          <p:cNvGrpSpPr/>
          <p:nvPr/>
        </p:nvGrpSpPr>
        <p:grpSpPr>
          <a:xfrm>
            <a:off x="7985652" y="1476502"/>
            <a:ext cx="367247" cy="312524"/>
            <a:chOff x="5933005" y="2830391"/>
            <a:chExt cx="500408" cy="425843"/>
          </a:xfrm>
          <a:solidFill>
            <a:srgbClr val="0070C0"/>
          </a:solidFill>
        </p:grpSpPr>
        <p:sp>
          <p:nvSpPr>
            <p:cNvPr id="204" name="Freeform 16"/>
            <p:cNvSpPr>
              <a:spLocks noEditPoints="1"/>
            </p:cNvSpPr>
            <p:nvPr/>
          </p:nvSpPr>
          <p:spPr bwMode="auto">
            <a:xfrm>
              <a:off x="5933005" y="2830391"/>
              <a:ext cx="467486" cy="425843"/>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5" name="Freeform 17"/>
            <p:cNvSpPr>
              <a:spLocks noEditPoints="1"/>
            </p:cNvSpPr>
            <p:nvPr/>
          </p:nvSpPr>
          <p:spPr bwMode="auto">
            <a:xfrm>
              <a:off x="5986776" y="2830391"/>
              <a:ext cx="446637" cy="413496"/>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wipe(left)">
                                      <p:cBhvr>
                                        <p:cTn id="7" dur="500"/>
                                        <p:tgtEl>
                                          <p:spTgt spid="15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0"/>
                                        </p:tgtEl>
                                        <p:attrNameLst>
                                          <p:attrName>style.visibility</p:attrName>
                                        </p:attrNameLst>
                                      </p:cBhvr>
                                      <p:to>
                                        <p:strVal val="visible"/>
                                      </p:to>
                                    </p:set>
                                    <p:anim calcmode="lin" valueType="num">
                                      <p:cBhvr>
                                        <p:cTn id="11" dur="500" fill="hold"/>
                                        <p:tgtEl>
                                          <p:spTgt spid="180"/>
                                        </p:tgtEl>
                                        <p:attrNameLst>
                                          <p:attrName>ppt_w</p:attrName>
                                        </p:attrNameLst>
                                      </p:cBhvr>
                                      <p:tavLst>
                                        <p:tav tm="0">
                                          <p:val>
                                            <p:fltVal val="0"/>
                                          </p:val>
                                        </p:tav>
                                        <p:tav tm="100000">
                                          <p:val>
                                            <p:strVal val="#ppt_w"/>
                                          </p:val>
                                        </p:tav>
                                      </p:tavLst>
                                    </p:anim>
                                    <p:anim calcmode="lin" valueType="num">
                                      <p:cBhvr>
                                        <p:cTn id="12" dur="500" fill="hold"/>
                                        <p:tgtEl>
                                          <p:spTgt spid="180"/>
                                        </p:tgtEl>
                                        <p:attrNameLst>
                                          <p:attrName>ppt_h</p:attrName>
                                        </p:attrNameLst>
                                      </p:cBhvr>
                                      <p:tavLst>
                                        <p:tav tm="0">
                                          <p:val>
                                            <p:fltVal val="0"/>
                                          </p:val>
                                        </p:tav>
                                        <p:tav tm="100000">
                                          <p:val>
                                            <p:strVal val="#ppt_h"/>
                                          </p:val>
                                        </p:tav>
                                      </p:tavLst>
                                    </p:anim>
                                    <p:animEffect transition="in" filter="fade">
                                      <p:cBhvr>
                                        <p:cTn id="13" dur="500"/>
                                        <p:tgtEl>
                                          <p:spTgt spid="18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3"/>
                                        </p:tgtEl>
                                        <p:attrNameLst>
                                          <p:attrName>style.visibility</p:attrName>
                                        </p:attrNameLst>
                                      </p:cBhvr>
                                      <p:to>
                                        <p:strVal val="visible"/>
                                      </p:to>
                                    </p:set>
                                    <p:animEffect transition="in" filter="fade">
                                      <p:cBhvr>
                                        <p:cTn id="16" dur="500"/>
                                        <p:tgtEl>
                                          <p:spTgt spid="183"/>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61"/>
                                        </p:tgtEl>
                                        <p:attrNameLst>
                                          <p:attrName>style.visibility</p:attrName>
                                        </p:attrNameLst>
                                      </p:cBhvr>
                                      <p:to>
                                        <p:strVal val="visible"/>
                                      </p:to>
                                    </p:set>
                                    <p:animEffect transition="in" filter="wipe(up)">
                                      <p:cBhvr>
                                        <p:cTn id="20" dur="500"/>
                                        <p:tgtEl>
                                          <p:spTgt spid="161"/>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58"/>
                                        </p:tgtEl>
                                        <p:attrNameLst>
                                          <p:attrName>style.visibility</p:attrName>
                                        </p:attrNameLst>
                                      </p:cBhvr>
                                      <p:to>
                                        <p:strVal val="visible"/>
                                      </p:to>
                                    </p:set>
                                    <p:animEffect transition="in" filter="wipe(left)">
                                      <p:cBhvr>
                                        <p:cTn id="24" dur="500"/>
                                        <p:tgtEl>
                                          <p:spTgt spid="158"/>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184"/>
                                        </p:tgtEl>
                                        <p:attrNameLst>
                                          <p:attrName>style.visibility</p:attrName>
                                        </p:attrNameLst>
                                      </p:cBhvr>
                                      <p:to>
                                        <p:strVal val="visible"/>
                                      </p:to>
                                    </p:set>
                                    <p:anim calcmode="lin" valueType="num">
                                      <p:cBhvr>
                                        <p:cTn id="28" dur="500" fill="hold"/>
                                        <p:tgtEl>
                                          <p:spTgt spid="184"/>
                                        </p:tgtEl>
                                        <p:attrNameLst>
                                          <p:attrName>ppt_w</p:attrName>
                                        </p:attrNameLst>
                                      </p:cBhvr>
                                      <p:tavLst>
                                        <p:tav tm="0">
                                          <p:val>
                                            <p:fltVal val="0"/>
                                          </p:val>
                                        </p:tav>
                                        <p:tav tm="100000">
                                          <p:val>
                                            <p:strVal val="#ppt_w"/>
                                          </p:val>
                                        </p:tav>
                                      </p:tavLst>
                                    </p:anim>
                                    <p:anim calcmode="lin" valueType="num">
                                      <p:cBhvr>
                                        <p:cTn id="29" dur="500" fill="hold"/>
                                        <p:tgtEl>
                                          <p:spTgt spid="184"/>
                                        </p:tgtEl>
                                        <p:attrNameLst>
                                          <p:attrName>ppt_h</p:attrName>
                                        </p:attrNameLst>
                                      </p:cBhvr>
                                      <p:tavLst>
                                        <p:tav tm="0">
                                          <p:val>
                                            <p:fltVal val="0"/>
                                          </p:val>
                                        </p:tav>
                                        <p:tav tm="100000">
                                          <p:val>
                                            <p:strVal val="#ppt_h"/>
                                          </p:val>
                                        </p:tav>
                                      </p:tavLst>
                                    </p:anim>
                                    <p:animEffect transition="in" filter="fade">
                                      <p:cBhvr>
                                        <p:cTn id="30" dur="500"/>
                                        <p:tgtEl>
                                          <p:spTgt spid="18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7"/>
                                        </p:tgtEl>
                                        <p:attrNameLst>
                                          <p:attrName>style.visibility</p:attrName>
                                        </p:attrNameLst>
                                      </p:cBhvr>
                                      <p:to>
                                        <p:strVal val="visible"/>
                                      </p:to>
                                    </p:set>
                                    <p:animEffect transition="in" filter="fade">
                                      <p:cBhvr>
                                        <p:cTn id="33" dur="500"/>
                                        <p:tgtEl>
                                          <p:spTgt spid="187"/>
                                        </p:tgtEl>
                                      </p:cBhvr>
                                    </p:animEffect>
                                  </p:childTnLst>
                                </p:cTn>
                              </p:par>
                            </p:childTnLst>
                          </p:cTn>
                        </p:par>
                        <p:par>
                          <p:cTn id="34" fill="hold">
                            <p:stCondLst>
                              <p:cond delay="2500"/>
                            </p:stCondLst>
                            <p:childTnLst>
                              <p:par>
                                <p:cTn id="35" presetID="22" presetClass="entr" presetSubtype="1" fill="hold" nodeType="afterEffect">
                                  <p:stCondLst>
                                    <p:cond delay="0"/>
                                  </p:stCondLst>
                                  <p:childTnLst>
                                    <p:set>
                                      <p:cBhvr>
                                        <p:cTn id="36" dur="1" fill="hold">
                                          <p:stCondLst>
                                            <p:cond delay="0"/>
                                          </p:stCondLst>
                                        </p:cTn>
                                        <p:tgtEl>
                                          <p:spTgt spid="165"/>
                                        </p:tgtEl>
                                        <p:attrNameLst>
                                          <p:attrName>style.visibility</p:attrName>
                                        </p:attrNameLst>
                                      </p:cBhvr>
                                      <p:to>
                                        <p:strVal val="visible"/>
                                      </p:to>
                                    </p:set>
                                    <p:animEffect transition="in" filter="wipe(up)">
                                      <p:cBhvr>
                                        <p:cTn id="37" dur="500"/>
                                        <p:tgtEl>
                                          <p:spTgt spid="165"/>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188"/>
                                        </p:tgtEl>
                                        <p:attrNameLst>
                                          <p:attrName>style.visibility</p:attrName>
                                        </p:attrNameLst>
                                      </p:cBhvr>
                                      <p:to>
                                        <p:strVal val="visible"/>
                                      </p:to>
                                    </p:set>
                                    <p:anim calcmode="lin" valueType="num">
                                      <p:cBhvr>
                                        <p:cTn id="41" dur="500" fill="hold"/>
                                        <p:tgtEl>
                                          <p:spTgt spid="188"/>
                                        </p:tgtEl>
                                        <p:attrNameLst>
                                          <p:attrName>ppt_w</p:attrName>
                                        </p:attrNameLst>
                                      </p:cBhvr>
                                      <p:tavLst>
                                        <p:tav tm="0">
                                          <p:val>
                                            <p:fltVal val="0"/>
                                          </p:val>
                                        </p:tav>
                                        <p:tav tm="100000">
                                          <p:val>
                                            <p:strVal val="#ppt_w"/>
                                          </p:val>
                                        </p:tav>
                                      </p:tavLst>
                                    </p:anim>
                                    <p:anim calcmode="lin" valueType="num">
                                      <p:cBhvr>
                                        <p:cTn id="42" dur="500" fill="hold"/>
                                        <p:tgtEl>
                                          <p:spTgt spid="188"/>
                                        </p:tgtEl>
                                        <p:attrNameLst>
                                          <p:attrName>ppt_h</p:attrName>
                                        </p:attrNameLst>
                                      </p:cBhvr>
                                      <p:tavLst>
                                        <p:tav tm="0">
                                          <p:val>
                                            <p:fltVal val="0"/>
                                          </p:val>
                                        </p:tav>
                                        <p:tav tm="100000">
                                          <p:val>
                                            <p:strVal val="#ppt_h"/>
                                          </p:val>
                                        </p:tav>
                                      </p:tavLst>
                                    </p:anim>
                                    <p:animEffect transition="in" filter="fade">
                                      <p:cBhvr>
                                        <p:cTn id="43" dur="500"/>
                                        <p:tgtEl>
                                          <p:spTgt spid="18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1"/>
                                        </p:tgtEl>
                                        <p:attrNameLst>
                                          <p:attrName>style.visibility</p:attrName>
                                        </p:attrNameLst>
                                      </p:cBhvr>
                                      <p:to>
                                        <p:strVal val="visible"/>
                                      </p:to>
                                    </p:set>
                                    <p:animEffect transition="in" filter="fade">
                                      <p:cBhvr>
                                        <p:cTn id="46" dur="500"/>
                                        <p:tgtEl>
                                          <p:spTgt spid="191"/>
                                        </p:tgtEl>
                                      </p:cBhvr>
                                    </p:animEffect>
                                  </p:childTnLst>
                                </p:cTn>
                              </p:par>
                            </p:childTnLst>
                          </p:cTn>
                        </p:par>
                        <p:par>
                          <p:cTn id="47" fill="hold">
                            <p:stCondLst>
                              <p:cond delay="3500"/>
                            </p:stCondLst>
                            <p:childTnLst>
                              <p:par>
                                <p:cTn id="48" presetID="22" presetClass="entr" presetSubtype="1" fill="hold" nodeType="afterEffect">
                                  <p:stCondLst>
                                    <p:cond delay="0"/>
                                  </p:stCondLst>
                                  <p:childTnLst>
                                    <p:set>
                                      <p:cBhvr>
                                        <p:cTn id="49" dur="1" fill="hold">
                                          <p:stCondLst>
                                            <p:cond delay="0"/>
                                          </p:stCondLst>
                                        </p:cTn>
                                        <p:tgtEl>
                                          <p:spTgt spid="171"/>
                                        </p:tgtEl>
                                        <p:attrNameLst>
                                          <p:attrName>style.visibility</p:attrName>
                                        </p:attrNameLst>
                                      </p:cBhvr>
                                      <p:to>
                                        <p:strVal val="visible"/>
                                      </p:to>
                                    </p:set>
                                    <p:animEffect transition="in" filter="wipe(up)">
                                      <p:cBhvr>
                                        <p:cTn id="50" dur="500"/>
                                        <p:tgtEl>
                                          <p:spTgt spid="171"/>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160"/>
                                        </p:tgtEl>
                                        <p:attrNameLst>
                                          <p:attrName>style.visibility</p:attrName>
                                        </p:attrNameLst>
                                      </p:cBhvr>
                                      <p:to>
                                        <p:strVal val="visible"/>
                                      </p:to>
                                    </p:set>
                                    <p:animEffect transition="in" filter="wipe(left)">
                                      <p:cBhvr>
                                        <p:cTn id="54" dur="500"/>
                                        <p:tgtEl>
                                          <p:spTgt spid="160"/>
                                        </p:tgtEl>
                                      </p:cBhvr>
                                    </p:animEffect>
                                  </p:childTnLst>
                                </p:cTn>
                              </p:par>
                            </p:childTnLst>
                          </p:cTn>
                        </p:par>
                        <p:par>
                          <p:cTn id="55" fill="hold">
                            <p:stCondLst>
                              <p:cond delay="4500"/>
                            </p:stCondLst>
                            <p:childTnLst>
                              <p:par>
                                <p:cTn id="56" presetID="53" presetClass="entr" presetSubtype="16" fill="hold" nodeType="afterEffect">
                                  <p:stCondLst>
                                    <p:cond delay="0"/>
                                  </p:stCondLst>
                                  <p:childTnLst>
                                    <p:set>
                                      <p:cBhvr>
                                        <p:cTn id="57" dur="1" fill="hold">
                                          <p:stCondLst>
                                            <p:cond delay="0"/>
                                          </p:stCondLst>
                                        </p:cTn>
                                        <p:tgtEl>
                                          <p:spTgt spid="196"/>
                                        </p:tgtEl>
                                        <p:attrNameLst>
                                          <p:attrName>style.visibility</p:attrName>
                                        </p:attrNameLst>
                                      </p:cBhvr>
                                      <p:to>
                                        <p:strVal val="visible"/>
                                      </p:to>
                                    </p:set>
                                    <p:anim calcmode="lin" valueType="num">
                                      <p:cBhvr>
                                        <p:cTn id="58" dur="500" fill="hold"/>
                                        <p:tgtEl>
                                          <p:spTgt spid="196"/>
                                        </p:tgtEl>
                                        <p:attrNameLst>
                                          <p:attrName>ppt_w</p:attrName>
                                        </p:attrNameLst>
                                      </p:cBhvr>
                                      <p:tavLst>
                                        <p:tav tm="0">
                                          <p:val>
                                            <p:fltVal val="0"/>
                                          </p:val>
                                        </p:tav>
                                        <p:tav tm="100000">
                                          <p:val>
                                            <p:strVal val="#ppt_w"/>
                                          </p:val>
                                        </p:tav>
                                      </p:tavLst>
                                    </p:anim>
                                    <p:anim calcmode="lin" valueType="num">
                                      <p:cBhvr>
                                        <p:cTn id="59" dur="500" fill="hold"/>
                                        <p:tgtEl>
                                          <p:spTgt spid="196"/>
                                        </p:tgtEl>
                                        <p:attrNameLst>
                                          <p:attrName>ppt_h</p:attrName>
                                        </p:attrNameLst>
                                      </p:cBhvr>
                                      <p:tavLst>
                                        <p:tav tm="0">
                                          <p:val>
                                            <p:fltVal val="0"/>
                                          </p:val>
                                        </p:tav>
                                        <p:tav tm="100000">
                                          <p:val>
                                            <p:strVal val="#ppt_h"/>
                                          </p:val>
                                        </p:tav>
                                      </p:tavLst>
                                    </p:anim>
                                    <p:animEffect transition="in" filter="fade">
                                      <p:cBhvr>
                                        <p:cTn id="60" dur="500"/>
                                        <p:tgtEl>
                                          <p:spTgt spid="19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99"/>
                                        </p:tgtEl>
                                        <p:attrNameLst>
                                          <p:attrName>style.visibility</p:attrName>
                                        </p:attrNameLst>
                                      </p:cBhvr>
                                      <p:to>
                                        <p:strVal val="visible"/>
                                      </p:to>
                                    </p:set>
                                    <p:animEffect transition="in" filter="fade">
                                      <p:cBhvr>
                                        <p:cTn id="63" dur="500"/>
                                        <p:tgtEl>
                                          <p:spTgt spid="199"/>
                                        </p:tgtEl>
                                      </p:cBhvr>
                                    </p:animEffect>
                                  </p:childTnLst>
                                </p:cTn>
                              </p:par>
                            </p:childTnLst>
                          </p:cTn>
                        </p:par>
                        <p:par>
                          <p:cTn id="64" fill="hold">
                            <p:stCondLst>
                              <p:cond delay="5000"/>
                            </p:stCondLst>
                            <p:childTnLst>
                              <p:par>
                                <p:cTn id="65" presetID="22" presetClass="entr" presetSubtype="1" fill="hold" nodeType="afterEffect">
                                  <p:stCondLst>
                                    <p:cond delay="0"/>
                                  </p:stCondLst>
                                  <p:childTnLst>
                                    <p:set>
                                      <p:cBhvr>
                                        <p:cTn id="66" dur="1" fill="hold">
                                          <p:stCondLst>
                                            <p:cond delay="0"/>
                                          </p:stCondLst>
                                        </p:cTn>
                                        <p:tgtEl>
                                          <p:spTgt spid="174"/>
                                        </p:tgtEl>
                                        <p:attrNameLst>
                                          <p:attrName>style.visibility</p:attrName>
                                        </p:attrNameLst>
                                      </p:cBhvr>
                                      <p:to>
                                        <p:strVal val="visible"/>
                                      </p:to>
                                    </p:set>
                                    <p:animEffect transition="in" filter="wipe(up)">
                                      <p:cBhvr>
                                        <p:cTn id="67" dur="500"/>
                                        <p:tgtEl>
                                          <p:spTgt spid="174"/>
                                        </p:tgtEl>
                                      </p:cBhvr>
                                    </p:animEffect>
                                  </p:childTnLst>
                                </p:cTn>
                              </p:par>
                            </p:childTnLst>
                          </p:cTn>
                        </p:par>
                        <p:par>
                          <p:cTn id="68" fill="hold">
                            <p:stCondLst>
                              <p:cond delay="5500"/>
                            </p:stCondLst>
                            <p:childTnLst>
                              <p:par>
                                <p:cTn id="69" presetID="22" presetClass="entr" presetSubtype="4" fill="hold" grpId="0" nodeType="afterEffect">
                                  <p:stCondLst>
                                    <p:cond delay="0"/>
                                  </p:stCondLst>
                                  <p:childTnLst>
                                    <p:set>
                                      <p:cBhvr>
                                        <p:cTn id="70" dur="1" fill="hold">
                                          <p:stCondLst>
                                            <p:cond delay="0"/>
                                          </p:stCondLst>
                                        </p:cTn>
                                        <p:tgtEl>
                                          <p:spTgt spid="164"/>
                                        </p:tgtEl>
                                        <p:attrNameLst>
                                          <p:attrName>style.visibility</p:attrName>
                                        </p:attrNameLst>
                                      </p:cBhvr>
                                      <p:to>
                                        <p:strVal val="visible"/>
                                      </p:to>
                                    </p:set>
                                    <p:animEffect transition="in" filter="wipe(down)">
                                      <p:cBhvr>
                                        <p:cTn id="71" dur="500"/>
                                        <p:tgtEl>
                                          <p:spTgt spid="164"/>
                                        </p:tgtEl>
                                      </p:cBhvr>
                                    </p:animEffect>
                                  </p:childTnLst>
                                </p:cTn>
                              </p:par>
                            </p:childTnLst>
                          </p:cTn>
                        </p:par>
                        <p:par>
                          <p:cTn id="72" fill="hold">
                            <p:stCondLst>
                              <p:cond delay="6000"/>
                            </p:stCondLst>
                            <p:childTnLst>
                              <p:par>
                                <p:cTn id="73" presetID="53" presetClass="entr" presetSubtype="16" fill="hold" nodeType="afterEffect">
                                  <p:stCondLst>
                                    <p:cond delay="0"/>
                                  </p:stCondLst>
                                  <p:childTnLst>
                                    <p:set>
                                      <p:cBhvr>
                                        <p:cTn id="74" dur="1" fill="hold">
                                          <p:stCondLst>
                                            <p:cond delay="0"/>
                                          </p:stCondLst>
                                        </p:cTn>
                                        <p:tgtEl>
                                          <p:spTgt spid="192"/>
                                        </p:tgtEl>
                                        <p:attrNameLst>
                                          <p:attrName>style.visibility</p:attrName>
                                        </p:attrNameLst>
                                      </p:cBhvr>
                                      <p:to>
                                        <p:strVal val="visible"/>
                                      </p:to>
                                    </p:set>
                                    <p:anim calcmode="lin" valueType="num">
                                      <p:cBhvr>
                                        <p:cTn id="75" dur="500" fill="hold"/>
                                        <p:tgtEl>
                                          <p:spTgt spid="192"/>
                                        </p:tgtEl>
                                        <p:attrNameLst>
                                          <p:attrName>ppt_w</p:attrName>
                                        </p:attrNameLst>
                                      </p:cBhvr>
                                      <p:tavLst>
                                        <p:tav tm="0">
                                          <p:val>
                                            <p:fltVal val="0"/>
                                          </p:val>
                                        </p:tav>
                                        <p:tav tm="100000">
                                          <p:val>
                                            <p:strVal val="#ppt_w"/>
                                          </p:val>
                                        </p:tav>
                                      </p:tavLst>
                                    </p:anim>
                                    <p:anim calcmode="lin" valueType="num">
                                      <p:cBhvr>
                                        <p:cTn id="76" dur="500" fill="hold"/>
                                        <p:tgtEl>
                                          <p:spTgt spid="192"/>
                                        </p:tgtEl>
                                        <p:attrNameLst>
                                          <p:attrName>ppt_h</p:attrName>
                                        </p:attrNameLst>
                                      </p:cBhvr>
                                      <p:tavLst>
                                        <p:tav tm="0">
                                          <p:val>
                                            <p:fltVal val="0"/>
                                          </p:val>
                                        </p:tav>
                                        <p:tav tm="100000">
                                          <p:val>
                                            <p:strVal val="#ppt_h"/>
                                          </p:val>
                                        </p:tav>
                                      </p:tavLst>
                                    </p:anim>
                                    <p:animEffect transition="in" filter="fade">
                                      <p:cBhvr>
                                        <p:cTn id="77" dur="500"/>
                                        <p:tgtEl>
                                          <p:spTgt spid="19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95"/>
                                        </p:tgtEl>
                                        <p:attrNameLst>
                                          <p:attrName>style.visibility</p:attrName>
                                        </p:attrNameLst>
                                      </p:cBhvr>
                                      <p:to>
                                        <p:strVal val="visible"/>
                                      </p:to>
                                    </p:set>
                                    <p:animEffect transition="in" filter="fade">
                                      <p:cBhvr>
                                        <p:cTn id="80" dur="500"/>
                                        <p:tgtEl>
                                          <p:spTgt spid="195"/>
                                        </p:tgtEl>
                                      </p:cBhvr>
                                    </p:animEffect>
                                  </p:childTnLst>
                                </p:cTn>
                              </p:par>
                            </p:childTnLst>
                          </p:cTn>
                        </p:par>
                        <p:par>
                          <p:cTn id="81" fill="hold">
                            <p:stCondLst>
                              <p:cond delay="6500"/>
                            </p:stCondLst>
                            <p:childTnLst>
                              <p:par>
                                <p:cTn id="82" presetID="22" presetClass="entr" presetSubtype="1" fill="hold" nodeType="afterEffect">
                                  <p:stCondLst>
                                    <p:cond delay="0"/>
                                  </p:stCondLst>
                                  <p:childTnLst>
                                    <p:set>
                                      <p:cBhvr>
                                        <p:cTn id="83" dur="1" fill="hold">
                                          <p:stCondLst>
                                            <p:cond delay="0"/>
                                          </p:stCondLst>
                                        </p:cTn>
                                        <p:tgtEl>
                                          <p:spTgt spid="168"/>
                                        </p:tgtEl>
                                        <p:attrNameLst>
                                          <p:attrName>style.visibility</p:attrName>
                                        </p:attrNameLst>
                                      </p:cBhvr>
                                      <p:to>
                                        <p:strVal val="visible"/>
                                      </p:to>
                                    </p:set>
                                    <p:animEffect transition="in" filter="wipe(up)">
                                      <p:cBhvr>
                                        <p:cTn id="84" dur="500"/>
                                        <p:tgtEl>
                                          <p:spTgt spid="168"/>
                                        </p:tgtEl>
                                      </p:cBhvr>
                                    </p:animEffect>
                                  </p:childTnLst>
                                </p:cTn>
                              </p:par>
                            </p:childTnLst>
                          </p:cTn>
                        </p:par>
                        <p:par>
                          <p:cTn id="85" fill="hold">
                            <p:stCondLst>
                              <p:cond delay="7000"/>
                            </p:stCondLst>
                            <p:childTnLst>
                              <p:par>
                                <p:cTn id="86" presetID="53" presetClass="entr" presetSubtype="16" fill="hold" nodeType="afterEffect">
                                  <p:stCondLst>
                                    <p:cond delay="0"/>
                                  </p:stCondLst>
                                  <p:childTnLst>
                                    <p:set>
                                      <p:cBhvr>
                                        <p:cTn id="87" dur="1" fill="hold">
                                          <p:stCondLst>
                                            <p:cond delay="0"/>
                                          </p:stCondLst>
                                        </p:cTn>
                                        <p:tgtEl>
                                          <p:spTgt spid="200"/>
                                        </p:tgtEl>
                                        <p:attrNameLst>
                                          <p:attrName>style.visibility</p:attrName>
                                        </p:attrNameLst>
                                      </p:cBhvr>
                                      <p:to>
                                        <p:strVal val="visible"/>
                                      </p:to>
                                    </p:set>
                                    <p:anim calcmode="lin" valueType="num">
                                      <p:cBhvr>
                                        <p:cTn id="88" dur="500" fill="hold"/>
                                        <p:tgtEl>
                                          <p:spTgt spid="200"/>
                                        </p:tgtEl>
                                        <p:attrNameLst>
                                          <p:attrName>ppt_w</p:attrName>
                                        </p:attrNameLst>
                                      </p:cBhvr>
                                      <p:tavLst>
                                        <p:tav tm="0">
                                          <p:val>
                                            <p:fltVal val="0"/>
                                          </p:val>
                                        </p:tav>
                                        <p:tav tm="100000">
                                          <p:val>
                                            <p:strVal val="#ppt_w"/>
                                          </p:val>
                                        </p:tav>
                                      </p:tavLst>
                                    </p:anim>
                                    <p:anim calcmode="lin" valueType="num">
                                      <p:cBhvr>
                                        <p:cTn id="89" dur="500" fill="hold"/>
                                        <p:tgtEl>
                                          <p:spTgt spid="200"/>
                                        </p:tgtEl>
                                        <p:attrNameLst>
                                          <p:attrName>ppt_h</p:attrName>
                                        </p:attrNameLst>
                                      </p:cBhvr>
                                      <p:tavLst>
                                        <p:tav tm="0">
                                          <p:val>
                                            <p:fltVal val="0"/>
                                          </p:val>
                                        </p:tav>
                                        <p:tav tm="100000">
                                          <p:val>
                                            <p:strVal val="#ppt_h"/>
                                          </p:val>
                                        </p:tav>
                                      </p:tavLst>
                                    </p:anim>
                                    <p:animEffect transition="in" filter="fade">
                                      <p:cBhvr>
                                        <p:cTn id="90" dur="500"/>
                                        <p:tgtEl>
                                          <p:spTgt spid="200"/>
                                        </p:tgtEl>
                                      </p:cBhvr>
                                    </p:animEffect>
                                  </p:childTnLst>
                                </p:cTn>
                              </p:par>
                              <p:par>
                                <p:cTn id="91" presetID="10" presetClass="entr" presetSubtype="0" fill="hold" nodeType="withEffect">
                                  <p:stCondLst>
                                    <p:cond delay="0"/>
                                  </p:stCondLst>
                                  <p:childTnLst>
                                    <p:set>
                                      <p:cBhvr>
                                        <p:cTn id="92" dur="1" fill="hold">
                                          <p:stCondLst>
                                            <p:cond delay="0"/>
                                          </p:stCondLst>
                                        </p:cTn>
                                        <p:tgtEl>
                                          <p:spTgt spid="203"/>
                                        </p:tgtEl>
                                        <p:attrNameLst>
                                          <p:attrName>style.visibility</p:attrName>
                                        </p:attrNameLst>
                                      </p:cBhvr>
                                      <p:to>
                                        <p:strVal val="visible"/>
                                      </p:to>
                                    </p:set>
                                    <p:animEffect transition="in" filter="fade">
                                      <p:cBhvr>
                                        <p:cTn id="93" dur="500"/>
                                        <p:tgtEl>
                                          <p:spTgt spid="203"/>
                                        </p:tgtEl>
                                      </p:cBhvr>
                                    </p:animEffect>
                                  </p:childTnLst>
                                </p:cTn>
                              </p:par>
                            </p:childTnLst>
                          </p:cTn>
                        </p:par>
                        <p:par>
                          <p:cTn id="94" fill="hold">
                            <p:stCondLst>
                              <p:cond delay="7500"/>
                            </p:stCondLst>
                            <p:childTnLst>
                              <p:par>
                                <p:cTn id="95" presetID="22" presetClass="entr" presetSubtype="1" fill="hold" nodeType="afterEffect">
                                  <p:stCondLst>
                                    <p:cond delay="0"/>
                                  </p:stCondLst>
                                  <p:childTnLst>
                                    <p:set>
                                      <p:cBhvr>
                                        <p:cTn id="96" dur="1" fill="hold">
                                          <p:stCondLst>
                                            <p:cond delay="0"/>
                                          </p:stCondLst>
                                        </p:cTn>
                                        <p:tgtEl>
                                          <p:spTgt spid="177"/>
                                        </p:tgtEl>
                                        <p:attrNameLst>
                                          <p:attrName>style.visibility</p:attrName>
                                        </p:attrNameLst>
                                      </p:cBhvr>
                                      <p:to>
                                        <p:strVal val="visible"/>
                                      </p:to>
                                    </p:set>
                                    <p:animEffect transition="in" filter="wipe(up)">
                                      <p:cBhvr>
                                        <p:cTn id="97"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59" grpId="0" animBg="1"/>
      <p:bldP spid="160" grpId="0" animBg="1"/>
      <p:bldP spid="164" grpId="0" animBg="1"/>
      <p:bldP spid="183" grpId="0" animBg="1"/>
      <p:bldP spid="187" grpId="0" animBg="1"/>
      <p:bldP spid="191" grpId="0" animBg="1"/>
      <p:bldP spid="195" grpId="0" animBg="1"/>
      <p:bldP spid="19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直接连接符 17"/>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19" name="文本框 31"/>
          <p:cNvSpPr>
            <a:spLocks noChangeArrowheads="1"/>
          </p:cNvSpPr>
          <p:nvPr/>
        </p:nvSpPr>
        <p:spPr bwMode="auto">
          <a:xfrm>
            <a:off x="500484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COMPLETED PROJECTS AND PROFILES</a:t>
            </a:r>
            <a:endParaRPr lang="zh-CN" altLang="en-US" sz="1600" kern="0" dirty="0">
              <a:solidFill>
                <a:srgbClr val="2F5879"/>
              </a:solidFill>
              <a:latin typeface="Impact" panose="020B0806030902050204" pitchFamily="34" charset="0"/>
            </a:endParaRPr>
          </a:p>
        </p:txBody>
      </p:sp>
      <p:sp>
        <p:nvSpPr>
          <p:cNvPr id="20"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21" name="组合 20"/>
          <p:cNvGrpSpPr/>
          <p:nvPr/>
        </p:nvGrpSpPr>
        <p:grpSpPr>
          <a:xfrm>
            <a:off x="295681" y="196280"/>
            <a:ext cx="2215995" cy="551522"/>
            <a:chOff x="295681" y="251298"/>
            <a:chExt cx="2215995" cy="551522"/>
          </a:xfrm>
        </p:grpSpPr>
        <p:sp>
          <p:nvSpPr>
            <p:cNvPr id="22" name="矩形 3"/>
            <p:cNvSpPr>
              <a:spLocks noChangeArrowheads="1"/>
            </p:cNvSpPr>
            <p:nvPr/>
          </p:nvSpPr>
          <p:spPr bwMode="auto">
            <a:xfrm>
              <a:off x="295681"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已完成的项目及概况</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3" name="组合 22"/>
            <p:cNvGrpSpPr/>
            <p:nvPr/>
          </p:nvGrpSpPr>
          <p:grpSpPr>
            <a:xfrm>
              <a:off x="520640" y="556320"/>
              <a:ext cx="1766054" cy="246500"/>
              <a:chOff x="562081" y="466763"/>
              <a:chExt cx="1766054" cy="246500"/>
            </a:xfrm>
          </p:grpSpPr>
          <p:sp>
            <p:nvSpPr>
              <p:cNvPr id="24"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25" name="组合 24"/>
              <p:cNvGrpSpPr/>
              <p:nvPr/>
            </p:nvGrpSpPr>
            <p:grpSpPr>
              <a:xfrm>
                <a:off x="931046" y="667544"/>
                <a:ext cx="1028125" cy="45719"/>
                <a:chOff x="688893" y="2574256"/>
                <a:chExt cx="7739508" cy="81111"/>
              </a:xfrm>
            </p:grpSpPr>
            <p:sp>
              <p:nvSpPr>
                <p:cNvPr id="26"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7"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8"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43" name="TextBox 42"/>
          <p:cNvSpPr txBox="1"/>
          <p:nvPr/>
        </p:nvSpPr>
        <p:spPr>
          <a:xfrm>
            <a:off x="3757233" y="1653625"/>
            <a:ext cx="1620957" cy="954107"/>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smtClean="0">
                <a:ln>
                  <a:noFill/>
                </a:ln>
                <a:solidFill>
                  <a:srgbClr val="7F7F7F">
                    <a:lumMod val="50000"/>
                  </a:srgbClr>
                </a:solidFill>
                <a:effectLst/>
                <a:uLnTx/>
                <a:uFillTx/>
                <a:latin typeface="方正兰亭细黑_GBK" panose="02000000000000000000" pitchFamily="2" charset="-122"/>
                <a:ea typeface="方正兰亭细黑_GBK" panose="02000000000000000000" pitchFamily="2" charset="-122"/>
              </a:rPr>
              <a:t>已完成</a:t>
            </a:r>
            <a:endParaRPr kumimoji="0" lang="en-US" altLang="zh-CN" sz="2800" b="0" i="0" u="none" strike="noStrike" kern="0" cap="none" spc="0" normalizeH="0" baseline="0" noProof="0" dirty="0" smtClean="0">
              <a:ln>
                <a:noFill/>
              </a:ln>
              <a:solidFill>
                <a:srgbClr val="7F7F7F">
                  <a:lumMod val="50000"/>
                </a:srgbClr>
              </a:solidFill>
              <a:effectLst/>
              <a:uLnTx/>
              <a:uFillTx/>
              <a:latin typeface="方正兰亭细黑_GBK" panose="02000000000000000000" pitchFamily="2" charset="-122"/>
              <a:ea typeface="方正兰亭细黑_GBK" panose="02000000000000000000" pitchFamily="2"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smtClean="0">
                <a:ln>
                  <a:noFill/>
                </a:ln>
                <a:solidFill>
                  <a:srgbClr val="7F7F7F">
                    <a:lumMod val="50000"/>
                  </a:srgbClr>
                </a:solidFill>
                <a:effectLst/>
                <a:uLnTx/>
                <a:uFillTx/>
                <a:latin typeface="方正兰亭细黑_GBK" panose="02000000000000000000" pitchFamily="2" charset="-122"/>
                <a:ea typeface="方正兰亭细黑_GBK" panose="02000000000000000000" pitchFamily="2" charset="-122"/>
              </a:rPr>
              <a:t>项目概况</a:t>
            </a:r>
            <a:endParaRPr kumimoji="0" lang="zh-CN" altLang="en-US" sz="2800" b="0" i="0" u="none" strike="noStrike" kern="0" cap="none" spc="0" normalizeH="0" baseline="0" noProof="0" dirty="0">
              <a:ln>
                <a:noFill/>
              </a:ln>
              <a:solidFill>
                <a:srgbClr val="7F7F7F">
                  <a:lumMod val="50000"/>
                </a:srgbClr>
              </a:solidFill>
              <a:effectLst/>
              <a:uLnTx/>
              <a:uFillTx/>
              <a:latin typeface="方正兰亭细黑_GBK" panose="02000000000000000000" pitchFamily="2" charset="-122"/>
              <a:ea typeface="方正兰亭细黑_GBK" panose="02000000000000000000" pitchFamily="2" charset="-122"/>
            </a:endParaRPr>
          </a:p>
        </p:txBody>
      </p:sp>
      <p:grpSp>
        <p:nvGrpSpPr>
          <p:cNvPr id="44" name="组合 43"/>
          <p:cNvGrpSpPr/>
          <p:nvPr/>
        </p:nvGrpSpPr>
        <p:grpSpPr>
          <a:xfrm>
            <a:off x="4866146" y="2604908"/>
            <a:ext cx="408377" cy="408377"/>
            <a:chOff x="304800" y="673100"/>
            <a:chExt cx="4000500" cy="4000500"/>
          </a:xfrm>
          <a:effectLst>
            <a:outerShdw blurRad="317500" dist="1905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46" name="椭圆 45"/>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47" name="组合 46"/>
          <p:cNvGrpSpPr/>
          <p:nvPr/>
        </p:nvGrpSpPr>
        <p:grpSpPr>
          <a:xfrm>
            <a:off x="3807041" y="2569134"/>
            <a:ext cx="219777" cy="219777"/>
            <a:chOff x="304800" y="673100"/>
            <a:chExt cx="4000500" cy="4000500"/>
          </a:xfrm>
          <a:effectLst>
            <a:outerShdw blurRad="381000" dist="152400" dir="8100000" algn="tr" rotWithShape="0">
              <a:prstClr val="black">
                <a:alpha val="7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49" name="椭圆 48"/>
            <p:cNvSpPr/>
            <p:nvPr/>
          </p:nvSpPr>
          <p:spPr>
            <a:xfrm>
              <a:off x="479425" y="847725"/>
              <a:ext cx="3651250" cy="3651250"/>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50" name="组合 49"/>
          <p:cNvGrpSpPr/>
          <p:nvPr/>
        </p:nvGrpSpPr>
        <p:grpSpPr>
          <a:xfrm>
            <a:off x="4185758" y="2813827"/>
            <a:ext cx="350672" cy="350672"/>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52" name="椭圆 51"/>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53" name="组合 52"/>
          <p:cNvGrpSpPr/>
          <p:nvPr/>
        </p:nvGrpSpPr>
        <p:grpSpPr>
          <a:xfrm>
            <a:off x="5120417" y="2565634"/>
            <a:ext cx="219777" cy="219777"/>
            <a:chOff x="304800" y="673100"/>
            <a:chExt cx="4000500" cy="4000500"/>
          </a:xfrm>
          <a:effectLst>
            <a:outerShdw blurRad="381000" dist="152400" dir="8100000" algn="tr" rotWithShape="0">
              <a:prstClr val="black">
                <a:alpha val="70000"/>
              </a:prstClr>
            </a:outerShdw>
          </a:effectLst>
        </p:grpSpPr>
        <p:sp>
          <p:nvSpPr>
            <p:cNvPr id="54" name="同心圆 5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55" name="椭圆 54"/>
            <p:cNvSpPr/>
            <p:nvPr/>
          </p:nvSpPr>
          <p:spPr>
            <a:xfrm>
              <a:off x="479425" y="847725"/>
              <a:ext cx="3651250" cy="3651250"/>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56" name="组合 55"/>
          <p:cNvGrpSpPr/>
          <p:nvPr/>
        </p:nvGrpSpPr>
        <p:grpSpPr>
          <a:xfrm>
            <a:off x="4750371" y="2781763"/>
            <a:ext cx="219777" cy="219777"/>
            <a:chOff x="304800" y="673100"/>
            <a:chExt cx="4000500" cy="4000500"/>
          </a:xfrm>
          <a:effectLst>
            <a:outerShdw blurRad="381000" dist="152400" dir="8100000" algn="tr" rotWithShape="0">
              <a:prstClr val="black">
                <a:alpha val="70000"/>
              </a:prstClr>
            </a:outerShdw>
          </a:effectLst>
        </p:grpSpPr>
        <p:sp>
          <p:nvSpPr>
            <p:cNvPr id="57" name="同心圆 5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58" name="椭圆 57"/>
            <p:cNvSpPr/>
            <p:nvPr/>
          </p:nvSpPr>
          <p:spPr>
            <a:xfrm>
              <a:off x="479425" y="847725"/>
              <a:ext cx="3651250" cy="3651250"/>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59" name="组合 58"/>
          <p:cNvGrpSpPr/>
          <p:nvPr/>
        </p:nvGrpSpPr>
        <p:grpSpPr>
          <a:xfrm>
            <a:off x="4473089" y="2809096"/>
            <a:ext cx="291782" cy="291782"/>
            <a:chOff x="304800" y="673100"/>
            <a:chExt cx="4000500" cy="4000500"/>
          </a:xfrm>
          <a:effectLst>
            <a:outerShdw blurRad="317500" dist="190500" dir="8100000" algn="tr" rotWithShape="0">
              <a:prstClr val="black">
                <a:alpha val="50000"/>
              </a:prstClr>
            </a:outerShdw>
          </a:effectLst>
        </p:grpSpPr>
        <p:sp>
          <p:nvSpPr>
            <p:cNvPr id="60" name="同心圆 5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61" name="椭圆 60"/>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62" name="组合 61"/>
          <p:cNvGrpSpPr/>
          <p:nvPr/>
        </p:nvGrpSpPr>
        <p:grpSpPr>
          <a:xfrm>
            <a:off x="4448305" y="3072847"/>
            <a:ext cx="219777" cy="219777"/>
            <a:chOff x="304800" y="673100"/>
            <a:chExt cx="4000500" cy="4000500"/>
          </a:xfrm>
          <a:effectLst>
            <a:outerShdw blurRad="381000" dist="152400" dir="8100000" algn="tr" rotWithShape="0">
              <a:prstClr val="black">
                <a:alpha val="70000"/>
              </a:prstClr>
            </a:outerShdw>
          </a:effectLst>
        </p:grpSpPr>
        <p:sp>
          <p:nvSpPr>
            <p:cNvPr id="63" name="同心圆 6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64" name="椭圆 63"/>
            <p:cNvSpPr/>
            <p:nvPr/>
          </p:nvSpPr>
          <p:spPr>
            <a:xfrm>
              <a:off x="479425" y="847725"/>
              <a:ext cx="3651250" cy="3651250"/>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65" name="组合 64"/>
          <p:cNvGrpSpPr/>
          <p:nvPr/>
        </p:nvGrpSpPr>
        <p:grpSpPr>
          <a:xfrm>
            <a:off x="4268308" y="2584588"/>
            <a:ext cx="350672" cy="350672"/>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67" name="椭圆 66"/>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68" name="组合 67"/>
          <p:cNvGrpSpPr/>
          <p:nvPr/>
        </p:nvGrpSpPr>
        <p:grpSpPr>
          <a:xfrm>
            <a:off x="4606412" y="2592340"/>
            <a:ext cx="287919" cy="287919"/>
            <a:chOff x="304800" y="673100"/>
            <a:chExt cx="4000500" cy="4000500"/>
          </a:xfrm>
          <a:effectLst>
            <a:outerShdw blurRad="381000" dist="152400" dir="8100000" algn="tr" rotWithShape="0">
              <a:prstClr val="black">
                <a:alpha val="70000"/>
              </a:prstClr>
            </a:outerShdw>
          </a:effectLst>
        </p:grpSpPr>
        <p:sp>
          <p:nvSpPr>
            <p:cNvPr id="69" name="同心圆 6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70" name="椭圆 69"/>
            <p:cNvSpPr/>
            <p:nvPr/>
          </p:nvSpPr>
          <p:spPr>
            <a:xfrm>
              <a:off x="479425" y="847725"/>
              <a:ext cx="3651250" cy="3651250"/>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71" name="组合 70"/>
          <p:cNvGrpSpPr/>
          <p:nvPr/>
        </p:nvGrpSpPr>
        <p:grpSpPr>
          <a:xfrm>
            <a:off x="3934293" y="2591801"/>
            <a:ext cx="387220" cy="387220"/>
            <a:chOff x="304800" y="673100"/>
            <a:chExt cx="4000500" cy="4000500"/>
          </a:xfrm>
          <a:effectLst>
            <a:outerShdw blurRad="317500" dist="1905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73" name="椭圆 72"/>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74" name="流程图: 联系 73"/>
          <p:cNvSpPr/>
          <p:nvPr/>
        </p:nvSpPr>
        <p:spPr>
          <a:xfrm>
            <a:off x="838994" y="1499411"/>
            <a:ext cx="378042" cy="378042"/>
          </a:xfrm>
          <a:prstGeom prst="flowChartConnector">
            <a:avLst/>
          </a:prstGeom>
          <a:solidFill>
            <a:srgbClr val="0070C0"/>
          </a:solidFill>
          <a:ln w="2857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ysClr val="window" lastClr="FFFFFF"/>
                </a:solidFill>
                <a:effectLst/>
                <a:uLnTx/>
                <a:uFillTx/>
                <a:latin typeface="Palatino Linotype" panose="02040502050505030304"/>
                <a:ea typeface="宋体" panose="02010600030101010101" pitchFamily="2" charset="-122"/>
                <a:cs typeface="+mn-cs"/>
              </a:rPr>
              <a:t>A</a:t>
            </a:r>
            <a:endParaRPr kumimoji="0" lang="zh-CN" altLang="en-US" sz="1800" b="0" i="0" u="none" strike="noStrike" kern="0" cap="none" spc="0" normalizeH="0" baseline="0" noProof="0" dirty="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75" name="文本框 23"/>
          <p:cNvSpPr txBox="1"/>
          <p:nvPr/>
        </p:nvSpPr>
        <p:spPr>
          <a:xfrm>
            <a:off x="1360824" y="1506215"/>
            <a:ext cx="1164421" cy="377026"/>
          </a:xfrm>
          <a:prstGeom prst="rect">
            <a:avLst/>
          </a:prstGeom>
          <a:noFill/>
        </p:spPr>
        <p:txBody>
          <a:bodyPr wrap="none" lIns="68580" tIns="34290" rIns="68580" bIns="34290" rtlCol="0">
            <a:spAutoFit/>
          </a:bodyPr>
          <a:lstStyle/>
          <a:p>
            <a:r>
              <a:rPr lang="zh-CN" altLang="en-US" sz="2000" b="1" dirty="0">
                <a:solidFill>
                  <a:srgbClr val="00B0F0"/>
                </a:solidFill>
                <a:latin typeface="微软雅黑" panose="020B0503020204020204" pitchFamily="34" charset="-122"/>
                <a:ea typeface="微软雅黑" panose="020B0503020204020204" pitchFamily="34" charset="-122"/>
              </a:rPr>
              <a:t>添加</a:t>
            </a:r>
            <a:r>
              <a:rPr lang="zh-CN" altLang="en-US" sz="2000" b="1" dirty="0" smtClean="0">
                <a:solidFill>
                  <a:srgbClr val="00B0F0"/>
                </a:solidFill>
                <a:latin typeface="微软雅黑" panose="020B0503020204020204" pitchFamily="34" charset="-122"/>
                <a:ea typeface="微软雅黑" panose="020B0503020204020204" pitchFamily="34" charset="-122"/>
              </a:rPr>
              <a:t>文字</a:t>
            </a:r>
            <a:endParaRPr lang="zh-CN" altLang="en-US" sz="2000" b="1" dirty="0">
              <a:solidFill>
                <a:srgbClr val="00B0F0"/>
              </a:solidFill>
              <a:latin typeface="微软雅黑" panose="020B0503020204020204" pitchFamily="34" charset="-122"/>
              <a:ea typeface="微软雅黑" panose="020B0503020204020204" pitchFamily="34" charset="-122"/>
            </a:endParaRPr>
          </a:p>
        </p:txBody>
      </p:sp>
      <p:sp>
        <p:nvSpPr>
          <p:cNvPr id="76" name="矩形 75"/>
          <p:cNvSpPr/>
          <p:nvPr/>
        </p:nvSpPr>
        <p:spPr>
          <a:xfrm>
            <a:off x="1363152" y="1879025"/>
            <a:ext cx="2007200" cy="530915"/>
          </a:xfrm>
          <a:prstGeom prst="rect">
            <a:avLst/>
          </a:prstGeom>
          <a:noFill/>
        </p:spPr>
        <p:txBody>
          <a:bodyPr wrap="square" lIns="68580" tIns="34290" rIns="68580" bIns="3429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您的内容打在这里，或通过复制您的文本后在此框中选择粘贴并选择只保留文字您</a:t>
            </a:r>
            <a:endPar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77" name="流程图: 联系 76"/>
          <p:cNvSpPr/>
          <p:nvPr/>
        </p:nvSpPr>
        <p:spPr>
          <a:xfrm>
            <a:off x="7862094" y="1511987"/>
            <a:ext cx="378042" cy="378042"/>
          </a:xfrm>
          <a:prstGeom prst="flowChartConnector">
            <a:avLst/>
          </a:prstGeom>
          <a:solidFill>
            <a:srgbClr val="0070C0"/>
          </a:solidFill>
          <a:ln w="2857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ysClr val="window" lastClr="FFFFFF"/>
                </a:solidFill>
                <a:effectLst/>
                <a:uLnTx/>
                <a:uFillTx/>
                <a:latin typeface="Palatino Linotype" panose="02040502050505030304"/>
                <a:ea typeface="宋体" panose="02010600030101010101" pitchFamily="2" charset="-122"/>
                <a:cs typeface="+mn-cs"/>
              </a:rPr>
              <a:t>B</a:t>
            </a:r>
            <a:endParaRPr kumimoji="0" lang="zh-CN" altLang="en-US" sz="1800" b="0" i="0" u="none" strike="noStrike" kern="0" cap="none" spc="0" normalizeH="0" baseline="0" noProof="0" dirty="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78" name="文本框 23"/>
          <p:cNvSpPr txBox="1"/>
          <p:nvPr/>
        </p:nvSpPr>
        <p:spPr>
          <a:xfrm>
            <a:off x="6733034" y="1492424"/>
            <a:ext cx="1164421" cy="377026"/>
          </a:xfrm>
          <a:prstGeom prst="rect">
            <a:avLst/>
          </a:prstGeom>
          <a:noFill/>
        </p:spPr>
        <p:txBody>
          <a:bodyPr wrap="none" lIns="68580" tIns="34290" rIns="68580" bIns="34290" rtlCol="0">
            <a:spAutoFit/>
          </a:bodyPr>
          <a:lstStyle/>
          <a:p>
            <a:r>
              <a:rPr lang="zh-CN" altLang="en-US" sz="2000" b="1" dirty="0">
                <a:solidFill>
                  <a:srgbClr val="00B0F0"/>
                </a:solidFill>
                <a:latin typeface="微软雅黑" panose="020B0503020204020204" pitchFamily="34" charset="-122"/>
                <a:ea typeface="微软雅黑" panose="020B0503020204020204" pitchFamily="34" charset="-122"/>
              </a:rPr>
              <a:t>添加</a:t>
            </a:r>
            <a:r>
              <a:rPr lang="zh-CN" altLang="en-US" sz="2000" b="1" dirty="0" smtClean="0">
                <a:solidFill>
                  <a:srgbClr val="00B0F0"/>
                </a:solidFill>
                <a:latin typeface="微软雅黑" panose="020B0503020204020204" pitchFamily="34" charset="-122"/>
                <a:ea typeface="微软雅黑" panose="020B0503020204020204" pitchFamily="34" charset="-122"/>
              </a:rPr>
              <a:t>文字</a:t>
            </a:r>
            <a:endParaRPr lang="zh-CN" altLang="en-US" sz="2000" b="1" dirty="0">
              <a:solidFill>
                <a:srgbClr val="00B0F0"/>
              </a:solidFill>
              <a:latin typeface="微软雅黑" panose="020B0503020204020204" pitchFamily="34" charset="-122"/>
              <a:ea typeface="微软雅黑" panose="020B0503020204020204" pitchFamily="34" charset="-122"/>
            </a:endParaRPr>
          </a:p>
        </p:txBody>
      </p:sp>
      <p:sp>
        <p:nvSpPr>
          <p:cNvPr id="79" name="矩形 78"/>
          <p:cNvSpPr/>
          <p:nvPr/>
        </p:nvSpPr>
        <p:spPr>
          <a:xfrm>
            <a:off x="5738907" y="1879025"/>
            <a:ext cx="2007200" cy="530915"/>
          </a:xfrm>
          <a:prstGeom prst="rect">
            <a:avLst/>
          </a:prstGeom>
          <a:noFill/>
        </p:spPr>
        <p:txBody>
          <a:bodyPr wrap="square" lIns="68580" tIns="34290" rIns="68580" bIns="3429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您的内容打在这里，或通过复制您的文本后在此框中选择粘贴并选择只保留文字您</a:t>
            </a:r>
            <a:endPar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80" name="流程图: 联系 79"/>
          <p:cNvSpPr/>
          <p:nvPr/>
        </p:nvSpPr>
        <p:spPr>
          <a:xfrm>
            <a:off x="838994" y="2823386"/>
            <a:ext cx="378042" cy="378042"/>
          </a:xfrm>
          <a:prstGeom prst="flowChartConnector">
            <a:avLst/>
          </a:prstGeom>
          <a:solidFill>
            <a:srgbClr val="0070C0"/>
          </a:solidFill>
          <a:ln w="2857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ysClr val="window" lastClr="FFFFFF"/>
                </a:solidFill>
                <a:effectLst/>
                <a:uLnTx/>
                <a:uFillTx/>
                <a:latin typeface="Palatino Linotype" panose="02040502050505030304"/>
                <a:ea typeface="宋体" panose="02010600030101010101" pitchFamily="2" charset="-122"/>
                <a:cs typeface="+mn-cs"/>
              </a:rPr>
              <a:t>C</a:t>
            </a:r>
            <a:endParaRPr kumimoji="0" lang="zh-CN" altLang="en-US" sz="1800" b="0" i="0" u="none" strike="noStrike" kern="0" cap="none" spc="0" normalizeH="0" baseline="0" noProof="0" dirty="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81" name="文本框 23"/>
          <p:cNvSpPr txBox="1"/>
          <p:nvPr/>
        </p:nvSpPr>
        <p:spPr>
          <a:xfrm>
            <a:off x="1360824" y="2860576"/>
            <a:ext cx="1164421" cy="377026"/>
          </a:xfrm>
          <a:prstGeom prst="rect">
            <a:avLst/>
          </a:prstGeom>
          <a:noFill/>
        </p:spPr>
        <p:txBody>
          <a:bodyPr wrap="none" lIns="68580" tIns="34290" rIns="68580" bIns="34290" rtlCol="0">
            <a:spAutoFit/>
          </a:bodyPr>
          <a:lstStyle/>
          <a:p>
            <a:r>
              <a:rPr lang="zh-CN" altLang="en-US" sz="2000" b="1" dirty="0">
                <a:solidFill>
                  <a:srgbClr val="00B0F0"/>
                </a:solidFill>
                <a:latin typeface="微软雅黑" panose="020B0503020204020204" pitchFamily="34" charset="-122"/>
                <a:ea typeface="微软雅黑" panose="020B0503020204020204" pitchFamily="34" charset="-122"/>
              </a:rPr>
              <a:t>添加</a:t>
            </a:r>
            <a:r>
              <a:rPr lang="zh-CN" altLang="en-US" sz="2000" b="1" dirty="0" smtClean="0">
                <a:solidFill>
                  <a:srgbClr val="00B0F0"/>
                </a:solidFill>
                <a:latin typeface="微软雅黑" panose="020B0503020204020204" pitchFamily="34" charset="-122"/>
                <a:ea typeface="微软雅黑" panose="020B0503020204020204" pitchFamily="34" charset="-122"/>
              </a:rPr>
              <a:t>文字</a:t>
            </a:r>
            <a:endParaRPr lang="zh-CN" altLang="en-US" sz="2000" b="1" dirty="0">
              <a:solidFill>
                <a:srgbClr val="00B0F0"/>
              </a:solidFill>
              <a:latin typeface="微软雅黑" panose="020B0503020204020204" pitchFamily="34" charset="-122"/>
              <a:ea typeface="微软雅黑" panose="020B0503020204020204" pitchFamily="34" charset="-122"/>
            </a:endParaRPr>
          </a:p>
        </p:txBody>
      </p:sp>
      <p:sp>
        <p:nvSpPr>
          <p:cNvPr id="82" name="矩形 81"/>
          <p:cNvSpPr/>
          <p:nvPr/>
        </p:nvSpPr>
        <p:spPr>
          <a:xfrm>
            <a:off x="1363152" y="3203000"/>
            <a:ext cx="2007200" cy="530915"/>
          </a:xfrm>
          <a:prstGeom prst="rect">
            <a:avLst/>
          </a:prstGeom>
          <a:noFill/>
        </p:spPr>
        <p:txBody>
          <a:bodyPr wrap="square" lIns="68580" tIns="34290" rIns="68580" bIns="3429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您的内容打在这里，或通过复制您的文本后在此框中选择粘贴并选择只保留文字您</a:t>
            </a:r>
            <a:endPar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83" name="流程图: 联系 82"/>
          <p:cNvSpPr/>
          <p:nvPr/>
        </p:nvSpPr>
        <p:spPr>
          <a:xfrm>
            <a:off x="7862094" y="2826437"/>
            <a:ext cx="378042" cy="378042"/>
          </a:xfrm>
          <a:prstGeom prst="flowChartConnector">
            <a:avLst/>
          </a:prstGeom>
          <a:solidFill>
            <a:srgbClr val="0070C0"/>
          </a:solidFill>
          <a:ln w="28575"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ysClr val="window" lastClr="FFFFFF"/>
                </a:solidFill>
                <a:effectLst/>
                <a:uLnTx/>
                <a:uFillTx/>
                <a:latin typeface="Palatino Linotype" panose="02040502050505030304"/>
                <a:ea typeface="宋体" panose="02010600030101010101" pitchFamily="2" charset="-122"/>
                <a:cs typeface="+mn-cs"/>
              </a:rPr>
              <a:t>D</a:t>
            </a:r>
            <a:endParaRPr kumimoji="0" lang="zh-CN" altLang="en-US" sz="1800" b="0" i="0" u="none" strike="noStrike" kern="0" cap="none" spc="0" normalizeH="0" baseline="0" noProof="0" dirty="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84" name="文本框 23"/>
          <p:cNvSpPr txBox="1"/>
          <p:nvPr/>
        </p:nvSpPr>
        <p:spPr>
          <a:xfrm>
            <a:off x="6733034" y="2860576"/>
            <a:ext cx="1164421" cy="377026"/>
          </a:xfrm>
          <a:prstGeom prst="rect">
            <a:avLst/>
          </a:prstGeom>
          <a:noFill/>
        </p:spPr>
        <p:txBody>
          <a:bodyPr wrap="none" lIns="68580" tIns="34290" rIns="68580" bIns="34290" rtlCol="0">
            <a:spAutoFit/>
          </a:bodyPr>
          <a:lstStyle/>
          <a:p>
            <a:r>
              <a:rPr lang="zh-CN" altLang="en-US" sz="2000" b="1" dirty="0">
                <a:solidFill>
                  <a:srgbClr val="00B0F0"/>
                </a:solidFill>
                <a:latin typeface="微软雅黑" panose="020B0503020204020204" pitchFamily="34" charset="-122"/>
                <a:ea typeface="微软雅黑" panose="020B0503020204020204" pitchFamily="34" charset="-122"/>
              </a:rPr>
              <a:t>添加</a:t>
            </a:r>
            <a:r>
              <a:rPr lang="zh-CN" altLang="en-US" sz="2000" b="1" dirty="0" smtClean="0">
                <a:solidFill>
                  <a:srgbClr val="00B0F0"/>
                </a:solidFill>
                <a:latin typeface="微软雅黑" panose="020B0503020204020204" pitchFamily="34" charset="-122"/>
                <a:ea typeface="微软雅黑" panose="020B0503020204020204" pitchFamily="34" charset="-122"/>
              </a:rPr>
              <a:t>文字</a:t>
            </a:r>
            <a:endParaRPr lang="zh-CN" altLang="en-US" sz="2000" b="1" dirty="0">
              <a:solidFill>
                <a:srgbClr val="00B0F0"/>
              </a:solidFill>
              <a:latin typeface="微软雅黑" panose="020B0503020204020204" pitchFamily="34" charset="-122"/>
              <a:ea typeface="微软雅黑" panose="020B0503020204020204" pitchFamily="34" charset="-122"/>
            </a:endParaRPr>
          </a:p>
        </p:txBody>
      </p:sp>
      <p:sp>
        <p:nvSpPr>
          <p:cNvPr id="85" name="矩形 84"/>
          <p:cNvSpPr/>
          <p:nvPr/>
        </p:nvSpPr>
        <p:spPr>
          <a:xfrm>
            <a:off x="5738907" y="3193475"/>
            <a:ext cx="2007200" cy="530915"/>
          </a:xfrm>
          <a:prstGeom prst="rect">
            <a:avLst/>
          </a:prstGeom>
          <a:noFill/>
        </p:spPr>
        <p:txBody>
          <a:bodyPr wrap="square" lIns="68580" tIns="34290" rIns="68580" bIns="3429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您的内容打在这里，或通过复制您的文本后在此框中选择粘贴并选择只保留文字您</a:t>
            </a:r>
            <a:endPar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par>
                                    <p:cTn id="16" presetID="53" presetClass="entr" presetSubtype="16"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Effect transition="in" filter="fade">
                                          <p:cBhvr>
                                            <p:cTn id="20" dur="500"/>
                                            <p:tgtEl>
                                              <p:spTgt spid="47"/>
                                            </p:tgtEl>
                                          </p:cBhvr>
                                        </p:animEffect>
                                      </p:childTnLst>
                                    </p:cTn>
                                  </p:par>
                                  <p:par>
                                    <p:cTn id="21" presetID="53" presetClass="entr" presetSubtype="16"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500" fill="hold"/>
                                            <p:tgtEl>
                                              <p:spTgt spid="50"/>
                                            </p:tgtEl>
                                            <p:attrNameLst>
                                              <p:attrName>ppt_w</p:attrName>
                                            </p:attrNameLst>
                                          </p:cBhvr>
                                          <p:tavLst>
                                            <p:tav tm="0">
                                              <p:val>
                                                <p:fltVal val="0"/>
                                              </p:val>
                                            </p:tav>
                                            <p:tav tm="100000">
                                              <p:val>
                                                <p:strVal val="#ppt_w"/>
                                              </p:val>
                                            </p:tav>
                                          </p:tavLst>
                                        </p:anim>
                                        <p:anim calcmode="lin" valueType="num">
                                          <p:cBhvr>
                                            <p:cTn id="24" dur="500" fill="hold"/>
                                            <p:tgtEl>
                                              <p:spTgt spid="50"/>
                                            </p:tgtEl>
                                            <p:attrNameLst>
                                              <p:attrName>ppt_h</p:attrName>
                                            </p:attrNameLst>
                                          </p:cBhvr>
                                          <p:tavLst>
                                            <p:tav tm="0">
                                              <p:val>
                                                <p:fltVal val="0"/>
                                              </p:val>
                                            </p:tav>
                                            <p:tav tm="100000">
                                              <p:val>
                                                <p:strVal val="#ppt_h"/>
                                              </p:val>
                                            </p:tav>
                                          </p:tavLst>
                                        </p:anim>
                                        <p:animEffect transition="in" filter="fade">
                                          <p:cBhvr>
                                            <p:cTn id="25" dur="500"/>
                                            <p:tgtEl>
                                              <p:spTgt spid="50"/>
                                            </p:tgtEl>
                                          </p:cBhvr>
                                        </p:animEffect>
                                      </p:childTnLst>
                                    </p:cTn>
                                  </p:par>
                                  <p:par>
                                    <p:cTn id="26" presetID="53" presetClass="entr" presetSubtype="16"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par>
                                    <p:cTn id="31" presetID="53" presetClass="entr" presetSubtype="16"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p:cTn id="33" dur="500" fill="hold"/>
                                            <p:tgtEl>
                                              <p:spTgt spid="56"/>
                                            </p:tgtEl>
                                            <p:attrNameLst>
                                              <p:attrName>ppt_w</p:attrName>
                                            </p:attrNameLst>
                                          </p:cBhvr>
                                          <p:tavLst>
                                            <p:tav tm="0">
                                              <p:val>
                                                <p:fltVal val="0"/>
                                              </p:val>
                                            </p:tav>
                                            <p:tav tm="100000">
                                              <p:val>
                                                <p:strVal val="#ppt_w"/>
                                              </p:val>
                                            </p:tav>
                                          </p:tavLst>
                                        </p:anim>
                                        <p:anim calcmode="lin" valueType="num">
                                          <p:cBhvr>
                                            <p:cTn id="34" dur="500" fill="hold"/>
                                            <p:tgtEl>
                                              <p:spTgt spid="56"/>
                                            </p:tgtEl>
                                            <p:attrNameLst>
                                              <p:attrName>ppt_h</p:attrName>
                                            </p:attrNameLst>
                                          </p:cBhvr>
                                          <p:tavLst>
                                            <p:tav tm="0">
                                              <p:val>
                                                <p:fltVal val="0"/>
                                              </p:val>
                                            </p:tav>
                                            <p:tav tm="100000">
                                              <p:val>
                                                <p:strVal val="#ppt_h"/>
                                              </p:val>
                                            </p:tav>
                                          </p:tavLst>
                                        </p:anim>
                                        <p:animEffect transition="in" filter="fade">
                                          <p:cBhvr>
                                            <p:cTn id="35" dur="500"/>
                                            <p:tgtEl>
                                              <p:spTgt spid="56"/>
                                            </p:tgtEl>
                                          </p:cBhvr>
                                        </p:animEffect>
                                      </p:childTnLst>
                                    </p:cTn>
                                  </p:par>
                                  <p:par>
                                    <p:cTn id="36" presetID="53" presetClass="entr" presetSubtype="16"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 calcmode="lin" valueType="num">
                                          <p:cBhvr>
                                            <p:cTn id="38" dur="500" fill="hold"/>
                                            <p:tgtEl>
                                              <p:spTgt spid="59"/>
                                            </p:tgtEl>
                                            <p:attrNameLst>
                                              <p:attrName>ppt_w</p:attrName>
                                            </p:attrNameLst>
                                          </p:cBhvr>
                                          <p:tavLst>
                                            <p:tav tm="0">
                                              <p:val>
                                                <p:fltVal val="0"/>
                                              </p:val>
                                            </p:tav>
                                            <p:tav tm="100000">
                                              <p:val>
                                                <p:strVal val="#ppt_w"/>
                                              </p:val>
                                            </p:tav>
                                          </p:tavLst>
                                        </p:anim>
                                        <p:anim calcmode="lin" valueType="num">
                                          <p:cBhvr>
                                            <p:cTn id="39" dur="500" fill="hold"/>
                                            <p:tgtEl>
                                              <p:spTgt spid="59"/>
                                            </p:tgtEl>
                                            <p:attrNameLst>
                                              <p:attrName>ppt_h</p:attrName>
                                            </p:attrNameLst>
                                          </p:cBhvr>
                                          <p:tavLst>
                                            <p:tav tm="0">
                                              <p:val>
                                                <p:fltVal val="0"/>
                                              </p:val>
                                            </p:tav>
                                            <p:tav tm="100000">
                                              <p:val>
                                                <p:strVal val="#ppt_h"/>
                                              </p:val>
                                            </p:tav>
                                          </p:tavLst>
                                        </p:anim>
                                        <p:animEffect transition="in" filter="fade">
                                          <p:cBhvr>
                                            <p:cTn id="40" dur="500"/>
                                            <p:tgtEl>
                                              <p:spTgt spid="59"/>
                                            </p:tgtEl>
                                          </p:cBhvr>
                                        </p:animEffect>
                                      </p:childTnLst>
                                    </p:cTn>
                                  </p:par>
                                  <p:par>
                                    <p:cTn id="41" presetID="53" presetClass="entr" presetSubtype="16"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p:cTn id="43" dur="500" fill="hold"/>
                                            <p:tgtEl>
                                              <p:spTgt spid="62"/>
                                            </p:tgtEl>
                                            <p:attrNameLst>
                                              <p:attrName>ppt_w</p:attrName>
                                            </p:attrNameLst>
                                          </p:cBhvr>
                                          <p:tavLst>
                                            <p:tav tm="0">
                                              <p:val>
                                                <p:fltVal val="0"/>
                                              </p:val>
                                            </p:tav>
                                            <p:tav tm="100000">
                                              <p:val>
                                                <p:strVal val="#ppt_w"/>
                                              </p:val>
                                            </p:tav>
                                          </p:tavLst>
                                        </p:anim>
                                        <p:anim calcmode="lin" valueType="num">
                                          <p:cBhvr>
                                            <p:cTn id="44" dur="500" fill="hold"/>
                                            <p:tgtEl>
                                              <p:spTgt spid="62"/>
                                            </p:tgtEl>
                                            <p:attrNameLst>
                                              <p:attrName>ppt_h</p:attrName>
                                            </p:attrNameLst>
                                          </p:cBhvr>
                                          <p:tavLst>
                                            <p:tav tm="0">
                                              <p:val>
                                                <p:fltVal val="0"/>
                                              </p:val>
                                            </p:tav>
                                            <p:tav tm="100000">
                                              <p:val>
                                                <p:strVal val="#ppt_h"/>
                                              </p:val>
                                            </p:tav>
                                          </p:tavLst>
                                        </p:anim>
                                        <p:animEffect transition="in" filter="fade">
                                          <p:cBhvr>
                                            <p:cTn id="45" dur="500"/>
                                            <p:tgtEl>
                                              <p:spTgt spid="62"/>
                                            </p:tgtEl>
                                          </p:cBhvr>
                                        </p:animEffect>
                                      </p:childTnLst>
                                    </p:cTn>
                                  </p:par>
                                  <p:par>
                                    <p:cTn id="46" presetID="53" presetClass="entr" presetSubtype="16"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 calcmode="lin" valueType="num">
                                          <p:cBhvr>
                                            <p:cTn id="48" dur="500" fill="hold"/>
                                            <p:tgtEl>
                                              <p:spTgt spid="65"/>
                                            </p:tgtEl>
                                            <p:attrNameLst>
                                              <p:attrName>ppt_w</p:attrName>
                                            </p:attrNameLst>
                                          </p:cBhvr>
                                          <p:tavLst>
                                            <p:tav tm="0">
                                              <p:val>
                                                <p:fltVal val="0"/>
                                              </p:val>
                                            </p:tav>
                                            <p:tav tm="100000">
                                              <p:val>
                                                <p:strVal val="#ppt_w"/>
                                              </p:val>
                                            </p:tav>
                                          </p:tavLst>
                                        </p:anim>
                                        <p:anim calcmode="lin" valueType="num">
                                          <p:cBhvr>
                                            <p:cTn id="49" dur="500" fill="hold"/>
                                            <p:tgtEl>
                                              <p:spTgt spid="65"/>
                                            </p:tgtEl>
                                            <p:attrNameLst>
                                              <p:attrName>ppt_h</p:attrName>
                                            </p:attrNameLst>
                                          </p:cBhvr>
                                          <p:tavLst>
                                            <p:tav tm="0">
                                              <p:val>
                                                <p:fltVal val="0"/>
                                              </p:val>
                                            </p:tav>
                                            <p:tav tm="100000">
                                              <p:val>
                                                <p:strVal val="#ppt_h"/>
                                              </p:val>
                                            </p:tav>
                                          </p:tavLst>
                                        </p:anim>
                                        <p:animEffect transition="in" filter="fade">
                                          <p:cBhvr>
                                            <p:cTn id="50" dur="500"/>
                                            <p:tgtEl>
                                              <p:spTgt spid="65"/>
                                            </p:tgtEl>
                                          </p:cBhvr>
                                        </p:animEffect>
                                      </p:childTnLst>
                                    </p:cTn>
                                  </p:par>
                                  <p:par>
                                    <p:cTn id="51" presetID="53" presetClass="entr" presetSubtype="16"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anim calcmode="lin" valueType="num">
                                          <p:cBhvr>
                                            <p:cTn id="53" dur="500" fill="hold"/>
                                            <p:tgtEl>
                                              <p:spTgt spid="68"/>
                                            </p:tgtEl>
                                            <p:attrNameLst>
                                              <p:attrName>ppt_w</p:attrName>
                                            </p:attrNameLst>
                                          </p:cBhvr>
                                          <p:tavLst>
                                            <p:tav tm="0">
                                              <p:val>
                                                <p:fltVal val="0"/>
                                              </p:val>
                                            </p:tav>
                                            <p:tav tm="100000">
                                              <p:val>
                                                <p:strVal val="#ppt_w"/>
                                              </p:val>
                                            </p:tav>
                                          </p:tavLst>
                                        </p:anim>
                                        <p:anim calcmode="lin" valueType="num">
                                          <p:cBhvr>
                                            <p:cTn id="54" dur="500" fill="hold"/>
                                            <p:tgtEl>
                                              <p:spTgt spid="68"/>
                                            </p:tgtEl>
                                            <p:attrNameLst>
                                              <p:attrName>ppt_h</p:attrName>
                                            </p:attrNameLst>
                                          </p:cBhvr>
                                          <p:tavLst>
                                            <p:tav tm="0">
                                              <p:val>
                                                <p:fltVal val="0"/>
                                              </p:val>
                                            </p:tav>
                                            <p:tav tm="100000">
                                              <p:val>
                                                <p:strVal val="#ppt_h"/>
                                              </p:val>
                                            </p:tav>
                                          </p:tavLst>
                                        </p:anim>
                                        <p:animEffect transition="in" filter="fade">
                                          <p:cBhvr>
                                            <p:cTn id="55" dur="500"/>
                                            <p:tgtEl>
                                              <p:spTgt spid="68"/>
                                            </p:tgtEl>
                                          </p:cBhvr>
                                        </p:animEffect>
                                      </p:childTnLst>
                                    </p:cTn>
                                  </p:par>
                                  <p:par>
                                    <p:cTn id="56" presetID="53" presetClass="entr" presetSubtype="16" fill="hold" nodeType="withEffect">
                                      <p:stCondLst>
                                        <p:cond delay="0"/>
                                      </p:stCondLst>
                                      <p:childTnLst>
                                        <p:set>
                                          <p:cBhvr>
                                            <p:cTn id="57" dur="1" fill="hold">
                                              <p:stCondLst>
                                                <p:cond delay="0"/>
                                              </p:stCondLst>
                                            </p:cTn>
                                            <p:tgtEl>
                                              <p:spTgt spid="71"/>
                                            </p:tgtEl>
                                            <p:attrNameLst>
                                              <p:attrName>style.visibility</p:attrName>
                                            </p:attrNameLst>
                                          </p:cBhvr>
                                          <p:to>
                                            <p:strVal val="visible"/>
                                          </p:to>
                                        </p:set>
                                        <p:anim calcmode="lin" valueType="num">
                                          <p:cBhvr>
                                            <p:cTn id="58" dur="500" fill="hold"/>
                                            <p:tgtEl>
                                              <p:spTgt spid="71"/>
                                            </p:tgtEl>
                                            <p:attrNameLst>
                                              <p:attrName>ppt_w</p:attrName>
                                            </p:attrNameLst>
                                          </p:cBhvr>
                                          <p:tavLst>
                                            <p:tav tm="0">
                                              <p:val>
                                                <p:fltVal val="0"/>
                                              </p:val>
                                            </p:tav>
                                            <p:tav tm="100000">
                                              <p:val>
                                                <p:strVal val="#ppt_w"/>
                                              </p:val>
                                            </p:tav>
                                          </p:tavLst>
                                        </p:anim>
                                        <p:anim calcmode="lin" valueType="num">
                                          <p:cBhvr>
                                            <p:cTn id="59" dur="500" fill="hold"/>
                                            <p:tgtEl>
                                              <p:spTgt spid="71"/>
                                            </p:tgtEl>
                                            <p:attrNameLst>
                                              <p:attrName>ppt_h</p:attrName>
                                            </p:attrNameLst>
                                          </p:cBhvr>
                                          <p:tavLst>
                                            <p:tav tm="0">
                                              <p:val>
                                                <p:fltVal val="0"/>
                                              </p:val>
                                            </p:tav>
                                            <p:tav tm="100000">
                                              <p:val>
                                                <p:strVal val="#ppt_h"/>
                                              </p:val>
                                            </p:tav>
                                          </p:tavLst>
                                        </p:anim>
                                        <p:animEffect transition="in" filter="fade">
                                          <p:cBhvr>
                                            <p:cTn id="60" dur="500"/>
                                            <p:tgtEl>
                                              <p:spTgt spid="71"/>
                                            </p:tgtEl>
                                          </p:cBhvr>
                                        </p:animEffect>
                                      </p:childTnLst>
                                    </p:cTn>
                                  </p:par>
                                  <p:par>
                                    <p:cTn id="61" presetID="42" presetClass="path" presetSubtype="0" fill="hold" nodeType="withEffect" p14:presetBounceEnd="36000">
                                      <p:stCondLst>
                                        <p:cond delay="0"/>
                                      </p:stCondLst>
                                      <p:childTnLst>
                                        <p:animMotion origin="layout" path="M -2.77778E-7 -1.60494E-6 L 0.16788 0.62624 " pathEditMode="relative" rAng="0" ptsTypes="AA" p14:bounceEnd="36000">
                                          <p:cBhvr>
                                            <p:cTn id="62" dur="500" spd="-100000" fill="hold"/>
                                            <p:tgtEl>
                                              <p:spTgt spid="44"/>
                                            </p:tgtEl>
                                            <p:attrNameLst>
                                              <p:attrName>ppt_x</p:attrName>
                                              <p:attrName>ppt_y</p:attrName>
                                            </p:attrNameLst>
                                          </p:cBhvr>
                                          <p:rCtr x="8385" y="31296"/>
                                        </p:animMotion>
                                      </p:childTnLst>
                                    </p:cTn>
                                  </p:par>
                                  <p:par>
                                    <p:cTn id="63" presetID="42" presetClass="path" presetSubtype="0" fill="hold" nodeType="withEffect" p14:presetBounceEnd="36000">
                                      <p:stCondLst>
                                        <p:cond delay="0"/>
                                      </p:stCondLst>
                                      <p:childTnLst>
                                        <p:animMotion origin="layout" path="M 3.88889E-6 9.8857E-8 L -0.35365 0.65338 " pathEditMode="relative" rAng="0" ptsTypes="AA" p14:bounceEnd="36000">
                                          <p:cBhvr>
                                            <p:cTn id="64" dur="500" spd="-100000" fill="hold"/>
                                            <p:tgtEl>
                                              <p:spTgt spid="47"/>
                                            </p:tgtEl>
                                            <p:attrNameLst>
                                              <p:attrName>ppt_x</p:attrName>
                                              <p:attrName>ppt_y</p:attrName>
                                            </p:attrNameLst>
                                          </p:cBhvr>
                                          <p:rCtr x="-17691" y="32654"/>
                                        </p:animMotion>
                                      </p:childTnLst>
                                    </p:cTn>
                                  </p:par>
                                  <p:par>
                                    <p:cTn id="65" presetID="42" presetClass="path" presetSubtype="0" fill="hold" nodeType="withEffect" p14:presetBounceEnd="36000">
                                      <p:stCondLst>
                                        <p:cond delay="0"/>
                                      </p:stCondLst>
                                      <p:childTnLst>
                                        <p:animMotion origin="layout" path="M 3.88889E-6 3.20988E-6 L -0.13125 0.61296 " pathEditMode="relative" rAng="0" ptsTypes="AA" p14:bounceEnd="36000">
                                          <p:cBhvr>
                                            <p:cTn id="66" dur="500" spd="-100000" fill="hold"/>
                                            <p:tgtEl>
                                              <p:spTgt spid="50"/>
                                            </p:tgtEl>
                                            <p:attrNameLst>
                                              <p:attrName>ppt_x</p:attrName>
                                              <p:attrName>ppt_y</p:attrName>
                                            </p:attrNameLst>
                                          </p:cBhvr>
                                          <p:rCtr x="-6562" y="30648"/>
                                        </p:animMotion>
                                      </p:childTnLst>
                                    </p:cTn>
                                  </p:par>
                                  <p:par>
                                    <p:cTn id="67" presetID="42" presetClass="path" presetSubtype="0" fill="hold" nodeType="withEffect" p14:presetBounceEnd="36000">
                                      <p:stCondLst>
                                        <p:cond delay="0"/>
                                      </p:stCondLst>
                                      <p:childTnLst>
                                        <p:animMotion origin="layout" path="M -2.5E-6 -2.0451E-6 L 0.32778 0.69849 " pathEditMode="relative" rAng="0" ptsTypes="AA" p14:bounceEnd="36000">
                                          <p:cBhvr>
                                            <p:cTn id="68" dur="500" spd="-100000" fill="hold"/>
                                            <p:tgtEl>
                                              <p:spTgt spid="53"/>
                                            </p:tgtEl>
                                            <p:attrNameLst>
                                              <p:attrName>ppt_x</p:attrName>
                                              <p:attrName>ppt_y</p:attrName>
                                            </p:attrNameLst>
                                          </p:cBhvr>
                                          <p:rCtr x="16389" y="34909"/>
                                        </p:animMotion>
                                      </p:childTnLst>
                                    </p:cTn>
                                  </p:par>
                                  <p:par>
                                    <p:cTn id="69" presetID="42" presetClass="path" presetSubtype="0" fill="hold" nodeType="withEffect" p14:presetBounceEnd="36000">
                                      <p:stCondLst>
                                        <p:cond delay="0"/>
                                      </p:stCondLst>
                                      <p:childTnLst>
                                        <p:animMotion origin="layout" path="M -1.11111E-6 3.74421E-6 L 0.09323 0.68613 " pathEditMode="relative" rAng="0" ptsTypes="AA" p14:bounceEnd="36000">
                                          <p:cBhvr>
                                            <p:cTn id="70" dur="500" spd="-100000" fill="hold"/>
                                            <p:tgtEl>
                                              <p:spTgt spid="56"/>
                                            </p:tgtEl>
                                            <p:attrNameLst>
                                              <p:attrName>ppt_x</p:attrName>
                                              <p:attrName>ppt_y</p:attrName>
                                            </p:attrNameLst>
                                          </p:cBhvr>
                                          <p:rCtr x="4653" y="34291"/>
                                        </p:animMotion>
                                      </p:childTnLst>
                                    </p:cTn>
                                  </p:par>
                                  <p:par>
                                    <p:cTn id="71" presetID="42" presetClass="path" presetSubtype="0" fill="hold" nodeType="withEffect" p14:presetBounceEnd="36000">
                                      <p:stCondLst>
                                        <p:cond delay="0"/>
                                      </p:stCondLst>
                                      <p:childTnLst>
                                        <p:animMotion origin="layout" path="M -2.22222E-6 -3.37658E-6 L 0.05295 0.6886 " pathEditMode="relative" rAng="0" ptsTypes="AA" p14:bounceEnd="36000">
                                          <p:cBhvr>
                                            <p:cTn id="72" dur="500" spd="-100000" fill="hold"/>
                                            <p:tgtEl>
                                              <p:spTgt spid="59"/>
                                            </p:tgtEl>
                                            <p:attrNameLst>
                                              <p:attrName>ppt_x</p:attrName>
                                              <p:attrName>ppt_y</p:attrName>
                                            </p:attrNameLst>
                                          </p:cBhvr>
                                          <p:rCtr x="2639" y="34415"/>
                                        </p:animMotion>
                                      </p:childTnLst>
                                    </p:cTn>
                                  </p:par>
                                  <p:par>
                                    <p:cTn id="73" presetID="42" presetClass="path" presetSubtype="0" fill="hold" nodeType="withEffect" p14:presetBounceEnd="36000">
                                      <p:stCondLst>
                                        <p:cond delay="0"/>
                                      </p:stCondLst>
                                      <p:childTnLst>
                                        <p:animMotion origin="layout" path="M 2.5E-6 -1.11111E-6 L -0.05191 0.61512 " pathEditMode="relative" rAng="0" ptsTypes="AA" p14:bounceEnd="36000">
                                          <p:cBhvr>
                                            <p:cTn id="74" dur="500" spd="-100000" fill="hold"/>
                                            <p:tgtEl>
                                              <p:spTgt spid="62"/>
                                            </p:tgtEl>
                                            <p:attrNameLst>
                                              <p:attrName>ppt_x</p:attrName>
                                              <p:attrName>ppt_y</p:attrName>
                                            </p:attrNameLst>
                                          </p:cBhvr>
                                          <p:rCtr x="-2604" y="30741"/>
                                        </p:animMotion>
                                      </p:childTnLst>
                                    </p:cTn>
                                  </p:par>
                                  <p:par>
                                    <p:cTn id="75" presetID="42" presetClass="path" presetSubtype="0" fill="hold" nodeType="withEffect" p14:presetBounceEnd="36000">
                                      <p:stCondLst>
                                        <p:cond delay="0"/>
                                      </p:stCondLst>
                                      <p:childTnLst>
                                        <p:animMotion origin="layout" path="M -3.88889E-6 -3.7037E-6 L -0.1375 0.75 " pathEditMode="relative" rAng="0" ptsTypes="AA" p14:bounceEnd="36000">
                                          <p:cBhvr>
                                            <p:cTn id="76" dur="500" spd="-100000" fill="hold"/>
                                            <p:tgtEl>
                                              <p:spTgt spid="65"/>
                                            </p:tgtEl>
                                            <p:attrNameLst>
                                              <p:attrName>ppt_x</p:attrName>
                                              <p:attrName>ppt_y</p:attrName>
                                            </p:attrNameLst>
                                          </p:cBhvr>
                                          <p:rCtr x="-6875" y="37500"/>
                                        </p:animMotion>
                                      </p:childTnLst>
                                    </p:cTn>
                                  </p:par>
                                  <p:par>
                                    <p:cTn id="77" presetID="42" presetClass="path" presetSubtype="0" fill="hold" nodeType="withEffect" p14:presetBounceEnd="36000">
                                      <p:stCondLst>
                                        <p:cond delay="0"/>
                                      </p:stCondLst>
                                      <p:childTnLst>
                                        <p:animMotion origin="layout" path="M 1.66667E-6 -1.30985E-6 L 0.09705 0.82021 " pathEditMode="relative" rAng="0" ptsTypes="AA" p14:bounceEnd="36000">
                                          <p:cBhvr>
                                            <p:cTn id="78" dur="500" spd="-100000" fill="hold"/>
                                            <p:tgtEl>
                                              <p:spTgt spid="68"/>
                                            </p:tgtEl>
                                            <p:attrNameLst>
                                              <p:attrName>ppt_x</p:attrName>
                                              <p:attrName>ppt_y</p:attrName>
                                            </p:attrNameLst>
                                          </p:cBhvr>
                                          <p:rCtr x="4844" y="40995"/>
                                        </p:animMotion>
                                      </p:childTnLst>
                                    </p:cTn>
                                  </p:par>
                                  <p:par>
                                    <p:cTn id="79" presetID="42" presetClass="path" presetSubtype="0" fill="hold" nodeType="withEffect" p14:presetBounceEnd="36000">
                                      <p:stCondLst>
                                        <p:cond delay="0"/>
                                      </p:stCondLst>
                                      <p:childTnLst>
                                        <p:animMotion origin="layout" path="M 1.11111E-6 -6.17284E-7 L -0.16389 0.69012 " pathEditMode="relative" rAng="0" ptsTypes="AA" p14:bounceEnd="36000">
                                          <p:cBhvr>
                                            <p:cTn id="80" dur="500" spd="-100000" fill="hold"/>
                                            <p:tgtEl>
                                              <p:spTgt spid="71"/>
                                            </p:tgtEl>
                                            <p:attrNameLst>
                                              <p:attrName>ppt_x</p:attrName>
                                              <p:attrName>ppt_y</p:attrName>
                                            </p:attrNameLst>
                                          </p:cBhvr>
                                          <p:rCtr x="-8194" y="34506"/>
                                        </p:animMotion>
                                      </p:childTnLst>
                                    </p:cTn>
                                  </p:par>
                                </p:childTnLst>
                              </p:cTn>
                            </p:par>
                            <p:par>
                              <p:cTn id="81" fill="hold">
                                <p:stCondLst>
                                  <p:cond delay="1000"/>
                                </p:stCondLst>
                                <p:childTnLst>
                                  <p:par>
                                    <p:cTn id="82" presetID="2" presetClass="entr" presetSubtype="8" fill="hold" grpId="0" nodeType="afterEffect" p14:presetBounceEnd="64000">
                                      <p:stCondLst>
                                        <p:cond delay="0"/>
                                      </p:stCondLst>
                                      <p:childTnLst>
                                        <p:set>
                                          <p:cBhvr>
                                            <p:cTn id="83" dur="1" fill="hold">
                                              <p:stCondLst>
                                                <p:cond delay="0"/>
                                              </p:stCondLst>
                                            </p:cTn>
                                            <p:tgtEl>
                                              <p:spTgt spid="74"/>
                                            </p:tgtEl>
                                            <p:attrNameLst>
                                              <p:attrName>style.visibility</p:attrName>
                                            </p:attrNameLst>
                                          </p:cBhvr>
                                          <p:to>
                                            <p:strVal val="visible"/>
                                          </p:to>
                                        </p:set>
                                        <p:anim calcmode="lin" valueType="num" p14:bounceEnd="64000">
                                          <p:cBhvr additive="base">
                                            <p:cTn id="84" dur="500" fill="hold"/>
                                            <p:tgtEl>
                                              <p:spTgt spid="74"/>
                                            </p:tgtEl>
                                            <p:attrNameLst>
                                              <p:attrName>ppt_x</p:attrName>
                                            </p:attrNameLst>
                                          </p:cBhvr>
                                          <p:tavLst>
                                            <p:tav tm="0">
                                              <p:val>
                                                <p:strVal val="0-#ppt_w/2"/>
                                              </p:val>
                                            </p:tav>
                                            <p:tav tm="100000">
                                              <p:val>
                                                <p:strVal val="#ppt_x"/>
                                              </p:val>
                                            </p:tav>
                                          </p:tavLst>
                                        </p:anim>
                                        <p:anim calcmode="lin" valueType="num" p14:bounceEnd="64000">
                                          <p:cBhvr additive="base">
                                            <p:cTn id="85" dur="500" fill="hold"/>
                                            <p:tgtEl>
                                              <p:spTgt spid="74"/>
                                            </p:tgtEl>
                                            <p:attrNameLst>
                                              <p:attrName>ppt_y</p:attrName>
                                            </p:attrNameLst>
                                          </p:cBhvr>
                                          <p:tavLst>
                                            <p:tav tm="0">
                                              <p:val>
                                                <p:strVal val="#ppt_y"/>
                                              </p:val>
                                            </p:tav>
                                            <p:tav tm="100000">
                                              <p:val>
                                                <p:strVal val="#ppt_y"/>
                                              </p:val>
                                            </p:tav>
                                          </p:tavLst>
                                        </p:anim>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500"/>
                                            <p:tgtEl>
                                              <p:spTgt spid="7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6"/>
                                            </p:tgtEl>
                                            <p:attrNameLst>
                                              <p:attrName>style.visibility</p:attrName>
                                            </p:attrNameLst>
                                          </p:cBhvr>
                                          <p:to>
                                            <p:strVal val="visible"/>
                                          </p:to>
                                        </p:set>
                                        <p:animEffect transition="in" filter="fade">
                                          <p:cBhvr>
                                            <p:cTn id="92" dur="500"/>
                                            <p:tgtEl>
                                              <p:spTgt spid="76"/>
                                            </p:tgtEl>
                                          </p:cBhvr>
                                        </p:animEffect>
                                      </p:childTnLst>
                                    </p:cTn>
                                  </p:par>
                                </p:childTnLst>
                              </p:cTn>
                            </p:par>
                            <p:par>
                              <p:cTn id="93" fill="hold">
                                <p:stCondLst>
                                  <p:cond delay="2000"/>
                                </p:stCondLst>
                                <p:childTnLst>
                                  <p:par>
                                    <p:cTn id="94" presetID="2" presetClass="entr" presetSubtype="2" fill="hold" grpId="0" nodeType="afterEffect" p14:presetBounceEnd="64000">
                                      <p:stCondLst>
                                        <p:cond delay="0"/>
                                      </p:stCondLst>
                                      <p:childTnLst>
                                        <p:set>
                                          <p:cBhvr>
                                            <p:cTn id="95" dur="1" fill="hold">
                                              <p:stCondLst>
                                                <p:cond delay="0"/>
                                              </p:stCondLst>
                                            </p:cTn>
                                            <p:tgtEl>
                                              <p:spTgt spid="77"/>
                                            </p:tgtEl>
                                            <p:attrNameLst>
                                              <p:attrName>style.visibility</p:attrName>
                                            </p:attrNameLst>
                                          </p:cBhvr>
                                          <p:to>
                                            <p:strVal val="visible"/>
                                          </p:to>
                                        </p:set>
                                        <p:anim calcmode="lin" valueType="num" p14:bounceEnd="64000">
                                          <p:cBhvr additive="base">
                                            <p:cTn id="96" dur="500" fill="hold"/>
                                            <p:tgtEl>
                                              <p:spTgt spid="77"/>
                                            </p:tgtEl>
                                            <p:attrNameLst>
                                              <p:attrName>ppt_x</p:attrName>
                                            </p:attrNameLst>
                                          </p:cBhvr>
                                          <p:tavLst>
                                            <p:tav tm="0">
                                              <p:val>
                                                <p:strVal val="1+#ppt_w/2"/>
                                              </p:val>
                                            </p:tav>
                                            <p:tav tm="100000">
                                              <p:val>
                                                <p:strVal val="#ppt_x"/>
                                              </p:val>
                                            </p:tav>
                                          </p:tavLst>
                                        </p:anim>
                                        <p:anim calcmode="lin" valueType="num" p14:bounceEnd="64000">
                                          <p:cBhvr additive="base">
                                            <p:cTn id="97" dur="500" fill="hold"/>
                                            <p:tgtEl>
                                              <p:spTgt spid="77"/>
                                            </p:tgtEl>
                                            <p:attrNameLst>
                                              <p:attrName>ppt_y</p:attrName>
                                            </p:attrNameLst>
                                          </p:cBhvr>
                                          <p:tavLst>
                                            <p:tav tm="0">
                                              <p:val>
                                                <p:strVal val="#ppt_y"/>
                                              </p:val>
                                            </p:tav>
                                            <p:tav tm="100000">
                                              <p:val>
                                                <p:strVal val="#ppt_y"/>
                                              </p:val>
                                            </p:tav>
                                          </p:tavLst>
                                        </p:anim>
                                      </p:childTnLst>
                                    </p:cTn>
                                  </p:par>
                                </p:childTnLst>
                              </p:cTn>
                            </p:par>
                            <p:par>
                              <p:cTn id="98" fill="hold">
                                <p:stCondLst>
                                  <p:cond delay="2500"/>
                                </p:stCondLst>
                                <p:childTnLst>
                                  <p:par>
                                    <p:cTn id="99" presetID="10" presetClass="entr" presetSubtype="0" fill="hold" grpId="0" nodeType="afterEffect">
                                      <p:stCondLst>
                                        <p:cond delay="0"/>
                                      </p:stCondLst>
                                      <p:childTnLst>
                                        <p:set>
                                          <p:cBhvr>
                                            <p:cTn id="100" dur="1" fill="hold">
                                              <p:stCondLst>
                                                <p:cond delay="0"/>
                                              </p:stCondLst>
                                            </p:cTn>
                                            <p:tgtEl>
                                              <p:spTgt spid="78"/>
                                            </p:tgtEl>
                                            <p:attrNameLst>
                                              <p:attrName>style.visibility</p:attrName>
                                            </p:attrNameLst>
                                          </p:cBhvr>
                                          <p:to>
                                            <p:strVal val="visible"/>
                                          </p:to>
                                        </p:set>
                                        <p:animEffect transition="in" filter="fade">
                                          <p:cBhvr>
                                            <p:cTn id="101" dur="500"/>
                                            <p:tgtEl>
                                              <p:spTgt spid="7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9"/>
                                            </p:tgtEl>
                                            <p:attrNameLst>
                                              <p:attrName>style.visibility</p:attrName>
                                            </p:attrNameLst>
                                          </p:cBhvr>
                                          <p:to>
                                            <p:strVal val="visible"/>
                                          </p:to>
                                        </p:set>
                                        <p:animEffect transition="in" filter="fade">
                                          <p:cBhvr>
                                            <p:cTn id="104" dur="500"/>
                                            <p:tgtEl>
                                              <p:spTgt spid="79"/>
                                            </p:tgtEl>
                                          </p:cBhvr>
                                        </p:animEffect>
                                      </p:childTnLst>
                                    </p:cTn>
                                  </p:par>
                                </p:childTnLst>
                              </p:cTn>
                            </p:par>
                            <p:par>
                              <p:cTn id="105" fill="hold">
                                <p:stCondLst>
                                  <p:cond delay="3000"/>
                                </p:stCondLst>
                                <p:childTnLst>
                                  <p:par>
                                    <p:cTn id="106" presetID="2" presetClass="entr" presetSubtype="8" fill="hold" grpId="0" nodeType="afterEffect" p14:presetBounceEnd="64000">
                                      <p:stCondLst>
                                        <p:cond delay="0"/>
                                      </p:stCondLst>
                                      <p:childTnLst>
                                        <p:set>
                                          <p:cBhvr>
                                            <p:cTn id="107" dur="1" fill="hold">
                                              <p:stCondLst>
                                                <p:cond delay="0"/>
                                              </p:stCondLst>
                                            </p:cTn>
                                            <p:tgtEl>
                                              <p:spTgt spid="80"/>
                                            </p:tgtEl>
                                            <p:attrNameLst>
                                              <p:attrName>style.visibility</p:attrName>
                                            </p:attrNameLst>
                                          </p:cBhvr>
                                          <p:to>
                                            <p:strVal val="visible"/>
                                          </p:to>
                                        </p:set>
                                        <p:anim calcmode="lin" valueType="num" p14:bounceEnd="64000">
                                          <p:cBhvr additive="base">
                                            <p:cTn id="108" dur="500" fill="hold"/>
                                            <p:tgtEl>
                                              <p:spTgt spid="80"/>
                                            </p:tgtEl>
                                            <p:attrNameLst>
                                              <p:attrName>ppt_x</p:attrName>
                                            </p:attrNameLst>
                                          </p:cBhvr>
                                          <p:tavLst>
                                            <p:tav tm="0">
                                              <p:val>
                                                <p:strVal val="0-#ppt_w/2"/>
                                              </p:val>
                                            </p:tav>
                                            <p:tav tm="100000">
                                              <p:val>
                                                <p:strVal val="#ppt_x"/>
                                              </p:val>
                                            </p:tav>
                                          </p:tavLst>
                                        </p:anim>
                                        <p:anim calcmode="lin" valueType="num" p14:bounceEnd="64000">
                                          <p:cBhvr additive="base">
                                            <p:cTn id="109" dur="500" fill="hold"/>
                                            <p:tgtEl>
                                              <p:spTgt spid="80"/>
                                            </p:tgtEl>
                                            <p:attrNameLst>
                                              <p:attrName>ppt_y</p:attrName>
                                            </p:attrNameLst>
                                          </p:cBhvr>
                                          <p:tavLst>
                                            <p:tav tm="0">
                                              <p:val>
                                                <p:strVal val="#ppt_y"/>
                                              </p:val>
                                            </p:tav>
                                            <p:tav tm="100000">
                                              <p:val>
                                                <p:strVal val="#ppt_y"/>
                                              </p:val>
                                            </p:tav>
                                          </p:tavLst>
                                        </p:anim>
                                      </p:childTnLst>
                                    </p:cTn>
                                  </p:par>
                                </p:childTnLst>
                              </p:cTn>
                            </p:par>
                            <p:par>
                              <p:cTn id="110" fill="hold">
                                <p:stCondLst>
                                  <p:cond delay="3500"/>
                                </p:stCondLst>
                                <p:childTnLst>
                                  <p:par>
                                    <p:cTn id="111" presetID="10" presetClass="entr" presetSubtype="0" fill="hold" grpId="0" nodeType="afterEffect">
                                      <p:stCondLst>
                                        <p:cond delay="0"/>
                                      </p:stCondLst>
                                      <p:childTnLst>
                                        <p:set>
                                          <p:cBhvr>
                                            <p:cTn id="112" dur="1" fill="hold">
                                              <p:stCondLst>
                                                <p:cond delay="0"/>
                                              </p:stCondLst>
                                            </p:cTn>
                                            <p:tgtEl>
                                              <p:spTgt spid="81"/>
                                            </p:tgtEl>
                                            <p:attrNameLst>
                                              <p:attrName>style.visibility</p:attrName>
                                            </p:attrNameLst>
                                          </p:cBhvr>
                                          <p:to>
                                            <p:strVal val="visible"/>
                                          </p:to>
                                        </p:set>
                                        <p:animEffect transition="in" filter="fade">
                                          <p:cBhvr>
                                            <p:cTn id="113" dur="500"/>
                                            <p:tgtEl>
                                              <p:spTgt spid="8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2"/>
                                            </p:tgtEl>
                                            <p:attrNameLst>
                                              <p:attrName>style.visibility</p:attrName>
                                            </p:attrNameLst>
                                          </p:cBhvr>
                                          <p:to>
                                            <p:strVal val="visible"/>
                                          </p:to>
                                        </p:set>
                                        <p:animEffect transition="in" filter="fade">
                                          <p:cBhvr>
                                            <p:cTn id="116" dur="500"/>
                                            <p:tgtEl>
                                              <p:spTgt spid="82"/>
                                            </p:tgtEl>
                                          </p:cBhvr>
                                        </p:animEffect>
                                      </p:childTnLst>
                                    </p:cTn>
                                  </p:par>
                                </p:childTnLst>
                              </p:cTn>
                            </p:par>
                            <p:par>
                              <p:cTn id="117" fill="hold">
                                <p:stCondLst>
                                  <p:cond delay="4000"/>
                                </p:stCondLst>
                                <p:childTnLst>
                                  <p:par>
                                    <p:cTn id="118" presetID="2" presetClass="entr" presetSubtype="2" fill="hold" grpId="0" nodeType="afterEffect" p14:presetBounceEnd="64000">
                                      <p:stCondLst>
                                        <p:cond delay="0"/>
                                      </p:stCondLst>
                                      <p:childTnLst>
                                        <p:set>
                                          <p:cBhvr>
                                            <p:cTn id="119" dur="1" fill="hold">
                                              <p:stCondLst>
                                                <p:cond delay="0"/>
                                              </p:stCondLst>
                                            </p:cTn>
                                            <p:tgtEl>
                                              <p:spTgt spid="83"/>
                                            </p:tgtEl>
                                            <p:attrNameLst>
                                              <p:attrName>style.visibility</p:attrName>
                                            </p:attrNameLst>
                                          </p:cBhvr>
                                          <p:to>
                                            <p:strVal val="visible"/>
                                          </p:to>
                                        </p:set>
                                        <p:anim calcmode="lin" valueType="num" p14:bounceEnd="64000">
                                          <p:cBhvr additive="base">
                                            <p:cTn id="120" dur="500" fill="hold"/>
                                            <p:tgtEl>
                                              <p:spTgt spid="83"/>
                                            </p:tgtEl>
                                            <p:attrNameLst>
                                              <p:attrName>ppt_x</p:attrName>
                                            </p:attrNameLst>
                                          </p:cBhvr>
                                          <p:tavLst>
                                            <p:tav tm="0">
                                              <p:val>
                                                <p:strVal val="1+#ppt_w/2"/>
                                              </p:val>
                                            </p:tav>
                                            <p:tav tm="100000">
                                              <p:val>
                                                <p:strVal val="#ppt_x"/>
                                              </p:val>
                                            </p:tav>
                                          </p:tavLst>
                                        </p:anim>
                                        <p:anim calcmode="lin" valueType="num" p14:bounceEnd="64000">
                                          <p:cBhvr additive="base">
                                            <p:cTn id="121" dur="500" fill="hold"/>
                                            <p:tgtEl>
                                              <p:spTgt spid="83"/>
                                            </p:tgtEl>
                                            <p:attrNameLst>
                                              <p:attrName>ppt_y</p:attrName>
                                            </p:attrNameLst>
                                          </p:cBhvr>
                                          <p:tavLst>
                                            <p:tav tm="0">
                                              <p:val>
                                                <p:strVal val="#ppt_y"/>
                                              </p:val>
                                            </p:tav>
                                            <p:tav tm="100000">
                                              <p:val>
                                                <p:strVal val="#ppt_y"/>
                                              </p:val>
                                            </p:tav>
                                          </p:tavLst>
                                        </p:anim>
                                      </p:childTnLst>
                                    </p:cTn>
                                  </p:par>
                                </p:childTnLst>
                              </p:cTn>
                            </p:par>
                            <p:par>
                              <p:cTn id="122" fill="hold">
                                <p:stCondLst>
                                  <p:cond delay="4500"/>
                                </p:stCondLst>
                                <p:childTnLst>
                                  <p:par>
                                    <p:cTn id="123" presetID="10" presetClass="entr" presetSubtype="0" fill="hold" grpId="0" nodeType="afterEffect">
                                      <p:stCondLst>
                                        <p:cond delay="0"/>
                                      </p:stCondLst>
                                      <p:childTnLst>
                                        <p:set>
                                          <p:cBhvr>
                                            <p:cTn id="124" dur="1" fill="hold">
                                              <p:stCondLst>
                                                <p:cond delay="0"/>
                                              </p:stCondLst>
                                            </p:cTn>
                                            <p:tgtEl>
                                              <p:spTgt spid="84"/>
                                            </p:tgtEl>
                                            <p:attrNameLst>
                                              <p:attrName>style.visibility</p:attrName>
                                            </p:attrNameLst>
                                          </p:cBhvr>
                                          <p:to>
                                            <p:strVal val="visible"/>
                                          </p:to>
                                        </p:set>
                                        <p:animEffect transition="in" filter="fade">
                                          <p:cBhvr>
                                            <p:cTn id="125" dur="500"/>
                                            <p:tgtEl>
                                              <p:spTgt spid="8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85"/>
                                            </p:tgtEl>
                                            <p:attrNameLst>
                                              <p:attrName>style.visibility</p:attrName>
                                            </p:attrNameLst>
                                          </p:cBhvr>
                                          <p:to>
                                            <p:strVal val="visible"/>
                                          </p:to>
                                        </p:set>
                                        <p:animEffect transition="in" filter="fade">
                                          <p:cBhvr>
                                            <p:cTn id="12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74" grpId="0" animBg="1"/>
          <p:bldP spid="75" grpId="0"/>
          <p:bldP spid="76" grpId="0"/>
          <p:bldP spid="77" grpId="0" animBg="1"/>
          <p:bldP spid="78" grpId="0"/>
          <p:bldP spid="79" grpId="0"/>
          <p:bldP spid="80" grpId="0" animBg="1"/>
          <p:bldP spid="81" grpId="0"/>
          <p:bldP spid="82" grpId="0"/>
          <p:bldP spid="83" grpId="0" animBg="1"/>
          <p:bldP spid="84" grpId="0"/>
          <p:bldP spid="8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par>
                                    <p:cTn id="16" presetID="53" presetClass="entr" presetSubtype="16"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 calcmode="lin" valueType="num">
                                          <p:cBhvr>
                                            <p:cTn id="18" dur="500" fill="hold"/>
                                            <p:tgtEl>
                                              <p:spTgt spid="47"/>
                                            </p:tgtEl>
                                            <p:attrNameLst>
                                              <p:attrName>ppt_w</p:attrName>
                                            </p:attrNameLst>
                                          </p:cBhvr>
                                          <p:tavLst>
                                            <p:tav tm="0">
                                              <p:val>
                                                <p:fltVal val="0"/>
                                              </p:val>
                                            </p:tav>
                                            <p:tav tm="100000">
                                              <p:val>
                                                <p:strVal val="#ppt_w"/>
                                              </p:val>
                                            </p:tav>
                                          </p:tavLst>
                                        </p:anim>
                                        <p:anim calcmode="lin" valueType="num">
                                          <p:cBhvr>
                                            <p:cTn id="19" dur="500" fill="hold"/>
                                            <p:tgtEl>
                                              <p:spTgt spid="47"/>
                                            </p:tgtEl>
                                            <p:attrNameLst>
                                              <p:attrName>ppt_h</p:attrName>
                                            </p:attrNameLst>
                                          </p:cBhvr>
                                          <p:tavLst>
                                            <p:tav tm="0">
                                              <p:val>
                                                <p:fltVal val="0"/>
                                              </p:val>
                                            </p:tav>
                                            <p:tav tm="100000">
                                              <p:val>
                                                <p:strVal val="#ppt_h"/>
                                              </p:val>
                                            </p:tav>
                                          </p:tavLst>
                                        </p:anim>
                                        <p:animEffect transition="in" filter="fade">
                                          <p:cBhvr>
                                            <p:cTn id="20" dur="500"/>
                                            <p:tgtEl>
                                              <p:spTgt spid="47"/>
                                            </p:tgtEl>
                                          </p:cBhvr>
                                        </p:animEffect>
                                      </p:childTnLst>
                                    </p:cTn>
                                  </p:par>
                                  <p:par>
                                    <p:cTn id="21" presetID="53" presetClass="entr" presetSubtype="16"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500" fill="hold"/>
                                            <p:tgtEl>
                                              <p:spTgt spid="50"/>
                                            </p:tgtEl>
                                            <p:attrNameLst>
                                              <p:attrName>ppt_w</p:attrName>
                                            </p:attrNameLst>
                                          </p:cBhvr>
                                          <p:tavLst>
                                            <p:tav tm="0">
                                              <p:val>
                                                <p:fltVal val="0"/>
                                              </p:val>
                                            </p:tav>
                                            <p:tav tm="100000">
                                              <p:val>
                                                <p:strVal val="#ppt_w"/>
                                              </p:val>
                                            </p:tav>
                                          </p:tavLst>
                                        </p:anim>
                                        <p:anim calcmode="lin" valueType="num">
                                          <p:cBhvr>
                                            <p:cTn id="24" dur="500" fill="hold"/>
                                            <p:tgtEl>
                                              <p:spTgt spid="50"/>
                                            </p:tgtEl>
                                            <p:attrNameLst>
                                              <p:attrName>ppt_h</p:attrName>
                                            </p:attrNameLst>
                                          </p:cBhvr>
                                          <p:tavLst>
                                            <p:tav tm="0">
                                              <p:val>
                                                <p:fltVal val="0"/>
                                              </p:val>
                                            </p:tav>
                                            <p:tav tm="100000">
                                              <p:val>
                                                <p:strVal val="#ppt_h"/>
                                              </p:val>
                                            </p:tav>
                                          </p:tavLst>
                                        </p:anim>
                                        <p:animEffect transition="in" filter="fade">
                                          <p:cBhvr>
                                            <p:cTn id="25" dur="500"/>
                                            <p:tgtEl>
                                              <p:spTgt spid="50"/>
                                            </p:tgtEl>
                                          </p:cBhvr>
                                        </p:animEffect>
                                      </p:childTnLst>
                                    </p:cTn>
                                  </p:par>
                                  <p:par>
                                    <p:cTn id="26" presetID="53" presetClass="entr" presetSubtype="16"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par>
                                    <p:cTn id="31" presetID="53" presetClass="entr" presetSubtype="16"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p:cTn id="33" dur="500" fill="hold"/>
                                            <p:tgtEl>
                                              <p:spTgt spid="56"/>
                                            </p:tgtEl>
                                            <p:attrNameLst>
                                              <p:attrName>ppt_w</p:attrName>
                                            </p:attrNameLst>
                                          </p:cBhvr>
                                          <p:tavLst>
                                            <p:tav tm="0">
                                              <p:val>
                                                <p:fltVal val="0"/>
                                              </p:val>
                                            </p:tav>
                                            <p:tav tm="100000">
                                              <p:val>
                                                <p:strVal val="#ppt_w"/>
                                              </p:val>
                                            </p:tav>
                                          </p:tavLst>
                                        </p:anim>
                                        <p:anim calcmode="lin" valueType="num">
                                          <p:cBhvr>
                                            <p:cTn id="34" dur="500" fill="hold"/>
                                            <p:tgtEl>
                                              <p:spTgt spid="56"/>
                                            </p:tgtEl>
                                            <p:attrNameLst>
                                              <p:attrName>ppt_h</p:attrName>
                                            </p:attrNameLst>
                                          </p:cBhvr>
                                          <p:tavLst>
                                            <p:tav tm="0">
                                              <p:val>
                                                <p:fltVal val="0"/>
                                              </p:val>
                                            </p:tav>
                                            <p:tav tm="100000">
                                              <p:val>
                                                <p:strVal val="#ppt_h"/>
                                              </p:val>
                                            </p:tav>
                                          </p:tavLst>
                                        </p:anim>
                                        <p:animEffect transition="in" filter="fade">
                                          <p:cBhvr>
                                            <p:cTn id="35" dur="500"/>
                                            <p:tgtEl>
                                              <p:spTgt spid="56"/>
                                            </p:tgtEl>
                                          </p:cBhvr>
                                        </p:animEffect>
                                      </p:childTnLst>
                                    </p:cTn>
                                  </p:par>
                                  <p:par>
                                    <p:cTn id="36" presetID="53" presetClass="entr" presetSubtype="16"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 calcmode="lin" valueType="num">
                                          <p:cBhvr>
                                            <p:cTn id="38" dur="500" fill="hold"/>
                                            <p:tgtEl>
                                              <p:spTgt spid="59"/>
                                            </p:tgtEl>
                                            <p:attrNameLst>
                                              <p:attrName>ppt_w</p:attrName>
                                            </p:attrNameLst>
                                          </p:cBhvr>
                                          <p:tavLst>
                                            <p:tav tm="0">
                                              <p:val>
                                                <p:fltVal val="0"/>
                                              </p:val>
                                            </p:tav>
                                            <p:tav tm="100000">
                                              <p:val>
                                                <p:strVal val="#ppt_w"/>
                                              </p:val>
                                            </p:tav>
                                          </p:tavLst>
                                        </p:anim>
                                        <p:anim calcmode="lin" valueType="num">
                                          <p:cBhvr>
                                            <p:cTn id="39" dur="500" fill="hold"/>
                                            <p:tgtEl>
                                              <p:spTgt spid="59"/>
                                            </p:tgtEl>
                                            <p:attrNameLst>
                                              <p:attrName>ppt_h</p:attrName>
                                            </p:attrNameLst>
                                          </p:cBhvr>
                                          <p:tavLst>
                                            <p:tav tm="0">
                                              <p:val>
                                                <p:fltVal val="0"/>
                                              </p:val>
                                            </p:tav>
                                            <p:tav tm="100000">
                                              <p:val>
                                                <p:strVal val="#ppt_h"/>
                                              </p:val>
                                            </p:tav>
                                          </p:tavLst>
                                        </p:anim>
                                        <p:animEffect transition="in" filter="fade">
                                          <p:cBhvr>
                                            <p:cTn id="40" dur="500"/>
                                            <p:tgtEl>
                                              <p:spTgt spid="59"/>
                                            </p:tgtEl>
                                          </p:cBhvr>
                                        </p:animEffect>
                                      </p:childTnLst>
                                    </p:cTn>
                                  </p:par>
                                  <p:par>
                                    <p:cTn id="41" presetID="53" presetClass="entr" presetSubtype="16" fill="hold" nodeType="with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p:cTn id="43" dur="500" fill="hold"/>
                                            <p:tgtEl>
                                              <p:spTgt spid="62"/>
                                            </p:tgtEl>
                                            <p:attrNameLst>
                                              <p:attrName>ppt_w</p:attrName>
                                            </p:attrNameLst>
                                          </p:cBhvr>
                                          <p:tavLst>
                                            <p:tav tm="0">
                                              <p:val>
                                                <p:fltVal val="0"/>
                                              </p:val>
                                            </p:tav>
                                            <p:tav tm="100000">
                                              <p:val>
                                                <p:strVal val="#ppt_w"/>
                                              </p:val>
                                            </p:tav>
                                          </p:tavLst>
                                        </p:anim>
                                        <p:anim calcmode="lin" valueType="num">
                                          <p:cBhvr>
                                            <p:cTn id="44" dur="500" fill="hold"/>
                                            <p:tgtEl>
                                              <p:spTgt spid="62"/>
                                            </p:tgtEl>
                                            <p:attrNameLst>
                                              <p:attrName>ppt_h</p:attrName>
                                            </p:attrNameLst>
                                          </p:cBhvr>
                                          <p:tavLst>
                                            <p:tav tm="0">
                                              <p:val>
                                                <p:fltVal val="0"/>
                                              </p:val>
                                            </p:tav>
                                            <p:tav tm="100000">
                                              <p:val>
                                                <p:strVal val="#ppt_h"/>
                                              </p:val>
                                            </p:tav>
                                          </p:tavLst>
                                        </p:anim>
                                        <p:animEffect transition="in" filter="fade">
                                          <p:cBhvr>
                                            <p:cTn id="45" dur="500"/>
                                            <p:tgtEl>
                                              <p:spTgt spid="62"/>
                                            </p:tgtEl>
                                          </p:cBhvr>
                                        </p:animEffect>
                                      </p:childTnLst>
                                    </p:cTn>
                                  </p:par>
                                  <p:par>
                                    <p:cTn id="46" presetID="53" presetClass="entr" presetSubtype="16"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 calcmode="lin" valueType="num">
                                          <p:cBhvr>
                                            <p:cTn id="48" dur="500" fill="hold"/>
                                            <p:tgtEl>
                                              <p:spTgt spid="65"/>
                                            </p:tgtEl>
                                            <p:attrNameLst>
                                              <p:attrName>ppt_w</p:attrName>
                                            </p:attrNameLst>
                                          </p:cBhvr>
                                          <p:tavLst>
                                            <p:tav tm="0">
                                              <p:val>
                                                <p:fltVal val="0"/>
                                              </p:val>
                                            </p:tav>
                                            <p:tav tm="100000">
                                              <p:val>
                                                <p:strVal val="#ppt_w"/>
                                              </p:val>
                                            </p:tav>
                                          </p:tavLst>
                                        </p:anim>
                                        <p:anim calcmode="lin" valueType="num">
                                          <p:cBhvr>
                                            <p:cTn id="49" dur="500" fill="hold"/>
                                            <p:tgtEl>
                                              <p:spTgt spid="65"/>
                                            </p:tgtEl>
                                            <p:attrNameLst>
                                              <p:attrName>ppt_h</p:attrName>
                                            </p:attrNameLst>
                                          </p:cBhvr>
                                          <p:tavLst>
                                            <p:tav tm="0">
                                              <p:val>
                                                <p:fltVal val="0"/>
                                              </p:val>
                                            </p:tav>
                                            <p:tav tm="100000">
                                              <p:val>
                                                <p:strVal val="#ppt_h"/>
                                              </p:val>
                                            </p:tav>
                                          </p:tavLst>
                                        </p:anim>
                                        <p:animEffect transition="in" filter="fade">
                                          <p:cBhvr>
                                            <p:cTn id="50" dur="500"/>
                                            <p:tgtEl>
                                              <p:spTgt spid="65"/>
                                            </p:tgtEl>
                                          </p:cBhvr>
                                        </p:animEffect>
                                      </p:childTnLst>
                                    </p:cTn>
                                  </p:par>
                                  <p:par>
                                    <p:cTn id="51" presetID="53" presetClass="entr" presetSubtype="16" fill="hold" nodeType="withEffect">
                                      <p:stCondLst>
                                        <p:cond delay="0"/>
                                      </p:stCondLst>
                                      <p:childTnLst>
                                        <p:set>
                                          <p:cBhvr>
                                            <p:cTn id="52" dur="1" fill="hold">
                                              <p:stCondLst>
                                                <p:cond delay="0"/>
                                              </p:stCondLst>
                                            </p:cTn>
                                            <p:tgtEl>
                                              <p:spTgt spid="68"/>
                                            </p:tgtEl>
                                            <p:attrNameLst>
                                              <p:attrName>style.visibility</p:attrName>
                                            </p:attrNameLst>
                                          </p:cBhvr>
                                          <p:to>
                                            <p:strVal val="visible"/>
                                          </p:to>
                                        </p:set>
                                        <p:anim calcmode="lin" valueType="num">
                                          <p:cBhvr>
                                            <p:cTn id="53" dur="500" fill="hold"/>
                                            <p:tgtEl>
                                              <p:spTgt spid="68"/>
                                            </p:tgtEl>
                                            <p:attrNameLst>
                                              <p:attrName>ppt_w</p:attrName>
                                            </p:attrNameLst>
                                          </p:cBhvr>
                                          <p:tavLst>
                                            <p:tav tm="0">
                                              <p:val>
                                                <p:fltVal val="0"/>
                                              </p:val>
                                            </p:tav>
                                            <p:tav tm="100000">
                                              <p:val>
                                                <p:strVal val="#ppt_w"/>
                                              </p:val>
                                            </p:tav>
                                          </p:tavLst>
                                        </p:anim>
                                        <p:anim calcmode="lin" valueType="num">
                                          <p:cBhvr>
                                            <p:cTn id="54" dur="500" fill="hold"/>
                                            <p:tgtEl>
                                              <p:spTgt spid="68"/>
                                            </p:tgtEl>
                                            <p:attrNameLst>
                                              <p:attrName>ppt_h</p:attrName>
                                            </p:attrNameLst>
                                          </p:cBhvr>
                                          <p:tavLst>
                                            <p:tav tm="0">
                                              <p:val>
                                                <p:fltVal val="0"/>
                                              </p:val>
                                            </p:tav>
                                            <p:tav tm="100000">
                                              <p:val>
                                                <p:strVal val="#ppt_h"/>
                                              </p:val>
                                            </p:tav>
                                          </p:tavLst>
                                        </p:anim>
                                        <p:animEffect transition="in" filter="fade">
                                          <p:cBhvr>
                                            <p:cTn id="55" dur="500"/>
                                            <p:tgtEl>
                                              <p:spTgt spid="68"/>
                                            </p:tgtEl>
                                          </p:cBhvr>
                                        </p:animEffect>
                                      </p:childTnLst>
                                    </p:cTn>
                                  </p:par>
                                  <p:par>
                                    <p:cTn id="56" presetID="53" presetClass="entr" presetSubtype="16" fill="hold" nodeType="withEffect">
                                      <p:stCondLst>
                                        <p:cond delay="0"/>
                                      </p:stCondLst>
                                      <p:childTnLst>
                                        <p:set>
                                          <p:cBhvr>
                                            <p:cTn id="57" dur="1" fill="hold">
                                              <p:stCondLst>
                                                <p:cond delay="0"/>
                                              </p:stCondLst>
                                            </p:cTn>
                                            <p:tgtEl>
                                              <p:spTgt spid="71"/>
                                            </p:tgtEl>
                                            <p:attrNameLst>
                                              <p:attrName>style.visibility</p:attrName>
                                            </p:attrNameLst>
                                          </p:cBhvr>
                                          <p:to>
                                            <p:strVal val="visible"/>
                                          </p:to>
                                        </p:set>
                                        <p:anim calcmode="lin" valueType="num">
                                          <p:cBhvr>
                                            <p:cTn id="58" dur="500" fill="hold"/>
                                            <p:tgtEl>
                                              <p:spTgt spid="71"/>
                                            </p:tgtEl>
                                            <p:attrNameLst>
                                              <p:attrName>ppt_w</p:attrName>
                                            </p:attrNameLst>
                                          </p:cBhvr>
                                          <p:tavLst>
                                            <p:tav tm="0">
                                              <p:val>
                                                <p:fltVal val="0"/>
                                              </p:val>
                                            </p:tav>
                                            <p:tav tm="100000">
                                              <p:val>
                                                <p:strVal val="#ppt_w"/>
                                              </p:val>
                                            </p:tav>
                                          </p:tavLst>
                                        </p:anim>
                                        <p:anim calcmode="lin" valueType="num">
                                          <p:cBhvr>
                                            <p:cTn id="59" dur="500" fill="hold"/>
                                            <p:tgtEl>
                                              <p:spTgt spid="71"/>
                                            </p:tgtEl>
                                            <p:attrNameLst>
                                              <p:attrName>ppt_h</p:attrName>
                                            </p:attrNameLst>
                                          </p:cBhvr>
                                          <p:tavLst>
                                            <p:tav tm="0">
                                              <p:val>
                                                <p:fltVal val="0"/>
                                              </p:val>
                                            </p:tav>
                                            <p:tav tm="100000">
                                              <p:val>
                                                <p:strVal val="#ppt_h"/>
                                              </p:val>
                                            </p:tav>
                                          </p:tavLst>
                                        </p:anim>
                                        <p:animEffect transition="in" filter="fade">
                                          <p:cBhvr>
                                            <p:cTn id="60" dur="500"/>
                                            <p:tgtEl>
                                              <p:spTgt spid="71"/>
                                            </p:tgtEl>
                                          </p:cBhvr>
                                        </p:animEffect>
                                      </p:childTnLst>
                                    </p:cTn>
                                  </p:par>
                                  <p:par>
                                    <p:cTn id="61" presetID="42" presetClass="path" presetSubtype="0" fill="hold" nodeType="withEffect">
                                      <p:stCondLst>
                                        <p:cond delay="0"/>
                                      </p:stCondLst>
                                      <p:childTnLst>
                                        <p:animMotion origin="layout" path="M -2.77778E-7 -1.60494E-6 L 0.16788 0.62624 " pathEditMode="relative" rAng="0" ptsTypes="AA">
                                          <p:cBhvr>
                                            <p:cTn id="62" dur="500" spd="-100000" fill="hold"/>
                                            <p:tgtEl>
                                              <p:spTgt spid="44"/>
                                            </p:tgtEl>
                                            <p:attrNameLst>
                                              <p:attrName>ppt_x</p:attrName>
                                              <p:attrName>ppt_y</p:attrName>
                                            </p:attrNameLst>
                                          </p:cBhvr>
                                          <p:rCtr x="8385" y="31296"/>
                                        </p:animMotion>
                                      </p:childTnLst>
                                    </p:cTn>
                                  </p:par>
                                  <p:par>
                                    <p:cTn id="63" presetID="42" presetClass="path" presetSubtype="0" fill="hold" nodeType="withEffect">
                                      <p:stCondLst>
                                        <p:cond delay="0"/>
                                      </p:stCondLst>
                                      <p:childTnLst>
                                        <p:animMotion origin="layout" path="M 3.88889E-6 9.8857E-8 L -0.35365 0.65338 " pathEditMode="relative" rAng="0" ptsTypes="AA">
                                          <p:cBhvr>
                                            <p:cTn id="64" dur="500" spd="-100000" fill="hold"/>
                                            <p:tgtEl>
                                              <p:spTgt spid="47"/>
                                            </p:tgtEl>
                                            <p:attrNameLst>
                                              <p:attrName>ppt_x</p:attrName>
                                              <p:attrName>ppt_y</p:attrName>
                                            </p:attrNameLst>
                                          </p:cBhvr>
                                          <p:rCtr x="-17691" y="32654"/>
                                        </p:animMotion>
                                      </p:childTnLst>
                                    </p:cTn>
                                  </p:par>
                                  <p:par>
                                    <p:cTn id="65" presetID="42" presetClass="path" presetSubtype="0" fill="hold" nodeType="withEffect">
                                      <p:stCondLst>
                                        <p:cond delay="0"/>
                                      </p:stCondLst>
                                      <p:childTnLst>
                                        <p:animMotion origin="layout" path="M 3.88889E-6 3.20988E-6 L -0.13125 0.61296 " pathEditMode="relative" rAng="0" ptsTypes="AA">
                                          <p:cBhvr>
                                            <p:cTn id="66" dur="500" spd="-100000" fill="hold"/>
                                            <p:tgtEl>
                                              <p:spTgt spid="50"/>
                                            </p:tgtEl>
                                            <p:attrNameLst>
                                              <p:attrName>ppt_x</p:attrName>
                                              <p:attrName>ppt_y</p:attrName>
                                            </p:attrNameLst>
                                          </p:cBhvr>
                                          <p:rCtr x="-6562" y="30648"/>
                                        </p:animMotion>
                                      </p:childTnLst>
                                    </p:cTn>
                                  </p:par>
                                  <p:par>
                                    <p:cTn id="67" presetID="42" presetClass="path" presetSubtype="0" fill="hold" nodeType="withEffect">
                                      <p:stCondLst>
                                        <p:cond delay="0"/>
                                      </p:stCondLst>
                                      <p:childTnLst>
                                        <p:animMotion origin="layout" path="M -2.5E-6 -2.0451E-6 L 0.32778 0.69849 " pathEditMode="relative" rAng="0" ptsTypes="AA">
                                          <p:cBhvr>
                                            <p:cTn id="68" dur="500" spd="-100000" fill="hold"/>
                                            <p:tgtEl>
                                              <p:spTgt spid="53"/>
                                            </p:tgtEl>
                                            <p:attrNameLst>
                                              <p:attrName>ppt_x</p:attrName>
                                              <p:attrName>ppt_y</p:attrName>
                                            </p:attrNameLst>
                                          </p:cBhvr>
                                          <p:rCtr x="16389" y="34909"/>
                                        </p:animMotion>
                                      </p:childTnLst>
                                    </p:cTn>
                                  </p:par>
                                  <p:par>
                                    <p:cTn id="69" presetID="42" presetClass="path" presetSubtype="0" fill="hold" nodeType="withEffect">
                                      <p:stCondLst>
                                        <p:cond delay="0"/>
                                      </p:stCondLst>
                                      <p:childTnLst>
                                        <p:animMotion origin="layout" path="M -1.11111E-6 3.74421E-6 L 0.09323 0.68613 " pathEditMode="relative" rAng="0" ptsTypes="AA">
                                          <p:cBhvr>
                                            <p:cTn id="70" dur="500" spd="-100000" fill="hold"/>
                                            <p:tgtEl>
                                              <p:spTgt spid="56"/>
                                            </p:tgtEl>
                                            <p:attrNameLst>
                                              <p:attrName>ppt_x</p:attrName>
                                              <p:attrName>ppt_y</p:attrName>
                                            </p:attrNameLst>
                                          </p:cBhvr>
                                          <p:rCtr x="4653" y="34291"/>
                                        </p:animMotion>
                                      </p:childTnLst>
                                    </p:cTn>
                                  </p:par>
                                  <p:par>
                                    <p:cTn id="71" presetID="42" presetClass="path" presetSubtype="0" fill="hold" nodeType="withEffect">
                                      <p:stCondLst>
                                        <p:cond delay="0"/>
                                      </p:stCondLst>
                                      <p:childTnLst>
                                        <p:animMotion origin="layout" path="M -2.22222E-6 -3.37658E-6 L 0.05295 0.6886 " pathEditMode="relative" rAng="0" ptsTypes="AA">
                                          <p:cBhvr>
                                            <p:cTn id="72" dur="500" spd="-100000" fill="hold"/>
                                            <p:tgtEl>
                                              <p:spTgt spid="59"/>
                                            </p:tgtEl>
                                            <p:attrNameLst>
                                              <p:attrName>ppt_x</p:attrName>
                                              <p:attrName>ppt_y</p:attrName>
                                            </p:attrNameLst>
                                          </p:cBhvr>
                                          <p:rCtr x="2639" y="34415"/>
                                        </p:animMotion>
                                      </p:childTnLst>
                                    </p:cTn>
                                  </p:par>
                                  <p:par>
                                    <p:cTn id="73" presetID="42" presetClass="path" presetSubtype="0" fill="hold" nodeType="withEffect">
                                      <p:stCondLst>
                                        <p:cond delay="0"/>
                                      </p:stCondLst>
                                      <p:childTnLst>
                                        <p:animMotion origin="layout" path="M 2.5E-6 -1.11111E-6 L -0.05191 0.61512 " pathEditMode="relative" rAng="0" ptsTypes="AA">
                                          <p:cBhvr>
                                            <p:cTn id="74" dur="500" spd="-100000" fill="hold"/>
                                            <p:tgtEl>
                                              <p:spTgt spid="62"/>
                                            </p:tgtEl>
                                            <p:attrNameLst>
                                              <p:attrName>ppt_x</p:attrName>
                                              <p:attrName>ppt_y</p:attrName>
                                            </p:attrNameLst>
                                          </p:cBhvr>
                                          <p:rCtr x="-2604" y="30741"/>
                                        </p:animMotion>
                                      </p:childTnLst>
                                    </p:cTn>
                                  </p:par>
                                  <p:par>
                                    <p:cTn id="75" presetID="42" presetClass="path" presetSubtype="0" fill="hold" nodeType="withEffect">
                                      <p:stCondLst>
                                        <p:cond delay="0"/>
                                      </p:stCondLst>
                                      <p:childTnLst>
                                        <p:animMotion origin="layout" path="M -3.88889E-6 -3.7037E-6 L -0.1375 0.75 " pathEditMode="relative" rAng="0" ptsTypes="AA">
                                          <p:cBhvr>
                                            <p:cTn id="76" dur="500" spd="-100000" fill="hold"/>
                                            <p:tgtEl>
                                              <p:spTgt spid="65"/>
                                            </p:tgtEl>
                                            <p:attrNameLst>
                                              <p:attrName>ppt_x</p:attrName>
                                              <p:attrName>ppt_y</p:attrName>
                                            </p:attrNameLst>
                                          </p:cBhvr>
                                          <p:rCtr x="-6875" y="37500"/>
                                        </p:animMotion>
                                      </p:childTnLst>
                                    </p:cTn>
                                  </p:par>
                                  <p:par>
                                    <p:cTn id="77" presetID="42" presetClass="path" presetSubtype="0" fill="hold" nodeType="withEffect">
                                      <p:stCondLst>
                                        <p:cond delay="0"/>
                                      </p:stCondLst>
                                      <p:childTnLst>
                                        <p:animMotion origin="layout" path="M 1.66667E-6 -1.30985E-6 L 0.09705 0.82021 " pathEditMode="relative" rAng="0" ptsTypes="AA">
                                          <p:cBhvr>
                                            <p:cTn id="78" dur="500" spd="-100000" fill="hold"/>
                                            <p:tgtEl>
                                              <p:spTgt spid="68"/>
                                            </p:tgtEl>
                                            <p:attrNameLst>
                                              <p:attrName>ppt_x</p:attrName>
                                              <p:attrName>ppt_y</p:attrName>
                                            </p:attrNameLst>
                                          </p:cBhvr>
                                          <p:rCtr x="4844" y="40995"/>
                                        </p:animMotion>
                                      </p:childTnLst>
                                    </p:cTn>
                                  </p:par>
                                  <p:par>
                                    <p:cTn id="79" presetID="42" presetClass="path" presetSubtype="0" fill="hold" nodeType="withEffect">
                                      <p:stCondLst>
                                        <p:cond delay="0"/>
                                      </p:stCondLst>
                                      <p:childTnLst>
                                        <p:animMotion origin="layout" path="M 1.11111E-6 -6.17284E-7 L -0.16389 0.69012 " pathEditMode="relative" rAng="0" ptsTypes="AA">
                                          <p:cBhvr>
                                            <p:cTn id="80" dur="500" spd="-100000" fill="hold"/>
                                            <p:tgtEl>
                                              <p:spTgt spid="71"/>
                                            </p:tgtEl>
                                            <p:attrNameLst>
                                              <p:attrName>ppt_x</p:attrName>
                                              <p:attrName>ppt_y</p:attrName>
                                            </p:attrNameLst>
                                          </p:cBhvr>
                                          <p:rCtr x="-8194" y="34506"/>
                                        </p:animMotion>
                                      </p:childTnLst>
                                    </p:cTn>
                                  </p:par>
                                </p:childTnLst>
                              </p:cTn>
                            </p:par>
                            <p:par>
                              <p:cTn id="81" fill="hold">
                                <p:stCondLst>
                                  <p:cond delay="1000"/>
                                </p:stCondLst>
                                <p:childTnLst>
                                  <p:par>
                                    <p:cTn id="82" presetID="2" presetClass="entr" presetSubtype="8" fill="hold" grpId="0" nodeType="afterEffect">
                                      <p:stCondLst>
                                        <p:cond delay="0"/>
                                      </p:stCondLst>
                                      <p:childTnLst>
                                        <p:set>
                                          <p:cBhvr>
                                            <p:cTn id="83" dur="1" fill="hold">
                                              <p:stCondLst>
                                                <p:cond delay="0"/>
                                              </p:stCondLst>
                                            </p:cTn>
                                            <p:tgtEl>
                                              <p:spTgt spid="74"/>
                                            </p:tgtEl>
                                            <p:attrNameLst>
                                              <p:attrName>style.visibility</p:attrName>
                                            </p:attrNameLst>
                                          </p:cBhvr>
                                          <p:to>
                                            <p:strVal val="visible"/>
                                          </p:to>
                                        </p:set>
                                        <p:anim calcmode="lin" valueType="num">
                                          <p:cBhvr additive="base">
                                            <p:cTn id="84" dur="500" fill="hold"/>
                                            <p:tgtEl>
                                              <p:spTgt spid="74"/>
                                            </p:tgtEl>
                                            <p:attrNameLst>
                                              <p:attrName>ppt_x</p:attrName>
                                            </p:attrNameLst>
                                          </p:cBhvr>
                                          <p:tavLst>
                                            <p:tav tm="0">
                                              <p:val>
                                                <p:strVal val="0-#ppt_w/2"/>
                                              </p:val>
                                            </p:tav>
                                            <p:tav tm="100000">
                                              <p:val>
                                                <p:strVal val="#ppt_x"/>
                                              </p:val>
                                            </p:tav>
                                          </p:tavLst>
                                        </p:anim>
                                        <p:anim calcmode="lin" valueType="num">
                                          <p:cBhvr additive="base">
                                            <p:cTn id="85" dur="500" fill="hold"/>
                                            <p:tgtEl>
                                              <p:spTgt spid="74"/>
                                            </p:tgtEl>
                                            <p:attrNameLst>
                                              <p:attrName>ppt_y</p:attrName>
                                            </p:attrNameLst>
                                          </p:cBhvr>
                                          <p:tavLst>
                                            <p:tav tm="0">
                                              <p:val>
                                                <p:strVal val="#ppt_y"/>
                                              </p:val>
                                            </p:tav>
                                            <p:tav tm="100000">
                                              <p:val>
                                                <p:strVal val="#ppt_y"/>
                                              </p:val>
                                            </p:tav>
                                          </p:tavLst>
                                        </p:anim>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500"/>
                                            <p:tgtEl>
                                              <p:spTgt spid="7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6"/>
                                            </p:tgtEl>
                                            <p:attrNameLst>
                                              <p:attrName>style.visibility</p:attrName>
                                            </p:attrNameLst>
                                          </p:cBhvr>
                                          <p:to>
                                            <p:strVal val="visible"/>
                                          </p:to>
                                        </p:set>
                                        <p:animEffect transition="in" filter="fade">
                                          <p:cBhvr>
                                            <p:cTn id="92" dur="500"/>
                                            <p:tgtEl>
                                              <p:spTgt spid="76"/>
                                            </p:tgtEl>
                                          </p:cBhvr>
                                        </p:animEffect>
                                      </p:childTnLst>
                                    </p:cTn>
                                  </p:par>
                                </p:childTnLst>
                              </p:cTn>
                            </p:par>
                            <p:par>
                              <p:cTn id="93" fill="hold">
                                <p:stCondLst>
                                  <p:cond delay="2000"/>
                                </p:stCondLst>
                                <p:childTnLst>
                                  <p:par>
                                    <p:cTn id="94" presetID="2" presetClass="entr" presetSubtype="2" fill="hold" grpId="0" nodeType="afterEffect">
                                      <p:stCondLst>
                                        <p:cond delay="0"/>
                                      </p:stCondLst>
                                      <p:childTnLst>
                                        <p:set>
                                          <p:cBhvr>
                                            <p:cTn id="95" dur="1" fill="hold">
                                              <p:stCondLst>
                                                <p:cond delay="0"/>
                                              </p:stCondLst>
                                            </p:cTn>
                                            <p:tgtEl>
                                              <p:spTgt spid="77"/>
                                            </p:tgtEl>
                                            <p:attrNameLst>
                                              <p:attrName>style.visibility</p:attrName>
                                            </p:attrNameLst>
                                          </p:cBhvr>
                                          <p:to>
                                            <p:strVal val="visible"/>
                                          </p:to>
                                        </p:set>
                                        <p:anim calcmode="lin" valueType="num">
                                          <p:cBhvr additive="base">
                                            <p:cTn id="96" dur="500" fill="hold"/>
                                            <p:tgtEl>
                                              <p:spTgt spid="77"/>
                                            </p:tgtEl>
                                            <p:attrNameLst>
                                              <p:attrName>ppt_x</p:attrName>
                                            </p:attrNameLst>
                                          </p:cBhvr>
                                          <p:tavLst>
                                            <p:tav tm="0">
                                              <p:val>
                                                <p:strVal val="1+#ppt_w/2"/>
                                              </p:val>
                                            </p:tav>
                                            <p:tav tm="100000">
                                              <p:val>
                                                <p:strVal val="#ppt_x"/>
                                              </p:val>
                                            </p:tav>
                                          </p:tavLst>
                                        </p:anim>
                                        <p:anim calcmode="lin" valueType="num">
                                          <p:cBhvr additive="base">
                                            <p:cTn id="97" dur="500" fill="hold"/>
                                            <p:tgtEl>
                                              <p:spTgt spid="77"/>
                                            </p:tgtEl>
                                            <p:attrNameLst>
                                              <p:attrName>ppt_y</p:attrName>
                                            </p:attrNameLst>
                                          </p:cBhvr>
                                          <p:tavLst>
                                            <p:tav tm="0">
                                              <p:val>
                                                <p:strVal val="#ppt_y"/>
                                              </p:val>
                                            </p:tav>
                                            <p:tav tm="100000">
                                              <p:val>
                                                <p:strVal val="#ppt_y"/>
                                              </p:val>
                                            </p:tav>
                                          </p:tavLst>
                                        </p:anim>
                                      </p:childTnLst>
                                    </p:cTn>
                                  </p:par>
                                </p:childTnLst>
                              </p:cTn>
                            </p:par>
                            <p:par>
                              <p:cTn id="98" fill="hold">
                                <p:stCondLst>
                                  <p:cond delay="2500"/>
                                </p:stCondLst>
                                <p:childTnLst>
                                  <p:par>
                                    <p:cTn id="99" presetID="10" presetClass="entr" presetSubtype="0" fill="hold" grpId="0" nodeType="afterEffect">
                                      <p:stCondLst>
                                        <p:cond delay="0"/>
                                      </p:stCondLst>
                                      <p:childTnLst>
                                        <p:set>
                                          <p:cBhvr>
                                            <p:cTn id="100" dur="1" fill="hold">
                                              <p:stCondLst>
                                                <p:cond delay="0"/>
                                              </p:stCondLst>
                                            </p:cTn>
                                            <p:tgtEl>
                                              <p:spTgt spid="78"/>
                                            </p:tgtEl>
                                            <p:attrNameLst>
                                              <p:attrName>style.visibility</p:attrName>
                                            </p:attrNameLst>
                                          </p:cBhvr>
                                          <p:to>
                                            <p:strVal val="visible"/>
                                          </p:to>
                                        </p:set>
                                        <p:animEffect transition="in" filter="fade">
                                          <p:cBhvr>
                                            <p:cTn id="101" dur="500"/>
                                            <p:tgtEl>
                                              <p:spTgt spid="7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9"/>
                                            </p:tgtEl>
                                            <p:attrNameLst>
                                              <p:attrName>style.visibility</p:attrName>
                                            </p:attrNameLst>
                                          </p:cBhvr>
                                          <p:to>
                                            <p:strVal val="visible"/>
                                          </p:to>
                                        </p:set>
                                        <p:animEffect transition="in" filter="fade">
                                          <p:cBhvr>
                                            <p:cTn id="104" dur="500"/>
                                            <p:tgtEl>
                                              <p:spTgt spid="79"/>
                                            </p:tgtEl>
                                          </p:cBhvr>
                                        </p:animEffect>
                                      </p:childTnLst>
                                    </p:cTn>
                                  </p:par>
                                </p:childTnLst>
                              </p:cTn>
                            </p:par>
                            <p:par>
                              <p:cTn id="105" fill="hold">
                                <p:stCondLst>
                                  <p:cond delay="3000"/>
                                </p:stCondLst>
                                <p:childTnLst>
                                  <p:par>
                                    <p:cTn id="106" presetID="2" presetClass="entr" presetSubtype="8" fill="hold" grpId="0" nodeType="afterEffect">
                                      <p:stCondLst>
                                        <p:cond delay="0"/>
                                      </p:stCondLst>
                                      <p:childTnLst>
                                        <p:set>
                                          <p:cBhvr>
                                            <p:cTn id="107" dur="1" fill="hold">
                                              <p:stCondLst>
                                                <p:cond delay="0"/>
                                              </p:stCondLst>
                                            </p:cTn>
                                            <p:tgtEl>
                                              <p:spTgt spid="80"/>
                                            </p:tgtEl>
                                            <p:attrNameLst>
                                              <p:attrName>style.visibility</p:attrName>
                                            </p:attrNameLst>
                                          </p:cBhvr>
                                          <p:to>
                                            <p:strVal val="visible"/>
                                          </p:to>
                                        </p:set>
                                        <p:anim calcmode="lin" valueType="num">
                                          <p:cBhvr additive="base">
                                            <p:cTn id="108" dur="500" fill="hold"/>
                                            <p:tgtEl>
                                              <p:spTgt spid="80"/>
                                            </p:tgtEl>
                                            <p:attrNameLst>
                                              <p:attrName>ppt_x</p:attrName>
                                            </p:attrNameLst>
                                          </p:cBhvr>
                                          <p:tavLst>
                                            <p:tav tm="0">
                                              <p:val>
                                                <p:strVal val="0-#ppt_w/2"/>
                                              </p:val>
                                            </p:tav>
                                            <p:tav tm="100000">
                                              <p:val>
                                                <p:strVal val="#ppt_x"/>
                                              </p:val>
                                            </p:tav>
                                          </p:tavLst>
                                        </p:anim>
                                        <p:anim calcmode="lin" valueType="num">
                                          <p:cBhvr additive="base">
                                            <p:cTn id="109" dur="500" fill="hold"/>
                                            <p:tgtEl>
                                              <p:spTgt spid="80"/>
                                            </p:tgtEl>
                                            <p:attrNameLst>
                                              <p:attrName>ppt_y</p:attrName>
                                            </p:attrNameLst>
                                          </p:cBhvr>
                                          <p:tavLst>
                                            <p:tav tm="0">
                                              <p:val>
                                                <p:strVal val="#ppt_y"/>
                                              </p:val>
                                            </p:tav>
                                            <p:tav tm="100000">
                                              <p:val>
                                                <p:strVal val="#ppt_y"/>
                                              </p:val>
                                            </p:tav>
                                          </p:tavLst>
                                        </p:anim>
                                      </p:childTnLst>
                                    </p:cTn>
                                  </p:par>
                                </p:childTnLst>
                              </p:cTn>
                            </p:par>
                            <p:par>
                              <p:cTn id="110" fill="hold">
                                <p:stCondLst>
                                  <p:cond delay="3500"/>
                                </p:stCondLst>
                                <p:childTnLst>
                                  <p:par>
                                    <p:cTn id="111" presetID="10" presetClass="entr" presetSubtype="0" fill="hold" grpId="0" nodeType="afterEffect">
                                      <p:stCondLst>
                                        <p:cond delay="0"/>
                                      </p:stCondLst>
                                      <p:childTnLst>
                                        <p:set>
                                          <p:cBhvr>
                                            <p:cTn id="112" dur="1" fill="hold">
                                              <p:stCondLst>
                                                <p:cond delay="0"/>
                                              </p:stCondLst>
                                            </p:cTn>
                                            <p:tgtEl>
                                              <p:spTgt spid="81"/>
                                            </p:tgtEl>
                                            <p:attrNameLst>
                                              <p:attrName>style.visibility</p:attrName>
                                            </p:attrNameLst>
                                          </p:cBhvr>
                                          <p:to>
                                            <p:strVal val="visible"/>
                                          </p:to>
                                        </p:set>
                                        <p:animEffect transition="in" filter="fade">
                                          <p:cBhvr>
                                            <p:cTn id="113" dur="500"/>
                                            <p:tgtEl>
                                              <p:spTgt spid="8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2"/>
                                            </p:tgtEl>
                                            <p:attrNameLst>
                                              <p:attrName>style.visibility</p:attrName>
                                            </p:attrNameLst>
                                          </p:cBhvr>
                                          <p:to>
                                            <p:strVal val="visible"/>
                                          </p:to>
                                        </p:set>
                                        <p:animEffect transition="in" filter="fade">
                                          <p:cBhvr>
                                            <p:cTn id="116" dur="500"/>
                                            <p:tgtEl>
                                              <p:spTgt spid="82"/>
                                            </p:tgtEl>
                                          </p:cBhvr>
                                        </p:animEffect>
                                      </p:childTnLst>
                                    </p:cTn>
                                  </p:par>
                                </p:childTnLst>
                              </p:cTn>
                            </p:par>
                            <p:par>
                              <p:cTn id="117" fill="hold">
                                <p:stCondLst>
                                  <p:cond delay="4000"/>
                                </p:stCondLst>
                                <p:childTnLst>
                                  <p:par>
                                    <p:cTn id="118" presetID="2" presetClass="entr" presetSubtype="2" fill="hold" grpId="0" nodeType="afterEffect">
                                      <p:stCondLst>
                                        <p:cond delay="0"/>
                                      </p:stCondLst>
                                      <p:childTnLst>
                                        <p:set>
                                          <p:cBhvr>
                                            <p:cTn id="119" dur="1" fill="hold">
                                              <p:stCondLst>
                                                <p:cond delay="0"/>
                                              </p:stCondLst>
                                            </p:cTn>
                                            <p:tgtEl>
                                              <p:spTgt spid="83"/>
                                            </p:tgtEl>
                                            <p:attrNameLst>
                                              <p:attrName>style.visibility</p:attrName>
                                            </p:attrNameLst>
                                          </p:cBhvr>
                                          <p:to>
                                            <p:strVal val="visible"/>
                                          </p:to>
                                        </p:set>
                                        <p:anim calcmode="lin" valueType="num">
                                          <p:cBhvr additive="base">
                                            <p:cTn id="120" dur="500" fill="hold"/>
                                            <p:tgtEl>
                                              <p:spTgt spid="83"/>
                                            </p:tgtEl>
                                            <p:attrNameLst>
                                              <p:attrName>ppt_x</p:attrName>
                                            </p:attrNameLst>
                                          </p:cBhvr>
                                          <p:tavLst>
                                            <p:tav tm="0">
                                              <p:val>
                                                <p:strVal val="1+#ppt_w/2"/>
                                              </p:val>
                                            </p:tav>
                                            <p:tav tm="100000">
                                              <p:val>
                                                <p:strVal val="#ppt_x"/>
                                              </p:val>
                                            </p:tav>
                                          </p:tavLst>
                                        </p:anim>
                                        <p:anim calcmode="lin" valueType="num">
                                          <p:cBhvr additive="base">
                                            <p:cTn id="121" dur="500" fill="hold"/>
                                            <p:tgtEl>
                                              <p:spTgt spid="83"/>
                                            </p:tgtEl>
                                            <p:attrNameLst>
                                              <p:attrName>ppt_y</p:attrName>
                                            </p:attrNameLst>
                                          </p:cBhvr>
                                          <p:tavLst>
                                            <p:tav tm="0">
                                              <p:val>
                                                <p:strVal val="#ppt_y"/>
                                              </p:val>
                                            </p:tav>
                                            <p:tav tm="100000">
                                              <p:val>
                                                <p:strVal val="#ppt_y"/>
                                              </p:val>
                                            </p:tav>
                                          </p:tavLst>
                                        </p:anim>
                                      </p:childTnLst>
                                    </p:cTn>
                                  </p:par>
                                </p:childTnLst>
                              </p:cTn>
                            </p:par>
                            <p:par>
                              <p:cTn id="122" fill="hold">
                                <p:stCondLst>
                                  <p:cond delay="4500"/>
                                </p:stCondLst>
                                <p:childTnLst>
                                  <p:par>
                                    <p:cTn id="123" presetID="10" presetClass="entr" presetSubtype="0" fill="hold" grpId="0" nodeType="afterEffect">
                                      <p:stCondLst>
                                        <p:cond delay="0"/>
                                      </p:stCondLst>
                                      <p:childTnLst>
                                        <p:set>
                                          <p:cBhvr>
                                            <p:cTn id="124" dur="1" fill="hold">
                                              <p:stCondLst>
                                                <p:cond delay="0"/>
                                              </p:stCondLst>
                                            </p:cTn>
                                            <p:tgtEl>
                                              <p:spTgt spid="84"/>
                                            </p:tgtEl>
                                            <p:attrNameLst>
                                              <p:attrName>style.visibility</p:attrName>
                                            </p:attrNameLst>
                                          </p:cBhvr>
                                          <p:to>
                                            <p:strVal val="visible"/>
                                          </p:to>
                                        </p:set>
                                        <p:animEffect transition="in" filter="fade">
                                          <p:cBhvr>
                                            <p:cTn id="125" dur="500"/>
                                            <p:tgtEl>
                                              <p:spTgt spid="84"/>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85"/>
                                            </p:tgtEl>
                                            <p:attrNameLst>
                                              <p:attrName>style.visibility</p:attrName>
                                            </p:attrNameLst>
                                          </p:cBhvr>
                                          <p:to>
                                            <p:strVal val="visible"/>
                                          </p:to>
                                        </p:set>
                                        <p:animEffect transition="in" filter="fade">
                                          <p:cBhvr>
                                            <p:cTn id="12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74" grpId="0" animBg="1"/>
          <p:bldP spid="75" grpId="0"/>
          <p:bldP spid="76" grpId="0"/>
          <p:bldP spid="77" grpId="0" animBg="1"/>
          <p:bldP spid="78" grpId="0"/>
          <p:bldP spid="79" grpId="0"/>
          <p:bldP spid="80" grpId="0" animBg="1"/>
          <p:bldP spid="81" grpId="0"/>
          <p:bldP spid="82" grpId="0"/>
          <p:bldP spid="83" grpId="0" animBg="1"/>
          <p:bldP spid="84" grpId="0"/>
          <p:bldP spid="85"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直接连接符 69"/>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71" name="文本框 31"/>
          <p:cNvSpPr>
            <a:spLocks noChangeArrowheads="1"/>
          </p:cNvSpPr>
          <p:nvPr/>
        </p:nvSpPr>
        <p:spPr bwMode="auto">
          <a:xfrm>
            <a:off x="5148858"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smtClean="0">
                <a:solidFill>
                  <a:srgbClr val="2F5879"/>
                </a:solidFill>
                <a:latin typeface="Impact" panose="020B0806030902050204" pitchFamily="34" charset="0"/>
              </a:rPr>
              <a:t>UNFINISHED PROJECT AND SURVEY</a:t>
            </a:r>
            <a:endParaRPr lang="zh-CN" altLang="en-US" sz="1600" kern="0" dirty="0">
              <a:solidFill>
                <a:srgbClr val="2F5879"/>
              </a:solidFill>
              <a:latin typeface="Impact" panose="020B0806030902050204" pitchFamily="34" charset="0"/>
            </a:endParaRPr>
          </a:p>
        </p:txBody>
      </p:sp>
      <p:sp>
        <p:nvSpPr>
          <p:cNvPr id="72"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73" name="组合 72"/>
          <p:cNvGrpSpPr/>
          <p:nvPr/>
        </p:nvGrpSpPr>
        <p:grpSpPr>
          <a:xfrm>
            <a:off x="295681" y="196280"/>
            <a:ext cx="2215995" cy="551522"/>
            <a:chOff x="295681" y="251298"/>
            <a:chExt cx="2215995" cy="551522"/>
          </a:xfrm>
        </p:grpSpPr>
        <p:sp>
          <p:nvSpPr>
            <p:cNvPr id="91" name="矩形 3"/>
            <p:cNvSpPr>
              <a:spLocks noChangeArrowheads="1"/>
            </p:cNvSpPr>
            <p:nvPr/>
          </p:nvSpPr>
          <p:spPr bwMode="auto">
            <a:xfrm>
              <a:off x="295681"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未完成的项目及概况</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92" name="组合 91"/>
            <p:cNvGrpSpPr/>
            <p:nvPr/>
          </p:nvGrpSpPr>
          <p:grpSpPr>
            <a:xfrm>
              <a:off x="520640" y="556320"/>
              <a:ext cx="1766054" cy="246500"/>
              <a:chOff x="562081" y="466763"/>
              <a:chExt cx="1766054" cy="246500"/>
            </a:xfrm>
          </p:grpSpPr>
          <p:sp>
            <p:nvSpPr>
              <p:cNvPr id="93"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94" name="组合 93"/>
              <p:cNvGrpSpPr/>
              <p:nvPr/>
            </p:nvGrpSpPr>
            <p:grpSpPr>
              <a:xfrm>
                <a:off x="931046" y="667544"/>
                <a:ext cx="1028125" cy="45719"/>
                <a:chOff x="688893" y="2574256"/>
                <a:chExt cx="7739508" cy="81111"/>
              </a:xfrm>
            </p:grpSpPr>
            <p:sp>
              <p:nvSpPr>
                <p:cNvPr id="95"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96"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97"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98"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99"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2" name="组合 1"/>
          <p:cNvGrpSpPr/>
          <p:nvPr/>
        </p:nvGrpSpPr>
        <p:grpSpPr>
          <a:xfrm>
            <a:off x="5653409" y="2018889"/>
            <a:ext cx="1840389" cy="1399416"/>
            <a:chOff x="5653409" y="2018889"/>
            <a:chExt cx="1840389" cy="1399416"/>
          </a:xfrm>
        </p:grpSpPr>
        <p:sp>
          <p:nvSpPr>
            <p:cNvPr id="129" name="Freeform 10"/>
            <p:cNvSpPr/>
            <p:nvPr/>
          </p:nvSpPr>
          <p:spPr bwMode="auto">
            <a:xfrm>
              <a:off x="5653409" y="2018889"/>
              <a:ext cx="1840389" cy="1399416"/>
            </a:xfrm>
            <a:custGeom>
              <a:avLst/>
              <a:gdLst>
                <a:gd name="T0" fmla="*/ 421 w 1072"/>
                <a:gd name="T1" fmla="*/ 1 h 815"/>
                <a:gd name="T2" fmla="*/ 407 w 1072"/>
                <a:gd name="T3" fmla="*/ 0 h 815"/>
                <a:gd name="T4" fmla="*/ 398 w 1072"/>
                <a:gd name="T5" fmla="*/ 1 h 815"/>
                <a:gd name="T6" fmla="*/ 389 w 1072"/>
                <a:gd name="T7" fmla="*/ 1 h 815"/>
                <a:gd name="T8" fmla="*/ 0 w 1072"/>
                <a:gd name="T9" fmla="*/ 408 h 815"/>
                <a:gd name="T10" fmla="*/ 389 w 1072"/>
                <a:gd name="T11" fmla="*/ 815 h 815"/>
                <a:gd name="T12" fmla="*/ 398 w 1072"/>
                <a:gd name="T13" fmla="*/ 815 h 815"/>
                <a:gd name="T14" fmla="*/ 407 w 1072"/>
                <a:gd name="T15" fmla="*/ 815 h 815"/>
                <a:gd name="T16" fmla="*/ 421 w 1072"/>
                <a:gd name="T17" fmla="*/ 815 h 815"/>
                <a:gd name="T18" fmla="*/ 1072 w 1072"/>
                <a:gd name="T19" fmla="*/ 408 h 815"/>
                <a:gd name="T20" fmla="*/ 421 w 1072"/>
                <a:gd name="T21" fmla="*/ 1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2" h="815">
                  <a:moveTo>
                    <a:pt x="421" y="1"/>
                  </a:moveTo>
                  <a:cubicBezTo>
                    <a:pt x="416" y="0"/>
                    <a:pt x="412" y="0"/>
                    <a:pt x="407" y="0"/>
                  </a:cubicBezTo>
                  <a:cubicBezTo>
                    <a:pt x="404" y="0"/>
                    <a:pt x="401" y="0"/>
                    <a:pt x="398" y="1"/>
                  </a:cubicBezTo>
                  <a:cubicBezTo>
                    <a:pt x="395" y="1"/>
                    <a:pt x="392" y="1"/>
                    <a:pt x="389" y="1"/>
                  </a:cubicBezTo>
                  <a:cubicBezTo>
                    <a:pt x="173" y="11"/>
                    <a:pt x="0" y="189"/>
                    <a:pt x="0" y="408"/>
                  </a:cubicBezTo>
                  <a:cubicBezTo>
                    <a:pt x="0" y="627"/>
                    <a:pt x="173" y="805"/>
                    <a:pt x="389" y="815"/>
                  </a:cubicBezTo>
                  <a:cubicBezTo>
                    <a:pt x="392" y="815"/>
                    <a:pt x="395" y="815"/>
                    <a:pt x="398" y="815"/>
                  </a:cubicBezTo>
                  <a:cubicBezTo>
                    <a:pt x="401" y="815"/>
                    <a:pt x="404" y="815"/>
                    <a:pt x="407" y="815"/>
                  </a:cubicBezTo>
                  <a:cubicBezTo>
                    <a:pt x="412" y="815"/>
                    <a:pt x="416" y="815"/>
                    <a:pt x="421" y="815"/>
                  </a:cubicBezTo>
                  <a:cubicBezTo>
                    <a:pt x="821" y="806"/>
                    <a:pt x="1072" y="408"/>
                    <a:pt x="1072" y="408"/>
                  </a:cubicBezTo>
                  <a:cubicBezTo>
                    <a:pt x="1072" y="408"/>
                    <a:pt x="821" y="9"/>
                    <a:pt x="421" y="1"/>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130" name="Freeform 17"/>
            <p:cNvSpPr/>
            <p:nvPr/>
          </p:nvSpPr>
          <p:spPr bwMode="auto">
            <a:xfrm>
              <a:off x="5767662" y="2121958"/>
              <a:ext cx="1611882" cy="1193278"/>
            </a:xfrm>
            <a:custGeom>
              <a:avLst/>
              <a:gdLst>
                <a:gd name="T0" fmla="*/ 346 w 939"/>
                <a:gd name="T1" fmla="*/ 695 h 695"/>
                <a:gd name="T2" fmla="*/ 340 w 939"/>
                <a:gd name="T3" fmla="*/ 695 h 695"/>
                <a:gd name="T4" fmla="*/ 340 w 939"/>
                <a:gd name="T5" fmla="*/ 695 h 695"/>
                <a:gd name="T6" fmla="*/ 333 w 939"/>
                <a:gd name="T7" fmla="*/ 695 h 695"/>
                <a:gd name="T8" fmla="*/ 332 w 939"/>
                <a:gd name="T9" fmla="*/ 695 h 695"/>
                <a:gd name="T10" fmla="*/ 0 w 939"/>
                <a:gd name="T11" fmla="*/ 348 h 695"/>
                <a:gd name="T12" fmla="*/ 332 w 939"/>
                <a:gd name="T13" fmla="*/ 1 h 695"/>
                <a:gd name="T14" fmla="*/ 333 w 939"/>
                <a:gd name="T15" fmla="*/ 1 h 695"/>
                <a:gd name="T16" fmla="*/ 339 w 939"/>
                <a:gd name="T17" fmla="*/ 0 h 695"/>
                <a:gd name="T18" fmla="*/ 340 w 939"/>
                <a:gd name="T19" fmla="*/ 0 h 695"/>
                <a:gd name="T20" fmla="*/ 346 w 939"/>
                <a:gd name="T21" fmla="*/ 0 h 695"/>
                <a:gd name="T22" fmla="*/ 349 w 939"/>
                <a:gd name="T23" fmla="*/ 0 h 695"/>
                <a:gd name="T24" fmla="*/ 358 w 939"/>
                <a:gd name="T25" fmla="*/ 0 h 695"/>
                <a:gd name="T26" fmla="*/ 360 w 939"/>
                <a:gd name="T27" fmla="*/ 1 h 695"/>
                <a:gd name="T28" fmla="*/ 794 w 939"/>
                <a:gd name="T29" fmla="*/ 190 h 695"/>
                <a:gd name="T30" fmla="*/ 939 w 939"/>
                <a:gd name="T31" fmla="*/ 348 h 695"/>
                <a:gd name="T32" fmla="*/ 794 w 939"/>
                <a:gd name="T33" fmla="*/ 505 h 695"/>
                <a:gd name="T34" fmla="*/ 360 w 939"/>
                <a:gd name="T35" fmla="*/ 695 h 695"/>
                <a:gd name="T36" fmla="*/ 358 w 939"/>
                <a:gd name="T37" fmla="*/ 695 h 695"/>
                <a:gd name="T38" fmla="*/ 348 w 939"/>
                <a:gd name="T39" fmla="*/ 695 h 695"/>
                <a:gd name="T40" fmla="*/ 346 w 939"/>
                <a:gd name="T41"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9" h="695">
                  <a:moveTo>
                    <a:pt x="346" y="695"/>
                  </a:moveTo>
                  <a:cubicBezTo>
                    <a:pt x="344" y="695"/>
                    <a:pt x="342" y="695"/>
                    <a:pt x="340" y="695"/>
                  </a:cubicBezTo>
                  <a:cubicBezTo>
                    <a:pt x="340" y="695"/>
                    <a:pt x="340" y="695"/>
                    <a:pt x="340" y="695"/>
                  </a:cubicBezTo>
                  <a:cubicBezTo>
                    <a:pt x="338" y="695"/>
                    <a:pt x="336" y="695"/>
                    <a:pt x="333" y="695"/>
                  </a:cubicBezTo>
                  <a:cubicBezTo>
                    <a:pt x="332" y="695"/>
                    <a:pt x="332" y="695"/>
                    <a:pt x="332" y="695"/>
                  </a:cubicBezTo>
                  <a:cubicBezTo>
                    <a:pt x="146" y="686"/>
                    <a:pt x="0" y="534"/>
                    <a:pt x="0" y="348"/>
                  </a:cubicBezTo>
                  <a:cubicBezTo>
                    <a:pt x="0" y="161"/>
                    <a:pt x="146" y="9"/>
                    <a:pt x="332" y="1"/>
                  </a:cubicBezTo>
                  <a:cubicBezTo>
                    <a:pt x="333" y="1"/>
                    <a:pt x="333" y="1"/>
                    <a:pt x="333" y="1"/>
                  </a:cubicBezTo>
                  <a:cubicBezTo>
                    <a:pt x="335" y="1"/>
                    <a:pt x="337" y="0"/>
                    <a:pt x="339" y="0"/>
                  </a:cubicBezTo>
                  <a:cubicBezTo>
                    <a:pt x="340" y="0"/>
                    <a:pt x="340" y="0"/>
                    <a:pt x="340" y="0"/>
                  </a:cubicBezTo>
                  <a:cubicBezTo>
                    <a:pt x="342" y="0"/>
                    <a:pt x="344" y="0"/>
                    <a:pt x="346" y="0"/>
                  </a:cubicBezTo>
                  <a:cubicBezTo>
                    <a:pt x="349" y="0"/>
                    <a:pt x="349" y="0"/>
                    <a:pt x="349" y="0"/>
                  </a:cubicBezTo>
                  <a:cubicBezTo>
                    <a:pt x="352" y="0"/>
                    <a:pt x="355" y="0"/>
                    <a:pt x="358" y="0"/>
                  </a:cubicBezTo>
                  <a:cubicBezTo>
                    <a:pt x="360" y="1"/>
                    <a:pt x="360" y="1"/>
                    <a:pt x="360" y="1"/>
                  </a:cubicBezTo>
                  <a:cubicBezTo>
                    <a:pt x="510" y="4"/>
                    <a:pt x="656" y="68"/>
                    <a:pt x="794" y="190"/>
                  </a:cubicBezTo>
                  <a:cubicBezTo>
                    <a:pt x="862" y="251"/>
                    <a:pt x="912" y="312"/>
                    <a:pt x="939" y="348"/>
                  </a:cubicBezTo>
                  <a:cubicBezTo>
                    <a:pt x="912" y="384"/>
                    <a:pt x="862" y="445"/>
                    <a:pt x="794" y="505"/>
                  </a:cubicBezTo>
                  <a:cubicBezTo>
                    <a:pt x="656" y="628"/>
                    <a:pt x="510" y="692"/>
                    <a:pt x="360" y="695"/>
                  </a:cubicBezTo>
                  <a:cubicBezTo>
                    <a:pt x="358" y="695"/>
                    <a:pt x="358" y="695"/>
                    <a:pt x="358" y="695"/>
                  </a:cubicBezTo>
                  <a:cubicBezTo>
                    <a:pt x="355" y="695"/>
                    <a:pt x="352" y="695"/>
                    <a:pt x="348" y="695"/>
                  </a:cubicBezTo>
                  <a:cubicBezTo>
                    <a:pt x="347" y="695"/>
                    <a:pt x="347" y="695"/>
                    <a:pt x="346" y="695"/>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grpSp>
      <p:grpSp>
        <p:nvGrpSpPr>
          <p:cNvPr id="131" name="组合 795"/>
          <p:cNvGrpSpPr/>
          <p:nvPr/>
        </p:nvGrpSpPr>
        <p:grpSpPr bwMode="auto">
          <a:xfrm>
            <a:off x="4213084" y="2018889"/>
            <a:ext cx="1840389" cy="1399416"/>
            <a:chOff x="7502850" y="1762125"/>
            <a:chExt cx="4027488" cy="3060700"/>
          </a:xfrm>
        </p:grpSpPr>
        <p:sp>
          <p:nvSpPr>
            <p:cNvPr id="142" name="Freeform 10"/>
            <p:cNvSpPr/>
            <p:nvPr/>
          </p:nvSpPr>
          <p:spPr bwMode="auto">
            <a:xfrm>
              <a:off x="7502850" y="1762125"/>
              <a:ext cx="4027488" cy="3060700"/>
            </a:xfrm>
            <a:custGeom>
              <a:avLst/>
              <a:gdLst>
                <a:gd name="T0" fmla="*/ 421 w 1072"/>
                <a:gd name="T1" fmla="*/ 1 h 815"/>
                <a:gd name="T2" fmla="*/ 407 w 1072"/>
                <a:gd name="T3" fmla="*/ 0 h 815"/>
                <a:gd name="T4" fmla="*/ 398 w 1072"/>
                <a:gd name="T5" fmla="*/ 1 h 815"/>
                <a:gd name="T6" fmla="*/ 389 w 1072"/>
                <a:gd name="T7" fmla="*/ 1 h 815"/>
                <a:gd name="T8" fmla="*/ 0 w 1072"/>
                <a:gd name="T9" fmla="*/ 408 h 815"/>
                <a:gd name="T10" fmla="*/ 389 w 1072"/>
                <a:gd name="T11" fmla="*/ 815 h 815"/>
                <a:gd name="T12" fmla="*/ 398 w 1072"/>
                <a:gd name="T13" fmla="*/ 815 h 815"/>
                <a:gd name="T14" fmla="*/ 407 w 1072"/>
                <a:gd name="T15" fmla="*/ 815 h 815"/>
                <a:gd name="T16" fmla="*/ 421 w 1072"/>
                <a:gd name="T17" fmla="*/ 815 h 815"/>
                <a:gd name="T18" fmla="*/ 1072 w 1072"/>
                <a:gd name="T19" fmla="*/ 408 h 815"/>
                <a:gd name="T20" fmla="*/ 421 w 1072"/>
                <a:gd name="T21" fmla="*/ 1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2" h="815">
                  <a:moveTo>
                    <a:pt x="421" y="1"/>
                  </a:moveTo>
                  <a:cubicBezTo>
                    <a:pt x="416" y="0"/>
                    <a:pt x="412" y="0"/>
                    <a:pt x="407" y="0"/>
                  </a:cubicBezTo>
                  <a:cubicBezTo>
                    <a:pt x="404" y="0"/>
                    <a:pt x="401" y="0"/>
                    <a:pt x="398" y="1"/>
                  </a:cubicBezTo>
                  <a:cubicBezTo>
                    <a:pt x="395" y="1"/>
                    <a:pt x="392" y="1"/>
                    <a:pt x="389" y="1"/>
                  </a:cubicBezTo>
                  <a:cubicBezTo>
                    <a:pt x="173" y="11"/>
                    <a:pt x="0" y="189"/>
                    <a:pt x="0" y="408"/>
                  </a:cubicBezTo>
                  <a:cubicBezTo>
                    <a:pt x="0" y="627"/>
                    <a:pt x="173" y="805"/>
                    <a:pt x="389" y="815"/>
                  </a:cubicBezTo>
                  <a:cubicBezTo>
                    <a:pt x="392" y="815"/>
                    <a:pt x="395" y="815"/>
                    <a:pt x="398" y="815"/>
                  </a:cubicBezTo>
                  <a:cubicBezTo>
                    <a:pt x="401" y="815"/>
                    <a:pt x="404" y="815"/>
                    <a:pt x="407" y="815"/>
                  </a:cubicBezTo>
                  <a:cubicBezTo>
                    <a:pt x="412" y="815"/>
                    <a:pt x="416" y="815"/>
                    <a:pt x="421" y="815"/>
                  </a:cubicBezTo>
                  <a:cubicBezTo>
                    <a:pt x="821" y="806"/>
                    <a:pt x="1072" y="408"/>
                    <a:pt x="1072" y="408"/>
                  </a:cubicBezTo>
                  <a:cubicBezTo>
                    <a:pt x="1072" y="408"/>
                    <a:pt x="821" y="9"/>
                    <a:pt x="421" y="1"/>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143" name="Freeform 17"/>
            <p:cNvSpPr/>
            <p:nvPr/>
          </p:nvSpPr>
          <p:spPr bwMode="auto">
            <a:xfrm>
              <a:off x="7752881" y="1987550"/>
              <a:ext cx="3527425" cy="2609850"/>
            </a:xfrm>
            <a:custGeom>
              <a:avLst/>
              <a:gdLst>
                <a:gd name="T0" fmla="*/ 346 w 939"/>
                <a:gd name="T1" fmla="*/ 695 h 695"/>
                <a:gd name="T2" fmla="*/ 340 w 939"/>
                <a:gd name="T3" fmla="*/ 695 h 695"/>
                <a:gd name="T4" fmla="*/ 340 w 939"/>
                <a:gd name="T5" fmla="*/ 695 h 695"/>
                <a:gd name="T6" fmla="*/ 333 w 939"/>
                <a:gd name="T7" fmla="*/ 695 h 695"/>
                <a:gd name="T8" fmla="*/ 332 w 939"/>
                <a:gd name="T9" fmla="*/ 695 h 695"/>
                <a:gd name="T10" fmla="*/ 0 w 939"/>
                <a:gd name="T11" fmla="*/ 348 h 695"/>
                <a:gd name="T12" fmla="*/ 332 w 939"/>
                <a:gd name="T13" fmla="*/ 1 h 695"/>
                <a:gd name="T14" fmla="*/ 333 w 939"/>
                <a:gd name="T15" fmla="*/ 1 h 695"/>
                <a:gd name="T16" fmla="*/ 339 w 939"/>
                <a:gd name="T17" fmla="*/ 0 h 695"/>
                <a:gd name="T18" fmla="*/ 340 w 939"/>
                <a:gd name="T19" fmla="*/ 0 h 695"/>
                <a:gd name="T20" fmla="*/ 346 w 939"/>
                <a:gd name="T21" fmla="*/ 0 h 695"/>
                <a:gd name="T22" fmla="*/ 349 w 939"/>
                <a:gd name="T23" fmla="*/ 0 h 695"/>
                <a:gd name="T24" fmla="*/ 358 w 939"/>
                <a:gd name="T25" fmla="*/ 0 h 695"/>
                <a:gd name="T26" fmla="*/ 360 w 939"/>
                <a:gd name="T27" fmla="*/ 1 h 695"/>
                <a:gd name="T28" fmla="*/ 794 w 939"/>
                <a:gd name="T29" fmla="*/ 190 h 695"/>
                <a:gd name="T30" fmla="*/ 939 w 939"/>
                <a:gd name="T31" fmla="*/ 348 h 695"/>
                <a:gd name="T32" fmla="*/ 794 w 939"/>
                <a:gd name="T33" fmla="*/ 505 h 695"/>
                <a:gd name="T34" fmla="*/ 360 w 939"/>
                <a:gd name="T35" fmla="*/ 695 h 695"/>
                <a:gd name="T36" fmla="*/ 358 w 939"/>
                <a:gd name="T37" fmla="*/ 695 h 695"/>
                <a:gd name="T38" fmla="*/ 348 w 939"/>
                <a:gd name="T39" fmla="*/ 695 h 695"/>
                <a:gd name="T40" fmla="*/ 346 w 939"/>
                <a:gd name="T41"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9" h="695">
                  <a:moveTo>
                    <a:pt x="346" y="695"/>
                  </a:moveTo>
                  <a:cubicBezTo>
                    <a:pt x="344" y="695"/>
                    <a:pt x="342" y="695"/>
                    <a:pt x="340" y="695"/>
                  </a:cubicBezTo>
                  <a:cubicBezTo>
                    <a:pt x="340" y="695"/>
                    <a:pt x="340" y="695"/>
                    <a:pt x="340" y="695"/>
                  </a:cubicBezTo>
                  <a:cubicBezTo>
                    <a:pt x="338" y="695"/>
                    <a:pt x="336" y="695"/>
                    <a:pt x="333" y="695"/>
                  </a:cubicBezTo>
                  <a:cubicBezTo>
                    <a:pt x="332" y="695"/>
                    <a:pt x="332" y="695"/>
                    <a:pt x="332" y="695"/>
                  </a:cubicBezTo>
                  <a:cubicBezTo>
                    <a:pt x="146" y="686"/>
                    <a:pt x="0" y="534"/>
                    <a:pt x="0" y="348"/>
                  </a:cubicBezTo>
                  <a:cubicBezTo>
                    <a:pt x="0" y="161"/>
                    <a:pt x="146" y="9"/>
                    <a:pt x="332" y="1"/>
                  </a:cubicBezTo>
                  <a:cubicBezTo>
                    <a:pt x="333" y="1"/>
                    <a:pt x="333" y="1"/>
                    <a:pt x="333" y="1"/>
                  </a:cubicBezTo>
                  <a:cubicBezTo>
                    <a:pt x="335" y="1"/>
                    <a:pt x="337" y="0"/>
                    <a:pt x="339" y="0"/>
                  </a:cubicBezTo>
                  <a:cubicBezTo>
                    <a:pt x="340" y="0"/>
                    <a:pt x="340" y="0"/>
                    <a:pt x="340" y="0"/>
                  </a:cubicBezTo>
                  <a:cubicBezTo>
                    <a:pt x="342" y="0"/>
                    <a:pt x="344" y="0"/>
                    <a:pt x="346" y="0"/>
                  </a:cubicBezTo>
                  <a:cubicBezTo>
                    <a:pt x="349" y="0"/>
                    <a:pt x="349" y="0"/>
                    <a:pt x="349" y="0"/>
                  </a:cubicBezTo>
                  <a:cubicBezTo>
                    <a:pt x="352" y="0"/>
                    <a:pt x="355" y="0"/>
                    <a:pt x="358" y="0"/>
                  </a:cubicBezTo>
                  <a:cubicBezTo>
                    <a:pt x="360" y="1"/>
                    <a:pt x="360" y="1"/>
                    <a:pt x="360" y="1"/>
                  </a:cubicBezTo>
                  <a:cubicBezTo>
                    <a:pt x="510" y="4"/>
                    <a:pt x="656" y="68"/>
                    <a:pt x="794" y="190"/>
                  </a:cubicBezTo>
                  <a:cubicBezTo>
                    <a:pt x="862" y="251"/>
                    <a:pt x="912" y="312"/>
                    <a:pt x="939" y="348"/>
                  </a:cubicBezTo>
                  <a:cubicBezTo>
                    <a:pt x="912" y="384"/>
                    <a:pt x="862" y="445"/>
                    <a:pt x="794" y="505"/>
                  </a:cubicBezTo>
                  <a:cubicBezTo>
                    <a:pt x="656" y="628"/>
                    <a:pt x="510" y="692"/>
                    <a:pt x="360" y="695"/>
                  </a:cubicBezTo>
                  <a:cubicBezTo>
                    <a:pt x="358" y="695"/>
                    <a:pt x="358" y="695"/>
                    <a:pt x="358" y="695"/>
                  </a:cubicBezTo>
                  <a:cubicBezTo>
                    <a:pt x="355" y="695"/>
                    <a:pt x="352" y="695"/>
                    <a:pt x="348" y="695"/>
                  </a:cubicBezTo>
                  <a:cubicBezTo>
                    <a:pt x="347" y="695"/>
                    <a:pt x="347" y="695"/>
                    <a:pt x="346" y="695"/>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grpSp>
      <p:grpSp>
        <p:nvGrpSpPr>
          <p:cNvPr id="132" name="组合 796"/>
          <p:cNvGrpSpPr/>
          <p:nvPr/>
        </p:nvGrpSpPr>
        <p:grpSpPr bwMode="auto">
          <a:xfrm>
            <a:off x="2772759" y="2018889"/>
            <a:ext cx="1840389" cy="1399416"/>
            <a:chOff x="7502850" y="1762125"/>
            <a:chExt cx="4027488" cy="3060700"/>
          </a:xfrm>
        </p:grpSpPr>
        <p:sp>
          <p:nvSpPr>
            <p:cNvPr id="140" name="Freeform 10"/>
            <p:cNvSpPr/>
            <p:nvPr/>
          </p:nvSpPr>
          <p:spPr bwMode="auto">
            <a:xfrm>
              <a:off x="7502850" y="1762125"/>
              <a:ext cx="4027488" cy="3060700"/>
            </a:xfrm>
            <a:custGeom>
              <a:avLst/>
              <a:gdLst>
                <a:gd name="T0" fmla="*/ 421 w 1072"/>
                <a:gd name="T1" fmla="*/ 1 h 815"/>
                <a:gd name="T2" fmla="*/ 407 w 1072"/>
                <a:gd name="T3" fmla="*/ 0 h 815"/>
                <a:gd name="T4" fmla="*/ 398 w 1072"/>
                <a:gd name="T5" fmla="*/ 1 h 815"/>
                <a:gd name="T6" fmla="*/ 389 w 1072"/>
                <a:gd name="T7" fmla="*/ 1 h 815"/>
                <a:gd name="T8" fmla="*/ 0 w 1072"/>
                <a:gd name="T9" fmla="*/ 408 h 815"/>
                <a:gd name="T10" fmla="*/ 389 w 1072"/>
                <a:gd name="T11" fmla="*/ 815 h 815"/>
                <a:gd name="T12" fmla="*/ 398 w 1072"/>
                <a:gd name="T13" fmla="*/ 815 h 815"/>
                <a:gd name="T14" fmla="*/ 407 w 1072"/>
                <a:gd name="T15" fmla="*/ 815 h 815"/>
                <a:gd name="T16" fmla="*/ 421 w 1072"/>
                <a:gd name="T17" fmla="*/ 815 h 815"/>
                <a:gd name="T18" fmla="*/ 1072 w 1072"/>
                <a:gd name="T19" fmla="*/ 408 h 815"/>
                <a:gd name="T20" fmla="*/ 421 w 1072"/>
                <a:gd name="T21" fmla="*/ 1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2" h="815">
                  <a:moveTo>
                    <a:pt x="421" y="1"/>
                  </a:moveTo>
                  <a:cubicBezTo>
                    <a:pt x="416" y="0"/>
                    <a:pt x="412" y="0"/>
                    <a:pt x="407" y="0"/>
                  </a:cubicBezTo>
                  <a:cubicBezTo>
                    <a:pt x="404" y="0"/>
                    <a:pt x="401" y="0"/>
                    <a:pt x="398" y="1"/>
                  </a:cubicBezTo>
                  <a:cubicBezTo>
                    <a:pt x="395" y="1"/>
                    <a:pt x="392" y="1"/>
                    <a:pt x="389" y="1"/>
                  </a:cubicBezTo>
                  <a:cubicBezTo>
                    <a:pt x="173" y="11"/>
                    <a:pt x="0" y="189"/>
                    <a:pt x="0" y="408"/>
                  </a:cubicBezTo>
                  <a:cubicBezTo>
                    <a:pt x="0" y="627"/>
                    <a:pt x="173" y="805"/>
                    <a:pt x="389" y="815"/>
                  </a:cubicBezTo>
                  <a:cubicBezTo>
                    <a:pt x="392" y="815"/>
                    <a:pt x="395" y="815"/>
                    <a:pt x="398" y="815"/>
                  </a:cubicBezTo>
                  <a:cubicBezTo>
                    <a:pt x="401" y="815"/>
                    <a:pt x="404" y="815"/>
                    <a:pt x="407" y="815"/>
                  </a:cubicBezTo>
                  <a:cubicBezTo>
                    <a:pt x="412" y="815"/>
                    <a:pt x="416" y="815"/>
                    <a:pt x="421" y="815"/>
                  </a:cubicBezTo>
                  <a:cubicBezTo>
                    <a:pt x="821" y="806"/>
                    <a:pt x="1072" y="408"/>
                    <a:pt x="1072" y="408"/>
                  </a:cubicBezTo>
                  <a:cubicBezTo>
                    <a:pt x="1072" y="408"/>
                    <a:pt x="821" y="9"/>
                    <a:pt x="421" y="1"/>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141" name="Freeform 17"/>
            <p:cNvSpPr/>
            <p:nvPr/>
          </p:nvSpPr>
          <p:spPr bwMode="auto">
            <a:xfrm>
              <a:off x="7752881" y="1987550"/>
              <a:ext cx="3527425" cy="2609850"/>
            </a:xfrm>
            <a:custGeom>
              <a:avLst/>
              <a:gdLst>
                <a:gd name="T0" fmla="*/ 346 w 939"/>
                <a:gd name="T1" fmla="*/ 695 h 695"/>
                <a:gd name="T2" fmla="*/ 340 w 939"/>
                <a:gd name="T3" fmla="*/ 695 h 695"/>
                <a:gd name="T4" fmla="*/ 340 w 939"/>
                <a:gd name="T5" fmla="*/ 695 h 695"/>
                <a:gd name="T6" fmla="*/ 333 w 939"/>
                <a:gd name="T7" fmla="*/ 695 h 695"/>
                <a:gd name="T8" fmla="*/ 332 w 939"/>
                <a:gd name="T9" fmla="*/ 695 h 695"/>
                <a:gd name="T10" fmla="*/ 0 w 939"/>
                <a:gd name="T11" fmla="*/ 348 h 695"/>
                <a:gd name="T12" fmla="*/ 332 w 939"/>
                <a:gd name="T13" fmla="*/ 1 h 695"/>
                <a:gd name="T14" fmla="*/ 333 w 939"/>
                <a:gd name="T15" fmla="*/ 1 h 695"/>
                <a:gd name="T16" fmla="*/ 339 w 939"/>
                <a:gd name="T17" fmla="*/ 0 h 695"/>
                <a:gd name="T18" fmla="*/ 340 w 939"/>
                <a:gd name="T19" fmla="*/ 0 h 695"/>
                <a:gd name="T20" fmla="*/ 346 w 939"/>
                <a:gd name="T21" fmla="*/ 0 h 695"/>
                <a:gd name="T22" fmla="*/ 349 w 939"/>
                <a:gd name="T23" fmla="*/ 0 h 695"/>
                <a:gd name="T24" fmla="*/ 358 w 939"/>
                <a:gd name="T25" fmla="*/ 0 h 695"/>
                <a:gd name="T26" fmla="*/ 360 w 939"/>
                <a:gd name="T27" fmla="*/ 1 h 695"/>
                <a:gd name="T28" fmla="*/ 794 w 939"/>
                <a:gd name="T29" fmla="*/ 190 h 695"/>
                <a:gd name="T30" fmla="*/ 939 w 939"/>
                <a:gd name="T31" fmla="*/ 348 h 695"/>
                <a:gd name="T32" fmla="*/ 794 w 939"/>
                <a:gd name="T33" fmla="*/ 505 h 695"/>
                <a:gd name="T34" fmla="*/ 360 w 939"/>
                <a:gd name="T35" fmla="*/ 695 h 695"/>
                <a:gd name="T36" fmla="*/ 358 w 939"/>
                <a:gd name="T37" fmla="*/ 695 h 695"/>
                <a:gd name="T38" fmla="*/ 348 w 939"/>
                <a:gd name="T39" fmla="*/ 695 h 695"/>
                <a:gd name="T40" fmla="*/ 346 w 939"/>
                <a:gd name="T41"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9" h="695">
                  <a:moveTo>
                    <a:pt x="346" y="695"/>
                  </a:moveTo>
                  <a:cubicBezTo>
                    <a:pt x="344" y="695"/>
                    <a:pt x="342" y="695"/>
                    <a:pt x="340" y="695"/>
                  </a:cubicBezTo>
                  <a:cubicBezTo>
                    <a:pt x="340" y="695"/>
                    <a:pt x="340" y="695"/>
                    <a:pt x="340" y="695"/>
                  </a:cubicBezTo>
                  <a:cubicBezTo>
                    <a:pt x="338" y="695"/>
                    <a:pt x="336" y="695"/>
                    <a:pt x="333" y="695"/>
                  </a:cubicBezTo>
                  <a:cubicBezTo>
                    <a:pt x="332" y="695"/>
                    <a:pt x="332" y="695"/>
                    <a:pt x="332" y="695"/>
                  </a:cubicBezTo>
                  <a:cubicBezTo>
                    <a:pt x="146" y="686"/>
                    <a:pt x="0" y="534"/>
                    <a:pt x="0" y="348"/>
                  </a:cubicBezTo>
                  <a:cubicBezTo>
                    <a:pt x="0" y="161"/>
                    <a:pt x="146" y="9"/>
                    <a:pt x="332" y="1"/>
                  </a:cubicBezTo>
                  <a:cubicBezTo>
                    <a:pt x="333" y="1"/>
                    <a:pt x="333" y="1"/>
                    <a:pt x="333" y="1"/>
                  </a:cubicBezTo>
                  <a:cubicBezTo>
                    <a:pt x="335" y="1"/>
                    <a:pt x="337" y="0"/>
                    <a:pt x="339" y="0"/>
                  </a:cubicBezTo>
                  <a:cubicBezTo>
                    <a:pt x="340" y="0"/>
                    <a:pt x="340" y="0"/>
                    <a:pt x="340" y="0"/>
                  </a:cubicBezTo>
                  <a:cubicBezTo>
                    <a:pt x="342" y="0"/>
                    <a:pt x="344" y="0"/>
                    <a:pt x="346" y="0"/>
                  </a:cubicBezTo>
                  <a:cubicBezTo>
                    <a:pt x="349" y="0"/>
                    <a:pt x="349" y="0"/>
                    <a:pt x="349" y="0"/>
                  </a:cubicBezTo>
                  <a:cubicBezTo>
                    <a:pt x="352" y="0"/>
                    <a:pt x="355" y="0"/>
                    <a:pt x="358" y="0"/>
                  </a:cubicBezTo>
                  <a:cubicBezTo>
                    <a:pt x="360" y="1"/>
                    <a:pt x="360" y="1"/>
                    <a:pt x="360" y="1"/>
                  </a:cubicBezTo>
                  <a:cubicBezTo>
                    <a:pt x="510" y="4"/>
                    <a:pt x="656" y="68"/>
                    <a:pt x="794" y="190"/>
                  </a:cubicBezTo>
                  <a:cubicBezTo>
                    <a:pt x="862" y="251"/>
                    <a:pt x="912" y="312"/>
                    <a:pt x="939" y="348"/>
                  </a:cubicBezTo>
                  <a:cubicBezTo>
                    <a:pt x="912" y="384"/>
                    <a:pt x="862" y="445"/>
                    <a:pt x="794" y="505"/>
                  </a:cubicBezTo>
                  <a:cubicBezTo>
                    <a:pt x="656" y="628"/>
                    <a:pt x="510" y="692"/>
                    <a:pt x="360" y="695"/>
                  </a:cubicBezTo>
                  <a:cubicBezTo>
                    <a:pt x="358" y="695"/>
                    <a:pt x="358" y="695"/>
                    <a:pt x="358" y="695"/>
                  </a:cubicBezTo>
                  <a:cubicBezTo>
                    <a:pt x="355" y="695"/>
                    <a:pt x="352" y="695"/>
                    <a:pt x="348" y="695"/>
                  </a:cubicBezTo>
                  <a:cubicBezTo>
                    <a:pt x="347" y="695"/>
                    <a:pt x="347" y="695"/>
                    <a:pt x="346" y="695"/>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grpSp>
      <p:grpSp>
        <p:nvGrpSpPr>
          <p:cNvPr id="133" name="组合 797"/>
          <p:cNvGrpSpPr/>
          <p:nvPr/>
        </p:nvGrpSpPr>
        <p:grpSpPr bwMode="auto">
          <a:xfrm>
            <a:off x="1332434" y="2018889"/>
            <a:ext cx="1840389" cy="1399416"/>
            <a:chOff x="7502850" y="1762125"/>
            <a:chExt cx="4027488" cy="3060700"/>
          </a:xfrm>
        </p:grpSpPr>
        <p:sp>
          <p:nvSpPr>
            <p:cNvPr id="138" name="Freeform 10"/>
            <p:cNvSpPr/>
            <p:nvPr/>
          </p:nvSpPr>
          <p:spPr bwMode="auto">
            <a:xfrm>
              <a:off x="7502850" y="1762125"/>
              <a:ext cx="4027488" cy="3060700"/>
            </a:xfrm>
            <a:custGeom>
              <a:avLst/>
              <a:gdLst>
                <a:gd name="T0" fmla="*/ 421 w 1072"/>
                <a:gd name="T1" fmla="*/ 1 h 815"/>
                <a:gd name="T2" fmla="*/ 407 w 1072"/>
                <a:gd name="T3" fmla="*/ 0 h 815"/>
                <a:gd name="T4" fmla="*/ 398 w 1072"/>
                <a:gd name="T5" fmla="*/ 1 h 815"/>
                <a:gd name="T6" fmla="*/ 389 w 1072"/>
                <a:gd name="T7" fmla="*/ 1 h 815"/>
                <a:gd name="T8" fmla="*/ 0 w 1072"/>
                <a:gd name="T9" fmla="*/ 408 h 815"/>
                <a:gd name="T10" fmla="*/ 389 w 1072"/>
                <a:gd name="T11" fmla="*/ 815 h 815"/>
                <a:gd name="T12" fmla="*/ 398 w 1072"/>
                <a:gd name="T13" fmla="*/ 815 h 815"/>
                <a:gd name="T14" fmla="*/ 407 w 1072"/>
                <a:gd name="T15" fmla="*/ 815 h 815"/>
                <a:gd name="T16" fmla="*/ 421 w 1072"/>
                <a:gd name="T17" fmla="*/ 815 h 815"/>
                <a:gd name="T18" fmla="*/ 1072 w 1072"/>
                <a:gd name="T19" fmla="*/ 408 h 815"/>
                <a:gd name="T20" fmla="*/ 421 w 1072"/>
                <a:gd name="T21" fmla="*/ 1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2" h="815">
                  <a:moveTo>
                    <a:pt x="421" y="1"/>
                  </a:moveTo>
                  <a:cubicBezTo>
                    <a:pt x="416" y="0"/>
                    <a:pt x="412" y="0"/>
                    <a:pt x="407" y="0"/>
                  </a:cubicBezTo>
                  <a:cubicBezTo>
                    <a:pt x="404" y="0"/>
                    <a:pt x="401" y="0"/>
                    <a:pt x="398" y="1"/>
                  </a:cubicBezTo>
                  <a:cubicBezTo>
                    <a:pt x="395" y="1"/>
                    <a:pt x="392" y="1"/>
                    <a:pt x="389" y="1"/>
                  </a:cubicBezTo>
                  <a:cubicBezTo>
                    <a:pt x="173" y="11"/>
                    <a:pt x="0" y="189"/>
                    <a:pt x="0" y="408"/>
                  </a:cubicBezTo>
                  <a:cubicBezTo>
                    <a:pt x="0" y="627"/>
                    <a:pt x="173" y="805"/>
                    <a:pt x="389" y="815"/>
                  </a:cubicBezTo>
                  <a:cubicBezTo>
                    <a:pt x="392" y="815"/>
                    <a:pt x="395" y="815"/>
                    <a:pt x="398" y="815"/>
                  </a:cubicBezTo>
                  <a:cubicBezTo>
                    <a:pt x="401" y="815"/>
                    <a:pt x="404" y="815"/>
                    <a:pt x="407" y="815"/>
                  </a:cubicBezTo>
                  <a:cubicBezTo>
                    <a:pt x="412" y="815"/>
                    <a:pt x="416" y="815"/>
                    <a:pt x="421" y="815"/>
                  </a:cubicBezTo>
                  <a:cubicBezTo>
                    <a:pt x="821" y="806"/>
                    <a:pt x="1072" y="408"/>
                    <a:pt x="1072" y="408"/>
                  </a:cubicBezTo>
                  <a:cubicBezTo>
                    <a:pt x="1072" y="408"/>
                    <a:pt x="821" y="9"/>
                    <a:pt x="421" y="1"/>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139" name="Freeform 17"/>
            <p:cNvSpPr/>
            <p:nvPr/>
          </p:nvSpPr>
          <p:spPr bwMode="auto">
            <a:xfrm>
              <a:off x="7752881" y="1987550"/>
              <a:ext cx="3527425" cy="2609850"/>
            </a:xfrm>
            <a:custGeom>
              <a:avLst/>
              <a:gdLst>
                <a:gd name="T0" fmla="*/ 346 w 939"/>
                <a:gd name="T1" fmla="*/ 695 h 695"/>
                <a:gd name="T2" fmla="*/ 340 w 939"/>
                <a:gd name="T3" fmla="*/ 695 h 695"/>
                <a:gd name="T4" fmla="*/ 340 w 939"/>
                <a:gd name="T5" fmla="*/ 695 h 695"/>
                <a:gd name="T6" fmla="*/ 333 w 939"/>
                <a:gd name="T7" fmla="*/ 695 h 695"/>
                <a:gd name="T8" fmla="*/ 332 w 939"/>
                <a:gd name="T9" fmla="*/ 695 h 695"/>
                <a:gd name="T10" fmla="*/ 0 w 939"/>
                <a:gd name="T11" fmla="*/ 348 h 695"/>
                <a:gd name="T12" fmla="*/ 332 w 939"/>
                <a:gd name="T13" fmla="*/ 1 h 695"/>
                <a:gd name="T14" fmla="*/ 333 w 939"/>
                <a:gd name="T15" fmla="*/ 1 h 695"/>
                <a:gd name="T16" fmla="*/ 339 w 939"/>
                <a:gd name="T17" fmla="*/ 0 h 695"/>
                <a:gd name="T18" fmla="*/ 340 w 939"/>
                <a:gd name="T19" fmla="*/ 0 h 695"/>
                <a:gd name="T20" fmla="*/ 346 w 939"/>
                <a:gd name="T21" fmla="*/ 0 h 695"/>
                <a:gd name="T22" fmla="*/ 349 w 939"/>
                <a:gd name="T23" fmla="*/ 0 h 695"/>
                <a:gd name="T24" fmla="*/ 358 w 939"/>
                <a:gd name="T25" fmla="*/ 0 h 695"/>
                <a:gd name="T26" fmla="*/ 360 w 939"/>
                <a:gd name="T27" fmla="*/ 1 h 695"/>
                <a:gd name="T28" fmla="*/ 794 w 939"/>
                <a:gd name="T29" fmla="*/ 190 h 695"/>
                <a:gd name="T30" fmla="*/ 939 w 939"/>
                <a:gd name="T31" fmla="*/ 348 h 695"/>
                <a:gd name="T32" fmla="*/ 794 w 939"/>
                <a:gd name="T33" fmla="*/ 505 h 695"/>
                <a:gd name="T34" fmla="*/ 360 w 939"/>
                <a:gd name="T35" fmla="*/ 695 h 695"/>
                <a:gd name="T36" fmla="*/ 358 w 939"/>
                <a:gd name="T37" fmla="*/ 695 h 695"/>
                <a:gd name="T38" fmla="*/ 348 w 939"/>
                <a:gd name="T39" fmla="*/ 695 h 695"/>
                <a:gd name="T40" fmla="*/ 346 w 939"/>
                <a:gd name="T41"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9" h="695">
                  <a:moveTo>
                    <a:pt x="346" y="695"/>
                  </a:moveTo>
                  <a:cubicBezTo>
                    <a:pt x="344" y="695"/>
                    <a:pt x="342" y="695"/>
                    <a:pt x="340" y="695"/>
                  </a:cubicBezTo>
                  <a:cubicBezTo>
                    <a:pt x="340" y="695"/>
                    <a:pt x="340" y="695"/>
                    <a:pt x="340" y="695"/>
                  </a:cubicBezTo>
                  <a:cubicBezTo>
                    <a:pt x="338" y="695"/>
                    <a:pt x="336" y="695"/>
                    <a:pt x="333" y="695"/>
                  </a:cubicBezTo>
                  <a:cubicBezTo>
                    <a:pt x="332" y="695"/>
                    <a:pt x="332" y="695"/>
                    <a:pt x="332" y="695"/>
                  </a:cubicBezTo>
                  <a:cubicBezTo>
                    <a:pt x="146" y="686"/>
                    <a:pt x="0" y="534"/>
                    <a:pt x="0" y="348"/>
                  </a:cubicBezTo>
                  <a:cubicBezTo>
                    <a:pt x="0" y="161"/>
                    <a:pt x="146" y="9"/>
                    <a:pt x="332" y="1"/>
                  </a:cubicBezTo>
                  <a:cubicBezTo>
                    <a:pt x="333" y="1"/>
                    <a:pt x="333" y="1"/>
                    <a:pt x="333" y="1"/>
                  </a:cubicBezTo>
                  <a:cubicBezTo>
                    <a:pt x="335" y="1"/>
                    <a:pt x="337" y="0"/>
                    <a:pt x="339" y="0"/>
                  </a:cubicBezTo>
                  <a:cubicBezTo>
                    <a:pt x="340" y="0"/>
                    <a:pt x="340" y="0"/>
                    <a:pt x="340" y="0"/>
                  </a:cubicBezTo>
                  <a:cubicBezTo>
                    <a:pt x="342" y="0"/>
                    <a:pt x="344" y="0"/>
                    <a:pt x="346" y="0"/>
                  </a:cubicBezTo>
                  <a:cubicBezTo>
                    <a:pt x="349" y="0"/>
                    <a:pt x="349" y="0"/>
                    <a:pt x="349" y="0"/>
                  </a:cubicBezTo>
                  <a:cubicBezTo>
                    <a:pt x="352" y="0"/>
                    <a:pt x="355" y="0"/>
                    <a:pt x="358" y="0"/>
                  </a:cubicBezTo>
                  <a:cubicBezTo>
                    <a:pt x="360" y="1"/>
                    <a:pt x="360" y="1"/>
                    <a:pt x="360" y="1"/>
                  </a:cubicBezTo>
                  <a:cubicBezTo>
                    <a:pt x="510" y="4"/>
                    <a:pt x="656" y="68"/>
                    <a:pt x="794" y="190"/>
                  </a:cubicBezTo>
                  <a:cubicBezTo>
                    <a:pt x="862" y="251"/>
                    <a:pt x="912" y="312"/>
                    <a:pt x="939" y="348"/>
                  </a:cubicBezTo>
                  <a:cubicBezTo>
                    <a:pt x="912" y="384"/>
                    <a:pt x="862" y="445"/>
                    <a:pt x="794" y="505"/>
                  </a:cubicBezTo>
                  <a:cubicBezTo>
                    <a:pt x="656" y="628"/>
                    <a:pt x="510" y="692"/>
                    <a:pt x="360" y="695"/>
                  </a:cubicBezTo>
                  <a:cubicBezTo>
                    <a:pt x="358" y="695"/>
                    <a:pt x="358" y="695"/>
                    <a:pt x="358" y="695"/>
                  </a:cubicBezTo>
                  <a:cubicBezTo>
                    <a:pt x="355" y="695"/>
                    <a:pt x="352" y="695"/>
                    <a:pt x="348" y="695"/>
                  </a:cubicBezTo>
                  <a:cubicBezTo>
                    <a:pt x="347" y="695"/>
                    <a:pt x="347" y="695"/>
                    <a:pt x="346" y="695"/>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grpSp>
      <p:sp>
        <p:nvSpPr>
          <p:cNvPr id="134" name="Freeform 5"/>
          <p:cNvSpPr/>
          <p:nvPr/>
        </p:nvSpPr>
        <p:spPr bwMode="auto">
          <a:xfrm>
            <a:off x="6260453" y="2945659"/>
            <a:ext cx="408459" cy="315756"/>
          </a:xfrm>
          <a:custGeom>
            <a:avLst/>
            <a:gdLst>
              <a:gd name="T0" fmla="*/ 0 w 169"/>
              <a:gd name="T1" fmla="*/ 165039 h 130"/>
              <a:gd name="T2" fmla="*/ 364083 w 169"/>
              <a:gd name="T3" fmla="*/ 165039 h 130"/>
              <a:gd name="T4" fmla="*/ 286755 w 169"/>
              <a:gd name="T5" fmla="*/ 84138 h 130"/>
              <a:gd name="T6" fmla="*/ 286755 w 169"/>
              <a:gd name="T7" fmla="*/ 19416 h 130"/>
              <a:gd name="T8" fmla="*/ 351195 w 169"/>
              <a:gd name="T9" fmla="*/ 19416 h 130"/>
              <a:gd name="T10" fmla="*/ 544513 w 169"/>
              <a:gd name="T11" fmla="*/ 210344 h 130"/>
              <a:gd name="T12" fmla="*/ 351195 w 169"/>
              <a:gd name="T13" fmla="*/ 401272 h 130"/>
              <a:gd name="T14" fmla="*/ 286755 w 169"/>
              <a:gd name="T15" fmla="*/ 401272 h 130"/>
              <a:gd name="T16" fmla="*/ 286755 w 169"/>
              <a:gd name="T17" fmla="*/ 336550 h 130"/>
              <a:gd name="T18" fmla="*/ 364083 w 169"/>
              <a:gd name="T19" fmla="*/ 255649 h 130"/>
              <a:gd name="T20" fmla="*/ 0 w 169"/>
              <a:gd name="T21" fmla="*/ 255649 h 130"/>
              <a:gd name="T22" fmla="*/ 0 w 169"/>
              <a:gd name="T23" fmla="*/ 165039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9" h="130">
                <a:moveTo>
                  <a:pt x="0" y="51"/>
                </a:moveTo>
                <a:cubicBezTo>
                  <a:pt x="113" y="51"/>
                  <a:pt x="113" y="51"/>
                  <a:pt x="113" y="51"/>
                </a:cubicBezTo>
                <a:cubicBezTo>
                  <a:pt x="89" y="26"/>
                  <a:pt x="89" y="26"/>
                  <a:pt x="89" y="26"/>
                </a:cubicBezTo>
                <a:cubicBezTo>
                  <a:pt x="83" y="21"/>
                  <a:pt x="83" y="11"/>
                  <a:pt x="89" y="6"/>
                </a:cubicBezTo>
                <a:cubicBezTo>
                  <a:pt x="95" y="0"/>
                  <a:pt x="104" y="0"/>
                  <a:pt x="109" y="6"/>
                </a:cubicBezTo>
                <a:cubicBezTo>
                  <a:pt x="169" y="65"/>
                  <a:pt x="169" y="65"/>
                  <a:pt x="169" y="65"/>
                </a:cubicBezTo>
                <a:cubicBezTo>
                  <a:pt x="109" y="124"/>
                  <a:pt x="109" y="124"/>
                  <a:pt x="109" y="124"/>
                </a:cubicBezTo>
                <a:cubicBezTo>
                  <a:pt x="104" y="130"/>
                  <a:pt x="95" y="130"/>
                  <a:pt x="89" y="124"/>
                </a:cubicBezTo>
                <a:cubicBezTo>
                  <a:pt x="83" y="119"/>
                  <a:pt x="83" y="110"/>
                  <a:pt x="89" y="104"/>
                </a:cubicBezTo>
                <a:cubicBezTo>
                  <a:pt x="113" y="79"/>
                  <a:pt x="113" y="79"/>
                  <a:pt x="113" y="79"/>
                </a:cubicBezTo>
                <a:cubicBezTo>
                  <a:pt x="0" y="79"/>
                  <a:pt x="0" y="79"/>
                  <a:pt x="0" y="79"/>
                </a:cubicBezTo>
                <a:lnTo>
                  <a:pt x="0" y="51"/>
                </a:lnTo>
                <a:close/>
              </a:path>
            </a:pathLst>
          </a:custGeom>
          <a:solidFill>
            <a:srgbClr val="00B0F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5" name="Freeform 5"/>
          <p:cNvSpPr/>
          <p:nvPr/>
        </p:nvSpPr>
        <p:spPr bwMode="auto">
          <a:xfrm>
            <a:off x="4738547" y="2938036"/>
            <a:ext cx="408459" cy="315756"/>
          </a:xfrm>
          <a:custGeom>
            <a:avLst/>
            <a:gdLst>
              <a:gd name="T0" fmla="*/ 0 w 169"/>
              <a:gd name="T1" fmla="*/ 165039 h 130"/>
              <a:gd name="T2" fmla="*/ 364083 w 169"/>
              <a:gd name="T3" fmla="*/ 165039 h 130"/>
              <a:gd name="T4" fmla="*/ 286755 w 169"/>
              <a:gd name="T5" fmla="*/ 84138 h 130"/>
              <a:gd name="T6" fmla="*/ 286755 w 169"/>
              <a:gd name="T7" fmla="*/ 19416 h 130"/>
              <a:gd name="T8" fmla="*/ 351195 w 169"/>
              <a:gd name="T9" fmla="*/ 19416 h 130"/>
              <a:gd name="T10" fmla="*/ 544513 w 169"/>
              <a:gd name="T11" fmla="*/ 210344 h 130"/>
              <a:gd name="T12" fmla="*/ 351195 w 169"/>
              <a:gd name="T13" fmla="*/ 401272 h 130"/>
              <a:gd name="T14" fmla="*/ 286755 w 169"/>
              <a:gd name="T15" fmla="*/ 401272 h 130"/>
              <a:gd name="T16" fmla="*/ 286755 w 169"/>
              <a:gd name="T17" fmla="*/ 336550 h 130"/>
              <a:gd name="T18" fmla="*/ 364083 w 169"/>
              <a:gd name="T19" fmla="*/ 255649 h 130"/>
              <a:gd name="T20" fmla="*/ 0 w 169"/>
              <a:gd name="T21" fmla="*/ 255649 h 130"/>
              <a:gd name="T22" fmla="*/ 0 w 169"/>
              <a:gd name="T23" fmla="*/ 165039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9" h="130">
                <a:moveTo>
                  <a:pt x="0" y="51"/>
                </a:moveTo>
                <a:cubicBezTo>
                  <a:pt x="113" y="51"/>
                  <a:pt x="113" y="51"/>
                  <a:pt x="113" y="51"/>
                </a:cubicBezTo>
                <a:cubicBezTo>
                  <a:pt x="89" y="26"/>
                  <a:pt x="89" y="26"/>
                  <a:pt x="89" y="26"/>
                </a:cubicBezTo>
                <a:cubicBezTo>
                  <a:pt x="83" y="21"/>
                  <a:pt x="83" y="11"/>
                  <a:pt x="89" y="6"/>
                </a:cubicBezTo>
                <a:cubicBezTo>
                  <a:pt x="95" y="0"/>
                  <a:pt x="104" y="0"/>
                  <a:pt x="109" y="6"/>
                </a:cubicBezTo>
                <a:cubicBezTo>
                  <a:pt x="169" y="65"/>
                  <a:pt x="169" y="65"/>
                  <a:pt x="169" y="65"/>
                </a:cubicBezTo>
                <a:cubicBezTo>
                  <a:pt x="109" y="124"/>
                  <a:pt x="109" y="124"/>
                  <a:pt x="109" y="124"/>
                </a:cubicBezTo>
                <a:cubicBezTo>
                  <a:pt x="104" y="130"/>
                  <a:pt x="95" y="130"/>
                  <a:pt x="89" y="124"/>
                </a:cubicBezTo>
                <a:cubicBezTo>
                  <a:pt x="83" y="119"/>
                  <a:pt x="83" y="110"/>
                  <a:pt x="89" y="104"/>
                </a:cubicBezTo>
                <a:cubicBezTo>
                  <a:pt x="113" y="79"/>
                  <a:pt x="113" y="79"/>
                  <a:pt x="113" y="79"/>
                </a:cubicBezTo>
                <a:cubicBezTo>
                  <a:pt x="0" y="79"/>
                  <a:pt x="0" y="79"/>
                  <a:pt x="0" y="79"/>
                </a:cubicBezTo>
                <a:lnTo>
                  <a:pt x="0" y="51"/>
                </a:lnTo>
                <a:close/>
              </a:path>
            </a:pathLst>
          </a:custGeom>
          <a:solidFill>
            <a:srgbClr val="0070C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6" name="Freeform 5"/>
          <p:cNvSpPr/>
          <p:nvPr/>
        </p:nvSpPr>
        <p:spPr bwMode="auto">
          <a:xfrm>
            <a:off x="3216641" y="2930412"/>
            <a:ext cx="408459" cy="315756"/>
          </a:xfrm>
          <a:custGeom>
            <a:avLst/>
            <a:gdLst>
              <a:gd name="T0" fmla="*/ 0 w 169"/>
              <a:gd name="T1" fmla="*/ 165039 h 130"/>
              <a:gd name="T2" fmla="*/ 364083 w 169"/>
              <a:gd name="T3" fmla="*/ 165039 h 130"/>
              <a:gd name="T4" fmla="*/ 286755 w 169"/>
              <a:gd name="T5" fmla="*/ 84138 h 130"/>
              <a:gd name="T6" fmla="*/ 286755 w 169"/>
              <a:gd name="T7" fmla="*/ 19416 h 130"/>
              <a:gd name="T8" fmla="*/ 351195 w 169"/>
              <a:gd name="T9" fmla="*/ 19416 h 130"/>
              <a:gd name="T10" fmla="*/ 544513 w 169"/>
              <a:gd name="T11" fmla="*/ 210344 h 130"/>
              <a:gd name="T12" fmla="*/ 351195 w 169"/>
              <a:gd name="T13" fmla="*/ 401272 h 130"/>
              <a:gd name="T14" fmla="*/ 286755 w 169"/>
              <a:gd name="T15" fmla="*/ 401272 h 130"/>
              <a:gd name="T16" fmla="*/ 286755 w 169"/>
              <a:gd name="T17" fmla="*/ 336550 h 130"/>
              <a:gd name="T18" fmla="*/ 364083 w 169"/>
              <a:gd name="T19" fmla="*/ 255649 h 130"/>
              <a:gd name="T20" fmla="*/ 0 w 169"/>
              <a:gd name="T21" fmla="*/ 255649 h 130"/>
              <a:gd name="T22" fmla="*/ 0 w 169"/>
              <a:gd name="T23" fmla="*/ 165039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9" h="130">
                <a:moveTo>
                  <a:pt x="0" y="51"/>
                </a:moveTo>
                <a:cubicBezTo>
                  <a:pt x="113" y="51"/>
                  <a:pt x="113" y="51"/>
                  <a:pt x="113" y="51"/>
                </a:cubicBezTo>
                <a:cubicBezTo>
                  <a:pt x="89" y="26"/>
                  <a:pt x="89" y="26"/>
                  <a:pt x="89" y="26"/>
                </a:cubicBezTo>
                <a:cubicBezTo>
                  <a:pt x="83" y="21"/>
                  <a:pt x="83" y="11"/>
                  <a:pt x="89" y="6"/>
                </a:cubicBezTo>
                <a:cubicBezTo>
                  <a:pt x="95" y="0"/>
                  <a:pt x="104" y="0"/>
                  <a:pt x="109" y="6"/>
                </a:cubicBezTo>
                <a:cubicBezTo>
                  <a:pt x="169" y="65"/>
                  <a:pt x="169" y="65"/>
                  <a:pt x="169" y="65"/>
                </a:cubicBezTo>
                <a:cubicBezTo>
                  <a:pt x="109" y="124"/>
                  <a:pt x="109" y="124"/>
                  <a:pt x="109" y="124"/>
                </a:cubicBezTo>
                <a:cubicBezTo>
                  <a:pt x="104" y="130"/>
                  <a:pt x="95" y="130"/>
                  <a:pt x="89" y="124"/>
                </a:cubicBezTo>
                <a:cubicBezTo>
                  <a:pt x="83" y="119"/>
                  <a:pt x="83" y="110"/>
                  <a:pt x="89" y="104"/>
                </a:cubicBezTo>
                <a:cubicBezTo>
                  <a:pt x="113" y="79"/>
                  <a:pt x="113" y="79"/>
                  <a:pt x="113" y="79"/>
                </a:cubicBezTo>
                <a:cubicBezTo>
                  <a:pt x="0" y="79"/>
                  <a:pt x="0" y="79"/>
                  <a:pt x="0" y="79"/>
                </a:cubicBezTo>
                <a:lnTo>
                  <a:pt x="0" y="51"/>
                </a:lnTo>
                <a:close/>
              </a:path>
            </a:pathLst>
          </a:custGeom>
          <a:solidFill>
            <a:srgbClr val="00B0F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37" name="Freeform 5"/>
          <p:cNvSpPr/>
          <p:nvPr/>
        </p:nvSpPr>
        <p:spPr bwMode="auto">
          <a:xfrm>
            <a:off x="1694735" y="2922789"/>
            <a:ext cx="408459" cy="315756"/>
          </a:xfrm>
          <a:custGeom>
            <a:avLst/>
            <a:gdLst>
              <a:gd name="T0" fmla="*/ 0 w 169"/>
              <a:gd name="T1" fmla="*/ 165039 h 130"/>
              <a:gd name="T2" fmla="*/ 364083 w 169"/>
              <a:gd name="T3" fmla="*/ 165039 h 130"/>
              <a:gd name="T4" fmla="*/ 286755 w 169"/>
              <a:gd name="T5" fmla="*/ 84138 h 130"/>
              <a:gd name="T6" fmla="*/ 286755 w 169"/>
              <a:gd name="T7" fmla="*/ 19416 h 130"/>
              <a:gd name="T8" fmla="*/ 351195 w 169"/>
              <a:gd name="T9" fmla="*/ 19416 h 130"/>
              <a:gd name="T10" fmla="*/ 544513 w 169"/>
              <a:gd name="T11" fmla="*/ 210344 h 130"/>
              <a:gd name="T12" fmla="*/ 351195 w 169"/>
              <a:gd name="T13" fmla="*/ 401272 h 130"/>
              <a:gd name="T14" fmla="*/ 286755 w 169"/>
              <a:gd name="T15" fmla="*/ 401272 h 130"/>
              <a:gd name="T16" fmla="*/ 286755 w 169"/>
              <a:gd name="T17" fmla="*/ 336550 h 130"/>
              <a:gd name="T18" fmla="*/ 364083 w 169"/>
              <a:gd name="T19" fmla="*/ 255649 h 130"/>
              <a:gd name="T20" fmla="*/ 0 w 169"/>
              <a:gd name="T21" fmla="*/ 255649 h 130"/>
              <a:gd name="T22" fmla="*/ 0 w 169"/>
              <a:gd name="T23" fmla="*/ 165039 h 1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9" h="130">
                <a:moveTo>
                  <a:pt x="0" y="51"/>
                </a:moveTo>
                <a:cubicBezTo>
                  <a:pt x="113" y="51"/>
                  <a:pt x="113" y="51"/>
                  <a:pt x="113" y="51"/>
                </a:cubicBezTo>
                <a:cubicBezTo>
                  <a:pt x="89" y="26"/>
                  <a:pt x="89" y="26"/>
                  <a:pt x="89" y="26"/>
                </a:cubicBezTo>
                <a:cubicBezTo>
                  <a:pt x="83" y="21"/>
                  <a:pt x="83" y="11"/>
                  <a:pt x="89" y="6"/>
                </a:cubicBezTo>
                <a:cubicBezTo>
                  <a:pt x="95" y="0"/>
                  <a:pt x="104" y="0"/>
                  <a:pt x="109" y="6"/>
                </a:cubicBezTo>
                <a:cubicBezTo>
                  <a:pt x="169" y="65"/>
                  <a:pt x="169" y="65"/>
                  <a:pt x="169" y="65"/>
                </a:cubicBezTo>
                <a:cubicBezTo>
                  <a:pt x="109" y="124"/>
                  <a:pt x="109" y="124"/>
                  <a:pt x="109" y="124"/>
                </a:cubicBezTo>
                <a:cubicBezTo>
                  <a:pt x="104" y="130"/>
                  <a:pt x="95" y="130"/>
                  <a:pt x="89" y="124"/>
                </a:cubicBezTo>
                <a:cubicBezTo>
                  <a:pt x="83" y="119"/>
                  <a:pt x="83" y="110"/>
                  <a:pt x="89" y="104"/>
                </a:cubicBezTo>
                <a:cubicBezTo>
                  <a:pt x="113" y="79"/>
                  <a:pt x="113" y="79"/>
                  <a:pt x="113" y="79"/>
                </a:cubicBezTo>
                <a:cubicBezTo>
                  <a:pt x="0" y="79"/>
                  <a:pt x="0" y="79"/>
                  <a:pt x="0" y="79"/>
                </a:cubicBezTo>
                <a:lnTo>
                  <a:pt x="0" y="51"/>
                </a:lnTo>
                <a:close/>
              </a:path>
            </a:pathLst>
          </a:custGeom>
          <a:solidFill>
            <a:srgbClr val="0070C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44" name="文本框 808"/>
          <p:cNvSpPr txBox="1">
            <a:spLocks noChangeArrowheads="1"/>
          </p:cNvSpPr>
          <p:nvPr/>
        </p:nvSpPr>
        <p:spPr bwMode="auto">
          <a:xfrm>
            <a:off x="2035024" y="2210638"/>
            <a:ext cx="562073" cy="85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0070C0"/>
                </a:solidFill>
                <a:effectLst/>
                <a:uLnTx/>
                <a:uFillTx/>
                <a:latin typeface="Calibri" panose="020F0502020204030204" pitchFamily="34" charset="0"/>
                <a:ea typeface="微软雅黑" panose="020B0503020204020204" pitchFamily="34" charset="-122"/>
              </a:rPr>
              <a:t>STEP</a:t>
            </a:r>
            <a:endParaRPr kumimoji="0" lang="en-US" altLang="zh-CN" sz="1500" b="0" i="0" u="none" strike="noStrike" kern="0" cap="none" spc="0" normalizeH="0" baseline="0" noProof="0" dirty="0" smtClean="0">
              <a:ln>
                <a:noFill/>
              </a:ln>
              <a:solidFill>
                <a:srgbClr val="0070C0"/>
              </a:solidFill>
              <a:effectLst/>
              <a:uLnTx/>
              <a:uFillTx/>
              <a:latin typeface="Calibri" panose="020F050202020403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dirty="0" smtClean="0">
                <a:ln>
                  <a:noFill/>
                </a:ln>
                <a:solidFill>
                  <a:srgbClr val="0070C0"/>
                </a:solidFill>
                <a:effectLst/>
                <a:uLnTx/>
                <a:uFillTx/>
                <a:latin typeface="Impact" panose="020B0806030902050204" pitchFamily="34" charset="0"/>
                <a:ea typeface="微软雅黑" panose="020B0503020204020204" pitchFamily="34" charset="-122"/>
              </a:rPr>
              <a:t>01</a:t>
            </a:r>
            <a:endParaRPr kumimoji="0" lang="zh-CN" altLang="en-US" sz="3600" b="0" i="0" u="none" strike="noStrike" kern="0" cap="none" spc="0" normalizeH="0" baseline="0" noProof="0" dirty="0" smtClean="0">
              <a:ln>
                <a:noFill/>
              </a:ln>
              <a:solidFill>
                <a:srgbClr val="0070C0"/>
              </a:solidFill>
              <a:effectLst/>
              <a:uLnTx/>
              <a:uFillTx/>
              <a:latin typeface="Impact" panose="020B0806030902050204" pitchFamily="34" charset="0"/>
              <a:ea typeface="微软雅黑" panose="020B0503020204020204" pitchFamily="34" charset="-122"/>
            </a:endParaRPr>
          </a:p>
        </p:txBody>
      </p:sp>
      <p:sp>
        <p:nvSpPr>
          <p:cNvPr id="145" name="文本框 809"/>
          <p:cNvSpPr txBox="1">
            <a:spLocks noChangeArrowheads="1"/>
          </p:cNvSpPr>
          <p:nvPr/>
        </p:nvSpPr>
        <p:spPr bwMode="auto">
          <a:xfrm>
            <a:off x="3411626" y="2210638"/>
            <a:ext cx="619233" cy="85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00B0F0"/>
                </a:solidFill>
                <a:effectLst/>
                <a:uLnTx/>
                <a:uFillTx/>
                <a:latin typeface="Calibri" panose="020F0502020204030204" pitchFamily="34" charset="0"/>
                <a:ea typeface="微软雅黑" panose="020B0503020204020204" pitchFamily="34" charset="-122"/>
              </a:rPr>
              <a:t>STEP</a:t>
            </a:r>
            <a:endParaRPr kumimoji="0" lang="en-US" altLang="zh-CN" sz="1500" b="0" i="0" u="none" strike="noStrike" kern="0" cap="none" spc="0" normalizeH="0" baseline="0" noProof="0" dirty="0" smtClean="0">
              <a:ln>
                <a:noFill/>
              </a:ln>
              <a:solidFill>
                <a:srgbClr val="00B0F0"/>
              </a:solidFill>
              <a:effectLst/>
              <a:uLnTx/>
              <a:uFillTx/>
              <a:latin typeface="Calibri" panose="020F050202020403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rPr>
              <a:t>02</a:t>
            </a:r>
            <a:endParaRPr kumimoji="0" lang="zh-CN" altLang="en-US" sz="3600" b="0"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endParaRPr>
          </a:p>
        </p:txBody>
      </p:sp>
      <p:sp>
        <p:nvSpPr>
          <p:cNvPr id="146" name="文本框 810"/>
          <p:cNvSpPr txBox="1">
            <a:spLocks noChangeArrowheads="1"/>
          </p:cNvSpPr>
          <p:nvPr/>
        </p:nvSpPr>
        <p:spPr bwMode="auto">
          <a:xfrm>
            <a:off x="4810853" y="2210638"/>
            <a:ext cx="631141" cy="85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0070C0"/>
                </a:solidFill>
                <a:effectLst/>
                <a:uLnTx/>
                <a:uFillTx/>
                <a:latin typeface="Calibri" panose="020F0502020204030204" pitchFamily="34" charset="0"/>
                <a:ea typeface="微软雅黑" panose="020B0503020204020204" pitchFamily="34" charset="-122"/>
              </a:rPr>
              <a:t>STEP</a:t>
            </a:r>
            <a:endParaRPr kumimoji="0" lang="en-US" altLang="zh-CN" sz="1500" b="0" i="0" u="none" strike="noStrike" kern="0" cap="none" spc="0" normalizeH="0" baseline="0" noProof="0" dirty="0" smtClean="0">
              <a:ln>
                <a:noFill/>
              </a:ln>
              <a:solidFill>
                <a:srgbClr val="0070C0"/>
              </a:solidFill>
              <a:effectLst/>
              <a:uLnTx/>
              <a:uFillTx/>
              <a:latin typeface="Calibri" panose="020F050202020403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dirty="0" smtClean="0">
                <a:ln>
                  <a:noFill/>
                </a:ln>
                <a:solidFill>
                  <a:srgbClr val="0070C0"/>
                </a:solidFill>
                <a:effectLst/>
                <a:uLnTx/>
                <a:uFillTx/>
                <a:latin typeface="Impact" panose="020B0806030902050204" pitchFamily="34" charset="0"/>
                <a:ea typeface="微软雅黑" panose="020B0503020204020204" pitchFamily="34" charset="-122"/>
              </a:rPr>
              <a:t>03</a:t>
            </a:r>
            <a:endParaRPr kumimoji="0" lang="zh-CN" altLang="en-US" sz="3600" b="0" i="0" u="none" strike="noStrike" kern="0" cap="none" spc="0" normalizeH="0" baseline="0" noProof="0" dirty="0" smtClean="0">
              <a:ln>
                <a:noFill/>
              </a:ln>
              <a:solidFill>
                <a:srgbClr val="0070C0"/>
              </a:solidFill>
              <a:effectLst/>
              <a:uLnTx/>
              <a:uFillTx/>
              <a:latin typeface="Impact" panose="020B0806030902050204" pitchFamily="34" charset="0"/>
              <a:ea typeface="微软雅黑" panose="020B0503020204020204" pitchFamily="34" charset="-122"/>
            </a:endParaRPr>
          </a:p>
        </p:txBody>
      </p:sp>
      <p:sp>
        <p:nvSpPr>
          <p:cNvPr id="147" name="文本框 811"/>
          <p:cNvSpPr txBox="1">
            <a:spLocks noChangeArrowheads="1"/>
          </p:cNvSpPr>
          <p:nvPr/>
        </p:nvSpPr>
        <p:spPr bwMode="auto">
          <a:xfrm>
            <a:off x="6223180" y="2210638"/>
            <a:ext cx="616851" cy="85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500" b="0" i="0" u="none" strike="noStrike" kern="0" cap="none" spc="0" normalizeH="0" baseline="0" noProof="0" dirty="0" smtClean="0">
                <a:ln>
                  <a:noFill/>
                </a:ln>
                <a:solidFill>
                  <a:srgbClr val="00B0F0"/>
                </a:solidFill>
                <a:effectLst/>
                <a:uLnTx/>
                <a:uFillTx/>
                <a:latin typeface="Calibri" panose="020F0502020204030204" pitchFamily="34" charset="0"/>
                <a:ea typeface="微软雅黑" panose="020B0503020204020204" pitchFamily="34" charset="-122"/>
              </a:rPr>
              <a:t>STEP</a:t>
            </a:r>
            <a:endParaRPr kumimoji="0" lang="en-US" altLang="zh-CN" sz="1500" b="0" i="0" u="none" strike="noStrike" kern="0" cap="none" spc="0" normalizeH="0" baseline="0" noProof="0" dirty="0" smtClean="0">
              <a:ln>
                <a:noFill/>
              </a:ln>
              <a:solidFill>
                <a:srgbClr val="00B0F0"/>
              </a:solidFill>
              <a:effectLst/>
              <a:uLnTx/>
              <a:uFillTx/>
              <a:latin typeface="Calibri" panose="020F050202020403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600" b="0"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rPr>
              <a:t>04</a:t>
            </a:r>
            <a:endParaRPr kumimoji="0" lang="zh-CN" altLang="en-US" sz="3600" b="0"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endParaRPr>
          </a:p>
        </p:txBody>
      </p:sp>
      <p:grpSp>
        <p:nvGrpSpPr>
          <p:cNvPr id="48" name="Group 129"/>
          <p:cNvGrpSpPr/>
          <p:nvPr/>
        </p:nvGrpSpPr>
        <p:grpSpPr>
          <a:xfrm>
            <a:off x="1446687" y="3808162"/>
            <a:ext cx="1380085" cy="852614"/>
            <a:chOff x="696724" y="2667382"/>
            <a:chExt cx="1362945" cy="852351"/>
          </a:xfrm>
        </p:grpSpPr>
        <p:sp>
          <p:nvSpPr>
            <p:cNvPr id="49" name="Rectangle 26"/>
            <p:cNvSpPr/>
            <p:nvPr/>
          </p:nvSpPr>
          <p:spPr bwMode="auto">
            <a:xfrm>
              <a:off x="696724" y="2920895"/>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kumimoji="0" lang="en-US" sz="9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50" name="Rectangle 27"/>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nvGrpSpPr>
          <p:cNvPr id="51" name="Group 129"/>
          <p:cNvGrpSpPr/>
          <p:nvPr/>
        </p:nvGrpSpPr>
        <p:grpSpPr>
          <a:xfrm>
            <a:off x="2819594" y="1132384"/>
            <a:ext cx="1380085" cy="852614"/>
            <a:chOff x="696724" y="2667382"/>
            <a:chExt cx="1362945" cy="852351"/>
          </a:xfrm>
        </p:grpSpPr>
        <p:sp>
          <p:nvSpPr>
            <p:cNvPr id="52" name="Rectangle 26"/>
            <p:cNvSpPr/>
            <p:nvPr/>
          </p:nvSpPr>
          <p:spPr bwMode="auto">
            <a:xfrm>
              <a:off x="696724" y="2920895"/>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kumimoji="0" lang="en-US" sz="9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53" name="Rectangle 27"/>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nvGrpSpPr>
          <p:cNvPr id="54" name="Group 129"/>
          <p:cNvGrpSpPr/>
          <p:nvPr/>
        </p:nvGrpSpPr>
        <p:grpSpPr>
          <a:xfrm>
            <a:off x="4416845" y="3808162"/>
            <a:ext cx="1380085" cy="852614"/>
            <a:chOff x="696724" y="2667382"/>
            <a:chExt cx="1362945" cy="852351"/>
          </a:xfrm>
        </p:grpSpPr>
        <p:sp>
          <p:nvSpPr>
            <p:cNvPr id="55" name="Rectangle 26"/>
            <p:cNvSpPr/>
            <p:nvPr/>
          </p:nvSpPr>
          <p:spPr bwMode="auto">
            <a:xfrm>
              <a:off x="696724" y="2920895"/>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kumimoji="0" lang="en-US" sz="9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56" name="Rectangle 27"/>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grpSp>
        <p:nvGrpSpPr>
          <p:cNvPr id="57" name="Group 129"/>
          <p:cNvGrpSpPr/>
          <p:nvPr/>
        </p:nvGrpSpPr>
        <p:grpSpPr>
          <a:xfrm>
            <a:off x="5707937" y="1132384"/>
            <a:ext cx="1380085" cy="852614"/>
            <a:chOff x="696724" y="2667382"/>
            <a:chExt cx="1362945" cy="852351"/>
          </a:xfrm>
        </p:grpSpPr>
        <p:sp>
          <p:nvSpPr>
            <p:cNvPr id="58" name="Rectangle 26"/>
            <p:cNvSpPr/>
            <p:nvPr/>
          </p:nvSpPr>
          <p:spPr bwMode="auto">
            <a:xfrm>
              <a:off x="696724" y="2920895"/>
              <a:ext cx="1354892" cy="5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base" latinLnBrk="0" hangingPunct="1">
                <a:lnSpc>
                  <a:spcPct val="114000"/>
                </a:lnSpc>
                <a:spcBef>
                  <a:spcPct val="0"/>
                </a:spcBef>
                <a:spcAft>
                  <a:spcPct val="0"/>
                </a:spcAft>
                <a:buClrTx/>
                <a:buSzTx/>
                <a:buFontTx/>
                <a:buNone/>
                <a:defRPr/>
              </a:pPr>
              <a:r>
                <a:rPr kumimoji="0" lang="zh-CN" altLang="en-US" sz="9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kumimoji="0" lang="en-US" sz="9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59" name="Rectangle 27"/>
            <p:cNvSpPr/>
            <p:nvPr/>
          </p:nvSpPr>
          <p:spPr bwMode="auto">
            <a:xfrm>
              <a:off x="696724" y="2667382"/>
              <a:ext cx="1362945" cy="17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marL="0" marR="0" lvl="0" indent="0" algn="ctr" defTabSz="914400" eaLnBrk="1" fontAlgn="auto" latinLnBrk="0" hangingPunct="1">
                <a:lnSpc>
                  <a:spcPct val="80000"/>
                </a:lnSpc>
                <a:spcBef>
                  <a:spcPts val="0"/>
                </a:spcBef>
                <a:spcAft>
                  <a:spcPts val="0"/>
                </a:spcAft>
                <a:buClrTx/>
                <a:buSzTx/>
                <a:buFontTx/>
                <a:buNone/>
                <a:defRPr/>
              </a:pPr>
              <a:r>
                <a:rPr kumimoji="0" lang="zh-CN" altLang="en-US" sz="17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项目名称</a:t>
              </a:r>
              <a:endParaRPr kumimoji="0" lang="en-US" altLang="zh-CN" sz="1700" b="0" i="0" u="none" strike="noStrike" kern="0" cap="none" spc="0" normalizeH="0" baseline="0" noProof="0" dirty="0">
                <a:ln>
                  <a:noFill/>
                </a:ln>
                <a:solidFill>
                  <a:srgbClr val="00B0F0"/>
                </a:solidFill>
                <a:effectLst/>
                <a:uLnTx/>
                <a:uFillTx/>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gr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2000">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14:bounceEnd="52000">
                                          <p:cBhvr additive="base">
                                            <p:cTn id="7" dur="500" fill="hold"/>
                                            <p:tgtEl>
                                              <p:spTgt spid="133"/>
                                            </p:tgtEl>
                                            <p:attrNameLst>
                                              <p:attrName>ppt_x</p:attrName>
                                            </p:attrNameLst>
                                          </p:cBhvr>
                                          <p:tavLst>
                                            <p:tav tm="0">
                                              <p:val>
                                                <p:strVal val="0-#ppt_w/2"/>
                                              </p:val>
                                            </p:tav>
                                            <p:tav tm="100000">
                                              <p:val>
                                                <p:strVal val="#ppt_x"/>
                                              </p:val>
                                            </p:tav>
                                          </p:tavLst>
                                        </p:anim>
                                        <p:anim calcmode="lin" valueType="num" p14:bounceEnd="52000">
                                          <p:cBhvr additive="base">
                                            <p:cTn id="8" dur="500" fill="hold"/>
                                            <p:tgtEl>
                                              <p:spTgt spid="1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52000">
                                      <p:stCondLst>
                                        <p:cond delay="0"/>
                                      </p:stCondLst>
                                      <p:childTnLst>
                                        <p:set>
                                          <p:cBhvr>
                                            <p:cTn id="11" dur="1" fill="hold">
                                              <p:stCondLst>
                                                <p:cond delay="0"/>
                                              </p:stCondLst>
                                            </p:cTn>
                                            <p:tgtEl>
                                              <p:spTgt spid="132"/>
                                            </p:tgtEl>
                                            <p:attrNameLst>
                                              <p:attrName>style.visibility</p:attrName>
                                            </p:attrNameLst>
                                          </p:cBhvr>
                                          <p:to>
                                            <p:strVal val="visible"/>
                                          </p:to>
                                        </p:set>
                                        <p:anim calcmode="lin" valueType="num" p14:bounceEnd="52000">
                                          <p:cBhvr additive="base">
                                            <p:cTn id="12" dur="500" fill="hold"/>
                                            <p:tgtEl>
                                              <p:spTgt spid="132"/>
                                            </p:tgtEl>
                                            <p:attrNameLst>
                                              <p:attrName>ppt_x</p:attrName>
                                            </p:attrNameLst>
                                          </p:cBhvr>
                                          <p:tavLst>
                                            <p:tav tm="0">
                                              <p:val>
                                                <p:strVal val="0-#ppt_w/2"/>
                                              </p:val>
                                            </p:tav>
                                            <p:tav tm="100000">
                                              <p:val>
                                                <p:strVal val="#ppt_x"/>
                                              </p:val>
                                            </p:tav>
                                          </p:tavLst>
                                        </p:anim>
                                        <p:anim calcmode="lin" valueType="num" p14:bounceEnd="52000">
                                          <p:cBhvr additive="base">
                                            <p:cTn id="13" dur="500" fill="hold"/>
                                            <p:tgtEl>
                                              <p:spTgt spid="13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14:presetBounceEnd="52000">
                                      <p:stCondLst>
                                        <p:cond delay="0"/>
                                      </p:stCondLst>
                                      <p:childTnLst>
                                        <p:set>
                                          <p:cBhvr>
                                            <p:cTn id="16" dur="1" fill="hold">
                                              <p:stCondLst>
                                                <p:cond delay="0"/>
                                              </p:stCondLst>
                                            </p:cTn>
                                            <p:tgtEl>
                                              <p:spTgt spid="131"/>
                                            </p:tgtEl>
                                            <p:attrNameLst>
                                              <p:attrName>style.visibility</p:attrName>
                                            </p:attrNameLst>
                                          </p:cBhvr>
                                          <p:to>
                                            <p:strVal val="visible"/>
                                          </p:to>
                                        </p:set>
                                        <p:anim calcmode="lin" valueType="num" p14:bounceEnd="52000">
                                          <p:cBhvr additive="base">
                                            <p:cTn id="17" dur="500" fill="hold"/>
                                            <p:tgtEl>
                                              <p:spTgt spid="131"/>
                                            </p:tgtEl>
                                            <p:attrNameLst>
                                              <p:attrName>ppt_x</p:attrName>
                                            </p:attrNameLst>
                                          </p:cBhvr>
                                          <p:tavLst>
                                            <p:tav tm="0">
                                              <p:val>
                                                <p:strVal val="0-#ppt_w/2"/>
                                              </p:val>
                                            </p:tav>
                                            <p:tav tm="100000">
                                              <p:val>
                                                <p:strVal val="#ppt_x"/>
                                              </p:val>
                                            </p:tav>
                                          </p:tavLst>
                                        </p:anim>
                                        <p:anim calcmode="lin" valueType="num" p14:bounceEnd="52000">
                                          <p:cBhvr additive="base">
                                            <p:cTn id="18" dur="500" fill="hold"/>
                                            <p:tgtEl>
                                              <p:spTgt spid="13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14:presetBounceEnd="52000">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14:bounceEnd="52000">
                                          <p:cBhvr additive="base">
                                            <p:cTn id="22" dur="500" fill="hold"/>
                                            <p:tgtEl>
                                              <p:spTgt spid="2"/>
                                            </p:tgtEl>
                                            <p:attrNameLst>
                                              <p:attrName>ppt_x</p:attrName>
                                            </p:attrNameLst>
                                          </p:cBhvr>
                                          <p:tavLst>
                                            <p:tav tm="0">
                                              <p:val>
                                                <p:strVal val="0-#ppt_w/2"/>
                                              </p:val>
                                            </p:tav>
                                            <p:tav tm="100000">
                                              <p:val>
                                                <p:strVal val="#ppt_x"/>
                                              </p:val>
                                            </p:tav>
                                          </p:tavLst>
                                        </p:anim>
                                        <p:anim calcmode="lin" valueType="num" p14:bounceEnd="52000">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fade">
                                          <p:cBhvr>
                                            <p:cTn id="27" dur="500"/>
                                            <p:tgtEl>
                                              <p:spTgt spid="1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5"/>
                                            </p:tgtEl>
                                            <p:attrNameLst>
                                              <p:attrName>style.visibility</p:attrName>
                                            </p:attrNameLst>
                                          </p:cBhvr>
                                          <p:to>
                                            <p:strVal val="visible"/>
                                          </p:to>
                                        </p:set>
                                        <p:animEffect transition="in" filter="fade">
                                          <p:cBhvr>
                                            <p:cTn id="30" dur="500"/>
                                            <p:tgtEl>
                                              <p:spTgt spid="1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6"/>
                                            </p:tgtEl>
                                            <p:attrNameLst>
                                              <p:attrName>style.visibility</p:attrName>
                                            </p:attrNameLst>
                                          </p:cBhvr>
                                          <p:to>
                                            <p:strVal val="visible"/>
                                          </p:to>
                                        </p:set>
                                        <p:animEffect transition="in" filter="fade">
                                          <p:cBhvr>
                                            <p:cTn id="33" dur="500"/>
                                            <p:tgtEl>
                                              <p:spTgt spid="1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7"/>
                                            </p:tgtEl>
                                            <p:attrNameLst>
                                              <p:attrName>style.visibility</p:attrName>
                                            </p:attrNameLst>
                                          </p:cBhvr>
                                          <p:to>
                                            <p:strVal val="visible"/>
                                          </p:to>
                                        </p:set>
                                        <p:animEffect transition="in" filter="fade">
                                          <p:cBhvr>
                                            <p:cTn id="36" dur="500"/>
                                            <p:tgtEl>
                                              <p:spTgt spid="1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4"/>
                                            </p:tgtEl>
                                            <p:attrNameLst>
                                              <p:attrName>style.visibility</p:attrName>
                                            </p:attrNameLst>
                                          </p:cBhvr>
                                          <p:to>
                                            <p:strVal val="visible"/>
                                          </p:to>
                                        </p:set>
                                        <p:animEffect transition="in" filter="fade">
                                          <p:cBhvr>
                                            <p:cTn id="39" dur="500"/>
                                            <p:tgtEl>
                                              <p:spTgt spid="14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5"/>
                                            </p:tgtEl>
                                            <p:attrNameLst>
                                              <p:attrName>style.visibility</p:attrName>
                                            </p:attrNameLst>
                                          </p:cBhvr>
                                          <p:to>
                                            <p:strVal val="visible"/>
                                          </p:to>
                                        </p:set>
                                        <p:animEffect transition="in" filter="fade">
                                          <p:cBhvr>
                                            <p:cTn id="42" dur="500"/>
                                            <p:tgtEl>
                                              <p:spTgt spid="14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6"/>
                                            </p:tgtEl>
                                            <p:attrNameLst>
                                              <p:attrName>style.visibility</p:attrName>
                                            </p:attrNameLst>
                                          </p:cBhvr>
                                          <p:to>
                                            <p:strVal val="visible"/>
                                          </p:to>
                                        </p:set>
                                        <p:animEffect transition="in" filter="fade">
                                          <p:cBhvr>
                                            <p:cTn id="45" dur="500"/>
                                            <p:tgtEl>
                                              <p:spTgt spid="14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7"/>
                                            </p:tgtEl>
                                            <p:attrNameLst>
                                              <p:attrName>style.visibility</p:attrName>
                                            </p:attrNameLst>
                                          </p:cBhvr>
                                          <p:to>
                                            <p:strVal val="visible"/>
                                          </p:to>
                                        </p:set>
                                        <p:animEffect transition="in" filter="fade">
                                          <p:cBhvr>
                                            <p:cTn id="48" dur="500"/>
                                            <p:tgtEl>
                                              <p:spTgt spid="147"/>
                                            </p:tgtEl>
                                          </p:cBhvr>
                                        </p:animEffect>
                                      </p:childTnLst>
                                    </p:cTn>
                                  </p:par>
                                </p:childTnLst>
                              </p:cTn>
                            </p:par>
                            <p:par>
                              <p:cTn id="49" fill="hold">
                                <p:stCondLst>
                                  <p:cond delay="2500"/>
                                </p:stCondLst>
                                <p:childTnLst>
                                  <p:par>
                                    <p:cTn id="50" presetID="22" presetClass="entr" presetSubtype="1" fill="hold"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up)">
                                          <p:cBhvr>
                                            <p:cTn id="52" dur="500"/>
                                            <p:tgtEl>
                                              <p:spTgt spid="48"/>
                                            </p:tgtEl>
                                          </p:cBhvr>
                                        </p:animEffect>
                                      </p:childTnLst>
                                    </p:cTn>
                                  </p:par>
                                </p:childTnLst>
                              </p:cTn>
                            </p:par>
                            <p:par>
                              <p:cTn id="53" fill="hold">
                                <p:stCondLst>
                                  <p:cond delay="3000"/>
                                </p:stCondLst>
                                <p:childTnLst>
                                  <p:par>
                                    <p:cTn id="54" presetID="22" presetClass="entr" presetSubtype="1"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up)">
                                          <p:cBhvr>
                                            <p:cTn id="56" dur="500"/>
                                            <p:tgtEl>
                                              <p:spTgt spid="51"/>
                                            </p:tgtEl>
                                          </p:cBhvr>
                                        </p:animEffect>
                                      </p:childTnLst>
                                    </p:cTn>
                                  </p:par>
                                </p:childTnLst>
                              </p:cTn>
                            </p:par>
                            <p:par>
                              <p:cTn id="57" fill="hold">
                                <p:stCondLst>
                                  <p:cond delay="3500"/>
                                </p:stCondLst>
                                <p:childTnLst>
                                  <p:par>
                                    <p:cTn id="58" presetID="22" presetClass="entr" presetSubtype="1" fill="hold"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up)">
                                          <p:cBhvr>
                                            <p:cTn id="60" dur="500"/>
                                            <p:tgtEl>
                                              <p:spTgt spid="54"/>
                                            </p:tgtEl>
                                          </p:cBhvr>
                                        </p:animEffect>
                                      </p:childTnLst>
                                    </p:cTn>
                                  </p:par>
                                </p:childTnLst>
                              </p:cTn>
                            </p:par>
                            <p:par>
                              <p:cTn id="61" fill="hold">
                                <p:stCondLst>
                                  <p:cond delay="4000"/>
                                </p:stCondLst>
                                <p:childTnLst>
                                  <p:par>
                                    <p:cTn id="62" presetID="22" presetClass="entr" presetSubtype="1" fill="hold"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up)">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5" grpId="0" animBg="1"/>
          <p:bldP spid="136" grpId="0" animBg="1"/>
          <p:bldP spid="137" grpId="0" animBg="1"/>
          <p:bldP spid="144" grpId="0"/>
          <p:bldP spid="145" grpId="0"/>
          <p:bldP spid="146" grpId="0"/>
          <p:bldP spid="14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cBhvr additive="base">
                                            <p:cTn id="7" dur="500" fill="hold"/>
                                            <p:tgtEl>
                                              <p:spTgt spid="133"/>
                                            </p:tgtEl>
                                            <p:attrNameLst>
                                              <p:attrName>ppt_x</p:attrName>
                                            </p:attrNameLst>
                                          </p:cBhvr>
                                          <p:tavLst>
                                            <p:tav tm="0">
                                              <p:val>
                                                <p:strVal val="0-#ppt_w/2"/>
                                              </p:val>
                                            </p:tav>
                                            <p:tav tm="100000">
                                              <p:val>
                                                <p:strVal val="#ppt_x"/>
                                              </p:val>
                                            </p:tav>
                                          </p:tavLst>
                                        </p:anim>
                                        <p:anim calcmode="lin" valueType="num">
                                          <p:cBhvr additive="base">
                                            <p:cTn id="8" dur="500" fill="hold"/>
                                            <p:tgtEl>
                                              <p:spTgt spid="1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32"/>
                                            </p:tgtEl>
                                            <p:attrNameLst>
                                              <p:attrName>style.visibility</p:attrName>
                                            </p:attrNameLst>
                                          </p:cBhvr>
                                          <p:to>
                                            <p:strVal val="visible"/>
                                          </p:to>
                                        </p:set>
                                        <p:anim calcmode="lin" valueType="num">
                                          <p:cBhvr additive="base">
                                            <p:cTn id="12" dur="500" fill="hold"/>
                                            <p:tgtEl>
                                              <p:spTgt spid="132"/>
                                            </p:tgtEl>
                                            <p:attrNameLst>
                                              <p:attrName>ppt_x</p:attrName>
                                            </p:attrNameLst>
                                          </p:cBhvr>
                                          <p:tavLst>
                                            <p:tav tm="0">
                                              <p:val>
                                                <p:strVal val="0-#ppt_w/2"/>
                                              </p:val>
                                            </p:tav>
                                            <p:tav tm="100000">
                                              <p:val>
                                                <p:strVal val="#ppt_x"/>
                                              </p:val>
                                            </p:tav>
                                          </p:tavLst>
                                        </p:anim>
                                        <p:anim calcmode="lin" valueType="num">
                                          <p:cBhvr additive="base">
                                            <p:cTn id="13" dur="500" fill="hold"/>
                                            <p:tgtEl>
                                              <p:spTgt spid="13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31"/>
                                            </p:tgtEl>
                                            <p:attrNameLst>
                                              <p:attrName>style.visibility</p:attrName>
                                            </p:attrNameLst>
                                          </p:cBhvr>
                                          <p:to>
                                            <p:strVal val="visible"/>
                                          </p:to>
                                        </p:set>
                                        <p:anim calcmode="lin" valueType="num">
                                          <p:cBhvr additive="base">
                                            <p:cTn id="17" dur="500" fill="hold"/>
                                            <p:tgtEl>
                                              <p:spTgt spid="131"/>
                                            </p:tgtEl>
                                            <p:attrNameLst>
                                              <p:attrName>ppt_x</p:attrName>
                                            </p:attrNameLst>
                                          </p:cBhvr>
                                          <p:tavLst>
                                            <p:tav tm="0">
                                              <p:val>
                                                <p:strVal val="0-#ppt_w/2"/>
                                              </p:val>
                                            </p:tav>
                                            <p:tav tm="100000">
                                              <p:val>
                                                <p:strVal val="#ppt_x"/>
                                              </p:val>
                                            </p:tav>
                                          </p:tavLst>
                                        </p:anim>
                                        <p:anim calcmode="lin" valueType="num">
                                          <p:cBhvr additive="base">
                                            <p:cTn id="18" dur="500" fill="hold"/>
                                            <p:tgtEl>
                                              <p:spTgt spid="13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fade">
                                          <p:cBhvr>
                                            <p:cTn id="27" dur="500"/>
                                            <p:tgtEl>
                                              <p:spTgt spid="1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5"/>
                                            </p:tgtEl>
                                            <p:attrNameLst>
                                              <p:attrName>style.visibility</p:attrName>
                                            </p:attrNameLst>
                                          </p:cBhvr>
                                          <p:to>
                                            <p:strVal val="visible"/>
                                          </p:to>
                                        </p:set>
                                        <p:animEffect transition="in" filter="fade">
                                          <p:cBhvr>
                                            <p:cTn id="30" dur="500"/>
                                            <p:tgtEl>
                                              <p:spTgt spid="1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6"/>
                                            </p:tgtEl>
                                            <p:attrNameLst>
                                              <p:attrName>style.visibility</p:attrName>
                                            </p:attrNameLst>
                                          </p:cBhvr>
                                          <p:to>
                                            <p:strVal val="visible"/>
                                          </p:to>
                                        </p:set>
                                        <p:animEffect transition="in" filter="fade">
                                          <p:cBhvr>
                                            <p:cTn id="33" dur="500"/>
                                            <p:tgtEl>
                                              <p:spTgt spid="1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7"/>
                                            </p:tgtEl>
                                            <p:attrNameLst>
                                              <p:attrName>style.visibility</p:attrName>
                                            </p:attrNameLst>
                                          </p:cBhvr>
                                          <p:to>
                                            <p:strVal val="visible"/>
                                          </p:to>
                                        </p:set>
                                        <p:animEffect transition="in" filter="fade">
                                          <p:cBhvr>
                                            <p:cTn id="36" dur="500"/>
                                            <p:tgtEl>
                                              <p:spTgt spid="1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4"/>
                                            </p:tgtEl>
                                            <p:attrNameLst>
                                              <p:attrName>style.visibility</p:attrName>
                                            </p:attrNameLst>
                                          </p:cBhvr>
                                          <p:to>
                                            <p:strVal val="visible"/>
                                          </p:to>
                                        </p:set>
                                        <p:animEffect transition="in" filter="fade">
                                          <p:cBhvr>
                                            <p:cTn id="39" dur="500"/>
                                            <p:tgtEl>
                                              <p:spTgt spid="14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5"/>
                                            </p:tgtEl>
                                            <p:attrNameLst>
                                              <p:attrName>style.visibility</p:attrName>
                                            </p:attrNameLst>
                                          </p:cBhvr>
                                          <p:to>
                                            <p:strVal val="visible"/>
                                          </p:to>
                                        </p:set>
                                        <p:animEffect transition="in" filter="fade">
                                          <p:cBhvr>
                                            <p:cTn id="42" dur="500"/>
                                            <p:tgtEl>
                                              <p:spTgt spid="14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6"/>
                                            </p:tgtEl>
                                            <p:attrNameLst>
                                              <p:attrName>style.visibility</p:attrName>
                                            </p:attrNameLst>
                                          </p:cBhvr>
                                          <p:to>
                                            <p:strVal val="visible"/>
                                          </p:to>
                                        </p:set>
                                        <p:animEffect transition="in" filter="fade">
                                          <p:cBhvr>
                                            <p:cTn id="45" dur="500"/>
                                            <p:tgtEl>
                                              <p:spTgt spid="14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7"/>
                                            </p:tgtEl>
                                            <p:attrNameLst>
                                              <p:attrName>style.visibility</p:attrName>
                                            </p:attrNameLst>
                                          </p:cBhvr>
                                          <p:to>
                                            <p:strVal val="visible"/>
                                          </p:to>
                                        </p:set>
                                        <p:animEffect transition="in" filter="fade">
                                          <p:cBhvr>
                                            <p:cTn id="48" dur="500"/>
                                            <p:tgtEl>
                                              <p:spTgt spid="147"/>
                                            </p:tgtEl>
                                          </p:cBhvr>
                                        </p:animEffect>
                                      </p:childTnLst>
                                    </p:cTn>
                                  </p:par>
                                </p:childTnLst>
                              </p:cTn>
                            </p:par>
                            <p:par>
                              <p:cTn id="49" fill="hold">
                                <p:stCondLst>
                                  <p:cond delay="2500"/>
                                </p:stCondLst>
                                <p:childTnLst>
                                  <p:par>
                                    <p:cTn id="50" presetID="22" presetClass="entr" presetSubtype="1" fill="hold"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up)">
                                          <p:cBhvr>
                                            <p:cTn id="52" dur="500"/>
                                            <p:tgtEl>
                                              <p:spTgt spid="48"/>
                                            </p:tgtEl>
                                          </p:cBhvr>
                                        </p:animEffect>
                                      </p:childTnLst>
                                    </p:cTn>
                                  </p:par>
                                </p:childTnLst>
                              </p:cTn>
                            </p:par>
                            <p:par>
                              <p:cTn id="53" fill="hold">
                                <p:stCondLst>
                                  <p:cond delay="3000"/>
                                </p:stCondLst>
                                <p:childTnLst>
                                  <p:par>
                                    <p:cTn id="54" presetID="22" presetClass="entr" presetSubtype="1"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up)">
                                          <p:cBhvr>
                                            <p:cTn id="56" dur="500"/>
                                            <p:tgtEl>
                                              <p:spTgt spid="51"/>
                                            </p:tgtEl>
                                          </p:cBhvr>
                                        </p:animEffect>
                                      </p:childTnLst>
                                    </p:cTn>
                                  </p:par>
                                </p:childTnLst>
                              </p:cTn>
                            </p:par>
                            <p:par>
                              <p:cTn id="57" fill="hold">
                                <p:stCondLst>
                                  <p:cond delay="3500"/>
                                </p:stCondLst>
                                <p:childTnLst>
                                  <p:par>
                                    <p:cTn id="58" presetID="22" presetClass="entr" presetSubtype="1" fill="hold"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up)">
                                          <p:cBhvr>
                                            <p:cTn id="60" dur="500"/>
                                            <p:tgtEl>
                                              <p:spTgt spid="54"/>
                                            </p:tgtEl>
                                          </p:cBhvr>
                                        </p:animEffect>
                                      </p:childTnLst>
                                    </p:cTn>
                                  </p:par>
                                </p:childTnLst>
                              </p:cTn>
                            </p:par>
                            <p:par>
                              <p:cTn id="61" fill="hold">
                                <p:stCondLst>
                                  <p:cond delay="4000"/>
                                </p:stCondLst>
                                <p:childTnLst>
                                  <p:par>
                                    <p:cTn id="62" presetID="22" presetClass="entr" presetSubtype="1" fill="hold" nodeType="after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wipe(up)">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5" grpId="0" animBg="1"/>
          <p:bldP spid="136" grpId="0" animBg="1"/>
          <p:bldP spid="137" grpId="0" animBg="1"/>
          <p:bldP spid="144" grpId="0"/>
          <p:bldP spid="145" grpId="0"/>
          <p:bldP spid="146" grpId="0"/>
          <p:bldP spid="14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直接连接符 35"/>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37" name="文本框 31"/>
          <p:cNvSpPr>
            <a:spLocks noChangeArrowheads="1"/>
          </p:cNvSpPr>
          <p:nvPr/>
        </p:nvSpPr>
        <p:spPr bwMode="auto">
          <a:xfrm>
            <a:off x="5148858"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smtClean="0">
                <a:solidFill>
                  <a:srgbClr val="2F5879"/>
                </a:solidFill>
                <a:latin typeface="Impact" panose="020B0806030902050204" pitchFamily="34" charset="0"/>
              </a:rPr>
              <a:t>UNFINISHED PROJECT AND SURVEY</a:t>
            </a:r>
            <a:endParaRPr lang="zh-CN" altLang="en-US" sz="1600" kern="0" dirty="0">
              <a:solidFill>
                <a:srgbClr val="2F5879"/>
              </a:solidFill>
              <a:latin typeface="Impact" panose="020B0806030902050204" pitchFamily="34" charset="0"/>
            </a:endParaRPr>
          </a:p>
        </p:txBody>
      </p:sp>
      <p:sp>
        <p:nvSpPr>
          <p:cNvPr id="38"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39" name="组合 38"/>
          <p:cNvGrpSpPr/>
          <p:nvPr/>
        </p:nvGrpSpPr>
        <p:grpSpPr>
          <a:xfrm>
            <a:off x="295681" y="196280"/>
            <a:ext cx="2215995" cy="551522"/>
            <a:chOff x="295681" y="251298"/>
            <a:chExt cx="2215995" cy="551522"/>
          </a:xfrm>
        </p:grpSpPr>
        <p:sp>
          <p:nvSpPr>
            <p:cNvPr id="40" name="矩形 3"/>
            <p:cNvSpPr>
              <a:spLocks noChangeArrowheads="1"/>
            </p:cNvSpPr>
            <p:nvPr/>
          </p:nvSpPr>
          <p:spPr bwMode="auto">
            <a:xfrm>
              <a:off x="295681"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kern="0" dirty="0" smtClean="0">
                  <a:solidFill>
                    <a:schemeClr val="tx1">
                      <a:lumMod val="65000"/>
                      <a:lumOff val="35000"/>
                    </a:schemeClr>
                  </a:solidFill>
                  <a:latin typeface="微软雅黑" panose="020B0503020204020204" pitchFamily="34" charset="-122"/>
                  <a:ea typeface="微软雅黑" panose="020B0503020204020204" pitchFamily="34" charset="-122"/>
                  <a:sym typeface="Arial" panose="020B0604020202020204" pitchFamily="34" charset="0"/>
                </a:rPr>
                <a:t>未完成的项目及概况</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41" name="组合 40"/>
            <p:cNvGrpSpPr/>
            <p:nvPr/>
          </p:nvGrpSpPr>
          <p:grpSpPr>
            <a:xfrm>
              <a:off x="520640" y="556320"/>
              <a:ext cx="1766054" cy="246500"/>
              <a:chOff x="562081" y="466763"/>
              <a:chExt cx="1766054" cy="246500"/>
            </a:xfrm>
          </p:grpSpPr>
          <p:sp>
            <p:nvSpPr>
              <p:cNvPr id="42"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43" name="组合 42"/>
              <p:cNvGrpSpPr/>
              <p:nvPr/>
            </p:nvGrpSpPr>
            <p:grpSpPr>
              <a:xfrm>
                <a:off x="931046" y="667544"/>
                <a:ext cx="1028125" cy="45719"/>
                <a:chOff x="688893" y="2574256"/>
                <a:chExt cx="7739508" cy="81111"/>
              </a:xfrm>
            </p:grpSpPr>
            <p:sp>
              <p:nvSpPr>
                <p:cNvPr id="44"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5"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6"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7"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8"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210" name="Freeform 15"/>
          <p:cNvSpPr/>
          <p:nvPr/>
        </p:nvSpPr>
        <p:spPr bwMode="auto">
          <a:xfrm>
            <a:off x="2653882" y="982184"/>
            <a:ext cx="3634972" cy="3153229"/>
          </a:xfrm>
          <a:custGeom>
            <a:avLst/>
            <a:gdLst>
              <a:gd name="T0" fmla="*/ 42 w 739"/>
              <a:gd name="T1" fmla="*/ 641 h 641"/>
              <a:gd name="T2" fmla="*/ 15 w 739"/>
              <a:gd name="T3" fmla="*/ 594 h 641"/>
              <a:gd name="T4" fmla="*/ 343 w 739"/>
              <a:gd name="T5" fmla="*/ 26 h 641"/>
              <a:gd name="T6" fmla="*/ 397 w 739"/>
              <a:gd name="T7" fmla="*/ 26 h 641"/>
              <a:gd name="T8" fmla="*/ 725 w 739"/>
              <a:gd name="T9" fmla="*/ 594 h 641"/>
              <a:gd name="T10" fmla="*/ 698 w 739"/>
              <a:gd name="T11" fmla="*/ 641 h 641"/>
              <a:gd name="T12" fmla="*/ 42 w 739"/>
              <a:gd name="T13" fmla="*/ 641 h 641"/>
            </a:gdLst>
            <a:ahLst/>
            <a:cxnLst>
              <a:cxn ang="0">
                <a:pos x="T0" y="T1"/>
              </a:cxn>
              <a:cxn ang="0">
                <a:pos x="T2" y="T3"/>
              </a:cxn>
              <a:cxn ang="0">
                <a:pos x="T4" y="T5"/>
              </a:cxn>
              <a:cxn ang="0">
                <a:pos x="T6" y="T7"/>
              </a:cxn>
              <a:cxn ang="0">
                <a:pos x="T8" y="T9"/>
              </a:cxn>
              <a:cxn ang="0">
                <a:pos x="T10" y="T11"/>
              </a:cxn>
              <a:cxn ang="0">
                <a:pos x="T12" y="T13"/>
              </a:cxn>
            </a:cxnLst>
            <a:rect l="0" t="0" r="r" b="b"/>
            <a:pathLst>
              <a:path w="739" h="641">
                <a:moveTo>
                  <a:pt x="42" y="641"/>
                </a:moveTo>
                <a:cubicBezTo>
                  <a:pt x="12" y="641"/>
                  <a:pt x="0" y="620"/>
                  <a:pt x="15" y="594"/>
                </a:cubicBezTo>
                <a:cubicBezTo>
                  <a:pt x="343" y="26"/>
                  <a:pt x="343" y="26"/>
                  <a:pt x="343" y="26"/>
                </a:cubicBezTo>
                <a:cubicBezTo>
                  <a:pt x="358" y="0"/>
                  <a:pt x="382" y="0"/>
                  <a:pt x="397" y="26"/>
                </a:cubicBezTo>
                <a:cubicBezTo>
                  <a:pt x="725" y="594"/>
                  <a:pt x="725" y="594"/>
                  <a:pt x="725" y="594"/>
                </a:cubicBezTo>
                <a:cubicBezTo>
                  <a:pt x="739" y="620"/>
                  <a:pt x="727" y="641"/>
                  <a:pt x="698" y="641"/>
                </a:cubicBezTo>
                <a:lnTo>
                  <a:pt x="42" y="641"/>
                </a:lnTo>
                <a:close/>
              </a:path>
            </a:pathLst>
          </a:custGeom>
          <a:solidFill>
            <a:sysClr val="window" lastClr="FFFFFF">
              <a:lumMod val="75000"/>
            </a:sysClr>
          </a:solidFill>
          <a:ln w="12700" cap="flat" cmpd="sng" algn="ctr">
            <a:noFill/>
            <a:prstDash val="solid"/>
            <a:miter lim="800000"/>
          </a:ln>
          <a:effectLst>
            <a:innerShdw blurRad="190500" dist="50800" dir="13500000">
              <a:prstClr val="black">
                <a:alpha val="42000"/>
              </a:prstClr>
            </a:inn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221" name="文本框 20"/>
          <p:cNvSpPr txBox="1"/>
          <p:nvPr/>
        </p:nvSpPr>
        <p:spPr>
          <a:xfrm>
            <a:off x="1056351" y="1871139"/>
            <a:ext cx="1061847" cy="346259"/>
          </a:xfrm>
          <a:prstGeom prst="rect">
            <a:avLst/>
          </a:prstGeom>
          <a:noFill/>
        </p:spPr>
        <p:txBody>
          <a:bodyPr wrap="none" lIns="68589" tIns="34295" rIns="68589" bIns="34295">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rPr>
              <a:t>文字标题</a:t>
            </a:r>
            <a:endParaRPr kumimoji="0" lang="zh-CN" altLang="en-US" sz="1800" b="1" i="0" u="none" strike="noStrike" kern="0" cap="none" spc="0" normalizeH="0" baseline="0" noProof="0" dirty="0">
              <a:ln>
                <a:noFill/>
              </a:ln>
              <a:solidFill>
                <a:srgbClr val="00B0F0"/>
              </a:solidFill>
              <a:effectLst/>
              <a:uLnTx/>
              <a:uFillTx/>
              <a:latin typeface="Impact" panose="020B0806030902050204" pitchFamily="34" charset="0"/>
              <a:ea typeface="微软雅黑" panose="020B0503020204020204" pitchFamily="34" charset="-122"/>
            </a:endParaRPr>
          </a:p>
        </p:txBody>
      </p:sp>
      <p:sp>
        <p:nvSpPr>
          <p:cNvPr id="222" name="TextBox 49"/>
          <p:cNvSpPr txBox="1"/>
          <p:nvPr/>
        </p:nvSpPr>
        <p:spPr>
          <a:xfrm>
            <a:off x="401955" y="2205960"/>
            <a:ext cx="2370639" cy="438592"/>
          </a:xfrm>
          <a:prstGeom prst="rect">
            <a:avLst/>
          </a:prstGeom>
          <a:noFill/>
          <a:ln w="3175">
            <a:noFill/>
          </a:ln>
        </p:spPr>
        <p:txBody>
          <a:bodyPr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ysClr val="windowText" lastClr="000000">
                    <a:lumMod val="65000"/>
                    <a:lumOff val="35000"/>
                  </a:sysClr>
                </a:solidFill>
                <a:effectLst/>
                <a:uLnTx/>
                <a:uFillTx/>
                <a:latin typeface="Arial Unicode MS" panose="020B0604020202020204" charset="-122"/>
                <a:ea typeface="Arial Unicode MS" panose="020B0604020202020204" charset="-122"/>
                <a:cs typeface="Arial Unicode MS" panose="020B0604020202020204" charset="-122"/>
                <a:sym typeface="Batang" panose="02030600000101010101" charset="-127"/>
              </a:rPr>
              <a:t>相关文字内容概述</a:t>
            </a:r>
            <a:endParaRPr kumimoji="0" lang="en-US" altLang="zh-CN" sz="1200" b="0" i="0" u="none" strike="noStrike" kern="0" cap="none" spc="0" normalizeH="0" baseline="0" noProof="0" dirty="0" smtClean="0">
              <a:ln>
                <a:noFill/>
              </a:ln>
              <a:solidFill>
                <a:sysClr val="windowText" lastClr="000000">
                  <a:lumMod val="65000"/>
                  <a:lumOff val="35000"/>
                </a:sysClr>
              </a:solidFill>
              <a:effectLst/>
              <a:uLnTx/>
              <a:uFillTx/>
              <a:latin typeface="Arial Unicode MS" panose="020B0604020202020204" charset="-122"/>
              <a:ea typeface="Arial Unicode MS" panose="020B0604020202020204" charset="-122"/>
              <a:cs typeface="Arial Unicode MS" panose="020B0604020202020204" charset="-122"/>
              <a:sym typeface="Batang" panose="02030600000101010101" charset="-127"/>
            </a:endParaRPr>
          </a:p>
          <a:p>
            <a:pPr algn="ctr" defTabSz="914400">
              <a:defRPr/>
            </a:pPr>
            <a:r>
              <a:rPr lang="zh-CN" altLang="en-US" sz="1200" kern="0" dirty="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rPr>
              <a:t>相关文字内容</a:t>
            </a:r>
            <a:r>
              <a:rPr lang="zh-CN" altLang="en-US" sz="1200" kern="0" dirty="0" smtClean="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rPr>
              <a:t>概述</a:t>
            </a:r>
            <a:endParaRPr lang="en-US" altLang="zh-CN" sz="1200" kern="0" dirty="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endParaRPr>
          </a:p>
        </p:txBody>
      </p:sp>
      <p:grpSp>
        <p:nvGrpSpPr>
          <p:cNvPr id="3" name="组合 2"/>
          <p:cNvGrpSpPr/>
          <p:nvPr/>
        </p:nvGrpSpPr>
        <p:grpSpPr>
          <a:xfrm>
            <a:off x="2466945" y="1407843"/>
            <a:ext cx="1861430" cy="1610763"/>
            <a:chOff x="2466945" y="1407843"/>
            <a:chExt cx="1861430" cy="1610763"/>
          </a:xfrm>
        </p:grpSpPr>
        <p:sp>
          <p:nvSpPr>
            <p:cNvPr id="211" name="Freeform 9"/>
            <p:cNvSpPr/>
            <p:nvPr/>
          </p:nvSpPr>
          <p:spPr bwMode="auto">
            <a:xfrm>
              <a:off x="2466945" y="1407843"/>
              <a:ext cx="1861430" cy="1610763"/>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3500000" scaled="1"/>
                <a:tileRect/>
              </a:gradFill>
              <a:prstDash val="solid"/>
              <a:miter lim="800000"/>
            </a:ln>
            <a:effectLst>
              <a:outerShdw blurRad="190500" dist="88900" dir="2700000" algn="tl" rotWithShape="0">
                <a:prstClr val="black">
                  <a:alpha val="35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216" name="Freeform 9"/>
            <p:cNvSpPr>
              <a:spLocks noChangeAspect="1"/>
            </p:cNvSpPr>
            <p:nvPr/>
          </p:nvSpPr>
          <p:spPr bwMode="auto">
            <a:xfrm>
              <a:off x="2708225" y="1580661"/>
              <a:ext cx="1352221" cy="1170594"/>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solidFill>
              <a:srgbClr val="00B0F0"/>
            </a:solidFill>
            <a:ln w="28575" cap="flat">
              <a:noFill/>
              <a:prstDash val="solid"/>
              <a:miter lim="800000"/>
            </a:ln>
            <a:effectLst>
              <a:outerShdw blurRad="127000" dist="63500" dir="2700000" algn="tl" rotWithShape="0">
                <a:prstClr val="black">
                  <a:alpha val="40000"/>
                </a:prstClr>
              </a:outerShdw>
            </a:effectLst>
          </p:spPr>
          <p:txBody>
            <a:bodyPr lIns="68589" tIns="34295" rIns="68589" bIns="34295"/>
            <a:lstStyle/>
            <a:p>
              <a:pPr fontAlgn="auto">
                <a:spcBef>
                  <a:spcPts val="0"/>
                </a:spcBef>
                <a:spcAft>
                  <a:spcPts val="0"/>
                </a:spcAft>
                <a:defRPr/>
              </a:pPr>
              <a:endParaRPr lang="zh-CN" altLang="en-US">
                <a:solidFill>
                  <a:prstClr val="black"/>
                </a:solidFill>
                <a:latin typeface="Arial" panose="020B0604020202020204"/>
                <a:ea typeface="+mn-ea"/>
              </a:endParaRPr>
            </a:p>
          </p:txBody>
        </p:sp>
        <p:grpSp>
          <p:nvGrpSpPr>
            <p:cNvPr id="238" name="组合 37"/>
            <p:cNvGrpSpPr/>
            <p:nvPr/>
          </p:nvGrpSpPr>
          <p:grpSpPr bwMode="auto">
            <a:xfrm>
              <a:off x="3177037" y="1692297"/>
              <a:ext cx="447552" cy="451865"/>
              <a:chOff x="9488488" y="4192588"/>
              <a:chExt cx="341313" cy="344487"/>
            </a:xfrm>
          </p:grpSpPr>
          <p:sp>
            <p:nvSpPr>
              <p:cNvPr id="239" name="Freeform 48"/>
              <p:cNvSpPr>
                <a:spLocks noEditPoints="1"/>
              </p:cNvSpPr>
              <p:nvPr/>
            </p:nvSpPr>
            <p:spPr bwMode="auto">
              <a:xfrm>
                <a:off x="9567863" y="4206875"/>
                <a:ext cx="182563" cy="330200"/>
              </a:xfrm>
              <a:custGeom>
                <a:avLst/>
                <a:gdLst>
                  <a:gd name="T0" fmla="*/ 91282 w 70"/>
                  <a:gd name="T1" fmla="*/ 330200 h 126"/>
                  <a:gd name="T2" fmla="*/ 0 w 70"/>
                  <a:gd name="T3" fmla="*/ 165100 h 126"/>
                  <a:gd name="T4" fmla="*/ 91282 w 70"/>
                  <a:gd name="T5" fmla="*/ 0 h 126"/>
                  <a:gd name="T6" fmla="*/ 182563 w 70"/>
                  <a:gd name="T7" fmla="*/ 165100 h 126"/>
                  <a:gd name="T8" fmla="*/ 91282 w 70"/>
                  <a:gd name="T9" fmla="*/ 330200 h 126"/>
                  <a:gd name="T10" fmla="*/ 91282 w 70"/>
                  <a:gd name="T11" fmla="*/ 15724 h 126"/>
                  <a:gd name="T12" fmla="*/ 15648 w 70"/>
                  <a:gd name="T13" fmla="*/ 165100 h 126"/>
                  <a:gd name="T14" fmla="*/ 91282 w 70"/>
                  <a:gd name="T15" fmla="*/ 314476 h 126"/>
                  <a:gd name="T16" fmla="*/ 166915 w 70"/>
                  <a:gd name="T17" fmla="*/ 165100 h 126"/>
                  <a:gd name="T18" fmla="*/ 91282 w 70"/>
                  <a:gd name="T19" fmla="*/ 15724 h 1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 h="126">
                    <a:moveTo>
                      <a:pt x="35" y="126"/>
                    </a:moveTo>
                    <a:cubicBezTo>
                      <a:pt x="15" y="126"/>
                      <a:pt x="0" y="98"/>
                      <a:pt x="0" y="63"/>
                    </a:cubicBezTo>
                    <a:cubicBezTo>
                      <a:pt x="0" y="27"/>
                      <a:pt x="15" y="0"/>
                      <a:pt x="35" y="0"/>
                    </a:cubicBezTo>
                    <a:cubicBezTo>
                      <a:pt x="55" y="0"/>
                      <a:pt x="70" y="27"/>
                      <a:pt x="70" y="63"/>
                    </a:cubicBezTo>
                    <a:cubicBezTo>
                      <a:pt x="70" y="98"/>
                      <a:pt x="55" y="126"/>
                      <a:pt x="35" y="126"/>
                    </a:cubicBezTo>
                    <a:close/>
                    <a:moveTo>
                      <a:pt x="35" y="6"/>
                    </a:moveTo>
                    <a:cubicBezTo>
                      <a:pt x="19" y="6"/>
                      <a:pt x="6" y="32"/>
                      <a:pt x="6" y="63"/>
                    </a:cubicBezTo>
                    <a:cubicBezTo>
                      <a:pt x="6" y="93"/>
                      <a:pt x="19" y="120"/>
                      <a:pt x="35" y="120"/>
                    </a:cubicBezTo>
                    <a:cubicBezTo>
                      <a:pt x="51" y="120"/>
                      <a:pt x="64" y="93"/>
                      <a:pt x="64" y="63"/>
                    </a:cubicBezTo>
                    <a:cubicBezTo>
                      <a:pt x="64" y="32"/>
                      <a:pt x="51" y="6"/>
                      <a:pt x="35"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40" name="Freeform 49"/>
              <p:cNvSpPr>
                <a:spLocks noEditPoints="1"/>
              </p:cNvSpPr>
              <p:nvPr/>
            </p:nvSpPr>
            <p:spPr bwMode="auto">
              <a:xfrm>
                <a:off x="9488488" y="4260850"/>
                <a:ext cx="341313" cy="219075"/>
              </a:xfrm>
              <a:custGeom>
                <a:avLst/>
                <a:gdLst>
                  <a:gd name="T0" fmla="*/ 105019 w 130"/>
                  <a:gd name="T1" fmla="*/ 219075 h 83"/>
                  <a:gd name="T2" fmla="*/ 21004 w 130"/>
                  <a:gd name="T3" fmla="*/ 179483 h 83"/>
                  <a:gd name="T4" fmla="*/ 131274 w 130"/>
                  <a:gd name="T5" fmla="*/ 23755 h 83"/>
                  <a:gd name="T6" fmla="*/ 236294 w 130"/>
                  <a:gd name="T7" fmla="*/ 0 h 83"/>
                  <a:gd name="T8" fmla="*/ 320309 w 130"/>
                  <a:gd name="T9" fmla="*/ 39592 h 83"/>
                  <a:gd name="T10" fmla="*/ 210039 w 130"/>
                  <a:gd name="T11" fmla="*/ 195320 h 83"/>
                  <a:gd name="T12" fmla="*/ 105019 w 130"/>
                  <a:gd name="T13" fmla="*/ 219075 h 83"/>
                  <a:gd name="T14" fmla="*/ 236294 w 130"/>
                  <a:gd name="T15" fmla="*/ 15837 h 83"/>
                  <a:gd name="T16" fmla="*/ 139151 w 130"/>
                  <a:gd name="T17" fmla="*/ 39592 h 83"/>
                  <a:gd name="T18" fmla="*/ 34131 w 130"/>
                  <a:gd name="T19" fmla="*/ 174204 h 83"/>
                  <a:gd name="T20" fmla="*/ 105019 w 130"/>
                  <a:gd name="T21" fmla="*/ 203238 h 83"/>
                  <a:gd name="T22" fmla="*/ 202162 w 130"/>
                  <a:gd name="T23" fmla="*/ 179483 h 83"/>
                  <a:gd name="T24" fmla="*/ 307182 w 130"/>
                  <a:gd name="T25" fmla="*/ 44871 h 83"/>
                  <a:gd name="T26" fmla="*/ 236294 w 130"/>
                  <a:gd name="T27" fmla="*/ 15837 h 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0" h="83">
                    <a:moveTo>
                      <a:pt x="40" y="83"/>
                    </a:moveTo>
                    <a:cubicBezTo>
                      <a:pt x="24" y="83"/>
                      <a:pt x="12" y="78"/>
                      <a:pt x="8" y="68"/>
                    </a:cubicBezTo>
                    <a:cubicBezTo>
                      <a:pt x="0" y="50"/>
                      <a:pt x="18" y="24"/>
                      <a:pt x="50" y="9"/>
                    </a:cubicBezTo>
                    <a:cubicBezTo>
                      <a:pt x="63" y="3"/>
                      <a:pt x="78" y="0"/>
                      <a:pt x="90" y="0"/>
                    </a:cubicBezTo>
                    <a:cubicBezTo>
                      <a:pt x="106" y="0"/>
                      <a:pt x="118" y="5"/>
                      <a:pt x="122" y="15"/>
                    </a:cubicBezTo>
                    <a:cubicBezTo>
                      <a:pt x="130" y="33"/>
                      <a:pt x="112" y="59"/>
                      <a:pt x="80" y="74"/>
                    </a:cubicBezTo>
                    <a:cubicBezTo>
                      <a:pt x="67" y="80"/>
                      <a:pt x="52" y="83"/>
                      <a:pt x="40" y="83"/>
                    </a:cubicBezTo>
                    <a:close/>
                    <a:moveTo>
                      <a:pt x="90" y="6"/>
                    </a:moveTo>
                    <a:cubicBezTo>
                      <a:pt x="79" y="6"/>
                      <a:pt x="65" y="9"/>
                      <a:pt x="53" y="15"/>
                    </a:cubicBezTo>
                    <a:cubicBezTo>
                      <a:pt x="25" y="28"/>
                      <a:pt x="7" y="51"/>
                      <a:pt x="13" y="66"/>
                    </a:cubicBezTo>
                    <a:cubicBezTo>
                      <a:pt x="17" y="73"/>
                      <a:pt x="26" y="77"/>
                      <a:pt x="40" y="77"/>
                    </a:cubicBezTo>
                    <a:cubicBezTo>
                      <a:pt x="51" y="77"/>
                      <a:pt x="65" y="74"/>
                      <a:pt x="77" y="68"/>
                    </a:cubicBezTo>
                    <a:cubicBezTo>
                      <a:pt x="105" y="55"/>
                      <a:pt x="123" y="32"/>
                      <a:pt x="117" y="17"/>
                    </a:cubicBezTo>
                    <a:cubicBezTo>
                      <a:pt x="113" y="10"/>
                      <a:pt x="104" y="6"/>
                      <a:pt x="90"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41" name="Freeform 50"/>
              <p:cNvSpPr>
                <a:spLocks noEditPoints="1"/>
              </p:cNvSpPr>
              <p:nvPr/>
            </p:nvSpPr>
            <p:spPr bwMode="auto">
              <a:xfrm>
                <a:off x="9493250" y="4267200"/>
                <a:ext cx="331788" cy="206375"/>
              </a:xfrm>
              <a:custGeom>
                <a:avLst/>
                <a:gdLst>
                  <a:gd name="T0" fmla="*/ 223825 w 126"/>
                  <a:gd name="T1" fmla="*/ 206375 h 79"/>
                  <a:gd name="T2" fmla="*/ 134295 w 126"/>
                  <a:gd name="T3" fmla="*/ 190701 h 79"/>
                  <a:gd name="T4" fmla="*/ 34232 w 126"/>
                  <a:gd name="T5" fmla="*/ 125392 h 79"/>
                  <a:gd name="T6" fmla="*/ 10533 w 126"/>
                  <a:gd name="T7" fmla="*/ 47022 h 79"/>
                  <a:gd name="T8" fmla="*/ 107963 w 126"/>
                  <a:gd name="T9" fmla="*/ 0 h 79"/>
                  <a:gd name="T10" fmla="*/ 197493 w 126"/>
                  <a:gd name="T11" fmla="*/ 15674 h 79"/>
                  <a:gd name="T12" fmla="*/ 297556 w 126"/>
                  <a:gd name="T13" fmla="*/ 80983 h 79"/>
                  <a:gd name="T14" fmla="*/ 321255 w 126"/>
                  <a:gd name="T15" fmla="*/ 159353 h 79"/>
                  <a:gd name="T16" fmla="*/ 223825 w 126"/>
                  <a:gd name="T17" fmla="*/ 206375 h 79"/>
                  <a:gd name="T18" fmla="*/ 107963 w 126"/>
                  <a:gd name="T19" fmla="*/ 15674 h 79"/>
                  <a:gd name="T20" fmla="*/ 23699 w 126"/>
                  <a:gd name="T21" fmla="*/ 52247 h 79"/>
                  <a:gd name="T22" fmla="*/ 47398 w 126"/>
                  <a:gd name="T23" fmla="*/ 117555 h 79"/>
                  <a:gd name="T24" fmla="*/ 139562 w 126"/>
                  <a:gd name="T25" fmla="*/ 175027 h 79"/>
                  <a:gd name="T26" fmla="*/ 223825 w 126"/>
                  <a:gd name="T27" fmla="*/ 190701 h 79"/>
                  <a:gd name="T28" fmla="*/ 308089 w 126"/>
                  <a:gd name="T29" fmla="*/ 154128 h 79"/>
                  <a:gd name="T30" fmla="*/ 284390 w 126"/>
                  <a:gd name="T31" fmla="*/ 88820 h 79"/>
                  <a:gd name="T32" fmla="*/ 192226 w 126"/>
                  <a:gd name="T33" fmla="*/ 31348 h 79"/>
                  <a:gd name="T34" fmla="*/ 107963 w 126"/>
                  <a:gd name="T35" fmla="*/ 15674 h 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6" h="79">
                    <a:moveTo>
                      <a:pt x="85" y="79"/>
                    </a:moveTo>
                    <a:cubicBezTo>
                      <a:pt x="74" y="79"/>
                      <a:pt x="63" y="77"/>
                      <a:pt x="51" y="73"/>
                    </a:cubicBezTo>
                    <a:cubicBezTo>
                      <a:pt x="35" y="67"/>
                      <a:pt x="22" y="58"/>
                      <a:pt x="13" y="48"/>
                    </a:cubicBezTo>
                    <a:cubicBezTo>
                      <a:pt x="4" y="38"/>
                      <a:pt x="0" y="27"/>
                      <a:pt x="4" y="18"/>
                    </a:cubicBezTo>
                    <a:cubicBezTo>
                      <a:pt x="8" y="7"/>
                      <a:pt x="22" y="0"/>
                      <a:pt x="41" y="0"/>
                    </a:cubicBezTo>
                    <a:cubicBezTo>
                      <a:pt x="52" y="0"/>
                      <a:pt x="63" y="2"/>
                      <a:pt x="75" y="6"/>
                    </a:cubicBezTo>
                    <a:cubicBezTo>
                      <a:pt x="91" y="12"/>
                      <a:pt x="104" y="21"/>
                      <a:pt x="113" y="31"/>
                    </a:cubicBezTo>
                    <a:cubicBezTo>
                      <a:pt x="122" y="41"/>
                      <a:pt x="126" y="52"/>
                      <a:pt x="122" y="61"/>
                    </a:cubicBezTo>
                    <a:cubicBezTo>
                      <a:pt x="118" y="72"/>
                      <a:pt x="104" y="79"/>
                      <a:pt x="85" y="79"/>
                    </a:cubicBezTo>
                    <a:close/>
                    <a:moveTo>
                      <a:pt x="41" y="6"/>
                    </a:moveTo>
                    <a:cubicBezTo>
                      <a:pt x="24" y="6"/>
                      <a:pt x="13" y="11"/>
                      <a:pt x="9" y="20"/>
                    </a:cubicBezTo>
                    <a:cubicBezTo>
                      <a:pt x="7" y="27"/>
                      <a:pt x="10" y="36"/>
                      <a:pt x="18" y="45"/>
                    </a:cubicBezTo>
                    <a:cubicBezTo>
                      <a:pt x="26" y="54"/>
                      <a:pt x="38" y="62"/>
                      <a:pt x="53" y="67"/>
                    </a:cubicBezTo>
                    <a:cubicBezTo>
                      <a:pt x="64" y="71"/>
                      <a:pt x="75" y="73"/>
                      <a:pt x="85" y="73"/>
                    </a:cubicBezTo>
                    <a:cubicBezTo>
                      <a:pt x="102" y="73"/>
                      <a:pt x="113" y="68"/>
                      <a:pt x="117" y="59"/>
                    </a:cubicBezTo>
                    <a:cubicBezTo>
                      <a:pt x="119" y="52"/>
                      <a:pt x="116" y="43"/>
                      <a:pt x="108" y="34"/>
                    </a:cubicBezTo>
                    <a:cubicBezTo>
                      <a:pt x="100" y="25"/>
                      <a:pt x="88" y="17"/>
                      <a:pt x="73" y="12"/>
                    </a:cubicBezTo>
                    <a:cubicBezTo>
                      <a:pt x="62" y="8"/>
                      <a:pt x="51" y="6"/>
                      <a:pt x="41"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42" name="Oval 51"/>
              <p:cNvSpPr>
                <a:spLocks noChangeArrowheads="1"/>
              </p:cNvSpPr>
              <p:nvPr/>
            </p:nvSpPr>
            <p:spPr bwMode="auto">
              <a:xfrm>
                <a:off x="9617075" y="4329113"/>
                <a:ext cx="84138" cy="8413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sp>
            <p:nvSpPr>
              <p:cNvPr id="243" name="Oval 52"/>
              <p:cNvSpPr>
                <a:spLocks noChangeArrowheads="1"/>
              </p:cNvSpPr>
              <p:nvPr/>
            </p:nvSpPr>
            <p:spPr bwMode="auto">
              <a:xfrm>
                <a:off x="9785350" y="44132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sp>
            <p:nvSpPr>
              <p:cNvPr id="244" name="Oval 53"/>
              <p:cNvSpPr>
                <a:spLocks noChangeArrowheads="1"/>
              </p:cNvSpPr>
              <p:nvPr/>
            </p:nvSpPr>
            <p:spPr bwMode="auto">
              <a:xfrm>
                <a:off x="9491663" y="4413250"/>
                <a:ext cx="41275"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sp>
            <p:nvSpPr>
              <p:cNvPr id="245" name="Oval 54"/>
              <p:cNvSpPr>
                <a:spLocks noChangeArrowheads="1"/>
              </p:cNvSpPr>
              <p:nvPr/>
            </p:nvSpPr>
            <p:spPr bwMode="auto">
              <a:xfrm>
                <a:off x="9637713" y="4192588"/>
                <a:ext cx="42863" cy="428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grpSp>
      </p:grpSp>
      <p:grpSp>
        <p:nvGrpSpPr>
          <p:cNvPr id="4" name="组合 3"/>
          <p:cNvGrpSpPr/>
          <p:nvPr/>
        </p:nvGrpSpPr>
        <p:grpSpPr>
          <a:xfrm>
            <a:off x="4614361" y="1407843"/>
            <a:ext cx="1861430" cy="1610763"/>
            <a:chOff x="4614361" y="1407843"/>
            <a:chExt cx="1861430" cy="1610763"/>
          </a:xfrm>
        </p:grpSpPr>
        <p:sp>
          <p:nvSpPr>
            <p:cNvPr id="212" name="Freeform 9"/>
            <p:cNvSpPr/>
            <p:nvPr/>
          </p:nvSpPr>
          <p:spPr bwMode="auto">
            <a:xfrm>
              <a:off x="4614361" y="1407843"/>
              <a:ext cx="1861430" cy="1610763"/>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3500000" scaled="1"/>
                <a:tileRect/>
              </a:gradFill>
              <a:prstDash val="solid"/>
              <a:miter lim="800000"/>
            </a:ln>
            <a:effectLst>
              <a:outerShdw blurRad="190500" dist="88900" dir="2700000" algn="tl" rotWithShape="0">
                <a:prstClr val="black">
                  <a:alpha val="35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217" name="Freeform 9"/>
            <p:cNvSpPr>
              <a:spLocks noChangeAspect="1"/>
            </p:cNvSpPr>
            <p:nvPr/>
          </p:nvSpPr>
          <p:spPr bwMode="auto">
            <a:xfrm>
              <a:off x="4868377" y="1531753"/>
              <a:ext cx="1353283" cy="1169532"/>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solidFill>
              <a:srgbClr val="00B0F0"/>
            </a:solidFill>
            <a:ln w="14288" cap="flat">
              <a:noFill/>
              <a:prstDash val="solid"/>
              <a:miter lim="800000"/>
            </a:ln>
            <a:effectLst>
              <a:outerShdw blurRad="127000" dist="63500" dir="2700000" algn="tl" rotWithShape="0">
                <a:prstClr val="black">
                  <a:alpha val="40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nvGrpSpPr>
            <p:cNvPr id="246" name="组合 45"/>
            <p:cNvGrpSpPr/>
            <p:nvPr/>
          </p:nvGrpSpPr>
          <p:grpSpPr bwMode="auto">
            <a:xfrm>
              <a:off x="5349946" y="1722067"/>
              <a:ext cx="362506" cy="303015"/>
              <a:chOff x="9478963" y="1489075"/>
              <a:chExt cx="307975" cy="257176"/>
            </a:xfrm>
          </p:grpSpPr>
          <p:sp>
            <p:nvSpPr>
              <p:cNvPr id="247" name="Freeform 26"/>
              <p:cNvSpPr/>
              <p:nvPr/>
            </p:nvSpPr>
            <p:spPr bwMode="auto">
              <a:xfrm>
                <a:off x="9478963" y="1706563"/>
                <a:ext cx="307975" cy="39688"/>
              </a:xfrm>
              <a:custGeom>
                <a:avLst/>
                <a:gdLst>
                  <a:gd name="T0" fmla="*/ 307975 w 118"/>
                  <a:gd name="T1" fmla="*/ 18521 h 15"/>
                  <a:gd name="T2" fmla="*/ 287095 w 118"/>
                  <a:gd name="T3" fmla="*/ 39688 h 15"/>
                  <a:gd name="T4" fmla="*/ 18270 w 118"/>
                  <a:gd name="T5" fmla="*/ 39688 h 15"/>
                  <a:gd name="T6" fmla="*/ 0 w 118"/>
                  <a:gd name="T7" fmla="*/ 18521 h 15"/>
                  <a:gd name="T8" fmla="*/ 18270 w 118"/>
                  <a:gd name="T9" fmla="*/ 0 h 15"/>
                  <a:gd name="T10" fmla="*/ 287095 w 118"/>
                  <a:gd name="T11" fmla="*/ 0 h 15"/>
                  <a:gd name="T12" fmla="*/ 307975 w 118"/>
                  <a:gd name="T13" fmla="*/ 18521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8" h="15">
                    <a:moveTo>
                      <a:pt x="118" y="7"/>
                    </a:moveTo>
                    <a:cubicBezTo>
                      <a:pt x="118" y="12"/>
                      <a:pt x="115" y="15"/>
                      <a:pt x="110" y="15"/>
                    </a:cubicBezTo>
                    <a:cubicBezTo>
                      <a:pt x="7" y="15"/>
                      <a:pt x="7" y="15"/>
                      <a:pt x="7" y="15"/>
                    </a:cubicBezTo>
                    <a:cubicBezTo>
                      <a:pt x="3" y="15"/>
                      <a:pt x="0" y="12"/>
                      <a:pt x="0" y="7"/>
                    </a:cubicBezTo>
                    <a:cubicBezTo>
                      <a:pt x="0" y="3"/>
                      <a:pt x="3" y="0"/>
                      <a:pt x="7" y="0"/>
                    </a:cubicBezTo>
                    <a:cubicBezTo>
                      <a:pt x="110" y="0"/>
                      <a:pt x="110" y="0"/>
                      <a:pt x="110" y="0"/>
                    </a:cubicBezTo>
                    <a:cubicBezTo>
                      <a:pt x="115" y="0"/>
                      <a:pt x="118" y="3"/>
                      <a:pt x="118"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48" name="Freeform 27"/>
              <p:cNvSpPr/>
              <p:nvPr/>
            </p:nvSpPr>
            <p:spPr bwMode="auto">
              <a:xfrm>
                <a:off x="9504363" y="1562100"/>
                <a:ext cx="41275" cy="123825"/>
              </a:xfrm>
              <a:custGeom>
                <a:avLst/>
                <a:gdLst>
                  <a:gd name="T0" fmla="*/ 20638 w 16"/>
                  <a:gd name="T1" fmla="*/ 123825 h 47"/>
                  <a:gd name="T2" fmla="*/ 0 w 16"/>
                  <a:gd name="T3" fmla="*/ 102748 h 47"/>
                  <a:gd name="T4" fmla="*/ 0 w 16"/>
                  <a:gd name="T5" fmla="*/ 21077 h 47"/>
                  <a:gd name="T6" fmla="*/ 20638 w 16"/>
                  <a:gd name="T7" fmla="*/ 0 h 47"/>
                  <a:gd name="T8" fmla="*/ 41275 w 16"/>
                  <a:gd name="T9" fmla="*/ 21077 h 47"/>
                  <a:gd name="T10" fmla="*/ 41275 w 16"/>
                  <a:gd name="T11" fmla="*/ 102748 h 47"/>
                  <a:gd name="T12" fmla="*/ 20638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49" name="Freeform 28"/>
              <p:cNvSpPr/>
              <p:nvPr/>
            </p:nvSpPr>
            <p:spPr bwMode="auto">
              <a:xfrm>
                <a:off x="9577388" y="1525588"/>
                <a:ext cx="42863" cy="160338"/>
              </a:xfrm>
              <a:custGeom>
                <a:avLst/>
                <a:gdLst>
                  <a:gd name="T0" fmla="*/ 21432 w 16"/>
                  <a:gd name="T1" fmla="*/ 160338 h 61"/>
                  <a:gd name="T2" fmla="*/ 0 w 16"/>
                  <a:gd name="T3" fmla="*/ 139310 h 61"/>
                  <a:gd name="T4" fmla="*/ 0 w 16"/>
                  <a:gd name="T5" fmla="*/ 21028 h 61"/>
                  <a:gd name="T6" fmla="*/ 21432 w 16"/>
                  <a:gd name="T7" fmla="*/ 0 h 61"/>
                  <a:gd name="T8" fmla="*/ 42863 w 16"/>
                  <a:gd name="T9" fmla="*/ 21028 h 61"/>
                  <a:gd name="T10" fmla="*/ 42863 w 16"/>
                  <a:gd name="T11" fmla="*/ 139310 h 61"/>
                  <a:gd name="T12" fmla="*/ 21432 w 16"/>
                  <a:gd name="T13" fmla="*/ 160338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61">
                    <a:moveTo>
                      <a:pt x="8" y="61"/>
                    </a:moveTo>
                    <a:cubicBezTo>
                      <a:pt x="3" y="61"/>
                      <a:pt x="0" y="58"/>
                      <a:pt x="0" y="53"/>
                    </a:cubicBezTo>
                    <a:cubicBezTo>
                      <a:pt x="0" y="8"/>
                      <a:pt x="0" y="8"/>
                      <a:pt x="0" y="8"/>
                    </a:cubicBezTo>
                    <a:cubicBezTo>
                      <a:pt x="0" y="4"/>
                      <a:pt x="3" y="0"/>
                      <a:pt x="8" y="0"/>
                    </a:cubicBezTo>
                    <a:cubicBezTo>
                      <a:pt x="12" y="0"/>
                      <a:pt x="16" y="4"/>
                      <a:pt x="16" y="8"/>
                    </a:cubicBezTo>
                    <a:cubicBezTo>
                      <a:pt x="16" y="53"/>
                      <a:pt x="16" y="53"/>
                      <a:pt x="16" y="53"/>
                    </a:cubicBezTo>
                    <a:cubicBezTo>
                      <a:pt x="16" y="58"/>
                      <a:pt x="12" y="61"/>
                      <a:pt x="8"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50" name="Freeform 29"/>
              <p:cNvSpPr/>
              <p:nvPr/>
            </p:nvSpPr>
            <p:spPr bwMode="auto">
              <a:xfrm>
                <a:off x="9652000" y="1489075"/>
                <a:ext cx="38100" cy="196850"/>
              </a:xfrm>
              <a:custGeom>
                <a:avLst/>
                <a:gdLst>
                  <a:gd name="T0" fmla="*/ 20320 w 15"/>
                  <a:gd name="T1" fmla="*/ 196850 h 75"/>
                  <a:gd name="T2" fmla="*/ 0 w 15"/>
                  <a:gd name="T3" fmla="*/ 175853 h 75"/>
                  <a:gd name="T4" fmla="*/ 0 w 15"/>
                  <a:gd name="T5" fmla="*/ 20997 h 75"/>
                  <a:gd name="T6" fmla="*/ 20320 w 15"/>
                  <a:gd name="T7" fmla="*/ 0 h 75"/>
                  <a:gd name="T8" fmla="*/ 38100 w 15"/>
                  <a:gd name="T9" fmla="*/ 20997 h 75"/>
                  <a:gd name="T10" fmla="*/ 38100 w 15"/>
                  <a:gd name="T11" fmla="*/ 175853 h 75"/>
                  <a:gd name="T12" fmla="*/ 20320 w 15"/>
                  <a:gd name="T13" fmla="*/ 196850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75">
                    <a:moveTo>
                      <a:pt x="8" y="75"/>
                    </a:moveTo>
                    <a:cubicBezTo>
                      <a:pt x="3" y="75"/>
                      <a:pt x="0" y="72"/>
                      <a:pt x="0" y="67"/>
                    </a:cubicBezTo>
                    <a:cubicBezTo>
                      <a:pt x="0" y="8"/>
                      <a:pt x="0" y="8"/>
                      <a:pt x="0" y="8"/>
                    </a:cubicBezTo>
                    <a:cubicBezTo>
                      <a:pt x="0" y="3"/>
                      <a:pt x="3" y="0"/>
                      <a:pt x="8" y="0"/>
                    </a:cubicBezTo>
                    <a:cubicBezTo>
                      <a:pt x="12" y="0"/>
                      <a:pt x="15" y="3"/>
                      <a:pt x="15" y="8"/>
                    </a:cubicBezTo>
                    <a:cubicBezTo>
                      <a:pt x="15" y="67"/>
                      <a:pt x="15" y="67"/>
                      <a:pt x="15" y="67"/>
                    </a:cubicBezTo>
                    <a:cubicBezTo>
                      <a:pt x="15" y="72"/>
                      <a:pt x="12" y="75"/>
                      <a:pt x="8" y="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51" name="Freeform 30"/>
              <p:cNvSpPr/>
              <p:nvPr/>
            </p:nvSpPr>
            <p:spPr bwMode="auto">
              <a:xfrm>
                <a:off x="9725025" y="1498600"/>
                <a:ext cx="39688" cy="187325"/>
              </a:xfrm>
              <a:custGeom>
                <a:avLst/>
                <a:gdLst>
                  <a:gd name="T0" fmla="*/ 18521 w 15"/>
                  <a:gd name="T1" fmla="*/ 187325 h 71"/>
                  <a:gd name="T2" fmla="*/ 0 w 15"/>
                  <a:gd name="T3" fmla="*/ 166218 h 71"/>
                  <a:gd name="T4" fmla="*/ 0 w 15"/>
                  <a:gd name="T5" fmla="*/ 21107 h 71"/>
                  <a:gd name="T6" fmla="*/ 18521 w 15"/>
                  <a:gd name="T7" fmla="*/ 0 h 71"/>
                  <a:gd name="T8" fmla="*/ 39688 w 15"/>
                  <a:gd name="T9" fmla="*/ 21107 h 71"/>
                  <a:gd name="T10" fmla="*/ 39688 w 15"/>
                  <a:gd name="T11" fmla="*/ 166218 h 71"/>
                  <a:gd name="T12" fmla="*/ 18521 w 15"/>
                  <a:gd name="T13" fmla="*/ 187325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71">
                    <a:moveTo>
                      <a:pt x="7" y="71"/>
                    </a:moveTo>
                    <a:cubicBezTo>
                      <a:pt x="3" y="71"/>
                      <a:pt x="0" y="68"/>
                      <a:pt x="0" y="63"/>
                    </a:cubicBezTo>
                    <a:cubicBezTo>
                      <a:pt x="0" y="8"/>
                      <a:pt x="0" y="8"/>
                      <a:pt x="0" y="8"/>
                    </a:cubicBezTo>
                    <a:cubicBezTo>
                      <a:pt x="0" y="3"/>
                      <a:pt x="3" y="0"/>
                      <a:pt x="7" y="0"/>
                    </a:cubicBezTo>
                    <a:cubicBezTo>
                      <a:pt x="12" y="0"/>
                      <a:pt x="15" y="3"/>
                      <a:pt x="15" y="8"/>
                    </a:cubicBezTo>
                    <a:cubicBezTo>
                      <a:pt x="15" y="63"/>
                      <a:pt x="15" y="63"/>
                      <a:pt x="15" y="63"/>
                    </a:cubicBezTo>
                    <a:cubicBezTo>
                      <a:pt x="15" y="68"/>
                      <a:pt x="12" y="71"/>
                      <a:pt x="7" y="7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2" name="组合 1"/>
          <p:cNvGrpSpPr/>
          <p:nvPr/>
        </p:nvGrpSpPr>
        <p:grpSpPr>
          <a:xfrm>
            <a:off x="3540653" y="3266037"/>
            <a:ext cx="1861430" cy="1610763"/>
            <a:chOff x="3540653" y="3266037"/>
            <a:chExt cx="1861430" cy="1610763"/>
          </a:xfrm>
        </p:grpSpPr>
        <p:sp>
          <p:nvSpPr>
            <p:cNvPr id="214" name="Freeform 9"/>
            <p:cNvSpPr/>
            <p:nvPr/>
          </p:nvSpPr>
          <p:spPr bwMode="auto">
            <a:xfrm>
              <a:off x="3540653" y="3266037"/>
              <a:ext cx="1861430" cy="1610763"/>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3500000" scaled="1"/>
                <a:tileRect/>
              </a:gradFill>
              <a:prstDash val="solid"/>
              <a:miter lim="800000"/>
            </a:ln>
            <a:effectLst>
              <a:outerShdw blurRad="190500" dist="88900" dir="2700000" algn="tl" rotWithShape="0">
                <a:prstClr val="black">
                  <a:alpha val="35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218" name="Freeform 9"/>
            <p:cNvSpPr>
              <a:spLocks noChangeAspect="1"/>
            </p:cNvSpPr>
            <p:nvPr/>
          </p:nvSpPr>
          <p:spPr bwMode="auto">
            <a:xfrm>
              <a:off x="3795741" y="3425330"/>
              <a:ext cx="1352221" cy="1170595"/>
            </a:xfrm>
            <a:custGeom>
              <a:avLst/>
              <a:gdLst>
                <a:gd name="T0" fmla="*/ 15 w 740"/>
                <a:gd name="T1" fmla="*/ 47 h 640"/>
                <a:gd name="T2" fmla="*/ 42 w 740"/>
                <a:gd name="T3" fmla="*/ 0 h 640"/>
                <a:gd name="T4" fmla="*/ 698 w 740"/>
                <a:gd name="T5" fmla="*/ 0 h 640"/>
                <a:gd name="T6" fmla="*/ 725 w 740"/>
                <a:gd name="T7" fmla="*/ 47 h 640"/>
                <a:gd name="T8" fmla="*/ 397 w 740"/>
                <a:gd name="T9" fmla="*/ 614 h 640"/>
                <a:gd name="T10" fmla="*/ 343 w 740"/>
                <a:gd name="T11" fmla="*/ 614 h 640"/>
                <a:gd name="T12" fmla="*/ 15 w 740"/>
                <a:gd name="T13" fmla="*/ 47 h 640"/>
              </a:gdLst>
              <a:ahLst/>
              <a:cxnLst>
                <a:cxn ang="0">
                  <a:pos x="T0" y="T1"/>
                </a:cxn>
                <a:cxn ang="0">
                  <a:pos x="T2" y="T3"/>
                </a:cxn>
                <a:cxn ang="0">
                  <a:pos x="T4" y="T5"/>
                </a:cxn>
                <a:cxn ang="0">
                  <a:pos x="T6" y="T7"/>
                </a:cxn>
                <a:cxn ang="0">
                  <a:pos x="T8" y="T9"/>
                </a:cxn>
                <a:cxn ang="0">
                  <a:pos x="T10" y="T11"/>
                </a:cxn>
                <a:cxn ang="0">
                  <a:pos x="T12" y="T13"/>
                </a:cxn>
              </a:cxnLst>
              <a:rect l="0" t="0" r="r" b="b"/>
              <a:pathLst>
                <a:path w="740" h="640">
                  <a:moveTo>
                    <a:pt x="15" y="47"/>
                  </a:moveTo>
                  <a:cubicBezTo>
                    <a:pt x="0" y="21"/>
                    <a:pt x="12" y="0"/>
                    <a:pt x="42" y="0"/>
                  </a:cubicBezTo>
                  <a:cubicBezTo>
                    <a:pt x="698" y="0"/>
                    <a:pt x="698" y="0"/>
                    <a:pt x="698" y="0"/>
                  </a:cubicBezTo>
                  <a:cubicBezTo>
                    <a:pt x="728" y="0"/>
                    <a:pt x="740" y="21"/>
                    <a:pt x="725" y="47"/>
                  </a:cubicBezTo>
                  <a:cubicBezTo>
                    <a:pt x="397" y="614"/>
                    <a:pt x="397" y="614"/>
                    <a:pt x="397" y="614"/>
                  </a:cubicBezTo>
                  <a:cubicBezTo>
                    <a:pt x="382" y="640"/>
                    <a:pt x="358" y="640"/>
                    <a:pt x="343" y="614"/>
                  </a:cubicBezTo>
                  <a:lnTo>
                    <a:pt x="15" y="47"/>
                  </a:lnTo>
                  <a:close/>
                </a:path>
              </a:pathLst>
            </a:custGeom>
            <a:solidFill>
              <a:srgbClr val="00B0F0"/>
            </a:solidFill>
            <a:ln w="12700" cap="flat" cmpd="sng" algn="ctr">
              <a:noFill/>
              <a:prstDash val="solid"/>
              <a:miter lim="800000"/>
            </a:ln>
            <a:effectLst>
              <a:outerShdw blurRad="127000" dist="63500" dir="2700000" algn="tl" rotWithShape="0">
                <a:prstClr val="black">
                  <a:alpha val="40000"/>
                </a:prstClr>
              </a:outerShdw>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 lastClr="FFFFFF"/>
                </a:solidFill>
                <a:effectLst/>
                <a:uLnTx/>
                <a:uFillTx/>
                <a:latin typeface="Calibri" panose="020F0502020204030204"/>
                <a:ea typeface="方正超粗黑简体" panose="03000509000000000000" pitchFamily="65" charset="-122"/>
                <a:cs typeface="+mn-cs"/>
              </a:endParaRPr>
            </a:p>
          </p:txBody>
        </p:sp>
        <p:grpSp>
          <p:nvGrpSpPr>
            <p:cNvPr id="252" name="组合 51"/>
            <p:cNvGrpSpPr/>
            <p:nvPr/>
          </p:nvGrpSpPr>
          <p:grpSpPr bwMode="auto">
            <a:xfrm>
              <a:off x="4257113" y="3637973"/>
              <a:ext cx="390146" cy="354050"/>
              <a:chOff x="6942138" y="1422400"/>
              <a:chExt cx="357188" cy="323851"/>
            </a:xfrm>
          </p:grpSpPr>
          <p:sp>
            <p:nvSpPr>
              <p:cNvPr id="253" name="Freeform 31"/>
              <p:cNvSpPr/>
              <p:nvPr/>
            </p:nvSpPr>
            <p:spPr bwMode="auto">
              <a:xfrm>
                <a:off x="6942138" y="1706563"/>
                <a:ext cx="357188" cy="39688"/>
              </a:xfrm>
              <a:custGeom>
                <a:avLst/>
                <a:gdLst>
                  <a:gd name="T0" fmla="*/ 357188 w 136"/>
                  <a:gd name="T1" fmla="*/ 18521 h 15"/>
                  <a:gd name="T2" fmla="*/ 336177 w 136"/>
                  <a:gd name="T3" fmla="*/ 39688 h 15"/>
                  <a:gd name="T4" fmla="*/ 21011 w 136"/>
                  <a:gd name="T5" fmla="*/ 39688 h 15"/>
                  <a:gd name="T6" fmla="*/ 0 w 136"/>
                  <a:gd name="T7" fmla="*/ 18521 h 15"/>
                  <a:gd name="T8" fmla="*/ 21011 w 136"/>
                  <a:gd name="T9" fmla="*/ 0 h 15"/>
                  <a:gd name="T10" fmla="*/ 336177 w 136"/>
                  <a:gd name="T11" fmla="*/ 0 h 15"/>
                  <a:gd name="T12" fmla="*/ 357188 w 136"/>
                  <a:gd name="T13" fmla="*/ 18521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15">
                    <a:moveTo>
                      <a:pt x="136" y="7"/>
                    </a:moveTo>
                    <a:cubicBezTo>
                      <a:pt x="136" y="12"/>
                      <a:pt x="133" y="15"/>
                      <a:pt x="128" y="15"/>
                    </a:cubicBezTo>
                    <a:cubicBezTo>
                      <a:pt x="8" y="15"/>
                      <a:pt x="8" y="15"/>
                      <a:pt x="8" y="15"/>
                    </a:cubicBezTo>
                    <a:cubicBezTo>
                      <a:pt x="3" y="15"/>
                      <a:pt x="0" y="12"/>
                      <a:pt x="0" y="7"/>
                    </a:cubicBezTo>
                    <a:cubicBezTo>
                      <a:pt x="0" y="3"/>
                      <a:pt x="3" y="0"/>
                      <a:pt x="8" y="0"/>
                    </a:cubicBezTo>
                    <a:cubicBezTo>
                      <a:pt x="128" y="0"/>
                      <a:pt x="128" y="0"/>
                      <a:pt x="128" y="0"/>
                    </a:cubicBezTo>
                    <a:cubicBezTo>
                      <a:pt x="133" y="0"/>
                      <a:pt x="136" y="3"/>
                      <a:pt x="136"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54" name="Freeform 32"/>
              <p:cNvSpPr/>
              <p:nvPr/>
            </p:nvSpPr>
            <p:spPr bwMode="auto">
              <a:xfrm>
                <a:off x="6986588" y="1562100"/>
                <a:ext cx="42863" cy="123825"/>
              </a:xfrm>
              <a:custGeom>
                <a:avLst/>
                <a:gdLst>
                  <a:gd name="T0" fmla="*/ 21432 w 16"/>
                  <a:gd name="T1" fmla="*/ 123825 h 47"/>
                  <a:gd name="T2" fmla="*/ 0 w 16"/>
                  <a:gd name="T3" fmla="*/ 102748 h 47"/>
                  <a:gd name="T4" fmla="*/ 0 w 16"/>
                  <a:gd name="T5" fmla="*/ 21077 h 47"/>
                  <a:gd name="T6" fmla="*/ 21432 w 16"/>
                  <a:gd name="T7" fmla="*/ 0 h 47"/>
                  <a:gd name="T8" fmla="*/ 42863 w 16"/>
                  <a:gd name="T9" fmla="*/ 21077 h 47"/>
                  <a:gd name="T10" fmla="*/ 42863 w 16"/>
                  <a:gd name="T11" fmla="*/ 102748 h 47"/>
                  <a:gd name="T12" fmla="*/ 21432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55" name="Freeform 33"/>
              <p:cNvSpPr/>
              <p:nvPr/>
            </p:nvSpPr>
            <p:spPr bwMode="auto">
              <a:xfrm>
                <a:off x="7062788" y="1562100"/>
                <a:ext cx="39688" cy="123825"/>
              </a:xfrm>
              <a:custGeom>
                <a:avLst/>
                <a:gdLst>
                  <a:gd name="T0" fmla="*/ 21167 w 15"/>
                  <a:gd name="T1" fmla="*/ 123825 h 47"/>
                  <a:gd name="T2" fmla="*/ 0 w 15"/>
                  <a:gd name="T3" fmla="*/ 102748 h 47"/>
                  <a:gd name="T4" fmla="*/ 0 w 15"/>
                  <a:gd name="T5" fmla="*/ 21077 h 47"/>
                  <a:gd name="T6" fmla="*/ 21167 w 15"/>
                  <a:gd name="T7" fmla="*/ 0 h 47"/>
                  <a:gd name="T8" fmla="*/ 39688 w 15"/>
                  <a:gd name="T9" fmla="*/ 21077 h 47"/>
                  <a:gd name="T10" fmla="*/ 39688 w 15"/>
                  <a:gd name="T11" fmla="*/ 102748 h 47"/>
                  <a:gd name="T12" fmla="*/ 21167 w 15"/>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7">
                    <a:moveTo>
                      <a:pt x="8" y="47"/>
                    </a:moveTo>
                    <a:cubicBezTo>
                      <a:pt x="3" y="47"/>
                      <a:pt x="0" y="44"/>
                      <a:pt x="0" y="39"/>
                    </a:cubicBezTo>
                    <a:cubicBezTo>
                      <a:pt x="0" y="8"/>
                      <a:pt x="0" y="8"/>
                      <a:pt x="0" y="8"/>
                    </a:cubicBezTo>
                    <a:cubicBezTo>
                      <a:pt x="0" y="4"/>
                      <a:pt x="3" y="0"/>
                      <a:pt x="8" y="0"/>
                    </a:cubicBezTo>
                    <a:cubicBezTo>
                      <a:pt x="12" y="0"/>
                      <a:pt x="15" y="4"/>
                      <a:pt x="15" y="8"/>
                    </a:cubicBezTo>
                    <a:cubicBezTo>
                      <a:pt x="15" y="39"/>
                      <a:pt x="15" y="39"/>
                      <a:pt x="15" y="39"/>
                    </a:cubicBezTo>
                    <a:cubicBezTo>
                      <a:pt x="15"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56" name="Freeform 34"/>
              <p:cNvSpPr/>
              <p:nvPr/>
            </p:nvSpPr>
            <p:spPr bwMode="auto">
              <a:xfrm>
                <a:off x="7138988" y="1562100"/>
                <a:ext cx="39688" cy="123825"/>
              </a:xfrm>
              <a:custGeom>
                <a:avLst/>
                <a:gdLst>
                  <a:gd name="T0" fmla="*/ 18521 w 15"/>
                  <a:gd name="T1" fmla="*/ 123825 h 47"/>
                  <a:gd name="T2" fmla="*/ 0 w 15"/>
                  <a:gd name="T3" fmla="*/ 102748 h 47"/>
                  <a:gd name="T4" fmla="*/ 0 w 15"/>
                  <a:gd name="T5" fmla="*/ 21077 h 47"/>
                  <a:gd name="T6" fmla="*/ 18521 w 15"/>
                  <a:gd name="T7" fmla="*/ 0 h 47"/>
                  <a:gd name="T8" fmla="*/ 39688 w 15"/>
                  <a:gd name="T9" fmla="*/ 21077 h 47"/>
                  <a:gd name="T10" fmla="*/ 39688 w 15"/>
                  <a:gd name="T11" fmla="*/ 102748 h 47"/>
                  <a:gd name="T12" fmla="*/ 18521 w 15"/>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7">
                    <a:moveTo>
                      <a:pt x="7" y="47"/>
                    </a:moveTo>
                    <a:cubicBezTo>
                      <a:pt x="3" y="47"/>
                      <a:pt x="0" y="44"/>
                      <a:pt x="0" y="39"/>
                    </a:cubicBezTo>
                    <a:cubicBezTo>
                      <a:pt x="0" y="8"/>
                      <a:pt x="0" y="8"/>
                      <a:pt x="0" y="8"/>
                    </a:cubicBezTo>
                    <a:cubicBezTo>
                      <a:pt x="0" y="4"/>
                      <a:pt x="3" y="0"/>
                      <a:pt x="7" y="0"/>
                    </a:cubicBezTo>
                    <a:cubicBezTo>
                      <a:pt x="12" y="0"/>
                      <a:pt x="15" y="4"/>
                      <a:pt x="15" y="8"/>
                    </a:cubicBezTo>
                    <a:cubicBezTo>
                      <a:pt x="15" y="39"/>
                      <a:pt x="15" y="39"/>
                      <a:pt x="15" y="39"/>
                    </a:cubicBezTo>
                    <a:cubicBezTo>
                      <a:pt x="15" y="44"/>
                      <a:pt x="12" y="47"/>
                      <a:pt x="7"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57" name="Freeform 35"/>
              <p:cNvSpPr/>
              <p:nvPr/>
            </p:nvSpPr>
            <p:spPr bwMode="auto">
              <a:xfrm>
                <a:off x="7212013" y="1562100"/>
                <a:ext cx="42863" cy="123825"/>
              </a:xfrm>
              <a:custGeom>
                <a:avLst/>
                <a:gdLst>
                  <a:gd name="T0" fmla="*/ 21432 w 16"/>
                  <a:gd name="T1" fmla="*/ 123825 h 47"/>
                  <a:gd name="T2" fmla="*/ 0 w 16"/>
                  <a:gd name="T3" fmla="*/ 102748 h 47"/>
                  <a:gd name="T4" fmla="*/ 0 w 16"/>
                  <a:gd name="T5" fmla="*/ 21077 h 47"/>
                  <a:gd name="T6" fmla="*/ 21432 w 16"/>
                  <a:gd name="T7" fmla="*/ 0 h 47"/>
                  <a:gd name="T8" fmla="*/ 42863 w 16"/>
                  <a:gd name="T9" fmla="*/ 21077 h 47"/>
                  <a:gd name="T10" fmla="*/ 42863 w 16"/>
                  <a:gd name="T11" fmla="*/ 102748 h 47"/>
                  <a:gd name="T12" fmla="*/ 21432 w 16"/>
                  <a:gd name="T13" fmla="*/ 123825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58" name="Freeform 36"/>
              <p:cNvSpPr/>
              <p:nvPr/>
            </p:nvSpPr>
            <p:spPr bwMode="auto">
              <a:xfrm>
                <a:off x="7010400" y="1422400"/>
                <a:ext cx="220663" cy="66675"/>
              </a:xfrm>
              <a:custGeom>
                <a:avLst/>
                <a:gdLst>
                  <a:gd name="T0" fmla="*/ 220663 w 84"/>
                  <a:gd name="T1" fmla="*/ 66675 h 25"/>
                  <a:gd name="T2" fmla="*/ 136601 w 84"/>
                  <a:gd name="T3" fmla="*/ 10668 h 25"/>
                  <a:gd name="T4" fmla="*/ 84062 w 84"/>
                  <a:gd name="T5" fmla="*/ 10668 h 25"/>
                  <a:gd name="T6" fmla="*/ 47285 w 84"/>
                  <a:gd name="T7" fmla="*/ 34671 h 25"/>
                  <a:gd name="T8" fmla="*/ 0 w 84"/>
                  <a:gd name="T9" fmla="*/ 66675 h 25"/>
                  <a:gd name="T10" fmla="*/ 220663 w 84"/>
                  <a:gd name="T11" fmla="*/ 66675 h 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25">
                    <a:moveTo>
                      <a:pt x="84" y="25"/>
                    </a:moveTo>
                    <a:cubicBezTo>
                      <a:pt x="52" y="4"/>
                      <a:pt x="52" y="4"/>
                      <a:pt x="52" y="4"/>
                    </a:cubicBezTo>
                    <a:cubicBezTo>
                      <a:pt x="46" y="0"/>
                      <a:pt x="38" y="0"/>
                      <a:pt x="32" y="4"/>
                    </a:cubicBezTo>
                    <a:cubicBezTo>
                      <a:pt x="18" y="13"/>
                      <a:pt x="18" y="13"/>
                      <a:pt x="18" y="13"/>
                    </a:cubicBezTo>
                    <a:cubicBezTo>
                      <a:pt x="0" y="25"/>
                      <a:pt x="0" y="25"/>
                      <a:pt x="0" y="25"/>
                    </a:cubicBezTo>
                    <a:lnTo>
                      <a:pt x="84" y="2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59" name="Freeform 37"/>
              <p:cNvSpPr/>
              <p:nvPr/>
            </p:nvSpPr>
            <p:spPr bwMode="auto">
              <a:xfrm>
                <a:off x="6962775" y="1509713"/>
                <a:ext cx="315913" cy="41275"/>
              </a:xfrm>
              <a:custGeom>
                <a:avLst/>
                <a:gdLst>
                  <a:gd name="T0" fmla="*/ 315913 w 120"/>
                  <a:gd name="T1" fmla="*/ 20638 h 16"/>
                  <a:gd name="T2" fmla="*/ 294852 w 120"/>
                  <a:gd name="T3" fmla="*/ 41275 h 16"/>
                  <a:gd name="T4" fmla="*/ 21061 w 120"/>
                  <a:gd name="T5" fmla="*/ 41275 h 16"/>
                  <a:gd name="T6" fmla="*/ 0 w 120"/>
                  <a:gd name="T7" fmla="*/ 20638 h 16"/>
                  <a:gd name="T8" fmla="*/ 21061 w 120"/>
                  <a:gd name="T9" fmla="*/ 0 h 16"/>
                  <a:gd name="T10" fmla="*/ 294852 w 120"/>
                  <a:gd name="T11" fmla="*/ 0 h 16"/>
                  <a:gd name="T12" fmla="*/ 315913 w 120"/>
                  <a:gd name="T13" fmla="*/ 20638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6">
                    <a:moveTo>
                      <a:pt x="120" y="8"/>
                    </a:moveTo>
                    <a:cubicBezTo>
                      <a:pt x="120" y="12"/>
                      <a:pt x="116" y="16"/>
                      <a:pt x="112" y="16"/>
                    </a:cubicBezTo>
                    <a:cubicBezTo>
                      <a:pt x="8" y="16"/>
                      <a:pt x="8" y="16"/>
                      <a:pt x="8" y="16"/>
                    </a:cubicBezTo>
                    <a:cubicBezTo>
                      <a:pt x="4" y="16"/>
                      <a:pt x="0" y="12"/>
                      <a:pt x="0" y="8"/>
                    </a:cubicBezTo>
                    <a:cubicBezTo>
                      <a:pt x="0" y="3"/>
                      <a:pt x="4" y="0"/>
                      <a:pt x="8" y="0"/>
                    </a:cubicBezTo>
                    <a:cubicBezTo>
                      <a:pt x="112" y="0"/>
                      <a:pt x="112" y="0"/>
                      <a:pt x="112" y="0"/>
                    </a:cubicBezTo>
                    <a:cubicBezTo>
                      <a:pt x="116" y="0"/>
                      <a:pt x="120" y="3"/>
                      <a:pt x="120"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260" name="组合 259"/>
          <p:cNvGrpSpPr/>
          <p:nvPr/>
        </p:nvGrpSpPr>
        <p:grpSpPr>
          <a:xfrm>
            <a:off x="1375072" y="1392217"/>
            <a:ext cx="447643" cy="451866"/>
            <a:chOff x="9488488" y="4192588"/>
            <a:chExt cx="341313" cy="344487"/>
          </a:xfrm>
          <a:solidFill>
            <a:srgbClr val="0070C0"/>
          </a:solidFill>
        </p:grpSpPr>
        <p:sp>
          <p:nvSpPr>
            <p:cNvPr id="261" name="Freeform 48"/>
            <p:cNvSpPr>
              <a:spLocks noEditPoints="1"/>
            </p:cNvSpPr>
            <p:nvPr/>
          </p:nvSpPr>
          <p:spPr bwMode="auto">
            <a:xfrm>
              <a:off x="9567863" y="4206875"/>
              <a:ext cx="182563" cy="330200"/>
            </a:xfrm>
            <a:custGeom>
              <a:avLst/>
              <a:gdLst>
                <a:gd name="T0" fmla="*/ 35 w 70"/>
                <a:gd name="T1" fmla="*/ 126 h 126"/>
                <a:gd name="T2" fmla="*/ 0 w 70"/>
                <a:gd name="T3" fmla="*/ 63 h 126"/>
                <a:gd name="T4" fmla="*/ 35 w 70"/>
                <a:gd name="T5" fmla="*/ 0 h 126"/>
                <a:gd name="T6" fmla="*/ 70 w 70"/>
                <a:gd name="T7" fmla="*/ 63 h 126"/>
                <a:gd name="T8" fmla="*/ 35 w 70"/>
                <a:gd name="T9" fmla="*/ 126 h 126"/>
                <a:gd name="T10" fmla="*/ 35 w 70"/>
                <a:gd name="T11" fmla="*/ 6 h 126"/>
                <a:gd name="T12" fmla="*/ 6 w 70"/>
                <a:gd name="T13" fmla="*/ 63 h 126"/>
                <a:gd name="T14" fmla="*/ 35 w 70"/>
                <a:gd name="T15" fmla="*/ 120 h 126"/>
                <a:gd name="T16" fmla="*/ 64 w 70"/>
                <a:gd name="T17" fmla="*/ 63 h 126"/>
                <a:gd name="T18" fmla="*/ 35 w 70"/>
                <a:gd name="T19"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26">
                  <a:moveTo>
                    <a:pt x="35" y="126"/>
                  </a:moveTo>
                  <a:cubicBezTo>
                    <a:pt x="15" y="126"/>
                    <a:pt x="0" y="98"/>
                    <a:pt x="0" y="63"/>
                  </a:cubicBezTo>
                  <a:cubicBezTo>
                    <a:pt x="0" y="27"/>
                    <a:pt x="15" y="0"/>
                    <a:pt x="35" y="0"/>
                  </a:cubicBezTo>
                  <a:cubicBezTo>
                    <a:pt x="55" y="0"/>
                    <a:pt x="70" y="27"/>
                    <a:pt x="70" y="63"/>
                  </a:cubicBezTo>
                  <a:cubicBezTo>
                    <a:pt x="70" y="98"/>
                    <a:pt x="55" y="126"/>
                    <a:pt x="35" y="126"/>
                  </a:cubicBezTo>
                  <a:close/>
                  <a:moveTo>
                    <a:pt x="35" y="6"/>
                  </a:moveTo>
                  <a:cubicBezTo>
                    <a:pt x="19" y="6"/>
                    <a:pt x="6" y="32"/>
                    <a:pt x="6" y="63"/>
                  </a:cubicBezTo>
                  <a:cubicBezTo>
                    <a:pt x="6" y="93"/>
                    <a:pt x="19" y="120"/>
                    <a:pt x="35" y="120"/>
                  </a:cubicBezTo>
                  <a:cubicBezTo>
                    <a:pt x="51" y="120"/>
                    <a:pt x="64" y="93"/>
                    <a:pt x="64" y="63"/>
                  </a:cubicBezTo>
                  <a:cubicBezTo>
                    <a:pt x="64" y="32"/>
                    <a:pt x="51" y="6"/>
                    <a:pt x="3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62" name="Freeform 49"/>
            <p:cNvSpPr>
              <a:spLocks noEditPoints="1"/>
            </p:cNvSpPr>
            <p:nvPr/>
          </p:nvSpPr>
          <p:spPr bwMode="auto">
            <a:xfrm>
              <a:off x="9488488" y="4260850"/>
              <a:ext cx="341313" cy="219075"/>
            </a:xfrm>
            <a:custGeom>
              <a:avLst/>
              <a:gdLst>
                <a:gd name="T0" fmla="*/ 40 w 130"/>
                <a:gd name="T1" fmla="*/ 83 h 83"/>
                <a:gd name="T2" fmla="*/ 8 w 130"/>
                <a:gd name="T3" fmla="*/ 68 h 83"/>
                <a:gd name="T4" fmla="*/ 50 w 130"/>
                <a:gd name="T5" fmla="*/ 9 h 83"/>
                <a:gd name="T6" fmla="*/ 90 w 130"/>
                <a:gd name="T7" fmla="*/ 0 h 83"/>
                <a:gd name="T8" fmla="*/ 122 w 130"/>
                <a:gd name="T9" fmla="*/ 15 h 83"/>
                <a:gd name="T10" fmla="*/ 80 w 130"/>
                <a:gd name="T11" fmla="*/ 74 h 83"/>
                <a:gd name="T12" fmla="*/ 40 w 130"/>
                <a:gd name="T13" fmla="*/ 83 h 83"/>
                <a:gd name="T14" fmla="*/ 90 w 130"/>
                <a:gd name="T15" fmla="*/ 6 h 83"/>
                <a:gd name="T16" fmla="*/ 53 w 130"/>
                <a:gd name="T17" fmla="*/ 15 h 83"/>
                <a:gd name="T18" fmla="*/ 13 w 130"/>
                <a:gd name="T19" fmla="*/ 66 h 83"/>
                <a:gd name="T20" fmla="*/ 40 w 130"/>
                <a:gd name="T21" fmla="*/ 77 h 83"/>
                <a:gd name="T22" fmla="*/ 77 w 130"/>
                <a:gd name="T23" fmla="*/ 68 h 83"/>
                <a:gd name="T24" fmla="*/ 117 w 130"/>
                <a:gd name="T25" fmla="*/ 17 h 83"/>
                <a:gd name="T26" fmla="*/ 90 w 130"/>
                <a:gd name="T27" fmla="*/ 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83">
                  <a:moveTo>
                    <a:pt x="40" y="83"/>
                  </a:moveTo>
                  <a:cubicBezTo>
                    <a:pt x="24" y="83"/>
                    <a:pt x="12" y="78"/>
                    <a:pt x="8" y="68"/>
                  </a:cubicBezTo>
                  <a:cubicBezTo>
                    <a:pt x="0" y="50"/>
                    <a:pt x="18" y="24"/>
                    <a:pt x="50" y="9"/>
                  </a:cubicBezTo>
                  <a:cubicBezTo>
                    <a:pt x="63" y="3"/>
                    <a:pt x="78" y="0"/>
                    <a:pt x="90" y="0"/>
                  </a:cubicBezTo>
                  <a:cubicBezTo>
                    <a:pt x="106" y="0"/>
                    <a:pt x="118" y="5"/>
                    <a:pt x="122" y="15"/>
                  </a:cubicBezTo>
                  <a:cubicBezTo>
                    <a:pt x="130" y="33"/>
                    <a:pt x="112" y="59"/>
                    <a:pt x="80" y="74"/>
                  </a:cubicBezTo>
                  <a:cubicBezTo>
                    <a:pt x="67" y="80"/>
                    <a:pt x="52" y="83"/>
                    <a:pt x="40" y="83"/>
                  </a:cubicBezTo>
                  <a:close/>
                  <a:moveTo>
                    <a:pt x="90" y="6"/>
                  </a:moveTo>
                  <a:cubicBezTo>
                    <a:pt x="79" y="6"/>
                    <a:pt x="65" y="9"/>
                    <a:pt x="53" y="15"/>
                  </a:cubicBezTo>
                  <a:cubicBezTo>
                    <a:pt x="25" y="28"/>
                    <a:pt x="7" y="51"/>
                    <a:pt x="13" y="66"/>
                  </a:cubicBezTo>
                  <a:cubicBezTo>
                    <a:pt x="17" y="73"/>
                    <a:pt x="26" y="77"/>
                    <a:pt x="40" y="77"/>
                  </a:cubicBezTo>
                  <a:cubicBezTo>
                    <a:pt x="51" y="77"/>
                    <a:pt x="65" y="74"/>
                    <a:pt x="77" y="68"/>
                  </a:cubicBezTo>
                  <a:cubicBezTo>
                    <a:pt x="105" y="55"/>
                    <a:pt x="123" y="32"/>
                    <a:pt x="117" y="17"/>
                  </a:cubicBezTo>
                  <a:cubicBezTo>
                    <a:pt x="113" y="10"/>
                    <a:pt x="104" y="6"/>
                    <a:pt x="9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63" name="Freeform 50"/>
            <p:cNvSpPr>
              <a:spLocks noEditPoints="1"/>
            </p:cNvSpPr>
            <p:nvPr/>
          </p:nvSpPr>
          <p:spPr bwMode="auto">
            <a:xfrm>
              <a:off x="9493250" y="4267200"/>
              <a:ext cx="331788" cy="206375"/>
            </a:xfrm>
            <a:custGeom>
              <a:avLst/>
              <a:gdLst>
                <a:gd name="T0" fmla="*/ 85 w 126"/>
                <a:gd name="T1" fmla="*/ 79 h 79"/>
                <a:gd name="T2" fmla="*/ 51 w 126"/>
                <a:gd name="T3" fmla="*/ 73 h 79"/>
                <a:gd name="T4" fmla="*/ 13 w 126"/>
                <a:gd name="T5" fmla="*/ 48 h 79"/>
                <a:gd name="T6" fmla="*/ 4 w 126"/>
                <a:gd name="T7" fmla="*/ 18 h 79"/>
                <a:gd name="T8" fmla="*/ 41 w 126"/>
                <a:gd name="T9" fmla="*/ 0 h 79"/>
                <a:gd name="T10" fmla="*/ 75 w 126"/>
                <a:gd name="T11" fmla="*/ 6 h 79"/>
                <a:gd name="T12" fmla="*/ 113 w 126"/>
                <a:gd name="T13" fmla="*/ 31 h 79"/>
                <a:gd name="T14" fmla="*/ 122 w 126"/>
                <a:gd name="T15" fmla="*/ 61 h 79"/>
                <a:gd name="T16" fmla="*/ 85 w 126"/>
                <a:gd name="T17" fmla="*/ 79 h 79"/>
                <a:gd name="T18" fmla="*/ 41 w 126"/>
                <a:gd name="T19" fmla="*/ 6 h 79"/>
                <a:gd name="T20" fmla="*/ 9 w 126"/>
                <a:gd name="T21" fmla="*/ 20 h 79"/>
                <a:gd name="T22" fmla="*/ 18 w 126"/>
                <a:gd name="T23" fmla="*/ 45 h 79"/>
                <a:gd name="T24" fmla="*/ 53 w 126"/>
                <a:gd name="T25" fmla="*/ 67 h 79"/>
                <a:gd name="T26" fmla="*/ 85 w 126"/>
                <a:gd name="T27" fmla="*/ 73 h 79"/>
                <a:gd name="T28" fmla="*/ 117 w 126"/>
                <a:gd name="T29" fmla="*/ 59 h 79"/>
                <a:gd name="T30" fmla="*/ 108 w 126"/>
                <a:gd name="T31" fmla="*/ 34 h 79"/>
                <a:gd name="T32" fmla="*/ 73 w 126"/>
                <a:gd name="T33" fmla="*/ 12 h 79"/>
                <a:gd name="T34" fmla="*/ 41 w 126"/>
                <a:gd name="T35" fmla="*/ 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79">
                  <a:moveTo>
                    <a:pt x="85" y="79"/>
                  </a:moveTo>
                  <a:cubicBezTo>
                    <a:pt x="74" y="79"/>
                    <a:pt x="63" y="77"/>
                    <a:pt x="51" y="73"/>
                  </a:cubicBezTo>
                  <a:cubicBezTo>
                    <a:pt x="35" y="67"/>
                    <a:pt x="22" y="58"/>
                    <a:pt x="13" y="48"/>
                  </a:cubicBezTo>
                  <a:cubicBezTo>
                    <a:pt x="4" y="38"/>
                    <a:pt x="0" y="27"/>
                    <a:pt x="4" y="18"/>
                  </a:cubicBezTo>
                  <a:cubicBezTo>
                    <a:pt x="8" y="7"/>
                    <a:pt x="22" y="0"/>
                    <a:pt x="41" y="0"/>
                  </a:cubicBezTo>
                  <a:cubicBezTo>
                    <a:pt x="52" y="0"/>
                    <a:pt x="63" y="2"/>
                    <a:pt x="75" y="6"/>
                  </a:cubicBezTo>
                  <a:cubicBezTo>
                    <a:pt x="91" y="12"/>
                    <a:pt x="104" y="21"/>
                    <a:pt x="113" y="31"/>
                  </a:cubicBezTo>
                  <a:cubicBezTo>
                    <a:pt x="122" y="41"/>
                    <a:pt x="126" y="52"/>
                    <a:pt x="122" y="61"/>
                  </a:cubicBezTo>
                  <a:cubicBezTo>
                    <a:pt x="118" y="72"/>
                    <a:pt x="104" y="79"/>
                    <a:pt x="85" y="79"/>
                  </a:cubicBezTo>
                  <a:close/>
                  <a:moveTo>
                    <a:pt x="41" y="6"/>
                  </a:moveTo>
                  <a:cubicBezTo>
                    <a:pt x="24" y="6"/>
                    <a:pt x="13" y="11"/>
                    <a:pt x="9" y="20"/>
                  </a:cubicBezTo>
                  <a:cubicBezTo>
                    <a:pt x="7" y="27"/>
                    <a:pt x="10" y="36"/>
                    <a:pt x="18" y="45"/>
                  </a:cubicBezTo>
                  <a:cubicBezTo>
                    <a:pt x="26" y="54"/>
                    <a:pt x="38" y="62"/>
                    <a:pt x="53" y="67"/>
                  </a:cubicBezTo>
                  <a:cubicBezTo>
                    <a:pt x="64" y="71"/>
                    <a:pt x="75" y="73"/>
                    <a:pt x="85" y="73"/>
                  </a:cubicBezTo>
                  <a:cubicBezTo>
                    <a:pt x="102" y="73"/>
                    <a:pt x="113" y="68"/>
                    <a:pt x="117" y="59"/>
                  </a:cubicBezTo>
                  <a:cubicBezTo>
                    <a:pt x="119" y="52"/>
                    <a:pt x="116" y="43"/>
                    <a:pt x="108" y="34"/>
                  </a:cubicBezTo>
                  <a:cubicBezTo>
                    <a:pt x="100" y="25"/>
                    <a:pt x="88" y="17"/>
                    <a:pt x="73" y="12"/>
                  </a:cubicBezTo>
                  <a:cubicBezTo>
                    <a:pt x="62" y="8"/>
                    <a:pt x="51" y="6"/>
                    <a:pt x="4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64" name="Oval 51"/>
            <p:cNvSpPr>
              <a:spLocks noChangeArrowheads="1"/>
            </p:cNvSpPr>
            <p:nvPr/>
          </p:nvSpPr>
          <p:spPr bwMode="auto">
            <a:xfrm>
              <a:off x="9617075" y="4329113"/>
              <a:ext cx="841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65" name="Oval 52"/>
            <p:cNvSpPr>
              <a:spLocks noChangeArrowheads="1"/>
            </p:cNvSpPr>
            <p:nvPr/>
          </p:nvSpPr>
          <p:spPr bwMode="auto">
            <a:xfrm>
              <a:off x="9785350" y="4413250"/>
              <a:ext cx="41275" cy="428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66" name="Oval 53"/>
            <p:cNvSpPr>
              <a:spLocks noChangeArrowheads="1"/>
            </p:cNvSpPr>
            <p:nvPr/>
          </p:nvSpPr>
          <p:spPr bwMode="auto">
            <a:xfrm>
              <a:off x="9491663" y="4413250"/>
              <a:ext cx="41275" cy="428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67" name="Oval 54"/>
            <p:cNvSpPr>
              <a:spLocks noChangeArrowheads="1"/>
            </p:cNvSpPr>
            <p:nvPr/>
          </p:nvSpPr>
          <p:spPr bwMode="auto">
            <a:xfrm>
              <a:off x="9637713" y="4192588"/>
              <a:ext cx="42863" cy="428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nvGrpSpPr>
          <p:cNvPr id="268" name="组合 267"/>
          <p:cNvGrpSpPr/>
          <p:nvPr/>
        </p:nvGrpSpPr>
        <p:grpSpPr>
          <a:xfrm>
            <a:off x="1378470" y="3013030"/>
            <a:ext cx="501137" cy="356175"/>
            <a:chOff x="6934200" y="4259263"/>
            <a:chExt cx="373063" cy="265113"/>
          </a:xfrm>
          <a:solidFill>
            <a:srgbClr val="0070C0"/>
          </a:solidFill>
        </p:grpSpPr>
        <p:sp>
          <p:nvSpPr>
            <p:cNvPr id="269" name="Oval 38"/>
            <p:cNvSpPr>
              <a:spLocks noChangeArrowheads="1"/>
            </p:cNvSpPr>
            <p:nvPr/>
          </p:nvSpPr>
          <p:spPr bwMode="auto">
            <a:xfrm>
              <a:off x="7094538" y="4395788"/>
              <a:ext cx="52388"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0" name="Freeform 39"/>
            <p:cNvSpPr/>
            <p:nvPr/>
          </p:nvSpPr>
          <p:spPr bwMode="auto">
            <a:xfrm>
              <a:off x="7073900" y="4449763"/>
              <a:ext cx="93663" cy="74613"/>
            </a:xfrm>
            <a:custGeom>
              <a:avLst/>
              <a:gdLst>
                <a:gd name="T0" fmla="*/ 27 w 36"/>
                <a:gd name="T1" fmla="*/ 0 h 28"/>
                <a:gd name="T2" fmla="*/ 18 w 36"/>
                <a:gd name="T3" fmla="*/ 11 h 28"/>
                <a:gd name="T4" fmla="*/ 9 w 36"/>
                <a:gd name="T5" fmla="*/ 0 h 28"/>
                <a:gd name="T6" fmla="*/ 0 w 36"/>
                <a:gd name="T7" fmla="*/ 18 h 28"/>
                <a:gd name="T8" fmla="*/ 1 w 36"/>
                <a:gd name="T9" fmla="*/ 26 h 28"/>
                <a:gd name="T10" fmla="*/ 18 w 36"/>
                <a:gd name="T11" fmla="*/ 28 h 28"/>
                <a:gd name="T12" fmla="*/ 35 w 36"/>
                <a:gd name="T13" fmla="*/ 26 h 28"/>
                <a:gd name="T14" fmla="*/ 36 w 36"/>
                <a:gd name="T15" fmla="*/ 18 h 28"/>
                <a:gd name="T16" fmla="*/ 27 w 3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8">
                  <a:moveTo>
                    <a:pt x="27"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6" y="21"/>
                    <a:pt x="36" y="18"/>
                  </a:cubicBezTo>
                  <a:cubicBezTo>
                    <a:pt x="36" y="11"/>
                    <a:pt x="33" y="4"/>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1" name="Oval 40"/>
            <p:cNvSpPr>
              <a:spLocks noChangeArrowheads="1"/>
            </p:cNvSpPr>
            <p:nvPr/>
          </p:nvSpPr>
          <p:spPr bwMode="auto">
            <a:xfrm>
              <a:off x="6958013" y="4395788"/>
              <a:ext cx="50800"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2" name="Freeform 41"/>
            <p:cNvSpPr/>
            <p:nvPr/>
          </p:nvSpPr>
          <p:spPr bwMode="auto">
            <a:xfrm>
              <a:off x="6934200" y="4449763"/>
              <a:ext cx="96838" cy="74613"/>
            </a:xfrm>
            <a:custGeom>
              <a:avLst/>
              <a:gdLst>
                <a:gd name="T0" fmla="*/ 28 w 37"/>
                <a:gd name="T1" fmla="*/ 0 h 28"/>
                <a:gd name="T2" fmla="*/ 19 w 37"/>
                <a:gd name="T3" fmla="*/ 11 h 28"/>
                <a:gd name="T4" fmla="*/ 9 w 37"/>
                <a:gd name="T5" fmla="*/ 0 h 28"/>
                <a:gd name="T6" fmla="*/ 0 w 37"/>
                <a:gd name="T7" fmla="*/ 18 h 28"/>
                <a:gd name="T8" fmla="*/ 1 w 37"/>
                <a:gd name="T9" fmla="*/ 26 h 28"/>
                <a:gd name="T10" fmla="*/ 19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1" y="26"/>
                  </a:cubicBezTo>
                  <a:cubicBezTo>
                    <a:pt x="7" y="27"/>
                    <a:pt x="12" y="28"/>
                    <a:pt x="19" y="28"/>
                  </a:cubicBezTo>
                  <a:cubicBezTo>
                    <a:pt x="25" y="28"/>
                    <a:pt x="31" y="27"/>
                    <a:pt x="36" y="26"/>
                  </a:cubicBezTo>
                  <a:cubicBezTo>
                    <a:pt x="37" y="23"/>
                    <a:pt x="37" y="21"/>
                    <a:pt x="37" y="18"/>
                  </a:cubicBezTo>
                  <a:cubicBezTo>
                    <a:pt x="37" y="11"/>
                    <a:pt x="33" y="4"/>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3" name="Oval 42"/>
            <p:cNvSpPr>
              <a:spLocks noChangeArrowheads="1"/>
            </p:cNvSpPr>
            <p:nvPr/>
          </p:nvSpPr>
          <p:spPr bwMode="auto">
            <a:xfrm>
              <a:off x="7234238" y="4395788"/>
              <a:ext cx="49213"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4" name="Freeform 43"/>
            <p:cNvSpPr/>
            <p:nvPr/>
          </p:nvSpPr>
          <p:spPr bwMode="auto">
            <a:xfrm>
              <a:off x="7210425" y="4449763"/>
              <a:ext cx="96838" cy="74613"/>
            </a:xfrm>
            <a:custGeom>
              <a:avLst/>
              <a:gdLst>
                <a:gd name="T0" fmla="*/ 28 w 37"/>
                <a:gd name="T1" fmla="*/ 0 h 28"/>
                <a:gd name="T2" fmla="*/ 18 w 37"/>
                <a:gd name="T3" fmla="*/ 11 h 28"/>
                <a:gd name="T4" fmla="*/ 9 w 37"/>
                <a:gd name="T5" fmla="*/ 0 h 28"/>
                <a:gd name="T6" fmla="*/ 0 w 37"/>
                <a:gd name="T7" fmla="*/ 18 h 28"/>
                <a:gd name="T8" fmla="*/ 1 w 37"/>
                <a:gd name="T9" fmla="*/ 26 h 28"/>
                <a:gd name="T10" fmla="*/ 18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8" y="11"/>
                    <a:pt x="18" y="11"/>
                    <a:pt x="18" y="11"/>
                  </a:cubicBezTo>
                  <a:cubicBezTo>
                    <a:pt x="9" y="0"/>
                    <a:pt x="9" y="0"/>
                    <a:pt x="9" y="0"/>
                  </a:cubicBezTo>
                  <a:cubicBezTo>
                    <a:pt x="4" y="4"/>
                    <a:pt x="0" y="11"/>
                    <a:pt x="0" y="18"/>
                  </a:cubicBezTo>
                  <a:cubicBezTo>
                    <a:pt x="0" y="21"/>
                    <a:pt x="0" y="23"/>
                    <a:pt x="1" y="26"/>
                  </a:cubicBezTo>
                  <a:cubicBezTo>
                    <a:pt x="6" y="27"/>
                    <a:pt x="12" y="28"/>
                    <a:pt x="18" y="28"/>
                  </a:cubicBezTo>
                  <a:cubicBezTo>
                    <a:pt x="25" y="28"/>
                    <a:pt x="30" y="27"/>
                    <a:pt x="36" y="26"/>
                  </a:cubicBezTo>
                  <a:cubicBezTo>
                    <a:pt x="36" y="23"/>
                    <a:pt x="37" y="21"/>
                    <a:pt x="37" y="18"/>
                  </a:cubicBezTo>
                  <a:cubicBezTo>
                    <a:pt x="37" y="11"/>
                    <a:pt x="33" y="4"/>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5" name="Oval 44"/>
            <p:cNvSpPr>
              <a:spLocks noChangeArrowheads="1"/>
            </p:cNvSpPr>
            <p:nvPr/>
          </p:nvSpPr>
          <p:spPr bwMode="auto">
            <a:xfrm>
              <a:off x="7026275" y="4259263"/>
              <a:ext cx="52388"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6" name="Freeform 45"/>
            <p:cNvSpPr/>
            <p:nvPr/>
          </p:nvSpPr>
          <p:spPr bwMode="auto">
            <a:xfrm>
              <a:off x="7002463" y="4313238"/>
              <a:ext cx="96838" cy="74613"/>
            </a:xfrm>
            <a:custGeom>
              <a:avLst/>
              <a:gdLst>
                <a:gd name="T0" fmla="*/ 28 w 37"/>
                <a:gd name="T1" fmla="*/ 0 h 28"/>
                <a:gd name="T2" fmla="*/ 19 w 37"/>
                <a:gd name="T3" fmla="*/ 11 h 28"/>
                <a:gd name="T4" fmla="*/ 9 w 37"/>
                <a:gd name="T5" fmla="*/ 0 h 28"/>
                <a:gd name="T6" fmla="*/ 0 w 37"/>
                <a:gd name="T7" fmla="*/ 18 h 28"/>
                <a:gd name="T8" fmla="*/ 2 w 37"/>
                <a:gd name="T9" fmla="*/ 26 h 28"/>
                <a:gd name="T10" fmla="*/ 19 w 37"/>
                <a:gd name="T11" fmla="*/ 28 h 28"/>
                <a:gd name="T12" fmla="*/ 36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2" y="26"/>
                  </a:cubicBezTo>
                  <a:cubicBezTo>
                    <a:pt x="7" y="27"/>
                    <a:pt x="13" y="28"/>
                    <a:pt x="19" y="28"/>
                  </a:cubicBezTo>
                  <a:cubicBezTo>
                    <a:pt x="25" y="28"/>
                    <a:pt x="31" y="27"/>
                    <a:pt x="36" y="26"/>
                  </a:cubicBezTo>
                  <a:cubicBezTo>
                    <a:pt x="37" y="23"/>
                    <a:pt x="37" y="21"/>
                    <a:pt x="37" y="18"/>
                  </a:cubicBezTo>
                  <a:cubicBezTo>
                    <a:pt x="37" y="11"/>
                    <a:pt x="34" y="4"/>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7" name="Oval 46"/>
            <p:cNvSpPr>
              <a:spLocks noChangeArrowheads="1"/>
            </p:cNvSpPr>
            <p:nvPr/>
          </p:nvSpPr>
          <p:spPr bwMode="auto">
            <a:xfrm>
              <a:off x="7162800" y="4259263"/>
              <a:ext cx="52388" cy="523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78" name="Freeform 47"/>
            <p:cNvSpPr/>
            <p:nvPr/>
          </p:nvSpPr>
          <p:spPr bwMode="auto">
            <a:xfrm>
              <a:off x="7142163" y="4313238"/>
              <a:ext cx="96838" cy="74613"/>
            </a:xfrm>
            <a:custGeom>
              <a:avLst/>
              <a:gdLst>
                <a:gd name="T0" fmla="*/ 28 w 37"/>
                <a:gd name="T1" fmla="*/ 0 h 28"/>
                <a:gd name="T2" fmla="*/ 18 w 37"/>
                <a:gd name="T3" fmla="*/ 11 h 28"/>
                <a:gd name="T4" fmla="*/ 9 w 37"/>
                <a:gd name="T5" fmla="*/ 0 h 28"/>
                <a:gd name="T6" fmla="*/ 0 w 37"/>
                <a:gd name="T7" fmla="*/ 18 h 28"/>
                <a:gd name="T8" fmla="*/ 1 w 37"/>
                <a:gd name="T9" fmla="*/ 26 h 28"/>
                <a:gd name="T10" fmla="*/ 18 w 37"/>
                <a:gd name="T11" fmla="*/ 28 h 28"/>
                <a:gd name="T12" fmla="*/ 35 w 37"/>
                <a:gd name="T13" fmla="*/ 26 h 28"/>
                <a:gd name="T14" fmla="*/ 37 w 37"/>
                <a:gd name="T15" fmla="*/ 18 h 28"/>
                <a:gd name="T16" fmla="*/ 28 w 37"/>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28">
                  <a:moveTo>
                    <a:pt x="28"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7" y="21"/>
                    <a:pt x="37" y="18"/>
                  </a:cubicBezTo>
                  <a:cubicBezTo>
                    <a:pt x="37" y="11"/>
                    <a:pt x="33" y="4"/>
                    <a:pt x="2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nvGrpSpPr>
          <p:cNvPr id="279" name="组合 278"/>
          <p:cNvGrpSpPr/>
          <p:nvPr/>
        </p:nvGrpSpPr>
        <p:grpSpPr>
          <a:xfrm>
            <a:off x="7243586" y="1445172"/>
            <a:ext cx="362608" cy="302837"/>
            <a:chOff x="9478963" y="1489075"/>
            <a:chExt cx="307975" cy="257176"/>
          </a:xfrm>
          <a:solidFill>
            <a:srgbClr val="0070C0"/>
          </a:solidFill>
        </p:grpSpPr>
        <p:sp>
          <p:nvSpPr>
            <p:cNvPr id="280" name="Freeform 26"/>
            <p:cNvSpPr/>
            <p:nvPr/>
          </p:nvSpPr>
          <p:spPr bwMode="auto">
            <a:xfrm>
              <a:off x="9478963" y="1706563"/>
              <a:ext cx="307975" cy="39688"/>
            </a:xfrm>
            <a:custGeom>
              <a:avLst/>
              <a:gdLst>
                <a:gd name="T0" fmla="*/ 118 w 118"/>
                <a:gd name="T1" fmla="*/ 7 h 15"/>
                <a:gd name="T2" fmla="*/ 110 w 118"/>
                <a:gd name="T3" fmla="*/ 15 h 15"/>
                <a:gd name="T4" fmla="*/ 7 w 118"/>
                <a:gd name="T5" fmla="*/ 15 h 15"/>
                <a:gd name="T6" fmla="*/ 0 w 118"/>
                <a:gd name="T7" fmla="*/ 7 h 15"/>
                <a:gd name="T8" fmla="*/ 7 w 118"/>
                <a:gd name="T9" fmla="*/ 0 h 15"/>
                <a:gd name="T10" fmla="*/ 110 w 118"/>
                <a:gd name="T11" fmla="*/ 0 h 15"/>
                <a:gd name="T12" fmla="*/ 118 w 118"/>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18" h="15">
                  <a:moveTo>
                    <a:pt x="118" y="7"/>
                  </a:moveTo>
                  <a:cubicBezTo>
                    <a:pt x="118" y="12"/>
                    <a:pt x="115" y="15"/>
                    <a:pt x="110" y="15"/>
                  </a:cubicBezTo>
                  <a:cubicBezTo>
                    <a:pt x="7" y="15"/>
                    <a:pt x="7" y="15"/>
                    <a:pt x="7" y="15"/>
                  </a:cubicBezTo>
                  <a:cubicBezTo>
                    <a:pt x="3" y="15"/>
                    <a:pt x="0" y="12"/>
                    <a:pt x="0" y="7"/>
                  </a:cubicBezTo>
                  <a:cubicBezTo>
                    <a:pt x="0" y="3"/>
                    <a:pt x="3" y="0"/>
                    <a:pt x="7" y="0"/>
                  </a:cubicBezTo>
                  <a:cubicBezTo>
                    <a:pt x="110" y="0"/>
                    <a:pt x="110" y="0"/>
                    <a:pt x="110" y="0"/>
                  </a:cubicBezTo>
                  <a:cubicBezTo>
                    <a:pt x="115" y="0"/>
                    <a:pt x="118" y="3"/>
                    <a:pt x="118"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81" name="Freeform 27"/>
            <p:cNvSpPr/>
            <p:nvPr/>
          </p:nvSpPr>
          <p:spPr bwMode="auto">
            <a:xfrm>
              <a:off x="9504363" y="1562100"/>
              <a:ext cx="41275"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82" name="Freeform 28"/>
            <p:cNvSpPr/>
            <p:nvPr/>
          </p:nvSpPr>
          <p:spPr bwMode="auto">
            <a:xfrm>
              <a:off x="9577388" y="1525588"/>
              <a:ext cx="42863" cy="160338"/>
            </a:xfrm>
            <a:custGeom>
              <a:avLst/>
              <a:gdLst>
                <a:gd name="T0" fmla="*/ 8 w 16"/>
                <a:gd name="T1" fmla="*/ 61 h 61"/>
                <a:gd name="T2" fmla="*/ 0 w 16"/>
                <a:gd name="T3" fmla="*/ 53 h 61"/>
                <a:gd name="T4" fmla="*/ 0 w 16"/>
                <a:gd name="T5" fmla="*/ 8 h 61"/>
                <a:gd name="T6" fmla="*/ 8 w 16"/>
                <a:gd name="T7" fmla="*/ 0 h 61"/>
                <a:gd name="T8" fmla="*/ 16 w 16"/>
                <a:gd name="T9" fmla="*/ 8 h 61"/>
                <a:gd name="T10" fmla="*/ 16 w 16"/>
                <a:gd name="T11" fmla="*/ 53 h 61"/>
                <a:gd name="T12" fmla="*/ 8 w 16"/>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16" h="61">
                  <a:moveTo>
                    <a:pt x="8" y="61"/>
                  </a:moveTo>
                  <a:cubicBezTo>
                    <a:pt x="3" y="61"/>
                    <a:pt x="0" y="58"/>
                    <a:pt x="0" y="53"/>
                  </a:cubicBezTo>
                  <a:cubicBezTo>
                    <a:pt x="0" y="8"/>
                    <a:pt x="0" y="8"/>
                    <a:pt x="0" y="8"/>
                  </a:cubicBezTo>
                  <a:cubicBezTo>
                    <a:pt x="0" y="4"/>
                    <a:pt x="3" y="0"/>
                    <a:pt x="8" y="0"/>
                  </a:cubicBezTo>
                  <a:cubicBezTo>
                    <a:pt x="12" y="0"/>
                    <a:pt x="16" y="4"/>
                    <a:pt x="16" y="8"/>
                  </a:cubicBezTo>
                  <a:cubicBezTo>
                    <a:pt x="16" y="53"/>
                    <a:pt x="16" y="53"/>
                    <a:pt x="16" y="53"/>
                  </a:cubicBezTo>
                  <a:cubicBezTo>
                    <a:pt x="16" y="58"/>
                    <a:pt x="12" y="61"/>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83" name="Freeform 29"/>
            <p:cNvSpPr/>
            <p:nvPr/>
          </p:nvSpPr>
          <p:spPr bwMode="auto">
            <a:xfrm>
              <a:off x="9652000" y="1489075"/>
              <a:ext cx="38100" cy="196850"/>
            </a:xfrm>
            <a:custGeom>
              <a:avLst/>
              <a:gdLst>
                <a:gd name="T0" fmla="*/ 8 w 15"/>
                <a:gd name="T1" fmla="*/ 75 h 75"/>
                <a:gd name="T2" fmla="*/ 0 w 15"/>
                <a:gd name="T3" fmla="*/ 67 h 75"/>
                <a:gd name="T4" fmla="*/ 0 w 15"/>
                <a:gd name="T5" fmla="*/ 8 h 75"/>
                <a:gd name="T6" fmla="*/ 8 w 15"/>
                <a:gd name="T7" fmla="*/ 0 h 75"/>
                <a:gd name="T8" fmla="*/ 15 w 15"/>
                <a:gd name="T9" fmla="*/ 8 h 75"/>
                <a:gd name="T10" fmla="*/ 15 w 15"/>
                <a:gd name="T11" fmla="*/ 67 h 75"/>
                <a:gd name="T12" fmla="*/ 8 w 15"/>
                <a:gd name="T13" fmla="*/ 75 h 75"/>
              </a:gdLst>
              <a:ahLst/>
              <a:cxnLst>
                <a:cxn ang="0">
                  <a:pos x="T0" y="T1"/>
                </a:cxn>
                <a:cxn ang="0">
                  <a:pos x="T2" y="T3"/>
                </a:cxn>
                <a:cxn ang="0">
                  <a:pos x="T4" y="T5"/>
                </a:cxn>
                <a:cxn ang="0">
                  <a:pos x="T6" y="T7"/>
                </a:cxn>
                <a:cxn ang="0">
                  <a:pos x="T8" y="T9"/>
                </a:cxn>
                <a:cxn ang="0">
                  <a:pos x="T10" y="T11"/>
                </a:cxn>
                <a:cxn ang="0">
                  <a:pos x="T12" y="T13"/>
                </a:cxn>
              </a:cxnLst>
              <a:rect l="0" t="0" r="r" b="b"/>
              <a:pathLst>
                <a:path w="15" h="75">
                  <a:moveTo>
                    <a:pt x="8" y="75"/>
                  </a:moveTo>
                  <a:cubicBezTo>
                    <a:pt x="3" y="75"/>
                    <a:pt x="0" y="72"/>
                    <a:pt x="0" y="67"/>
                  </a:cubicBezTo>
                  <a:cubicBezTo>
                    <a:pt x="0" y="8"/>
                    <a:pt x="0" y="8"/>
                    <a:pt x="0" y="8"/>
                  </a:cubicBezTo>
                  <a:cubicBezTo>
                    <a:pt x="0" y="3"/>
                    <a:pt x="3" y="0"/>
                    <a:pt x="8" y="0"/>
                  </a:cubicBezTo>
                  <a:cubicBezTo>
                    <a:pt x="12" y="0"/>
                    <a:pt x="15" y="3"/>
                    <a:pt x="15" y="8"/>
                  </a:cubicBezTo>
                  <a:cubicBezTo>
                    <a:pt x="15" y="67"/>
                    <a:pt x="15" y="67"/>
                    <a:pt x="15" y="67"/>
                  </a:cubicBezTo>
                  <a:cubicBezTo>
                    <a:pt x="15" y="72"/>
                    <a:pt x="12" y="75"/>
                    <a:pt x="8"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84" name="Freeform 30"/>
            <p:cNvSpPr/>
            <p:nvPr/>
          </p:nvSpPr>
          <p:spPr bwMode="auto">
            <a:xfrm>
              <a:off x="9725025" y="1498600"/>
              <a:ext cx="39688" cy="187325"/>
            </a:xfrm>
            <a:custGeom>
              <a:avLst/>
              <a:gdLst>
                <a:gd name="T0" fmla="*/ 7 w 15"/>
                <a:gd name="T1" fmla="*/ 71 h 71"/>
                <a:gd name="T2" fmla="*/ 0 w 15"/>
                <a:gd name="T3" fmla="*/ 63 h 71"/>
                <a:gd name="T4" fmla="*/ 0 w 15"/>
                <a:gd name="T5" fmla="*/ 8 h 71"/>
                <a:gd name="T6" fmla="*/ 7 w 15"/>
                <a:gd name="T7" fmla="*/ 0 h 71"/>
                <a:gd name="T8" fmla="*/ 15 w 15"/>
                <a:gd name="T9" fmla="*/ 8 h 71"/>
                <a:gd name="T10" fmla="*/ 15 w 15"/>
                <a:gd name="T11" fmla="*/ 63 h 71"/>
                <a:gd name="T12" fmla="*/ 7 w 15"/>
                <a:gd name="T13" fmla="*/ 71 h 71"/>
              </a:gdLst>
              <a:ahLst/>
              <a:cxnLst>
                <a:cxn ang="0">
                  <a:pos x="T0" y="T1"/>
                </a:cxn>
                <a:cxn ang="0">
                  <a:pos x="T2" y="T3"/>
                </a:cxn>
                <a:cxn ang="0">
                  <a:pos x="T4" y="T5"/>
                </a:cxn>
                <a:cxn ang="0">
                  <a:pos x="T6" y="T7"/>
                </a:cxn>
                <a:cxn ang="0">
                  <a:pos x="T8" y="T9"/>
                </a:cxn>
                <a:cxn ang="0">
                  <a:pos x="T10" y="T11"/>
                </a:cxn>
                <a:cxn ang="0">
                  <a:pos x="T12" y="T13"/>
                </a:cxn>
              </a:cxnLst>
              <a:rect l="0" t="0" r="r" b="b"/>
              <a:pathLst>
                <a:path w="15" h="71">
                  <a:moveTo>
                    <a:pt x="7" y="71"/>
                  </a:moveTo>
                  <a:cubicBezTo>
                    <a:pt x="3" y="71"/>
                    <a:pt x="0" y="68"/>
                    <a:pt x="0" y="63"/>
                  </a:cubicBezTo>
                  <a:cubicBezTo>
                    <a:pt x="0" y="8"/>
                    <a:pt x="0" y="8"/>
                    <a:pt x="0" y="8"/>
                  </a:cubicBezTo>
                  <a:cubicBezTo>
                    <a:pt x="0" y="3"/>
                    <a:pt x="3" y="0"/>
                    <a:pt x="7" y="0"/>
                  </a:cubicBezTo>
                  <a:cubicBezTo>
                    <a:pt x="12" y="0"/>
                    <a:pt x="15" y="3"/>
                    <a:pt x="15" y="8"/>
                  </a:cubicBezTo>
                  <a:cubicBezTo>
                    <a:pt x="15" y="63"/>
                    <a:pt x="15" y="63"/>
                    <a:pt x="15" y="63"/>
                  </a:cubicBezTo>
                  <a:cubicBezTo>
                    <a:pt x="15" y="68"/>
                    <a:pt x="12" y="71"/>
                    <a:pt x="7"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nvGrpSpPr>
          <p:cNvPr id="285" name="组合 284"/>
          <p:cNvGrpSpPr/>
          <p:nvPr/>
        </p:nvGrpSpPr>
        <p:grpSpPr>
          <a:xfrm>
            <a:off x="7186814" y="3027375"/>
            <a:ext cx="390569" cy="354166"/>
            <a:chOff x="6942138" y="1422400"/>
            <a:chExt cx="357188" cy="323851"/>
          </a:xfrm>
          <a:solidFill>
            <a:srgbClr val="0070C0"/>
          </a:solidFill>
        </p:grpSpPr>
        <p:sp>
          <p:nvSpPr>
            <p:cNvPr id="286" name="Freeform 31"/>
            <p:cNvSpPr/>
            <p:nvPr/>
          </p:nvSpPr>
          <p:spPr bwMode="auto">
            <a:xfrm>
              <a:off x="6942138" y="1706563"/>
              <a:ext cx="357188" cy="39688"/>
            </a:xfrm>
            <a:custGeom>
              <a:avLst/>
              <a:gdLst>
                <a:gd name="T0" fmla="*/ 136 w 136"/>
                <a:gd name="T1" fmla="*/ 7 h 15"/>
                <a:gd name="T2" fmla="*/ 128 w 136"/>
                <a:gd name="T3" fmla="*/ 15 h 15"/>
                <a:gd name="T4" fmla="*/ 8 w 136"/>
                <a:gd name="T5" fmla="*/ 15 h 15"/>
                <a:gd name="T6" fmla="*/ 0 w 136"/>
                <a:gd name="T7" fmla="*/ 7 h 15"/>
                <a:gd name="T8" fmla="*/ 8 w 136"/>
                <a:gd name="T9" fmla="*/ 0 h 15"/>
                <a:gd name="T10" fmla="*/ 128 w 136"/>
                <a:gd name="T11" fmla="*/ 0 h 15"/>
                <a:gd name="T12" fmla="*/ 136 w 136"/>
                <a:gd name="T13" fmla="*/ 7 h 15"/>
              </a:gdLst>
              <a:ahLst/>
              <a:cxnLst>
                <a:cxn ang="0">
                  <a:pos x="T0" y="T1"/>
                </a:cxn>
                <a:cxn ang="0">
                  <a:pos x="T2" y="T3"/>
                </a:cxn>
                <a:cxn ang="0">
                  <a:pos x="T4" y="T5"/>
                </a:cxn>
                <a:cxn ang="0">
                  <a:pos x="T6" y="T7"/>
                </a:cxn>
                <a:cxn ang="0">
                  <a:pos x="T8" y="T9"/>
                </a:cxn>
                <a:cxn ang="0">
                  <a:pos x="T10" y="T11"/>
                </a:cxn>
                <a:cxn ang="0">
                  <a:pos x="T12" y="T13"/>
                </a:cxn>
              </a:cxnLst>
              <a:rect l="0" t="0" r="r" b="b"/>
              <a:pathLst>
                <a:path w="136" h="15">
                  <a:moveTo>
                    <a:pt x="136" y="7"/>
                  </a:moveTo>
                  <a:cubicBezTo>
                    <a:pt x="136" y="12"/>
                    <a:pt x="133" y="15"/>
                    <a:pt x="128" y="15"/>
                  </a:cubicBezTo>
                  <a:cubicBezTo>
                    <a:pt x="8" y="15"/>
                    <a:pt x="8" y="15"/>
                    <a:pt x="8" y="15"/>
                  </a:cubicBezTo>
                  <a:cubicBezTo>
                    <a:pt x="3" y="15"/>
                    <a:pt x="0" y="12"/>
                    <a:pt x="0" y="7"/>
                  </a:cubicBezTo>
                  <a:cubicBezTo>
                    <a:pt x="0" y="3"/>
                    <a:pt x="3" y="0"/>
                    <a:pt x="8" y="0"/>
                  </a:cubicBezTo>
                  <a:cubicBezTo>
                    <a:pt x="128" y="0"/>
                    <a:pt x="128" y="0"/>
                    <a:pt x="128" y="0"/>
                  </a:cubicBezTo>
                  <a:cubicBezTo>
                    <a:pt x="133" y="0"/>
                    <a:pt x="136" y="3"/>
                    <a:pt x="13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87" name="Freeform 32"/>
            <p:cNvSpPr/>
            <p:nvPr/>
          </p:nvSpPr>
          <p:spPr bwMode="auto">
            <a:xfrm>
              <a:off x="6986588" y="1562100"/>
              <a:ext cx="42863"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88" name="Freeform 33"/>
            <p:cNvSpPr/>
            <p:nvPr/>
          </p:nvSpPr>
          <p:spPr bwMode="auto">
            <a:xfrm>
              <a:off x="7062788" y="1562100"/>
              <a:ext cx="39688" cy="123825"/>
            </a:xfrm>
            <a:custGeom>
              <a:avLst/>
              <a:gdLst>
                <a:gd name="T0" fmla="*/ 8 w 15"/>
                <a:gd name="T1" fmla="*/ 47 h 47"/>
                <a:gd name="T2" fmla="*/ 0 w 15"/>
                <a:gd name="T3" fmla="*/ 39 h 47"/>
                <a:gd name="T4" fmla="*/ 0 w 15"/>
                <a:gd name="T5" fmla="*/ 8 h 47"/>
                <a:gd name="T6" fmla="*/ 8 w 15"/>
                <a:gd name="T7" fmla="*/ 0 h 47"/>
                <a:gd name="T8" fmla="*/ 15 w 15"/>
                <a:gd name="T9" fmla="*/ 8 h 47"/>
                <a:gd name="T10" fmla="*/ 15 w 15"/>
                <a:gd name="T11" fmla="*/ 39 h 47"/>
                <a:gd name="T12" fmla="*/ 8 w 1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5" h="47">
                  <a:moveTo>
                    <a:pt x="8" y="47"/>
                  </a:moveTo>
                  <a:cubicBezTo>
                    <a:pt x="3" y="47"/>
                    <a:pt x="0" y="44"/>
                    <a:pt x="0" y="39"/>
                  </a:cubicBezTo>
                  <a:cubicBezTo>
                    <a:pt x="0" y="8"/>
                    <a:pt x="0" y="8"/>
                    <a:pt x="0" y="8"/>
                  </a:cubicBezTo>
                  <a:cubicBezTo>
                    <a:pt x="0" y="4"/>
                    <a:pt x="3" y="0"/>
                    <a:pt x="8" y="0"/>
                  </a:cubicBezTo>
                  <a:cubicBezTo>
                    <a:pt x="12" y="0"/>
                    <a:pt x="15" y="4"/>
                    <a:pt x="15" y="8"/>
                  </a:cubicBezTo>
                  <a:cubicBezTo>
                    <a:pt x="15" y="39"/>
                    <a:pt x="15" y="39"/>
                    <a:pt x="15" y="39"/>
                  </a:cubicBezTo>
                  <a:cubicBezTo>
                    <a:pt x="15" y="44"/>
                    <a:pt x="12" y="47"/>
                    <a:pt x="8"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89" name="Freeform 34"/>
            <p:cNvSpPr/>
            <p:nvPr/>
          </p:nvSpPr>
          <p:spPr bwMode="auto">
            <a:xfrm>
              <a:off x="7138988" y="1562100"/>
              <a:ext cx="39688" cy="123825"/>
            </a:xfrm>
            <a:custGeom>
              <a:avLst/>
              <a:gdLst>
                <a:gd name="T0" fmla="*/ 7 w 15"/>
                <a:gd name="T1" fmla="*/ 47 h 47"/>
                <a:gd name="T2" fmla="*/ 0 w 15"/>
                <a:gd name="T3" fmla="*/ 39 h 47"/>
                <a:gd name="T4" fmla="*/ 0 w 15"/>
                <a:gd name="T5" fmla="*/ 8 h 47"/>
                <a:gd name="T6" fmla="*/ 7 w 15"/>
                <a:gd name="T7" fmla="*/ 0 h 47"/>
                <a:gd name="T8" fmla="*/ 15 w 15"/>
                <a:gd name="T9" fmla="*/ 8 h 47"/>
                <a:gd name="T10" fmla="*/ 15 w 15"/>
                <a:gd name="T11" fmla="*/ 39 h 47"/>
                <a:gd name="T12" fmla="*/ 7 w 15"/>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5" h="47">
                  <a:moveTo>
                    <a:pt x="7" y="47"/>
                  </a:moveTo>
                  <a:cubicBezTo>
                    <a:pt x="3" y="47"/>
                    <a:pt x="0" y="44"/>
                    <a:pt x="0" y="39"/>
                  </a:cubicBezTo>
                  <a:cubicBezTo>
                    <a:pt x="0" y="8"/>
                    <a:pt x="0" y="8"/>
                    <a:pt x="0" y="8"/>
                  </a:cubicBezTo>
                  <a:cubicBezTo>
                    <a:pt x="0" y="4"/>
                    <a:pt x="3" y="0"/>
                    <a:pt x="7" y="0"/>
                  </a:cubicBezTo>
                  <a:cubicBezTo>
                    <a:pt x="12" y="0"/>
                    <a:pt x="15" y="4"/>
                    <a:pt x="15" y="8"/>
                  </a:cubicBezTo>
                  <a:cubicBezTo>
                    <a:pt x="15" y="39"/>
                    <a:pt x="15" y="39"/>
                    <a:pt x="15" y="39"/>
                  </a:cubicBezTo>
                  <a:cubicBezTo>
                    <a:pt x="15" y="44"/>
                    <a:pt x="12" y="47"/>
                    <a:pt x="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90" name="Freeform 35"/>
            <p:cNvSpPr/>
            <p:nvPr/>
          </p:nvSpPr>
          <p:spPr bwMode="auto">
            <a:xfrm>
              <a:off x="7212013" y="1562100"/>
              <a:ext cx="42863" cy="123825"/>
            </a:xfrm>
            <a:custGeom>
              <a:avLst/>
              <a:gdLst>
                <a:gd name="T0" fmla="*/ 8 w 16"/>
                <a:gd name="T1" fmla="*/ 47 h 47"/>
                <a:gd name="T2" fmla="*/ 0 w 16"/>
                <a:gd name="T3" fmla="*/ 39 h 47"/>
                <a:gd name="T4" fmla="*/ 0 w 16"/>
                <a:gd name="T5" fmla="*/ 8 h 47"/>
                <a:gd name="T6" fmla="*/ 8 w 16"/>
                <a:gd name="T7" fmla="*/ 0 h 47"/>
                <a:gd name="T8" fmla="*/ 16 w 16"/>
                <a:gd name="T9" fmla="*/ 8 h 47"/>
                <a:gd name="T10" fmla="*/ 16 w 16"/>
                <a:gd name="T11" fmla="*/ 39 h 47"/>
                <a:gd name="T12" fmla="*/ 8 w 16"/>
                <a:gd name="T13" fmla="*/ 47 h 47"/>
              </a:gdLst>
              <a:ahLst/>
              <a:cxnLst>
                <a:cxn ang="0">
                  <a:pos x="T0" y="T1"/>
                </a:cxn>
                <a:cxn ang="0">
                  <a:pos x="T2" y="T3"/>
                </a:cxn>
                <a:cxn ang="0">
                  <a:pos x="T4" y="T5"/>
                </a:cxn>
                <a:cxn ang="0">
                  <a:pos x="T6" y="T7"/>
                </a:cxn>
                <a:cxn ang="0">
                  <a:pos x="T8" y="T9"/>
                </a:cxn>
                <a:cxn ang="0">
                  <a:pos x="T10" y="T11"/>
                </a:cxn>
                <a:cxn ang="0">
                  <a:pos x="T12" y="T13"/>
                </a:cxn>
              </a:cxnLst>
              <a:rect l="0" t="0" r="r" b="b"/>
              <a:pathLst>
                <a:path w="16" h="47">
                  <a:moveTo>
                    <a:pt x="8" y="47"/>
                  </a:moveTo>
                  <a:cubicBezTo>
                    <a:pt x="4" y="47"/>
                    <a:pt x="0" y="44"/>
                    <a:pt x="0" y="39"/>
                  </a:cubicBezTo>
                  <a:cubicBezTo>
                    <a:pt x="0" y="8"/>
                    <a:pt x="0" y="8"/>
                    <a:pt x="0" y="8"/>
                  </a:cubicBezTo>
                  <a:cubicBezTo>
                    <a:pt x="0" y="4"/>
                    <a:pt x="4" y="0"/>
                    <a:pt x="8" y="0"/>
                  </a:cubicBezTo>
                  <a:cubicBezTo>
                    <a:pt x="12" y="0"/>
                    <a:pt x="16" y="4"/>
                    <a:pt x="16" y="8"/>
                  </a:cubicBezTo>
                  <a:cubicBezTo>
                    <a:pt x="16" y="39"/>
                    <a:pt x="16" y="39"/>
                    <a:pt x="16" y="39"/>
                  </a:cubicBezTo>
                  <a:cubicBezTo>
                    <a:pt x="16" y="44"/>
                    <a:pt x="12" y="47"/>
                    <a:pt x="8"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91" name="Freeform 36"/>
            <p:cNvSpPr/>
            <p:nvPr/>
          </p:nvSpPr>
          <p:spPr bwMode="auto">
            <a:xfrm>
              <a:off x="7010400" y="1422400"/>
              <a:ext cx="220663" cy="66675"/>
            </a:xfrm>
            <a:custGeom>
              <a:avLst/>
              <a:gdLst>
                <a:gd name="T0" fmla="*/ 84 w 84"/>
                <a:gd name="T1" fmla="*/ 25 h 25"/>
                <a:gd name="T2" fmla="*/ 52 w 84"/>
                <a:gd name="T3" fmla="*/ 4 h 25"/>
                <a:gd name="T4" fmla="*/ 32 w 84"/>
                <a:gd name="T5" fmla="*/ 4 h 25"/>
                <a:gd name="T6" fmla="*/ 18 w 84"/>
                <a:gd name="T7" fmla="*/ 13 h 25"/>
                <a:gd name="T8" fmla="*/ 0 w 84"/>
                <a:gd name="T9" fmla="*/ 25 h 25"/>
                <a:gd name="T10" fmla="*/ 84 w 84"/>
                <a:gd name="T11" fmla="*/ 25 h 25"/>
              </a:gdLst>
              <a:ahLst/>
              <a:cxnLst>
                <a:cxn ang="0">
                  <a:pos x="T0" y="T1"/>
                </a:cxn>
                <a:cxn ang="0">
                  <a:pos x="T2" y="T3"/>
                </a:cxn>
                <a:cxn ang="0">
                  <a:pos x="T4" y="T5"/>
                </a:cxn>
                <a:cxn ang="0">
                  <a:pos x="T6" y="T7"/>
                </a:cxn>
                <a:cxn ang="0">
                  <a:pos x="T8" y="T9"/>
                </a:cxn>
                <a:cxn ang="0">
                  <a:pos x="T10" y="T11"/>
                </a:cxn>
              </a:cxnLst>
              <a:rect l="0" t="0" r="r" b="b"/>
              <a:pathLst>
                <a:path w="84" h="25">
                  <a:moveTo>
                    <a:pt x="84" y="25"/>
                  </a:moveTo>
                  <a:cubicBezTo>
                    <a:pt x="52" y="4"/>
                    <a:pt x="52" y="4"/>
                    <a:pt x="52" y="4"/>
                  </a:cubicBezTo>
                  <a:cubicBezTo>
                    <a:pt x="46" y="0"/>
                    <a:pt x="38" y="0"/>
                    <a:pt x="32" y="4"/>
                  </a:cubicBezTo>
                  <a:cubicBezTo>
                    <a:pt x="18" y="13"/>
                    <a:pt x="18" y="13"/>
                    <a:pt x="18" y="13"/>
                  </a:cubicBezTo>
                  <a:cubicBezTo>
                    <a:pt x="0" y="25"/>
                    <a:pt x="0" y="25"/>
                    <a:pt x="0" y="25"/>
                  </a:cubicBezTo>
                  <a:lnTo>
                    <a:pt x="84"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92" name="Freeform 37"/>
            <p:cNvSpPr/>
            <p:nvPr/>
          </p:nvSpPr>
          <p:spPr bwMode="auto">
            <a:xfrm>
              <a:off x="6962775" y="1509713"/>
              <a:ext cx="315913" cy="41275"/>
            </a:xfrm>
            <a:custGeom>
              <a:avLst/>
              <a:gdLst>
                <a:gd name="T0" fmla="*/ 120 w 120"/>
                <a:gd name="T1" fmla="*/ 8 h 16"/>
                <a:gd name="T2" fmla="*/ 112 w 120"/>
                <a:gd name="T3" fmla="*/ 16 h 16"/>
                <a:gd name="T4" fmla="*/ 8 w 120"/>
                <a:gd name="T5" fmla="*/ 16 h 16"/>
                <a:gd name="T6" fmla="*/ 0 w 120"/>
                <a:gd name="T7" fmla="*/ 8 h 16"/>
                <a:gd name="T8" fmla="*/ 8 w 120"/>
                <a:gd name="T9" fmla="*/ 0 h 16"/>
                <a:gd name="T10" fmla="*/ 112 w 120"/>
                <a:gd name="T11" fmla="*/ 0 h 16"/>
                <a:gd name="T12" fmla="*/ 120 w 120"/>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120" h="16">
                  <a:moveTo>
                    <a:pt x="120" y="8"/>
                  </a:moveTo>
                  <a:cubicBezTo>
                    <a:pt x="120" y="12"/>
                    <a:pt x="116" y="16"/>
                    <a:pt x="112" y="16"/>
                  </a:cubicBezTo>
                  <a:cubicBezTo>
                    <a:pt x="8" y="16"/>
                    <a:pt x="8" y="16"/>
                    <a:pt x="8" y="16"/>
                  </a:cubicBezTo>
                  <a:cubicBezTo>
                    <a:pt x="4" y="16"/>
                    <a:pt x="0" y="12"/>
                    <a:pt x="0" y="8"/>
                  </a:cubicBezTo>
                  <a:cubicBezTo>
                    <a:pt x="0" y="3"/>
                    <a:pt x="4" y="0"/>
                    <a:pt x="8" y="0"/>
                  </a:cubicBezTo>
                  <a:cubicBezTo>
                    <a:pt x="112" y="0"/>
                    <a:pt x="112" y="0"/>
                    <a:pt x="112" y="0"/>
                  </a:cubicBezTo>
                  <a:cubicBezTo>
                    <a:pt x="116" y="0"/>
                    <a:pt x="120" y="3"/>
                    <a:pt x="12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nvGrpSpPr>
          <p:cNvPr id="103" name="组合 102"/>
          <p:cNvGrpSpPr/>
          <p:nvPr/>
        </p:nvGrpSpPr>
        <p:grpSpPr>
          <a:xfrm>
            <a:off x="3540653" y="1525088"/>
            <a:ext cx="1861430" cy="1612890"/>
            <a:chOff x="3540653" y="1525088"/>
            <a:chExt cx="1861430" cy="1612890"/>
          </a:xfrm>
        </p:grpSpPr>
        <p:sp>
          <p:nvSpPr>
            <p:cNvPr id="104" name="Freeform 7"/>
            <p:cNvSpPr/>
            <p:nvPr/>
          </p:nvSpPr>
          <p:spPr bwMode="auto">
            <a:xfrm>
              <a:off x="3540653" y="1525088"/>
              <a:ext cx="1861430" cy="1612890"/>
            </a:xfrm>
            <a:custGeom>
              <a:avLst/>
              <a:gdLst>
                <a:gd name="T0" fmla="*/ 42 w 740"/>
                <a:gd name="T1" fmla="*/ 641 h 641"/>
                <a:gd name="T2" fmla="*/ 15 w 740"/>
                <a:gd name="T3" fmla="*/ 594 h 641"/>
                <a:gd name="T4" fmla="*/ 343 w 740"/>
                <a:gd name="T5" fmla="*/ 26 h 641"/>
                <a:gd name="T6" fmla="*/ 397 w 740"/>
                <a:gd name="T7" fmla="*/ 26 h 641"/>
                <a:gd name="T8" fmla="*/ 725 w 740"/>
                <a:gd name="T9" fmla="*/ 594 h 641"/>
                <a:gd name="T10" fmla="*/ 698 w 740"/>
                <a:gd name="T11" fmla="*/ 641 h 641"/>
                <a:gd name="T12" fmla="*/ 42 w 740"/>
                <a:gd name="T13" fmla="*/ 641 h 641"/>
              </a:gdLst>
              <a:ahLst/>
              <a:cxnLst>
                <a:cxn ang="0">
                  <a:pos x="T0" y="T1"/>
                </a:cxn>
                <a:cxn ang="0">
                  <a:pos x="T2" y="T3"/>
                </a:cxn>
                <a:cxn ang="0">
                  <a:pos x="T4" y="T5"/>
                </a:cxn>
                <a:cxn ang="0">
                  <a:pos x="T6" y="T7"/>
                </a:cxn>
                <a:cxn ang="0">
                  <a:pos x="T8" y="T9"/>
                </a:cxn>
                <a:cxn ang="0">
                  <a:pos x="T10" y="T11"/>
                </a:cxn>
                <a:cxn ang="0">
                  <a:pos x="T12" y="T13"/>
                </a:cxn>
              </a:cxnLst>
              <a:rect l="0" t="0" r="r" b="b"/>
              <a:pathLst>
                <a:path w="740" h="641">
                  <a:moveTo>
                    <a:pt x="42" y="641"/>
                  </a:moveTo>
                  <a:cubicBezTo>
                    <a:pt x="12" y="641"/>
                    <a:pt x="0" y="620"/>
                    <a:pt x="15" y="594"/>
                  </a:cubicBezTo>
                  <a:cubicBezTo>
                    <a:pt x="343" y="26"/>
                    <a:pt x="343" y="26"/>
                    <a:pt x="343" y="26"/>
                  </a:cubicBezTo>
                  <a:cubicBezTo>
                    <a:pt x="358" y="0"/>
                    <a:pt x="382" y="0"/>
                    <a:pt x="397" y="26"/>
                  </a:cubicBezTo>
                  <a:cubicBezTo>
                    <a:pt x="725" y="594"/>
                    <a:pt x="725" y="594"/>
                    <a:pt x="725" y="594"/>
                  </a:cubicBezTo>
                  <a:cubicBezTo>
                    <a:pt x="740" y="620"/>
                    <a:pt x="728" y="641"/>
                    <a:pt x="698" y="641"/>
                  </a:cubicBezTo>
                  <a:lnTo>
                    <a:pt x="42" y="641"/>
                  </a:lnTo>
                  <a:close/>
                </a:path>
              </a:pathLst>
            </a:custGeom>
            <a:gradFill flip="none" rotWithShape="1">
              <a:gsLst>
                <a:gs pos="0">
                  <a:srgbClr val="F0F0F0"/>
                </a:gs>
                <a:gs pos="100000">
                  <a:srgbClr val="F1F1F1"/>
                </a:gs>
              </a:gsLst>
              <a:lin ang="2700000" scaled="1"/>
              <a:tileRect/>
            </a:gradFill>
            <a:ln w="38100" cap="flat" cmpd="sng" algn="ctr">
              <a:gradFill flip="none" rotWithShape="1">
                <a:gsLst>
                  <a:gs pos="100000">
                    <a:srgbClr val="FFFFFF"/>
                  </a:gs>
                  <a:gs pos="0">
                    <a:srgbClr val="CECED0"/>
                  </a:gs>
                </a:gsLst>
                <a:lin ang="13500000" scaled="1"/>
                <a:tileRect/>
              </a:gradFill>
              <a:prstDash val="solid"/>
              <a:miter lim="800000"/>
            </a:ln>
            <a:effectLst>
              <a:outerShdw blurRad="190500" dist="88900" dir="2700000" algn="tl" rotWithShape="0">
                <a:prstClr val="black">
                  <a:alpha val="35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05" name="Freeform 7"/>
            <p:cNvSpPr/>
            <p:nvPr/>
          </p:nvSpPr>
          <p:spPr bwMode="auto">
            <a:xfrm>
              <a:off x="3794781" y="1818262"/>
              <a:ext cx="1353175" cy="1172498"/>
            </a:xfrm>
            <a:custGeom>
              <a:avLst/>
              <a:gdLst>
                <a:gd name="T0" fmla="*/ 42 w 740"/>
                <a:gd name="T1" fmla="*/ 641 h 641"/>
                <a:gd name="T2" fmla="*/ 15 w 740"/>
                <a:gd name="T3" fmla="*/ 594 h 641"/>
                <a:gd name="T4" fmla="*/ 343 w 740"/>
                <a:gd name="T5" fmla="*/ 26 h 641"/>
                <a:gd name="T6" fmla="*/ 397 w 740"/>
                <a:gd name="T7" fmla="*/ 26 h 641"/>
                <a:gd name="T8" fmla="*/ 725 w 740"/>
                <a:gd name="T9" fmla="*/ 594 h 641"/>
                <a:gd name="T10" fmla="*/ 698 w 740"/>
                <a:gd name="T11" fmla="*/ 641 h 641"/>
                <a:gd name="T12" fmla="*/ 42 w 740"/>
                <a:gd name="T13" fmla="*/ 641 h 641"/>
              </a:gdLst>
              <a:ahLst/>
              <a:cxnLst>
                <a:cxn ang="0">
                  <a:pos x="T0" y="T1"/>
                </a:cxn>
                <a:cxn ang="0">
                  <a:pos x="T2" y="T3"/>
                </a:cxn>
                <a:cxn ang="0">
                  <a:pos x="T4" y="T5"/>
                </a:cxn>
                <a:cxn ang="0">
                  <a:pos x="T6" y="T7"/>
                </a:cxn>
                <a:cxn ang="0">
                  <a:pos x="T8" y="T9"/>
                </a:cxn>
                <a:cxn ang="0">
                  <a:pos x="T10" y="T11"/>
                </a:cxn>
                <a:cxn ang="0">
                  <a:pos x="T12" y="T13"/>
                </a:cxn>
              </a:cxnLst>
              <a:rect l="0" t="0" r="r" b="b"/>
              <a:pathLst>
                <a:path w="740" h="641">
                  <a:moveTo>
                    <a:pt x="42" y="641"/>
                  </a:moveTo>
                  <a:cubicBezTo>
                    <a:pt x="12" y="641"/>
                    <a:pt x="0" y="620"/>
                    <a:pt x="15" y="594"/>
                  </a:cubicBezTo>
                  <a:cubicBezTo>
                    <a:pt x="343" y="26"/>
                    <a:pt x="343" y="26"/>
                    <a:pt x="343" y="26"/>
                  </a:cubicBezTo>
                  <a:cubicBezTo>
                    <a:pt x="358" y="0"/>
                    <a:pt x="382" y="0"/>
                    <a:pt x="397" y="26"/>
                  </a:cubicBezTo>
                  <a:cubicBezTo>
                    <a:pt x="725" y="594"/>
                    <a:pt x="725" y="594"/>
                    <a:pt x="725" y="594"/>
                  </a:cubicBezTo>
                  <a:cubicBezTo>
                    <a:pt x="740" y="620"/>
                    <a:pt x="728" y="641"/>
                    <a:pt x="698" y="641"/>
                  </a:cubicBezTo>
                  <a:lnTo>
                    <a:pt x="42" y="641"/>
                  </a:lnTo>
                  <a:close/>
                </a:path>
              </a:pathLst>
            </a:custGeom>
            <a:solidFill>
              <a:srgbClr val="0070C0"/>
            </a:solidFill>
            <a:ln w="14288" cap="flat">
              <a:noFill/>
              <a:prstDash val="solid"/>
              <a:miter lim="800000"/>
            </a:ln>
            <a:effectLst>
              <a:innerShdw blurRad="88900" dist="63500" dir="13500000">
                <a:prstClr val="black">
                  <a:alpha val="50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nvGrpSpPr>
            <p:cNvPr id="106" name="组合 26"/>
            <p:cNvGrpSpPr/>
            <p:nvPr/>
          </p:nvGrpSpPr>
          <p:grpSpPr bwMode="auto">
            <a:xfrm>
              <a:off x="4236915" y="2470567"/>
              <a:ext cx="500704" cy="356176"/>
              <a:chOff x="6934200" y="4259263"/>
              <a:chExt cx="373063" cy="265113"/>
            </a:xfrm>
          </p:grpSpPr>
          <p:sp>
            <p:nvSpPr>
              <p:cNvPr id="107" name="Oval 38"/>
              <p:cNvSpPr>
                <a:spLocks noChangeArrowheads="1"/>
              </p:cNvSpPr>
              <p:nvPr/>
            </p:nvSpPr>
            <p:spPr bwMode="auto">
              <a:xfrm>
                <a:off x="7094538" y="4395788"/>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sp>
            <p:nvSpPr>
              <p:cNvPr id="108" name="Freeform 39"/>
              <p:cNvSpPr/>
              <p:nvPr/>
            </p:nvSpPr>
            <p:spPr bwMode="auto">
              <a:xfrm>
                <a:off x="7073900" y="4449763"/>
                <a:ext cx="93663" cy="74613"/>
              </a:xfrm>
              <a:custGeom>
                <a:avLst/>
                <a:gdLst>
                  <a:gd name="T0" fmla="*/ 70247 w 36"/>
                  <a:gd name="T1" fmla="*/ 0 h 28"/>
                  <a:gd name="T2" fmla="*/ 46832 w 36"/>
                  <a:gd name="T3" fmla="*/ 29312 h 28"/>
                  <a:gd name="T4" fmla="*/ 23416 w 36"/>
                  <a:gd name="T5" fmla="*/ 0 h 28"/>
                  <a:gd name="T6" fmla="*/ 0 w 36"/>
                  <a:gd name="T7" fmla="*/ 47966 h 28"/>
                  <a:gd name="T8" fmla="*/ 2602 w 36"/>
                  <a:gd name="T9" fmla="*/ 69284 h 28"/>
                  <a:gd name="T10" fmla="*/ 46832 w 36"/>
                  <a:gd name="T11" fmla="*/ 74613 h 28"/>
                  <a:gd name="T12" fmla="*/ 91061 w 36"/>
                  <a:gd name="T13" fmla="*/ 69284 h 28"/>
                  <a:gd name="T14" fmla="*/ 93663 w 36"/>
                  <a:gd name="T15" fmla="*/ 47966 h 28"/>
                  <a:gd name="T16" fmla="*/ 70247 w 36"/>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8">
                    <a:moveTo>
                      <a:pt x="27"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6" y="21"/>
                      <a:pt x="36" y="18"/>
                    </a:cubicBezTo>
                    <a:cubicBezTo>
                      <a:pt x="36" y="11"/>
                      <a:pt x="33" y="4"/>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09" name="Oval 40"/>
              <p:cNvSpPr>
                <a:spLocks noChangeArrowheads="1"/>
              </p:cNvSpPr>
              <p:nvPr/>
            </p:nvSpPr>
            <p:spPr bwMode="auto">
              <a:xfrm>
                <a:off x="6958013" y="4395788"/>
                <a:ext cx="50800"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sp>
            <p:nvSpPr>
              <p:cNvPr id="110" name="Freeform 41"/>
              <p:cNvSpPr/>
              <p:nvPr/>
            </p:nvSpPr>
            <p:spPr bwMode="auto">
              <a:xfrm>
                <a:off x="6934200" y="4449763"/>
                <a:ext cx="96838" cy="74613"/>
              </a:xfrm>
              <a:custGeom>
                <a:avLst/>
                <a:gdLst>
                  <a:gd name="T0" fmla="*/ 73283 w 37"/>
                  <a:gd name="T1" fmla="*/ 0 h 28"/>
                  <a:gd name="T2" fmla="*/ 49728 w 37"/>
                  <a:gd name="T3" fmla="*/ 29312 h 28"/>
                  <a:gd name="T4" fmla="*/ 23555 w 37"/>
                  <a:gd name="T5" fmla="*/ 0 h 28"/>
                  <a:gd name="T6" fmla="*/ 0 w 37"/>
                  <a:gd name="T7" fmla="*/ 47966 h 28"/>
                  <a:gd name="T8" fmla="*/ 2617 w 37"/>
                  <a:gd name="T9" fmla="*/ 69284 h 28"/>
                  <a:gd name="T10" fmla="*/ 49728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1" y="26"/>
                    </a:cubicBezTo>
                    <a:cubicBezTo>
                      <a:pt x="7" y="27"/>
                      <a:pt x="12" y="28"/>
                      <a:pt x="19" y="28"/>
                    </a:cubicBezTo>
                    <a:cubicBezTo>
                      <a:pt x="25" y="28"/>
                      <a:pt x="31" y="27"/>
                      <a:pt x="36" y="26"/>
                    </a:cubicBezTo>
                    <a:cubicBezTo>
                      <a:pt x="37"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1" name="Oval 42"/>
              <p:cNvSpPr>
                <a:spLocks noChangeArrowheads="1"/>
              </p:cNvSpPr>
              <p:nvPr/>
            </p:nvSpPr>
            <p:spPr bwMode="auto">
              <a:xfrm>
                <a:off x="7234238" y="4395788"/>
                <a:ext cx="49213"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sp>
            <p:nvSpPr>
              <p:cNvPr id="112" name="Freeform 43"/>
              <p:cNvSpPr/>
              <p:nvPr/>
            </p:nvSpPr>
            <p:spPr bwMode="auto">
              <a:xfrm>
                <a:off x="7210425" y="4449763"/>
                <a:ext cx="96838" cy="74613"/>
              </a:xfrm>
              <a:custGeom>
                <a:avLst/>
                <a:gdLst>
                  <a:gd name="T0" fmla="*/ 73283 w 37"/>
                  <a:gd name="T1" fmla="*/ 0 h 28"/>
                  <a:gd name="T2" fmla="*/ 47110 w 37"/>
                  <a:gd name="T3" fmla="*/ 29312 h 28"/>
                  <a:gd name="T4" fmla="*/ 23555 w 37"/>
                  <a:gd name="T5" fmla="*/ 0 h 28"/>
                  <a:gd name="T6" fmla="*/ 0 w 37"/>
                  <a:gd name="T7" fmla="*/ 47966 h 28"/>
                  <a:gd name="T8" fmla="*/ 2617 w 37"/>
                  <a:gd name="T9" fmla="*/ 69284 h 28"/>
                  <a:gd name="T10" fmla="*/ 47110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8" y="11"/>
                      <a:pt x="18" y="11"/>
                      <a:pt x="18" y="11"/>
                    </a:cubicBezTo>
                    <a:cubicBezTo>
                      <a:pt x="9" y="0"/>
                      <a:pt x="9" y="0"/>
                      <a:pt x="9" y="0"/>
                    </a:cubicBezTo>
                    <a:cubicBezTo>
                      <a:pt x="4" y="4"/>
                      <a:pt x="0" y="11"/>
                      <a:pt x="0" y="18"/>
                    </a:cubicBezTo>
                    <a:cubicBezTo>
                      <a:pt x="0" y="21"/>
                      <a:pt x="0" y="23"/>
                      <a:pt x="1" y="26"/>
                    </a:cubicBezTo>
                    <a:cubicBezTo>
                      <a:pt x="6" y="27"/>
                      <a:pt x="12" y="28"/>
                      <a:pt x="18" y="28"/>
                    </a:cubicBezTo>
                    <a:cubicBezTo>
                      <a:pt x="25" y="28"/>
                      <a:pt x="30" y="27"/>
                      <a:pt x="36"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3" name="Oval 44"/>
              <p:cNvSpPr>
                <a:spLocks noChangeArrowheads="1"/>
              </p:cNvSpPr>
              <p:nvPr/>
            </p:nvSpPr>
            <p:spPr bwMode="auto">
              <a:xfrm>
                <a:off x="7026275"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sp>
            <p:nvSpPr>
              <p:cNvPr id="114" name="Freeform 45"/>
              <p:cNvSpPr/>
              <p:nvPr/>
            </p:nvSpPr>
            <p:spPr bwMode="auto">
              <a:xfrm>
                <a:off x="7002463" y="4313238"/>
                <a:ext cx="96838" cy="74613"/>
              </a:xfrm>
              <a:custGeom>
                <a:avLst/>
                <a:gdLst>
                  <a:gd name="T0" fmla="*/ 73283 w 37"/>
                  <a:gd name="T1" fmla="*/ 0 h 28"/>
                  <a:gd name="T2" fmla="*/ 49728 w 37"/>
                  <a:gd name="T3" fmla="*/ 29312 h 28"/>
                  <a:gd name="T4" fmla="*/ 23555 w 37"/>
                  <a:gd name="T5" fmla="*/ 0 h 28"/>
                  <a:gd name="T6" fmla="*/ 0 w 37"/>
                  <a:gd name="T7" fmla="*/ 47966 h 28"/>
                  <a:gd name="T8" fmla="*/ 5234 w 37"/>
                  <a:gd name="T9" fmla="*/ 69284 h 28"/>
                  <a:gd name="T10" fmla="*/ 49728 w 37"/>
                  <a:gd name="T11" fmla="*/ 74613 h 28"/>
                  <a:gd name="T12" fmla="*/ 94221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9" y="11"/>
                      <a:pt x="19" y="11"/>
                      <a:pt x="19" y="11"/>
                    </a:cubicBezTo>
                    <a:cubicBezTo>
                      <a:pt x="9" y="0"/>
                      <a:pt x="9" y="0"/>
                      <a:pt x="9" y="0"/>
                    </a:cubicBezTo>
                    <a:cubicBezTo>
                      <a:pt x="4" y="4"/>
                      <a:pt x="0" y="11"/>
                      <a:pt x="0" y="18"/>
                    </a:cubicBezTo>
                    <a:cubicBezTo>
                      <a:pt x="0" y="21"/>
                      <a:pt x="1" y="23"/>
                      <a:pt x="2" y="26"/>
                    </a:cubicBezTo>
                    <a:cubicBezTo>
                      <a:pt x="7" y="27"/>
                      <a:pt x="13" y="28"/>
                      <a:pt x="19" y="28"/>
                    </a:cubicBezTo>
                    <a:cubicBezTo>
                      <a:pt x="25" y="28"/>
                      <a:pt x="31" y="27"/>
                      <a:pt x="36" y="26"/>
                    </a:cubicBezTo>
                    <a:cubicBezTo>
                      <a:pt x="37" y="23"/>
                      <a:pt x="37" y="21"/>
                      <a:pt x="37" y="18"/>
                    </a:cubicBezTo>
                    <a:cubicBezTo>
                      <a:pt x="37" y="11"/>
                      <a:pt x="34"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15" name="Oval 46"/>
              <p:cNvSpPr>
                <a:spLocks noChangeArrowheads="1"/>
              </p:cNvSpPr>
              <p:nvPr/>
            </p:nvSpPr>
            <p:spPr bwMode="auto">
              <a:xfrm>
                <a:off x="7162800" y="4259263"/>
                <a:ext cx="52388" cy="523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a typeface="微软雅黑" panose="020B0503020204020204" pitchFamily="34" charset="-122"/>
                </a:endParaRPr>
              </a:p>
            </p:txBody>
          </p:sp>
          <p:sp>
            <p:nvSpPr>
              <p:cNvPr id="116" name="Freeform 47"/>
              <p:cNvSpPr/>
              <p:nvPr/>
            </p:nvSpPr>
            <p:spPr bwMode="auto">
              <a:xfrm>
                <a:off x="7142163" y="4313238"/>
                <a:ext cx="96838" cy="74613"/>
              </a:xfrm>
              <a:custGeom>
                <a:avLst/>
                <a:gdLst>
                  <a:gd name="T0" fmla="*/ 73283 w 37"/>
                  <a:gd name="T1" fmla="*/ 0 h 28"/>
                  <a:gd name="T2" fmla="*/ 47110 w 37"/>
                  <a:gd name="T3" fmla="*/ 29312 h 28"/>
                  <a:gd name="T4" fmla="*/ 23555 w 37"/>
                  <a:gd name="T5" fmla="*/ 0 h 28"/>
                  <a:gd name="T6" fmla="*/ 0 w 37"/>
                  <a:gd name="T7" fmla="*/ 47966 h 28"/>
                  <a:gd name="T8" fmla="*/ 2617 w 37"/>
                  <a:gd name="T9" fmla="*/ 69284 h 28"/>
                  <a:gd name="T10" fmla="*/ 47110 w 37"/>
                  <a:gd name="T11" fmla="*/ 74613 h 28"/>
                  <a:gd name="T12" fmla="*/ 91604 w 37"/>
                  <a:gd name="T13" fmla="*/ 69284 h 28"/>
                  <a:gd name="T14" fmla="*/ 96838 w 37"/>
                  <a:gd name="T15" fmla="*/ 47966 h 28"/>
                  <a:gd name="T16" fmla="*/ 73283 w 3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28">
                    <a:moveTo>
                      <a:pt x="28" y="0"/>
                    </a:moveTo>
                    <a:cubicBezTo>
                      <a:pt x="18" y="11"/>
                      <a:pt x="18" y="11"/>
                      <a:pt x="18" y="11"/>
                    </a:cubicBezTo>
                    <a:cubicBezTo>
                      <a:pt x="9" y="0"/>
                      <a:pt x="9" y="0"/>
                      <a:pt x="9" y="0"/>
                    </a:cubicBezTo>
                    <a:cubicBezTo>
                      <a:pt x="3" y="4"/>
                      <a:pt x="0" y="11"/>
                      <a:pt x="0" y="18"/>
                    </a:cubicBezTo>
                    <a:cubicBezTo>
                      <a:pt x="0" y="21"/>
                      <a:pt x="0" y="23"/>
                      <a:pt x="1" y="26"/>
                    </a:cubicBezTo>
                    <a:cubicBezTo>
                      <a:pt x="6" y="27"/>
                      <a:pt x="12" y="28"/>
                      <a:pt x="18" y="28"/>
                    </a:cubicBezTo>
                    <a:cubicBezTo>
                      <a:pt x="24" y="28"/>
                      <a:pt x="30" y="27"/>
                      <a:pt x="35" y="26"/>
                    </a:cubicBezTo>
                    <a:cubicBezTo>
                      <a:pt x="36" y="23"/>
                      <a:pt x="37" y="21"/>
                      <a:pt x="37" y="18"/>
                    </a:cubicBezTo>
                    <a:cubicBezTo>
                      <a:pt x="37" y="11"/>
                      <a:pt x="33" y="4"/>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sp>
        <p:nvSpPr>
          <p:cNvPr id="117" name="文本框 20"/>
          <p:cNvSpPr txBox="1"/>
          <p:nvPr/>
        </p:nvSpPr>
        <p:spPr>
          <a:xfrm>
            <a:off x="1056351" y="3455315"/>
            <a:ext cx="1061847" cy="346259"/>
          </a:xfrm>
          <a:prstGeom prst="rect">
            <a:avLst/>
          </a:prstGeom>
          <a:noFill/>
        </p:spPr>
        <p:txBody>
          <a:bodyPr wrap="none" lIns="68589" tIns="34295" rIns="68589" bIns="34295">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rPr>
              <a:t>文字标题</a:t>
            </a:r>
            <a:endParaRPr kumimoji="0" lang="zh-CN" altLang="en-US" sz="1800" b="1" i="0" u="none" strike="noStrike" kern="0" cap="none" spc="0" normalizeH="0" baseline="0" noProof="0" dirty="0">
              <a:ln>
                <a:noFill/>
              </a:ln>
              <a:solidFill>
                <a:srgbClr val="00B0F0"/>
              </a:solidFill>
              <a:effectLst/>
              <a:uLnTx/>
              <a:uFillTx/>
              <a:latin typeface="Impact" panose="020B0806030902050204" pitchFamily="34" charset="0"/>
              <a:ea typeface="微软雅黑" panose="020B0503020204020204" pitchFamily="34" charset="-122"/>
            </a:endParaRPr>
          </a:p>
        </p:txBody>
      </p:sp>
      <p:sp>
        <p:nvSpPr>
          <p:cNvPr id="118" name="TextBox 49"/>
          <p:cNvSpPr txBox="1"/>
          <p:nvPr/>
        </p:nvSpPr>
        <p:spPr>
          <a:xfrm>
            <a:off x="401955" y="3790136"/>
            <a:ext cx="2370639" cy="438592"/>
          </a:xfrm>
          <a:prstGeom prst="rect">
            <a:avLst/>
          </a:prstGeom>
          <a:noFill/>
          <a:ln w="3175">
            <a:noFill/>
          </a:ln>
        </p:spPr>
        <p:txBody>
          <a:bodyPr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ysClr val="windowText" lastClr="000000">
                    <a:lumMod val="65000"/>
                    <a:lumOff val="35000"/>
                  </a:sysClr>
                </a:solidFill>
                <a:effectLst/>
                <a:uLnTx/>
                <a:uFillTx/>
                <a:latin typeface="Arial Unicode MS" panose="020B0604020202020204" charset="-122"/>
                <a:ea typeface="Arial Unicode MS" panose="020B0604020202020204" charset="-122"/>
                <a:cs typeface="Arial Unicode MS" panose="020B0604020202020204" charset="-122"/>
                <a:sym typeface="Batang" panose="02030600000101010101" charset="-127"/>
              </a:rPr>
              <a:t>相关文字内容概述</a:t>
            </a:r>
            <a:endParaRPr kumimoji="0" lang="en-US" altLang="zh-CN" sz="1200" b="0" i="0" u="none" strike="noStrike" kern="0" cap="none" spc="0" normalizeH="0" baseline="0" noProof="0" dirty="0" smtClean="0">
              <a:ln>
                <a:noFill/>
              </a:ln>
              <a:solidFill>
                <a:sysClr val="windowText" lastClr="000000">
                  <a:lumMod val="65000"/>
                  <a:lumOff val="35000"/>
                </a:sysClr>
              </a:solidFill>
              <a:effectLst/>
              <a:uLnTx/>
              <a:uFillTx/>
              <a:latin typeface="Arial Unicode MS" panose="020B0604020202020204" charset="-122"/>
              <a:ea typeface="Arial Unicode MS" panose="020B0604020202020204" charset="-122"/>
              <a:cs typeface="Arial Unicode MS" panose="020B0604020202020204" charset="-122"/>
              <a:sym typeface="Batang" panose="02030600000101010101" charset="-127"/>
            </a:endParaRPr>
          </a:p>
          <a:p>
            <a:pPr algn="ctr" defTabSz="914400">
              <a:defRPr/>
            </a:pPr>
            <a:r>
              <a:rPr lang="zh-CN" altLang="en-US" sz="1200" kern="0" dirty="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rPr>
              <a:t>相关文字内容</a:t>
            </a:r>
            <a:r>
              <a:rPr lang="zh-CN" altLang="en-US" sz="1200" kern="0" dirty="0" smtClean="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rPr>
              <a:t>概述</a:t>
            </a:r>
            <a:endParaRPr lang="en-US" altLang="zh-CN" sz="1200" kern="0" dirty="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endParaRPr>
          </a:p>
        </p:txBody>
      </p:sp>
      <p:sp>
        <p:nvSpPr>
          <p:cNvPr id="119" name="文本框 20"/>
          <p:cNvSpPr txBox="1"/>
          <p:nvPr/>
        </p:nvSpPr>
        <p:spPr>
          <a:xfrm>
            <a:off x="6905608" y="1871139"/>
            <a:ext cx="1061847" cy="346259"/>
          </a:xfrm>
          <a:prstGeom prst="rect">
            <a:avLst/>
          </a:prstGeom>
          <a:noFill/>
        </p:spPr>
        <p:txBody>
          <a:bodyPr wrap="none" lIns="68589" tIns="34295" rIns="68589" bIns="34295">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rPr>
              <a:t>文字标题</a:t>
            </a:r>
            <a:endParaRPr kumimoji="0" lang="zh-CN" altLang="en-US" sz="1800" b="1" i="0" u="none" strike="noStrike" kern="0" cap="none" spc="0" normalizeH="0" baseline="0" noProof="0" dirty="0">
              <a:ln>
                <a:noFill/>
              </a:ln>
              <a:solidFill>
                <a:srgbClr val="00B0F0"/>
              </a:solidFill>
              <a:effectLst/>
              <a:uLnTx/>
              <a:uFillTx/>
              <a:latin typeface="Impact" panose="020B0806030902050204" pitchFamily="34" charset="0"/>
              <a:ea typeface="微软雅黑" panose="020B0503020204020204" pitchFamily="34" charset="-122"/>
            </a:endParaRPr>
          </a:p>
        </p:txBody>
      </p:sp>
      <p:sp>
        <p:nvSpPr>
          <p:cNvPr id="120" name="TextBox 49"/>
          <p:cNvSpPr txBox="1"/>
          <p:nvPr/>
        </p:nvSpPr>
        <p:spPr>
          <a:xfrm>
            <a:off x="6251212" y="2205960"/>
            <a:ext cx="2370639" cy="438592"/>
          </a:xfrm>
          <a:prstGeom prst="rect">
            <a:avLst/>
          </a:prstGeom>
          <a:noFill/>
          <a:ln w="3175">
            <a:noFill/>
          </a:ln>
        </p:spPr>
        <p:txBody>
          <a:bodyPr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ysClr val="windowText" lastClr="000000">
                    <a:lumMod val="65000"/>
                    <a:lumOff val="35000"/>
                  </a:sysClr>
                </a:solidFill>
                <a:effectLst/>
                <a:uLnTx/>
                <a:uFillTx/>
                <a:latin typeface="Arial Unicode MS" panose="020B0604020202020204" charset="-122"/>
                <a:ea typeface="Arial Unicode MS" panose="020B0604020202020204" charset="-122"/>
                <a:cs typeface="Arial Unicode MS" panose="020B0604020202020204" charset="-122"/>
                <a:sym typeface="Batang" panose="02030600000101010101" charset="-127"/>
              </a:rPr>
              <a:t>相关文字内容概述</a:t>
            </a:r>
            <a:endParaRPr kumimoji="0" lang="en-US" altLang="zh-CN" sz="1200" b="0" i="0" u="none" strike="noStrike" kern="0" cap="none" spc="0" normalizeH="0" baseline="0" noProof="0" dirty="0" smtClean="0">
              <a:ln>
                <a:noFill/>
              </a:ln>
              <a:solidFill>
                <a:sysClr val="windowText" lastClr="000000">
                  <a:lumMod val="65000"/>
                  <a:lumOff val="35000"/>
                </a:sysClr>
              </a:solidFill>
              <a:effectLst/>
              <a:uLnTx/>
              <a:uFillTx/>
              <a:latin typeface="Arial Unicode MS" panose="020B0604020202020204" charset="-122"/>
              <a:ea typeface="Arial Unicode MS" panose="020B0604020202020204" charset="-122"/>
              <a:cs typeface="Arial Unicode MS" panose="020B0604020202020204" charset="-122"/>
              <a:sym typeface="Batang" panose="02030600000101010101" charset="-127"/>
            </a:endParaRPr>
          </a:p>
          <a:p>
            <a:pPr algn="ctr" defTabSz="914400">
              <a:defRPr/>
            </a:pPr>
            <a:r>
              <a:rPr lang="zh-CN" altLang="en-US" sz="1200" kern="0" dirty="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rPr>
              <a:t>相关文字内容</a:t>
            </a:r>
            <a:r>
              <a:rPr lang="zh-CN" altLang="en-US" sz="1200" kern="0" dirty="0" smtClean="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rPr>
              <a:t>概述</a:t>
            </a:r>
            <a:endParaRPr lang="en-US" altLang="zh-CN" sz="1200" kern="0" dirty="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endParaRPr>
          </a:p>
        </p:txBody>
      </p:sp>
      <p:sp>
        <p:nvSpPr>
          <p:cNvPr id="121" name="文本框 20"/>
          <p:cNvSpPr txBox="1"/>
          <p:nvPr/>
        </p:nvSpPr>
        <p:spPr>
          <a:xfrm>
            <a:off x="6905608" y="3496739"/>
            <a:ext cx="1061847" cy="346259"/>
          </a:xfrm>
          <a:prstGeom prst="rect">
            <a:avLst/>
          </a:prstGeom>
          <a:noFill/>
        </p:spPr>
        <p:txBody>
          <a:bodyPr wrap="none" lIns="68589" tIns="34295" rIns="68589" bIns="34295">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rPr>
              <a:t>文字标题</a:t>
            </a:r>
            <a:endParaRPr kumimoji="0" lang="zh-CN" altLang="en-US" sz="1800" b="1" i="0" u="none" strike="noStrike" kern="0" cap="none" spc="0" normalizeH="0" baseline="0" noProof="0" dirty="0">
              <a:ln>
                <a:noFill/>
              </a:ln>
              <a:solidFill>
                <a:srgbClr val="00B0F0"/>
              </a:solidFill>
              <a:effectLst/>
              <a:uLnTx/>
              <a:uFillTx/>
              <a:latin typeface="Impact" panose="020B0806030902050204" pitchFamily="34" charset="0"/>
              <a:ea typeface="微软雅黑" panose="020B0503020204020204" pitchFamily="34" charset="-122"/>
            </a:endParaRPr>
          </a:p>
        </p:txBody>
      </p:sp>
      <p:sp>
        <p:nvSpPr>
          <p:cNvPr id="122" name="TextBox 49"/>
          <p:cNvSpPr txBox="1"/>
          <p:nvPr/>
        </p:nvSpPr>
        <p:spPr>
          <a:xfrm>
            <a:off x="6251212" y="3831560"/>
            <a:ext cx="2370639" cy="438592"/>
          </a:xfrm>
          <a:prstGeom prst="rect">
            <a:avLst/>
          </a:prstGeom>
          <a:noFill/>
          <a:ln w="3175">
            <a:noFill/>
          </a:ln>
        </p:spPr>
        <p:txBody>
          <a:bodyPr lIns="68589" tIns="34295" rIns="68589" bIns="34295">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ysClr val="windowText" lastClr="000000">
                    <a:lumMod val="65000"/>
                    <a:lumOff val="35000"/>
                  </a:sysClr>
                </a:solidFill>
                <a:effectLst/>
                <a:uLnTx/>
                <a:uFillTx/>
                <a:latin typeface="Arial Unicode MS" panose="020B0604020202020204" charset="-122"/>
                <a:ea typeface="Arial Unicode MS" panose="020B0604020202020204" charset="-122"/>
                <a:cs typeface="Arial Unicode MS" panose="020B0604020202020204" charset="-122"/>
                <a:sym typeface="Batang" panose="02030600000101010101" charset="-127"/>
              </a:rPr>
              <a:t>相关文字内容概述</a:t>
            </a:r>
            <a:endParaRPr kumimoji="0" lang="en-US" altLang="zh-CN" sz="1200" b="0" i="0" u="none" strike="noStrike" kern="0" cap="none" spc="0" normalizeH="0" baseline="0" noProof="0" dirty="0" smtClean="0">
              <a:ln>
                <a:noFill/>
              </a:ln>
              <a:solidFill>
                <a:sysClr val="windowText" lastClr="000000">
                  <a:lumMod val="65000"/>
                  <a:lumOff val="35000"/>
                </a:sysClr>
              </a:solidFill>
              <a:effectLst/>
              <a:uLnTx/>
              <a:uFillTx/>
              <a:latin typeface="Arial Unicode MS" panose="020B0604020202020204" charset="-122"/>
              <a:ea typeface="Arial Unicode MS" panose="020B0604020202020204" charset="-122"/>
              <a:cs typeface="Arial Unicode MS" panose="020B0604020202020204" charset="-122"/>
              <a:sym typeface="Batang" panose="02030600000101010101" charset="-127"/>
            </a:endParaRPr>
          </a:p>
          <a:p>
            <a:pPr algn="ctr" defTabSz="914400">
              <a:defRPr/>
            </a:pPr>
            <a:r>
              <a:rPr lang="zh-CN" altLang="en-US" sz="1200" kern="0" dirty="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rPr>
              <a:t>相关文字内容</a:t>
            </a:r>
            <a:r>
              <a:rPr lang="zh-CN" altLang="en-US" sz="1200" kern="0" dirty="0" smtClean="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rPr>
              <a:t>概述</a:t>
            </a:r>
            <a:endParaRPr lang="en-US" altLang="zh-CN" sz="1200" kern="0" dirty="0">
              <a:solidFill>
                <a:sysClr val="windowText" lastClr="000000">
                  <a:lumMod val="65000"/>
                  <a:lumOff val="35000"/>
                </a:sysClr>
              </a:solidFill>
              <a:latin typeface="Arial Unicode MS" panose="020B0604020202020204" charset="-122"/>
              <a:ea typeface="Arial Unicode MS" panose="020B0604020202020204" charset="-122"/>
              <a:cs typeface="Arial Unicode MS" panose="020B0604020202020204" charset="-122"/>
              <a:sym typeface="Batang" panose="02030600000101010101" charset="-127"/>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210"/>
                                        </p:tgtEl>
                                        <p:attrNameLst>
                                          <p:attrName>style.visibility</p:attrName>
                                        </p:attrNameLst>
                                      </p:cBhvr>
                                      <p:to>
                                        <p:strVal val="visible"/>
                                      </p:to>
                                    </p:set>
                                    <p:anim calcmode="lin" valueType="num">
                                      <p:cBhvr>
                                        <p:cTn id="7" dur="500" fill="hold"/>
                                        <p:tgtEl>
                                          <p:spTgt spid="210"/>
                                        </p:tgtEl>
                                        <p:attrNameLst>
                                          <p:attrName>ppt_w</p:attrName>
                                        </p:attrNameLst>
                                      </p:cBhvr>
                                      <p:tavLst>
                                        <p:tav tm="0">
                                          <p:val>
                                            <p:fltVal val="0"/>
                                          </p:val>
                                        </p:tav>
                                        <p:tav tm="100000">
                                          <p:val>
                                            <p:strVal val="#ppt_w"/>
                                          </p:val>
                                        </p:tav>
                                      </p:tavLst>
                                    </p:anim>
                                    <p:anim calcmode="lin" valueType="num">
                                      <p:cBhvr>
                                        <p:cTn id="8" dur="500" fill="hold"/>
                                        <p:tgtEl>
                                          <p:spTgt spid="210"/>
                                        </p:tgtEl>
                                        <p:attrNameLst>
                                          <p:attrName>ppt_h</p:attrName>
                                        </p:attrNameLst>
                                      </p:cBhvr>
                                      <p:tavLst>
                                        <p:tav tm="0">
                                          <p:val>
                                            <p:fltVal val="0"/>
                                          </p:val>
                                        </p:tav>
                                        <p:tav tm="100000">
                                          <p:val>
                                            <p:strVal val="#ppt_h"/>
                                          </p:val>
                                        </p:tav>
                                      </p:tavLst>
                                    </p:anim>
                                    <p:anim calcmode="lin" valueType="num">
                                      <p:cBhvr>
                                        <p:cTn id="9" dur="500" fill="hold"/>
                                        <p:tgtEl>
                                          <p:spTgt spid="210"/>
                                        </p:tgtEl>
                                        <p:attrNameLst>
                                          <p:attrName>style.rotation</p:attrName>
                                        </p:attrNameLst>
                                      </p:cBhvr>
                                      <p:tavLst>
                                        <p:tav tm="0">
                                          <p:val>
                                            <p:fltVal val="360"/>
                                          </p:val>
                                        </p:tav>
                                        <p:tav tm="100000">
                                          <p:val>
                                            <p:fltVal val="0"/>
                                          </p:val>
                                        </p:tav>
                                      </p:tavLst>
                                    </p:anim>
                                    <p:animEffect transition="in" filter="fade">
                                      <p:cBhvr>
                                        <p:cTn id="10" dur="500"/>
                                        <p:tgtEl>
                                          <p:spTgt spid="210"/>
                                        </p:tgtEl>
                                      </p:cBhvr>
                                    </p:animEffect>
                                  </p:childTnLst>
                                </p:cTn>
                              </p:par>
                            </p:childTnLst>
                          </p:cTn>
                        </p:par>
                        <p:par>
                          <p:cTn id="11" fill="hold">
                            <p:stCondLst>
                              <p:cond delay="500"/>
                            </p:stCondLst>
                            <p:childTnLst>
                              <p:par>
                                <p:cTn id="12" presetID="49" presetClass="entr" presetSubtype="0" decel="10000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style.rotation</p:attrName>
                                        </p:attrNameLst>
                                      </p:cBhvr>
                                      <p:tavLst>
                                        <p:tav tm="0">
                                          <p:val>
                                            <p:fltVal val="360"/>
                                          </p:val>
                                        </p:tav>
                                        <p:tav tm="100000">
                                          <p:val>
                                            <p:fltVal val="0"/>
                                          </p:val>
                                        </p:tav>
                                      </p:tavLst>
                                    </p:anim>
                                    <p:animEffect transition="in" filter="fade">
                                      <p:cBhvr>
                                        <p:cTn id="17" dur="500"/>
                                        <p:tgtEl>
                                          <p:spTgt spid="3"/>
                                        </p:tgtEl>
                                      </p:cBhvr>
                                    </p:animEffect>
                                  </p:childTnLst>
                                </p:cTn>
                              </p:par>
                              <p:par>
                                <p:cTn id="18" presetID="49" presetClass="entr" presetSubtype="0" decel="100000" fill="hold" nodeType="withEffect">
                                  <p:stCondLst>
                                    <p:cond delay="300"/>
                                  </p:stCondLst>
                                  <p:childTnLst>
                                    <p:set>
                                      <p:cBhvr>
                                        <p:cTn id="19" dur="1" fill="hold">
                                          <p:stCondLst>
                                            <p:cond delay="0"/>
                                          </p:stCondLst>
                                        </p:cTn>
                                        <p:tgtEl>
                                          <p:spTgt spid="103"/>
                                        </p:tgtEl>
                                        <p:attrNameLst>
                                          <p:attrName>style.visibility</p:attrName>
                                        </p:attrNameLst>
                                      </p:cBhvr>
                                      <p:to>
                                        <p:strVal val="visible"/>
                                      </p:to>
                                    </p:set>
                                    <p:anim calcmode="lin" valueType="num">
                                      <p:cBhvr>
                                        <p:cTn id="20" dur="500" fill="hold"/>
                                        <p:tgtEl>
                                          <p:spTgt spid="103"/>
                                        </p:tgtEl>
                                        <p:attrNameLst>
                                          <p:attrName>ppt_w</p:attrName>
                                        </p:attrNameLst>
                                      </p:cBhvr>
                                      <p:tavLst>
                                        <p:tav tm="0">
                                          <p:val>
                                            <p:fltVal val="0"/>
                                          </p:val>
                                        </p:tav>
                                        <p:tav tm="100000">
                                          <p:val>
                                            <p:strVal val="#ppt_w"/>
                                          </p:val>
                                        </p:tav>
                                      </p:tavLst>
                                    </p:anim>
                                    <p:anim calcmode="lin" valueType="num">
                                      <p:cBhvr>
                                        <p:cTn id="21" dur="500" fill="hold"/>
                                        <p:tgtEl>
                                          <p:spTgt spid="103"/>
                                        </p:tgtEl>
                                        <p:attrNameLst>
                                          <p:attrName>ppt_h</p:attrName>
                                        </p:attrNameLst>
                                      </p:cBhvr>
                                      <p:tavLst>
                                        <p:tav tm="0">
                                          <p:val>
                                            <p:fltVal val="0"/>
                                          </p:val>
                                        </p:tav>
                                        <p:tav tm="100000">
                                          <p:val>
                                            <p:strVal val="#ppt_h"/>
                                          </p:val>
                                        </p:tav>
                                      </p:tavLst>
                                    </p:anim>
                                    <p:anim calcmode="lin" valueType="num">
                                      <p:cBhvr>
                                        <p:cTn id="22" dur="500" fill="hold"/>
                                        <p:tgtEl>
                                          <p:spTgt spid="103"/>
                                        </p:tgtEl>
                                        <p:attrNameLst>
                                          <p:attrName>style.rotation</p:attrName>
                                        </p:attrNameLst>
                                      </p:cBhvr>
                                      <p:tavLst>
                                        <p:tav tm="0">
                                          <p:val>
                                            <p:fltVal val="360"/>
                                          </p:val>
                                        </p:tav>
                                        <p:tav tm="100000">
                                          <p:val>
                                            <p:fltVal val="0"/>
                                          </p:val>
                                        </p:tav>
                                      </p:tavLst>
                                    </p:anim>
                                    <p:animEffect transition="in" filter="fade">
                                      <p:cBhvr>
                                        <p:cTn id="23" dur="500"/>
                                        <p:tgtEl>
                                          <p:spTgt spid="103"/>
                                        </p:tgtEl>
                                      </p:cBhvr>
                                    </p:animEffect>
                                  </p:childTnLst>
                                </p:cTn>
                              </p:par>
                              <p:par>
                                <p:cTn id="24" presetID="49" presetClass="entr" presetSubtype="0" decel="100000" fill="hold" nodeType="withEffect">
                                  <p:stCondLst>
                                    <p:cond delay="60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 calcmode="lin" valueType="num">
                                      <p:cBhvr>
                                        <p:cTn id="28" dur="500" fill="hold"/>
                                        <p:tgtEl>
                                          <p:spTgt spid="4"/>
                                        </p:tgtEl>
                                        <p:attrNameLst>
                                          <p:attrName>style.rotation</p:attrName>
                                        </p:attrNameLst>
                                      </p:cBhvr>
                                      <p:tavLst>
                                        <p:tav tm="0">
                                          <p:val>
                                            <p:fltVal val="360"/>
                                          </p:val>
                                        </p:tav>
                                        <p:tav tm="100000">
                                          <p:val>
                                            <p:fltVal val="0"/>
                                          </p:val>
                                        </p:tav>
                                      </p:tavLst>
                                    </p:anim>
                                    <p:animEffect transition="in" filter="fade">
                                      <p:cBhvr>
                                        <p:cTn id="29" dur="500"/>
                                        <p:tgtEl>
                                          <p:spTgt spid="4"/>
                                        </p:tgtEl>
                                      </p:cBhvr>
                                    </p:animEffect>
                                  </p:childTnLst>
                                </p:cTn>
                              </p:par>
                              <p:par>
                                <p:cTn id="30" presetID="49" presetClass="entr" presetSubtype="0" decel="100000" fill="hold" nodeType="withEffect">
                                  <p:stCondLst>
                                    <p:cond delay="90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 calcmode="lin" valueType="num">
                                      <p:cBhvr>
                                        <p:cTn id="34" dur="500" fill="hold"/>
                                        <p:tgtEl>
                                          <p:spTgt spid="2"/>
                                        </p:tgtEl>
                                        <p:attrNameLst>
                                          <p:attrName>style.rotation</p:attrName>
                                        </p:attrNameLst>
                                      </p:cBhvr>
                                      <p:tavLst>
                                        <p:tav tm="0">
                                          <p:val>
                                            <p:fltVal val="360"/>
                                          </p:val>
                                        </p:tav>
                                        <p:tav tm="100000">
                                          <p:val>
                                            <p:fltVal val="0"/>
                                          </p:val>
                                        </p:tav>
                                      </p:tavLst>
                                    </p:anim>
                                    <p:animEffect transition="in" filter="fade">
                                      <p:cBhvr>
                                        <p:cTn id="35" dur="500"/>
                                        <p:tgtEl>
                                          <p:spTgt spid="2"/>
                                        </p:tgtEl>
                                      </p:cBhvr>
                                    </p:animEffect>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260"/>
                                        </p:tgtEl>
                                        <p:attrNameLst>
                                          <p:attrName>style.visibility</p:attrName>
                                        </p:attrNameLst>
                                      </p:cBhvr>
                                      <p:to>
                                        <p:strVal val="visible"/>
                                      </p:to>
                                    </p:set>
                                    <p:animEffect transition="in" filter="fade">
                                      <p:cBhvr>
                                        <p:cTn id="39" dur="500"/>
                                        <p:tgtEl>
                                          <p:spTgt spid="260"/>
                                        </p:tgtEl>
                                      </p:cBhvr>
                                    </p:animEffect>
                                    <p:anim calcmode="lin" valueType="num">
                                      <p:cBhvr>
                                        <p:cTn id="40" dur="500" fill="hold"/>
                                        <p:tgtEl>
                                          <p:spTgt spid="260"/>
                                        </p:tgtEl>
                                        <p:attrNameLst>
                                          <p:attrName>ppt_x</p:attrName>
                                        </p:attrNameLst>
                                      </p:cBhvr>
                                      <p:tavLst>
                                        <p:tav tm="0">
                                          <p:val>
                                            <p:strVal val="#ppt_x"/>
                                          </p:val>
                                        </p:tav>
                                        <p:tav tm="100000">
                                          <p:val>
                                            <p:strVal val="#ppt_x"/>
                                          </p:val>
                                        </p:tav>
                                      </p:tavLst>
                                    </p:anim>
                                    <p:anim calcmode="lin" valueType="num">
                                      <p:cBhvr>
                                        <p:cTn id="41" dur="500" fill="hold"/>
                                        <p:tgtEl>
                                          <p:spTgt spid="26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79"/>
                                        </p:tgtEl>
                                        <p:attrNameLst>
                                          <p:attrName>style.visibility</p:attrName>
                                        </p:attrNameLst>
                                      </p:cBhvr>
                                      <p:to>
                                        <p:strVal val="visible"/>
                                      </p:to>
                                    </p:set>
                                    <p:animEffect transition="in" filter="fade">
                                      <p:cBhvr>
                                        <p:cTn id="44" dur="500"/>
                                        <p:tgtEl>
                                          <p:spTgt spid="279"/>
                                        </p:tgtEl>
                                      </p:cBhvr>
                                    </p:animEffect>
                                    <p:anim calcmode="lin" valueType="num">
                                      <p:cBhvr>
                                        <p:cTn id="45" dur="500" fill="hold"/>
                                        <p:tgtEl>
                                          <p:spTgt spid="279"/>
                                        </p:tgtEl>
                                        <p:attrNameLst>
                                          <p:attrName>ppt_x</p:attrName>
                                        </p:attrNameLst>
                                      </p:cBhvr>
                                      <p:tavLst>
                                        <p:tav tm="0">
                                          <p:val>
                                            <p:strVal val="#ppt_x"/>
                                          </p:val>
                                        </p:tav>
                                        <p:tav tm="100000">
                                          <p:val>
                                            <p:strVal val="#ppt_x"/>
                                          </p:val>
                                        </p:tav>
                                      </p:tavLst>
                                    </p:anim>
                                    <p:anim calcmode="lin" valueType="num">
                                      <p:cBhvr>
                                        <p:cTn id="46" dur="500" fill="hold"/>
                                        <p:tgtEl>
                                          <p:spTgt spid="27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85"/>
                                        </p:tgtEl>
                                        <p:attrNameLst>
                                          <p:attrName>style.visibility</p:attrName>
                                        </p:attrNameLst>
                                      </p:cBhvr>
                                      <p:to>
                                        <p:strVal val="visible"/>
                                      </p:to>
                                    </p:set>
                                    <p:animEffect transition="in" filter="fade">
                                      <p:cBhvr>
                                        <p:cTn id="49" dur="500"/>
                                        <p:tgtEl>
                                          <p:spTgt spid="285"/>
                                        </p:tgtEl>
                                      </p:cBhvr>
                                    </p:animEffect>
                                    <p:anim calcmode="lin" valueType="num">
                                      <p:cBhvr>
                                        <p:cTn id="50" dur="500" fill="hold"/>
                                        <p:tgtEl>
                                          <p:spTgt spid="285"/>
                                        </p:tgtEl>
                                        <p:attrNameLst>
                                          <p:attrName>ppt_x</p:attrName>
                                        </p:attrNameLst>
                                      </p:cBhvr>
                                      <p:tavLst>
                                        <p:tav tm="0">
                                          <p:val>
                                            <p:strVal val="#ppt_x"/>
                                          </p:val>
                                        </p:tav>
                                        <p:tav tm="100000">
                                          <p:val>
                                            <p:strVal val="#ppt_x"/>
                                          </p:val>
                                        </p:tav>
                                      </p:tavLst>
                                    </p:anim>
                                    <p:anim calcmode="lin" valueType="num">
                                      <p:cBhvr>
                                        <p:cTn id="51" dur="500" fill="hold"/>
                                        <p:tgtEl>
                                          <p:spTgt spid="28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68"/>
                                        </p:tgtEl>
                                        <p:attrNameLst>
                                          <p:attrName>style.visibility</p:attrName>
                                        </p:attrNameLst>
                                      </p:cBhvr>
                                      <p:to>
                                        <p:strVal val="visible"/>
                                      </p:to>
                                    </p:set>
                                    <p:animEffect transition="in" filter="fade">
                                      <p:cBhvr>
                                        <p:cTn id="54" dur="500"/>
                                        <p:tgtEl>
                                          <p:spTgt spid="268"/>
                                        </p:tgtEl>
                                      </p:cBhvr>
                                    </p:animEffect>
                                    <p:anim calcmode="lin" valueType="num">
                                      <p:cBhvr>
                                        <p:cTn id="55" dur="500" fill="hold"/>
                                        <p:tgtEl>
                                          <p:spTgt spid="268"/>
                                        </p:tgtEl>
                                        <p:attrNameLst>
                                          <p:attrName>ppt_x</p:attrName>
                                        </p:attrNameLst>
                                      </p:cBhvr>
                                      <p:tavLst>
                                        <p:tav tm="0">
                                          <p:val>
                                            <p:strVal val="#ppt_x"/>
                                          </p:val>
                                        </p:tav>
                                        <p:tav tm="100000">
                                          <p:val>
                                            <p:strVal val="#ppt_x"/>
                                          </p:val>
                                        </p:tav>
                                      </p:tavLst>
                                    </p:anim>
                                    <p:anim calcmode="lin" valueType="num">
                                      <p:cBhvr>
                                        <p:cTn id="56" dur="500" fill="hold"/>
                                        <p:tgtEl>
                                          <p:spTgt spid="268"/>
                                        </p:tgtEl>
                                        <p:attrNameLst>
                                          <p:attrName>ppt_y</p:attrName>
                                        </p:attrNameLst>
                                      </p:cBhvr>
                                      <p:tavLst>
                                        <p:tav tm="0">
                                          <p:val>
                                            <p:strVal val="#ppt_y+.1"/>
                                          </p:val>
                                        </p:tav>
                                        <p:tav tm="100000">
                                          <p:val>
                                            <p:strVal val="#ppt_y"/>
                                          </p:val>
                                        </p:tav>
                                      </p:tavLst>
                                    </p:anim>
                                  </p:childTnLst>
                                </p:cTn>
                              </p:par>
                            </p:childTnLst>
                          </p:cTn>
                        </p:par>
                        <p:par>
                          <p:cTn id="57" fill="hold">
                            <p:stCondLst>
                              <p:cond delay="1500"/>
                            </p:stCondLst>
                            <p:childTnLst>
                              <p:par>
                                <p:cTn id="58" presetID="16" presetClass="entr" presetSubtype="21" fill="hold" grpId="0" nodeType="afterEffect">
                                  <p:stCondLst>
                                    <p:cond delay="0"/>
                                  </p:stCondLst>
                                  <p:childTnLst>
                                    <p:set>
                                      <p:cBhvr>
                                        <p:cTn id="59" dur="1" fill="hold">
                                          <p:stCondLst>
                                            <p:cond delay="0"/>
                                          </p:stCondLst>
                                        </p:cTn>
                                        <p:tgtEl>
                                          <p:spTgt spid="222"/>
                                        </p:tgtEl>
                                        <p:attrNameLst>
                                          <p:attrName>style.visibility</p:attrName>
                                        </p:attrNameLst>
                                      </p:cBhvr>
                                      <p:to>
                                        <p:strVal val="visible"/>
                                      </p:to>
                                    </p:set>
                                    <p:animEffect transition="in" filter="barn(inVertical)">
                                      <p:cBhvr>
                                        <p:cTn id="60" dur="500"/>
                                        <p:tgtEl>
                                          <p:spTgt spid="22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21"/>
                                        </p:tgtEl>
                                        <p:attrNameLst>
                                          <p:attrName>style.visibility</p:attrName>
                                        </p:attrNameLst>
                                      </p:cBhvr>
                                      <p:to>
                                        <p:strVal val="visible"/>
                                      </p:to>
                                    </p:set>
                                    <p:animEffect transition="in" filter="barn(inVertical)">
                                      <p:cBhvr>
                                        <p:cTn id="63" dur="500"/>
                                        <p:tgtEl>
                                          <p:spTgt spid="22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18"/>
                                        </p:tgtEl>
                                        <p:attrNameLst>
                                          <p:attrName>style.visibility</p:attrName>
                                        </p:attrNameLst>
                                      </p:cBhvr>
                                      <p:to>
                                        <p:strVal val="visible"/>
                                      </p:to>
                                    </p:set>
                                    <p:animEffect transition="in" filter="barn(inVertical)">
                                      <p:cBhvr>
                                        <p:cTn id="66" dur="500"/>
                                        <p:tgtEl>
                                          <p:spTgt spid="118"/>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17"/>
                                        </p:tgtEl>
                                        <p:attrNameLst>
                                          <p:attrName>style.visibility</p:attrName>
                                        </p:attrNameLst>
                                      </p:cBhvr>
                                      <p:to>
                                        <p:strVal val="visible"/>
                                      </p:to>
                                    </p:set>
                                    <p:animEffect transition="in" filter="barn(inVertical)">
                                      <p:cBhvr>
                                        <p:cTn id="69" dur="500"/>
                                        <p:tgtEl>
                                          <p:spTgt spid="117"/>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120"/>
                                        </p:tgtEl>
                                        <p:attrNameLst>
                                          <p:attrName>style.visibility</p:attrName>
                                        </p:attrNameLst>
                                      </p:cBhvr>
                                      <p:to>
                                        <p:strVal val="visible"/>
                                      </p:to>
                                    </p:set>
                                    <p:animEffect transition="in" filter="barn(inVertical)">
                                      <p:cBhvr>
                                        <p:cTn id="72" dur="500"/>
                                        <p:tgtEl>
                                          <p:spTgt spid="120"/>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19"/>
                                        </p:tgtEl>
                                        <p:attrNameLst>
                                          <p:attrName>style.visibility</p:attrName>
                                        </p:attrNameLst>
                                      </p:cBhvr>
                                      <p:to>
                                        <p:strVal val="visible"/>
                                      </p:to>
                                    </p:set>
                                    <p:animEffect transition="in" filter="barn(inVertical)">
                                      <p:cBhvr>
                                        <p:cTn id="75" dur="500"/>
                                        <p:tgtEl>
                                          <p:spTgt spid="119"/>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122"/>
                                        </p:tgtEl>
                                        <p:attrNameLst>
                                          <p:attrName>style.visibility</p:attrName>
                                        </p:attrNameLst>
                                      </p:cBhvr>
                                      <p:to>
                                        <p:strVal val="visible"/>
                                      </p:to>
                                    </p:set>
                                    <p:animEffect transition="in" filter="barn(inVertical)">
                                      <p:cBhvr>
                                        <p:cTn id="78" dur="500"/>
                                        <p:tgtEl>
                                          <p:spTgt spid="122"/>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121"/>
                                        </p:tgtEl>
                                        <p:attrNameLst>
                                          <p:attrName>style.visibility</p:attrName>
                                        </p:attrNameLst>
                                      </p:cBhvr>
                                      <p:to>
                                        <p:strVal val="visible"/>
                                      </p:to>
                                    </p:set>
                                    <p:animEffect transition="in" filter="barn(inVertical)">
                                      <p:cBhvr>
                                        <p:cTn id="81"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p:bldP spid="221" grpId="0"/>
      <p:bldP spid="222" grpId="0"/>
      <p:bldP spid="117" grpId="0"/>
      <p:bldP spid="118" grpId="0"/>
      <p:bldP spid="119" grpId="0"/>
      <p:bldP spid="120" grpId="0"/>
      <p:bldP spid="121" grpId="0"/>
      <p:bldP spid="1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649287" y="1350988"/>
            <a:ext cx="2337771" cy="1042252"/>
            <a:chOff x="4304043" y="1286668"/>
            <a:chExt cx="3837944" cy="2757793"/>
          </a:xfrm>
          <a:effectLst>
            <a:outerShdw blurRad="381000" dist="254000" dir="8100000" algn="tr" rotWithShape="0">
              <a:prstClr val="black">
                <a:alpha val="40000"/>
              </a:prstClr>
            </a:outerShdw>
          </a:effectLst>
        </p:grpSpPr>
        <p:sp>
          <p:nvSpPr>
            <p:cNvPr id="39" name="圆角矩形 38"/>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40" name="圆角矩形 39"/>
            <p:cNvSpPr/>
            <p:nvPr/>
          </p:nvSpPr>
          <p:spPr>
            <a:xfrm>
              <a:off x="4351931" y="1367703"/>
              <a:ext cx="3742172" cy="2595722"/>
            </a:xfrm>
            <a:prstGeom prst="roundRect">
              <a:avLst/>
            </a:prstGeom>
            <a:blipFill>
              <a:blip r:embed="rId1"/>
              <a:stretch>
                <a:fillRect/>
              </a:stretch>
            </a:blip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pic>
        <p:nvPicPr>
          <p:cNvPr id="46" name="Picture 2" descr="\\Sy\e\我图PPT\00001PNG素材\企业文化\握手合作.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3000" contrast="21000"/>
                    </a14:imgEffect>
                  </a14:imgLayer>
                </a14:imgProps>
              </a:ext>
              <a:ext uri="{28A0092B-C50C-407E-A947-70E740481C1C}">
                <a14:useLocalDpi xmlns:a14="http://schemas.microsoft.com/office/drawing/2010/main" val="0"/>
              </a:ext>
            </a:extLst>
          </a:blip>
          <a:srcRect t="1" r="7337" b="3304"/>
          <a:stretch>
            <a:fillRect/>
          </a:stretch>
        </p:blipFill>
        <p:spPr bwMode="auto">
          <a:xfrm>
            <a:off x="4344194" y="2398796"/>
            <a:ext cx="4801394" cy="2764548"/>
          </a:xfrm>
          <a:prstGeom prst="rect">
            <a:avLst/>
          </a:prstGeom>
          <a:noFill/>
          <a:extLst>
            <a:ext uri="{909E8E84-426E-40DD-AFC4-6F175D3DCCD1}">
              <a14:hiddenFill xmlns:a14="http://schemas.microsoft.com/office/drawing/2010/main">
                <a:solidFill>
                  <a:srgbClr val="FFFFFF"/>
                </a:solidFill>
              </a14:hiddenFill>
            </a:ext>
          </a:extLst>
        </p:spPr>
      </p:pic>
      <p:sp>
        <p:nvSpPr>
          <p:cNvPr id="47" name="矩形 46"/>
          <p:cNvSpPr/>
          <p:nvPr/>
        </p:nvSpPr>
        <p:spPr>
          <a:xfrm>
            <a:off x="610394" y="2455401"/>
            <a:ext cx="5571258" cy="1869743"/>
          </a:xfrm>
          <a:prstGeom prst="rect">
            <a:avLst/>
          </a:prstGeom>
        </p:spPr>
        <p:txBody>
          <a:bodyPr wrap="square">
            <a:spAutoFit/>
          </a:bodyPr>
          <a:lstStyle/>
          <a:p>
            <a:pPr marL="0" marR="0" lvl="0" indent="0" algn="l" defTabSz="914400" eaLnBrk="1" fontAlgn="auto" latinLnBrk="1" hangingPunct="1">
              <a:lnSpc>
                <a:spcPct val="150000"/>
              </a:lnSpc>
              <a:spcBef>
                <a:spcPts val="0"/>
              </a:spcBef>
              <a:spcAft>
                <a:spcPts val="0"/>
              </a:spcAft>
              <a:buClrTx/>
              <a:buSzTx/>
              <a:buFontTx/>
              <a:buNone/>
              <a:defRPr/>
            </a:pPr>
            <a:r>
              <a:rPr kumimoji="0" lang="zh-CN" altLang="en-US" sz="11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团队</a:t>
            </a:r>
            <a:r>
              <a:rPr kumimoji="0" lang="zh-CN" altLang="en-US" sz="11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是指拥有共同目标，并且具有不同能力的一小群人有意识的协调行为或力的系统，是一种应用广泛、灵活的组织形式。对于大学生创业团队，可以说由一群具有创新意识、拥有共同目标、有着不同专业知识背景的朝气蓬勃的年轻人组成的一个不可分割的整体。这群人就如同人的五官一样，共同协作维持一个人的生存，缺一不可。如果没有了其中一个，这个人将不能健康的活着。</a:t>
            </a:r>
            <a:endParaRPr kumimoji="0" lang="zh-CN" altLang="en-US" sz="11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1" hangingPunct="1">
              <a:lnSpc>
                <a:spcPct val="150000"/>
              </a:lnSpc>
              <a:spcBef>
                <a:spcPts val="0"/>
              </a:spcBef>
              <a:spcAft>
                <a:spcPts val="0"/>
              </a:spcAft>
              <a:buClrTx/>
              <a:buSzTx/>
              <a:buFontTx/>
              <a:buNone/>
              <a:defRPr/>
            </a:pPr>
            <a:r>
              <a:rPr kumimoji="0" lang="zh-CN" altLang="en-US" sz="11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团队精神尊重每个成员的兴趣和成就，要求团队的每一个成员，都以提高自身素质和实现团队目标为己任。团队精神的核心是合作协同，目的是最大发挥团队的潜在能量。</a:t>
            </a:r>
            <a:endParaRPr kumimoji="0" lang="zh-CN" altLang="en-US" sz="11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grpSp>
        <p:nvGrpSpPr>
          <p:cNvPr id="48" name="组合 47"/>
          <p:cNvGrpSpPr/>
          <p:nvPr/>
        </p:nvGrpSpPr>
        <p:grpSpPr>
          <a:xfrm>
            <a:off x="3301823" y="1350988"/>
            <a:ext cx="2337771" cy="1042252"/>
            <a:chOff x="4304043" y="1286668"/>
            <a:chExt cx="3837944" cy="2757793"/>
          </a:xfrm>
          <a:effectLst>
            <a:outerShdw blurRad="381000" dist="254000" dir="8100000" algn="tr" rotWithShape="0">
              <a:prstClr val="black">
                <a:alpha val="40000"/>
              </a:prstClr>
            </a:outerShdw>
          </a:effectLst>
        </p:grpSpPr>
        <p:sp>
          <p:nvSpPr>
            <p:cNvPr id="49" name="圆角矩形 48"/>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50" name="圆角矩形 49"/>
            <p:cNvSpPr/>
            <p:nvPr/>
          </p:nvSpPr>
          <p:spPr>
            <a:xfrm>
              <a:off x="4351931" y="1367703"/>
              <a:ext cx="3742172" cy="2595722"/>
            </a:xfrm>
            <a:prstGeom prst="roundRect">
              <a:avLst/>
            </a:prstGeom>
            <a:blipFill>
              <a:blip r:embed="rId4"/>
              <a:stretch>
                <a:fillRect/>
              </a:stretch>
            </a:blip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51" name="组合 50"/>
          <p:cNvGrpSpPr/>
          <p:nvPr/>
        </p:nvGrpSpPr>
        <p:grpSpPr>
          <a:xfrm>
            <a:off x="5968823" y="1350988"/>
            <a:ext cx="2337771" cy="1042252"/>
            <a:chOff x="4304043" y="1286668"/>
            <a:chExt cx="3837944" cy="2757793"/>
          </a:xfrm>
          <a:effectLst>
            <a:outerShdw blurRad="381000" dist="254000" dir="8100000" algn="tr" rotWithShape="0">
              <a:prstClr val="black">
                <a:alpha val="40000"/>
              </a:prstClr>
            </a:outerShdw>
          </a:effectLst>
        </p:grpSpPr>
        <p:sp>
          <p:nvSpPr>
            <p:cNvPr id="52" name="圆角矩形 51"/>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53" name="圆角矩形 52"/>
            <p:cNvSpPr/>
            <p:nvPr/>
          </p:nvSpPr>
          <p:spPr>
            <a:xfrm>
              <a:off x="4351931" y="1367703"/>
              <a:ext cx="3742172" cy="2595722"/>
            </a:xfrm>
            <a:prstGeom prst="roundRect">
              <a:avLst/>
            </a:prstGeom>
            <a:blipFill>
              <a:blip r:embed="rId5"/>
              <a:stretch>
                <a:fillRect/>
              </a:stretch>
            </a:blip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pic>
        <p:nvPicPr>
          <p:cNvPr id="58"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直接连接符 58"/>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60" name="文本框 31"/>
          <p:cNvSpPr>
            <a:spLocks noChangeArrowheads="1"/>
          </p:cNvSpPr>
          <p:nvPr/>
        </p:nvSpPr>
        <p:spPr bwMode="auto">
          <a:xfrm>
            <a:off x="5390738"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TEAM CORE STRENGTH DISPLAY</a:t>
            </a:r>
            <a:endParaRPr lang="zh-CN" altLang="en-US" sz="1600" kern="0" dirty="0">
              <a:solidFill>
                <a:srgbClr val="2F5879"/>
              </a:solidFill>
              <a:latin typeface="Impact" panose="020B0806030902050204" pitchFamily="34" charset="0"/>
            </a:endParaRPr>
          </a:p>
        </p:txBody>
      </p:sp>
      <p:sp>
        <p:nvSpPr>
          <p:cNvPr id="61"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62" name="组合 61"/>
          <p:cNvGrpSpPr/>
          <p:nvPr/>
        </p:nvGrpSpPr>
        <p:grpSpPr>
          <a:xfrm>
            <a:off x="411100" y="196280"/>
            <a:ext cx="1985164" cy="551522"/>
            <a:chOff x="411100" y="251298"/>
            <a:chExt cx="1985164" cy="551522"/>
          </a:xfrm>
        </p:grpSpPr>
        <p:sp>
          <p:nvSpPr>
            <p:cNvPr id="63" name="矩形 3"/>
            <p:cNvSpPr>
              <a:spLocks noChangeArrowheads="1"/>
            </p:cNvSpPr>
            <p:nvPr/>
          </p:nvSpPr>
          <p:spPr bwMode="auto">
            <a:xfrm>
              <a:off x="411100" y="251298"/>
              <a:ext cx="198516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团队核心力量展示</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64" name="组合 63"/>
            <p:cNvGrpSpPr/>
            <p:nvPr/>
          </p:nvGrpSpPr>
          <p:grpSpPr>
            <a:xfrm>
              <a:off x="520640" y="556320"/>
              <a:ext cx="1766054" cy="246500"/>
              <a:chOff x="562081" y="466763"/>
              <a:chExt cx="1766054" cy="246500"/>
            </a:xfrm>
          </p:grpSpPr>
          <p:sp>
            <p:nvSpPr>
              <p:cNvPr id="65"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66" name="组合 65"/>
              <p:cNvGrpSpPr/>
              <p:nvPr/>
            </p:nvGrpSpPr>
            <p:grpSpPr>
              <a:xfrm>
                <a:off x="931046" y="667544"/>
                <a:ext cx="1028125" cy="45719"/>
                <a:chOff x="688893" y="2574256"/>
                <a:chExt cx="7739508" cy="81111"/>
              </a:xfrm>
            </p:grpSpPr>
            <p:sp>
              <p:nvSpPr>
                <p:cNvPr id="67"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68"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69"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7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7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arn(inVertical)">
                                      <p:cBhvr>
                                        <p:cTn id="11" dur="500"/>
                                        <p:tgtEl>
                                          <p:spTgt spid="4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up)">
                                      <p:cBhvr>
                                        <p:cTn id="19" dur="1000"/>
                                        <p:tgtEl>
                                          <p:spTgt spid="47"/>
                                        </p:tgtEl>
                                      </p:cBhvr>
                                    </p:animEffect>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1000"/>
                                        <p:tgtEl>
                                          <p:spTgt spid="46"/>
                                        </p:tgtEl>
                                      </p:cBhvr>
                                    </p:animEffect>
                                    <p:anim calcmode="lin" valueType="num">
                                      <p:cBhvr>
                                        <p:cTn id="24" dur="1000" fill="hold"/>
                                        <p:tgtEl>
                                          <p:spTgt spid="46"/>
                                        </p:tgtEl>
                                        <p:attrNameLst>
                                          <p:attrName>ppt_x</p:attrName>
                                        </p:attrNameLst>
                                      </p:cBhvr>
                                      <p:tavLst>
                                        <p:tav tm="0">
                                          <p:val>
                                            <p:strVal val="#ppt_x"/>
                                          </p:val>
                                        </p:tav>
                                        <p:tav tm="100000">
                                          <p:val>
                                            <p:strVal val="#ppt_x"/>
                                          </p:val>
                                        </p:tav>
                                      </p:tavLst>
                                    </p:anim>
                                    <p:anim calcmode="lin" valueType="num">
                                      <p:cBhvr>
                                        <p:cTn id="2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椭圆 20"/>
          <p:cNvSpPr/>
          <p:nvPr/>
        </p:nvSpPr>
        <p:spPr>
          <a:xfrm>
            <a:off x="7794388" y="4443265"/>
            <a:ext cx="500908" cy="500908"/>
          </a:xfrm>
          <a:prstGeom prst="ellipse">
            <a:avLst/>
          </a:prstGeom>
          <a:solidFill>
            <a:srgbClr val="00B0F0"/>
          </a:solidFill>
          <a:ln w="2857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22" name="椭圆 21"/>
          <p:cNvSpPr/>
          <p:nvPr/>
        </p:nvSpPr>
        <p:spPr>
          <a:xfrm>
            <a:off x="8423305" y="3522698"/>
            <a:ext cx="274777" cy="274777"/>
          </a:xfrm>
          <a:prstGeom prst="ellipse">
            <a:avLst/>
          </a:prstGeom>
          <a:solidFill>
            <a:srgbClr val="0070C0"/>
          </a:solidFill>
          <a:ln w="2857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nvGrpSpPr>
          <p:cNvPr id="23" name="组合 22"/>
          <p:cNvGrpSpPr/>
          <p:nvPr/>
        </p:nvGrpSpPr>
        <p:grpSpPr>
          <a:xfrm>
            <a:off x="7183751" y="4762644"/>
            <a:ext cx="219777" cy="219777"/>
            <a:chOff x="304800" y="673100"/>
            <a:chExt cx="4000500" cy="4000500"/>
          </a:xfrm>
          <a:effectLst>
            <a:outerShdw blurRad="381000" dist="152400" dir="8100000" algn="tr" rotWithShape="0">
              <a:prstClr val="black">
                <a:alpha val="70000"/>
              </a:prstClr>
            </a:outerShdw>
          </a:effectLst>
        </p:grpSpPr>
        <p:sp>
          <p:nvSpPr>
            <p:cNvPr id="24" name="同心圆 2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25" name="椭圆 24"/>
            <p:cNvSpPr/>
            <p:nvPr/>
          </p:nvSpPr>
          <p:spPr>
            <a:xfrm>
              <a:off x="479425" y="847725"/>
              <a:ext cx="3651250" cy="3651250"/>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26" name="组合 25"/>
          <p:cNvGrpSpPr/>
          <p:nvPr/>
        </p:nvGrpSpPr>
        <p:grpSpPr>
          <a:xfrm>
            <a:off x="7316009" y="4096544"/>
            <a:ext cx="287919" cy="287919"/>
            <a:chOff x="304800" y="673100"/>
            <a:chExt cx="4000500" cy="4000500"/>
          </a:xfrm>
          <a:effectLst>
            <a:outerShdw blurRad="381000" dist="152400" dir="8100000" algn="tr" rotWithShape="0">
              <a:prstClr val="black">
                <a:alpha val="70000"/>
              </a:prstClr>
            </a:outerShdw>
          </a:effectLst>
        </p:grpSpPr>
        <p:sp>
          <p:nvSpPr>
            <p:cNvPr id="27" name="同心圆 2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28" name="椭圆 27"/>
            <p:cNvSpPr/>
            <p:nvPr/>
          </p:nvSpPr>
          <p:spPr>
            <a:xfrm>
              <a:off x="479425" y="847725"/>
              <a:ext cx="3651250" cy="3651250"/>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29" name="组合 28"/>
          <p:cNvGrpSpPr/>
          <p:nvPr/>
        </p:nvGrpSpPr>
        <p:grpSpPr>
          <a:xfrm>
            <a:off x="8411685" y="4151249"/>
            <a:ext cx="408377" cy="408377"/>
            <a:chOff x="304800" y="673100"/>
            <a:chExt cx="4000500" cy="4000500"/>
          </a:xfrm>
          <a:effectLst>
            <a:outerShdw blurRad="317500" dist="1905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31" name="椭圆 30"/>
            <p:cNvSpPr/>
            <p:nvPr/>
          </p:nvSpPr>
          <p:spPr>
            <a:xfrm>
              <a:off x="392113" y="760413"/>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32" name="椭圆 31"/>
          <p:cNvSpPr/>
          <p:nvPr/>
        </p:nvSpPr>
        <p:spPr>
          <a:xfrm>
            <a:off x="6629511" y="4707644"/>
            <a:ext cx="274777" cy="274777"/>
          </a:xfrm>
          <a:prstGeom prst="ellipse">
            <a:avLst/>
          </a:prstGeom>
          <a:solidFill>
            <a:srgbClr val="0070C0"/>
          </a:solidFill>
          <a:ln w="2857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33" name="椭圆 32"/>
          <p:cNvSpPr/>
          <p:nvPr/>
        </p:nvSpPr>
        <p:spPr>
          <a:xfrm>
            <a:off x="8389218" y="4732784"/>
            <a:ext cx="137389" cy="137389"/>
          </a:xfrm>
          <a:prstGeom prst="ellipse">
            <a:avLst/>
          </a:prstGeom>
          <a:solidFill>
            <a:srgbClr val="00B0F0"/>
          </a:solidFill>
          <a:ln w="2857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pic>
        <p:nvPicPr>
          <p:cNvPr id="34"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34167" y="1507124"/>
            <a:ext cx="3786227" cy="22599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602887" y="3410744"/>
            <a:ext cx="1908560" cy="1112691"/>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p:nvPr/>
        </p:nvSpPr>
        <p:spPr>
          <a:xfrm>
            <a:off x="4826478" y="1277144"/>
            <a:ext cx="2718116" cy="954107"/>
          </a:xfrm>
          <a:prstGeom prst="rect">
            <a:avLst/>
          </a:prstGeom>
        </p:spPr>
        <p:txBody>
          <a:bodyPr wrap="square">
            <a:spAutoFit/>
          </a:bodyPr>
          <a:lstStyle/>
          <a:p>
            <a:pPr algn="l"/>
            <a:r>
              <a:rPr lang="en-US" altLang="zh-CN" sz="2800" b="0" dirty="0">
                <a:solidFill>
                  <a:srgbClr val="0070C0"/>
                </a:solidFill>
                <a:latin typeface="Impact" panose="020B0806030902050204" pitchFamily="34" charset="0"/>
              </a:rPr>
              <a:t>COMPANY </a:t>
            </a:r>
            <a:endParaRPr lang="en-US" altLang="zh-CN" sz="2800" b="0" dirty="0" smtClean="0">
              <a:solidFill>
                <a:srgbClr val="0070C0"/>
              </a:solidFill>
              <a:latin typeface="Impact" panose="020B0806030902050204" pitchFamily="34" charset="0"/>
            </a:endParaRPr>
          </a:p>
          <a:p>
            <a:pPr algn="l"/>
            <a:r>
              <a:rPr lang="en-US" altLang="zh-CN" sz="2800" b="0" dirty="0" smtClean="0">
                <a:solidFill>
                  <a:srgbClr val="0070C0"/>
                </a:solidFill>
                <a:latin typeface="Impact" panose="020B0806030902050204" pitchFamily="34" charset="0"/>
              </a:rPr>
              <a:t>              PROFILE</a:t>
            </a:r>
            <a:endParaRPr lang="zh-CN" altLang="en-US" sz="2800" b="0" dirty="0">
              <a:solidFill>
                <a:srgbClr val="0070C0"/>
              </a:solidFill>
              <a:latin typeface="Impact" panose="020B0806030902050204" pitchFamily="34" charset="0"/>
            </a:endParaRPr>
          </a:p>
        </p:txBody>
      </p:sp>
      <p:sp>
        <p:nvSpPr>
          <p:cNvPr id="37" name="矩形 36"/>
          <p:cNvSpPr/>
          <p:nvPr/>
        </p:nvSpPr>
        <p:spPr>
          <a:xfrm>
            <a:off x="4877594" y="1868379"/>
            <a:ext cx="954107" cy="323165"/>
          </a:xfrm>
          <a:prstGeom prst="rect">
            <a:avLst/>
          </a:prstGeom>
        </p:spPr>
        <p:txBody>
          <a:bodyPr wrap="none">
            <a:spAutoFit/>
          </a:bodyPr>
          <a:lstStyle/>
          <a:p>
            <a:r>
              <a:rPr lang="zh-CN" altLang="en-US" sz="1500" b="0" dirty="0" smtClean="0">
                <a:latin typeface="微软雅黑" panose="020B0503020204020204" pitchFamily="34" charset="-122"/>
                <a:ea typeface="微软雅黑" panose="020B0503020204020204" pitchFamily="34" charset="-122"/>
              </a:rPr>
              <a:t>公司简介</a:t>
            </a:r>
            <a:endParaRPr lang="zh-CN" altLang="en-US" sz="1500" b="0" dirty="0">
              <a:latin typeface="微软雅黑" panose="020B0503020204020204" pitchFamily="34" charset="-122"/>
              <a:ea typeface="微软雅黑" panose="020B0503020204020204" pitchFamily="34" charset="-122"/>
            </a:endParaRPr>
          </a:p>
        </p:txBody>
      </p:sp>
      <p:sp>
        <p:nvSpPr>
          <p:cNvPr id="38" name="矩形 37"/>
          <p:cNvSpPr/>
          <p:nvPr/>
        </p:nvSpPr>
        <p:spPr>
          <a:xfrm>
            <a:off x="4877594" y="2164249"/>
            <a:ext cx="3200400" cy="993926"/>
          </a:xfrm>
          <a:prstGeom prst="rect">
            <a:avLst/>
          </a:prstGeom>
        </p:spPr>
        <p:txBody>
          <a:bodyPr wrap="square">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一个成功的企业必须拥有着科学的管理理</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念，良好的资金运作模式，有竞争意识和</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合作精神的管理团队，优秀而独特的企业</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文化。还有最易缺乏的企业素质</a:t>
            </a:r>
            <a:r>
              <a:rPr kumimoji="0" lang="en-US" altLang="zh-CN"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锐意</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进取的决心和勇气！</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39" name="矩形 38"/>
          <p:cNvSpPr/>
          <p:nvPr/>
        </p:nvSpPr>
        <p:spPr>
          <a:xfrm>
            <a:off x="4877594" y="3182144"/>
            <a:ext cx="3353197" cy="738664"/>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7F7F7F">
                    <a:lumMod val="50000"/>
                  </a:srgbClr>
                </a:solidFill>
                <a:effectLst/>
                <a:uLnTx/>
                <a:uFillTx/>
              </a:rPr>
              <a:t>A successful enterprise must have the concept of scientific management, </a:t>
            </a:r>
            <a:endParaRPr kumimoji="0" lang="en-US" altLang="zh-CN" sz="700" b="0" i="0" u="none" strike="noStrike" kern="0" cap="none" spc="0" normalizeH="0" baseline="0" noProof="0" dirty="0">
              <a:ln>
                <a:noFill/>
              </a:ln>
              <a:solidFill>
                <a:srgbClr val="7F7F7F">
                  <a:lumMod val="50000"/>
                </a:srgbClr>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7F7F7F">
                    <a:lumMod val="50000"/>
                  </a:srgbClr>
                </a:solidFill>
                <a:effectLst/>
                <a:uLnTx/>
                <a:uFillTx/>
              </a:rPr>
              <a:t>capital operation mode of good, </a:t>
            </a:r>
            <a:endParaRPr kumimoji="0" lang="en-US" altLang="zh-CN" sz="700" b="0" i="0" u="none" strike="noStrike" kern="0" cap="none" spc="0" normalizeH="0" baseline="0" noProof="0" dirty="0">
              <a:ln>
                <a:noFill/>
              </a:ln>
              <a:solidFill>
                <a:srgbClr val="7F7F7F">
                  <a:lumMod val="50000"/>
                </a:srgbClr>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7F7F7F">
                    <a:lumMod val="50000"/>
                  </a:srgbClr>
                </a:solidFill>
                <a:effectLst/>
                <a:uLnTx/>
                <a:uFillTx/>
              </a:rPr>
              <a:t>have the sense of competition and cooperation of the management team, </a:t>
            </a:r>
            <a:endParaRPr kumimoji="0" lang="en-US" altLang="zh-CN" sz="700" b="0" i="0" u="none" strike="noStrike" kern="0" cap="none" spc="0" normalizeH="0" baseline="0" noProof="0" dirty="0">
              <a:ln>
                <a:noFill/>
              </a:ln>
              <a:solidFill>
                <a:srgbClr val="7F7F7F">
                  <a:lumMod val="50000"/>
                </a:srgbClr>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7F7F7F">
                    <a:lumMod val="50000"/>
                  </a:srgbClr>
                </a:solidFill>
                <a:effectLst/>
                <a:uLnTx/>
                <a:uFillTx/>
              </a:rPr>
              <a:t>excellent and unique corporate culture. </a:t>
            </a:r>
            <a:endParaRPr kumimoji="0" lang="en-US" altLang="zh-CN" sz="700" b="0" i="0" u="none" strike="noStrike" kern="0" cap="none" spc="0" normalizeH="0" baseline="0" noProof="0" dirty="0">
              <a:ln>
                <a:noFill/>
              </a:ln>
              <a:solidFill>
                <a:srgbClr val="7F7F7F">
                  <a:lumMod val="50000"/>
                </a:srgbClr>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7F7F7F">
                    <a:lumMod val="50000"/>
                  </a:srgbClr>
                </a:solidFill>
                <a:effectLst/>
                <a:uLnTx/>
                <a:uFillTx/>
              </a:rPr>
              <a:t>There are the most vulnerable to the lack of enterprise quality,</a:t>
            </a:r>
            <a:endParaRPr kumimoji="0" lang="en-US" altLang="zh-CN" sz="700" b="0" i="0" u="none" strike="noStrike" kern="0" cap="none" spc="0" normalizeH="0" baseline="0" noProof="0" dirty="0">
              <a:ln>
                <a:noFill/>
              </a:ln>
              <a:solidFill>
                <a:srgbClr val="7F7F7F">
                  <a:lumMod val="50000"/>
                </a:srgbClr>
              </a:solidFill>
              <a:effectLst/>
              <a:uLnTx/>
              <a:uFillTx/>
            </a:endParaRPr>
          </a:p>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7F7F7F">
                    <a:lumMod val="50000"/>
                  </a:srgbClr>
                </a:solidFill>
                <a:effectLst/>
                <a:uLnTx/>
                <a:uFillTx/>
              </a:rPr>
              <a:t>enterprising determination and courage!</a:t>
            </a:r>
            <a:endParaRPr kumimoji="0" lang="zh-CN" altLang="en-US" sz="700" b="0" i="0" u="none" strike="noStrike" kern="0" cap="none" spc="0" normalizeH="0" baseline="0" noProof="0" dirty="0">
              <a:ln>
                <a:noFill/>
              </a:ln>
              <a:solidFill>
                <a:srgbClr val="7F7F7F">
                  <a:lumMod val="50000"/>
                </a:srgbClr>
              </a:solidFill>
              <a:effectLst/>
              <a:uLnTx/>
              <a:uFillTx/>
            </a:endParaRPr>
          </a:p>
        </p:txBody>
      </p:sp>
      <p:sp>
        <p:nvSpPr>
          <p:cNvPr id="40" name="文本框 31"/>
          <p:cNvSpPr>
            <a:spLocks noChangeArrowheads="1"/>
          </p:cNvSpPr>
          <p:nvPr/>
        </p:nvSpPr>
        <p:spPr bwMode="auto">
          <a:xfrm>
            <a:off x="3331653" y="124272"/>
            <a:ext cx="2482283" cy="55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zh-CN" altLang="en-US" sz="3000" b="0" i="0" u="none" strike="noStrike" kern="0" cap="none" spc="0" normalizeH="0" baseline="0" noProof="0" dirty="0" smtClean="0">
                <a:ln>
                  <a:noFill/>
                </a:ln>
                <a:solidFill>
                  <a:srgbClr val="FFFFFF">
                    <a:lumMod val="50000"/>
                  </a:srgbClr>
                </a:solidFill>
                <a:effectLst/>
                <a:uLnTx/>
                <a:uFillTx/>
                <a:latin typeface="Impact" panose="020B0806030902050204" pitchFamily="34" charset="0"/>
                <a:ea typeface="微软雅黑" panose="020B0503020204020204" pitchFamily="34" charset="-122"/>
                <a:cs typeface="宋体" panose="02010600030101010101" pitchFamily="2" charset="-122"/>
              </a:rPr>
              <a:t>公司简介</a:t>
            </a:r>
            <a:endParaRPr kumimoji="0" lang="zh-CN" altLang="en-US" sz="3000" b="0" i="0" u="none" strike="noStrike" kern="0" cap="none" spc="0" normalizeH="0" baseline="0" noProof="0" dirty="0" smtClean="0">
              <a:ln>
                <a:noFill/>
              </a:ln>
              <a:solidFill>
                <a:srgbClr val="FFFFFF">
                  <a:lumMod val="50000"/>
                </a:srgbClr>
              </a:solidFill>
              <a:effectLst/>
              <a:uLnTx/>
              <a:uFillTx/>
              <a:latin typeface="Impact" panose="020B0806030902050204" pitchFamily="34" charset="0"/>
              <a:ea typeface="微软雅黑" panose="020B0503020204020204" pitchFamily="34" charset="-122"/>
              <a:cs typeface="宋体" panose="02010600030101010101" pitchFamily="2" charset="-122"/>
            </a:endParaRPr>
          </a:p>
        </p:txBody>
      </p:sp>
      <p:grpSp>
        <p:nvGrpSpPr>
          <p:cNvPr id="41" name="组合 40"/>
          <p:cNvGrpSpPr/>
          <p:nvPr/>
        </p:nvGrpSpPr>
        <p:grpSpPr>
          <a:xfrm>
            <a:off x="3689767" y="581033"/>
            <a:ext cx="1766054" cy="246512"/>
            <a:chOff x="562081" y="466763"/>
            <a:chExt cx="1766054" cy="246512"/>
          </a:xfrm>
        </p:grpSpPr>
        <p:sp>
          <p:nvSpPr>
            <p:cNvPr id="42" name="文本框 31"/>
            <p:cNvSpPr>
              <a:spLocks noChangeArrowheads="1"/>
            </p:cNvSpPr>
            <p:nvPr/>
          </p:nvSpPr>
          <p:spPr bwMode="auto">
            <a:xfrm>
              <a:off x="562081" y="466763"/>
              <a:ext cx="1766054" cy="2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9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43" name="组合 42"/>
            <p:cNvGrpSpPr/>
            <p:nvPr/>
          </p:nvGrpSpPr>
          <p:grpSpPr>
            <a:xfrm>
              <a:off x="931046" y="667550"/>
              <a:ext cx="1028125" cy="45725"/>
              <a:chOff x="688893" y="2574246"/>
              <a:chExt cx="7739508" cy="81121"/>
            </a:xfrm>
          </p:grpSpPr>
          <p:sp>
            <p:nvSpPr>
              <p:cNvPr id="44"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5" name="Rectangle 5"/>
              <p:cNvSpPr/>
              <p:nvPr/>
            </p:nvSpPr>
            <p:spPr>
              <a:xfrm>
                <a:off x="2239023" y="2574246"/>
                <a:ext cx="1539004"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6"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7"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8"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spTree>
  </p:cSld>
  <p:clrMapOvr>
    <a:masterClrMapping/>
  </p:clrMapOvr>
  <mc:AlternateContent xmlns:mc="http://schemas.openxmlformats.org/markup-compatibility/2006">
    <mc:Choice xmlns:p14="http://schemas.microsoft.com/office/powerpoint/2010/main" Requires="p14">
      <p:transition spd="slow" advClick="0" advTm="0">
        <p14:flash/>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40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20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par>
                                <p:cTn id="25" presetID="53" presetClass="entr" presetSubtype="16" fill="hold" nodeType="withEffect">
                                  <p:stCondLst>
                                    <p:cond delay="40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childTnLst>
                          </p:cTn>
                        </p:par>
                        <p:par>
                          <p:cTn id="40" fill="hold">
                            <p:stCondLst>
                              <p:cond delay="500"/>
                            </p:stCondLst>
                            <p:childTnLst>
                              <p:par>
                                <p:cTn id="41" presetID="21" presetClass="entr" presetSubtype="1"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heel(1)">
                                      <p:cBhvr>
                                        <p:cTn id="43" dur="500"/>
                                        <p:tgtEl>
                                          <p:spTgt spid="34"/>
                                        </p:tgtEl>
                                      </p:cBhvr>
                                    </p:animEffect>
                                  </p:childTnLst>
                                </p:cTn>
                              </p:par>
                            </p:childTnLst>
                          </p:cTn>
                        </p:par>
                        <p:par>
                          <p:cTn id="44" fill="hold">
                            <p:stCondLst>
                              <p:cond delay="1000"/>
                            </p:stCondLst>
                            <p:childTnLst>
                              <p:par>
                                <p:cTn id="45" presetID="14" presetClass="entr" presetSubtype="10"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randombar(horizontal)">
                                      <p:cBhvr>
                                        <p:cTn id="47" dur="500"/>
                                        <p:tgtEl>
                                          <p:spTgt spid="35"/>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left)">
                                      <p:cBhvr>
                                        <p:cTn id="51" dur="1000"/>
                                        <p:tgtEl>
                                          <p:spTgt spid="36"/>
                                        </p:tgtEl>
                                      </p:cBhvr>
                                    </p:animEffect>
                                  </p:childTnLst>
                                </p:cTn>
                              </p:par>
                            </p:childTnLst>
                          </p:cTn>
                        </p:par>
                        <p:par>
                          <p:cTn id="52" fill="hold">
                            <p:stCondLst>
                              <p:cond delay="2500"/>
                            </p:stCondLst>
                            <p:childTnLst>
                              <p:par>
                                <p:cTn id="53" presetID="23" presetClass="entr" presetSubtype="16" fill="hold" grpId="0" nodeType="afterEffect">
                                  <p:stCondLst>
                                    <p:cond delay="0"/>
                                  </p:stCondLst>
                                  <p:iterate type="lt">
                                    <p:tmPct val="66667"/>
                                  </p:iterate>
                                  <p:childTnLst>
                                    <p:set>
                                      <p:cBhvr>
                                        <p:cTn id="54" dur="1" fill="hold">
                                          <p:stCondLst>
                                            <p:cond delay="0"/>
                                          </p:stCondLst>
                                        </p:cTn>
                                        <p:tgtEl>
                                          <p:spTgt spid="37"/>
                                        </p:tgtEl>
                                        <p:attrNameLst>
                                          <p:attrName>style.visibility</p:attrName>
                                        </p:attrNameLst>
                                      </p:cBhvr>
                                      <p:to>
                                        <p:strVal val="visible"/>
                                      </p:to>
                                    </p:set>
                                    <p:anim calcmode="lin" valueType="num">
                                      <p:cBhvr>
                                        <p:cTn id="55" dur="500" fill="hold"/>
                                        <p:tgtEl>
                                          <p:spTgt spid="37"/>
                                        </p:tgtEl>
                                        <p:attrNameLst>
                                          <p:attrName>ppt_w</p:attrName>
                                        </p:attrNameLst>
                                      </p:cBhvr>
                                      <p:tavLst>
                                        <p:tav tm="0">
                                          <p:val>
                                            <p:fltVal val="0"/>
                                          </p:val>
                                        </p:tav>
                                        <p:tav tm="100000">
                                          <p:val>
                                            <p:strVal val="#ppt_w"/>
                                          </p:val>
                                        </p:tav>
                                      </p:tavLst>
                                    </p:anim>
                                    <p:anim calcmode="lin" valueType="num">
                                      <p:cBhvr>
                                        <p:cTn id="56" dur="500" fill="hold"/>
                                        <p:tgtEl>
                                          <p:spTgt spid="37"/>
                                        </p:tgtEl>
                                        <p:attrNameLst>
                                          <p:attrName>ppt_h</p:attrName>
                                        </p:attrNameLst>
                                      </p:cBhvr>
                                      <p:tavLst>
                                        <p:tav tm="0">
                                          <p:val>
                                            <p:fltVal val="0"/>
                                          </p:val>
                                        </p:tav>
                                        <p:tav tm="100000">
                                          <p:val>
                                            <p:strVal val="#ppt_h"/>
                                          </p:val>
                                        </p:tav>
                                      </p:tavLst>
                                    </p:anim>
                                  </p:childTnLst>
                                </p:cTn>
                              </p:par>
                            </p:childTnLst>
                          </p:cTn>
                        </p:par>
                        <p:par>
                          <p:cTn id="57" fill="hold">
                            <p:stCondLst>
                              <p:cond delay="4400"/>
                            </p:stCondLst>
                            <p:childTnLst>
                              <p:par>
                                <p:cTn id="58" presetID="22" presetClass="entr" presetSubtype="1"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up)">
                                      <p:cBhvr>
                                        <p:cTn id="60" dur="1000"/>
                                        <p:tgtEl>
                                          <p:spTgt spid="38"/>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wipe(left)">
                                      <p:cBhvr>
                                        <p:cTn id="63" dur="16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2" grpId="0" animBg="1"/>
      <p:bldP spid="33" grpId="0" animBg="1"/>
      <p:bldP spid="36" grpId="0"/>
      <p:bldP spid="37" grpId="0"/>
      <p:bldP spid="38" grpId="0"/>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2" descr="C:\Users\Administrator\Desktop\微立体创业计划\00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1370801" y="1270615"/>
            <a:ext cx="2215350" cy="221534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7"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1170" y="988368"/>
            <a:ext cx="2511846" cy="251184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8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863549" y="1336490"/>
            <a:ext cx="1799010" cy="17990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9" name="矩形 9"/>
          <p:cNvSpPr>
            <a:spLocks noChangeArrowheads="1"/>
          </p:cNvSpPr>
          <p:nvPr/>
        </p:nvSpPr>
        <p:spPr bwMode="auto">
          <a:xfrm>
            <a:off x="1563081" y="3359594"/>
            <a:ext cx="1541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代用名</a:t>
            </a:r>
            <a:endParaRPr kumimoji="0" lang="zh-CN" altLang="en-US"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90" name="矩形 7"/>
          <p:cNvSpPr>
            <a:spLocks noChangeArrowheads="1"/>
          </p:cNvSpPr>
          <p:nvPr/>
        </p:nvSpPr>
        <p:spPr bwMode="auto">
          <a:xfrm>
            <a:off x="2767990" y="3355129"/>
            <a:ext cx="9666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公司总经理</a:t>
            </a:r>
            <a:endParaRPr kumimoji="0" lang="en-US" altLang="zh-CN" sz="1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职务或头衔</a:t>
            </a:r>
            <a:endPar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91" name="TextBox 90"/>
          <p:cNvSpPr txBox="1"/>
          <p:nvPr/>
        </p:nvSpPr>
        <p:spPr>
          <a:xfrm>
            <a:off x="1154321" y="3806376"/>
            <a:ext cx="3266073" cy="1015663"/>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在这里输入主要的职业经验及任职主要机构等等，如：某大学工商学院研究生，有十余年行业经验，是某领域领军人物。      </a:t>
            </a:r>
            <a:endPar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1992</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年在某公司担任中层管理；</a:t>
            </a: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2003</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年任某公司执</a:t>
            </a: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COO</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2007</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年担任某公司执行总裁。曾于某年、</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某</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a:t>
            </a: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2012</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年分别获得某某奖项。</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pic>
        <p:nvPicPr>
          <p:cNvPr id="92" name="Picture 2" descr="C:\Users\Administrator\Desktop\微立体创业计划\001.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5090979" y="1270615"/>
            <a:ext cx="2215350" cy="221534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93" name="Picture 3" descr="C:\Users\Administrator\Desktop\微立体创业计划\0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1348" y="988368"/>
            <a:ext cx="2511846" cy="251184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632418" y="1336490"/>
            <a:ext cx="1799010" cy="17990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5" name="矩形 9"/>
          <p:cNvSpPr>
            <a:spLocks noChangeArrowheads="1"/>
          </p:cNvSpPr>
          <p:nvPr/>
        </p:nvSpPr>
        <p:spPr bwMode="auto">
          <a:xfrm>
            <a:off x="5286354" y="3359594"/>
            <a:ext cx="1541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代用名</a:t>
            </a:r>
            <a:endParaRPr kumimoji="0" lang="zh-CN" altLang="en-US" sz="18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96" name="矩形 7"/>
          <p:cNvSpPr>
            <a:spLocks noChangeArrowheads="1"/>
          </p:cNvSpPr>
          <p:nvPr/>
        </p:nvSpPr>
        <p:spPr bwMode="auto">
          <a:xfrm>
            <a:off x="6491263" y="3355129"/>
            <a:ext cx="9666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公司总经理</a:t>
            </a:r>
            <a:endParaRPr kumimoji="0" lang="en-US" altLang="zh-CN" sz="1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职务或头衔</a:t>
            </a:r>
            <a:endParaRPr kumimoji="0" lang="zh-CN" altLang="en-US" sz="1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97" name="TextBox 96"/>
          <p:cNvSpPr txBox="1"/>
          <p:nvPr/>
        </p:nvSpPr>
        <p:spPr>
          <a:xfrm>
            <a:off x="4877594" y="3806376"/>
            <a:ext cx="3266073" cy="1015663"/>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在这里输入主要的职业经验及任职主要机构等等，如：某大学工商学院研究生，有十余年行业经验，是某领域领军人物。      </a:t>
            </a:r>
            <a:endPar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1992</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年在某公司担任中层管理；</a:t>
            </a: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2003</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年任某公司执</a:t>
            </a: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COO</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2007</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年担任某公司执行总裁。曾于某年、</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某</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a:t>
            </a:r>
            <a:r>
              <a:rPr kumimoji="0" lang="en-US" altLang="zh-CN"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2012</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年分别获得某某奖项。</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pic>
        <p:nvPicPr>
          <p:cNvPr id="98" name="Picture 5"/>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99" name="直接连接符 98"/>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100" name="文本框 31"/>
          <p:cNvSpPr>
            <a:spLocks noChangeArrowheads="1"/>
          </p:cNvSpPr>
          <p:nvPr/>
        </p:nvSpPr>
        <p:spPr bwMode="auto">
          <a:xfrm>
            <a:off x="5390738"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TEAM CORE STRENGTH DISPLAY</a:t>
            </a:r>
            <a:endParaRPr lang="zh-CN" altLang="en-US" sz="1600" kern="0" dirty="0">
              <a:solidFill>
                <a:srgbClr val="2F5879"/>
              </a:solidFill>
              <a:latin typeface="Impact" panose="020B0806030902050204" pitchFamily="34" charset="0"/>
            </a:endParaRPr>
          </a:p>
        </p:txBody>
      </p:sp>
      <p:sp>
        <p:nvSpPr>
          <p:cNvPr id="101"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102" name="组合 101"/>
          <p:cNvGrpSpPr/>
          <p:nvPr/>
        </p:nvGrpSpPr>
        <p:grpSpPr>
          <a:xfrm>
            <a:off x="411100" y="196280"/>
            <a:ext cx="1985164" cy="551522"/>
            <a:chOff x="411100" y="251298"/>
            <a:chExt cx="1985164" cy="551522"/>
          </a:xfrm>
        </p:grpSpPr>
        <p:sp>
          <p:nvSpPr>
            <p:cNvPr id="103" name="矩形 3"/>
            <p:cNvSpPr>
              <a:spLocks noChangeArrowheads="1"/>
            </p:cNvSpPr>
            <p:nvPr/>
          </p:nvSpPr>
          <p:spPr bwMode="auto">
            <a:xfrm>
              <a:off x="411100" y="251298"/>
              <a:ext cx="198516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团队核心力量展示</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04" name="组合 103"/>
            <p:cNvGrpSpPr/>
            <p:nvPr/>
          </p:nvGrpSpPr>
          <p:grpSpPr>
            <a:xfrm>
              <a:off x="520640" y="556320"/>
              <a:ext cx="1766054" cy="246500"/>
              <a:chOff x="562081" y="466763"/>
              <a:chExt cx="1766054" cy="246500"/>
            </a:xfrm>
          </p:grpSpPr>
          <p:sp>
            <p:nvSpPr>
              <p:cNvPr id="105"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06" name="组合 105"/>
              <p:cNvGrpSpPr/>
              <p:nvPr/>
            </p:nvGrpSpPr>
            <p:grpSpPr>
              <a:xfrm>
                <a:off x="931046" y="667544"/>
                <a:ext cx="1028125" cy="45719"/>
                <a:chOff x="688893" y="2574256"/>
                <a:chExt cx="7739508" cy="81111"/>
              </a:xfrm>
            </p:grpSpPr>
            <p:sp>
              <p:nvSpPr>
                <p:cNvPr id="107"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8"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9"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1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1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anim calcmode="lin" valueType="num">
                                      <p:cBhvr>
                                        <p:cTn id="14" dur="500" fill="hold"/>
                                        <p:tgtEl>
                                          <p:spTgt spid="87"/>
                                        </p:tgtEl>
                                        <p:attrNameLst>
                                          <p:attrName>ppt_x</p:attrName>
                                        </p:attrNameLst>
                                      </p:cBhvr>
                                      <p:tavLst>
                                        <p:tav tm="0">
                                          <p:val>
                                            <p:strVal val="#ppt_x"/>
                                          </p:val>
                                        </p:tav>
                                        <p:tav tm="100000">
                                          <p:val>
                                            <p:strVal val="#ppt_x"/>
                                          </p:val>
                                        </p:tav>
                                      </p:tavLst>
                                    </p:anim>
                                    <p:anim calcmode="lin" valueType="num">
                                      <p:cBhvr>
                                        <p:cTn id="15" dur="500" fill="hold"/>
                                        <p:tgtEl>
                                          <p:spTgt spid="8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childTnLst>
                          </p:cTn>
                        </p:par>
                        <p:par>
                          <p:cTn id="20" fill="hold">
                            <p:stCondLst>
                              <p:cond delay="15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89"/>
                                        </p:tgtEl>
                                        <p:attrNameLst>
                                          <p:attrName>style.visibility</p:attrName>
                                        </p:attrNameLst>
                                      </p:cBhvr>
                                      <p:to>
                                        <p:strVal val="visible"/>
                                      </p:to>
                                    </p:set>
                                    <p:anim by="(-#ppt_w*2)" calcmode="lin" valueType="num">
                                      <p:cBhvr rctx="PPT">
                                        <p:cTn id="23" dur="500" autoRev="1" fill="hold">
                                          <p:stCondLst>
                                            <p:cond delay="0"/>
                                          </p:stCondLst>
                                        </p:cTn>
                                        <p:tgtEl>
                                          <p:spTgt spid="89"/>
                                        </p:tgtEl>
                                        <p:attrNameLst>
                                          <p:attrName>ppt_w</p:attrName>
                                        </p:attrNameLst>
                                      </p:cBhvr>
                                    </p:anim>
                                    <p:anim by="(#ppt_w*0.50)" calcmode="lin" valueType="num">
                                      <p:cBhvr>
                                        <p:cTn id="24" dur="500" decel="50000" autoRev="1" fill="hold">
                                          <p:stCondLst>
                                            <p:cond delay="0"/>
                                          </p:stCondLst>
                                        </p:cTn>
                                        <p:tgtEl>
                                          <p:spTgt spid="89"/>
                                        </p:tgtEl>
                                        <p:attrNameLst>
                                          <p:attrName>ppt_x</p:attrName>
                                        </p:attrNameLst>
                                      </p:cBhvr>
                                    </p:anim>
                                    <p:anim from="(-#ppt_h/2)" to="(#ppt_y)" calcmode="lin" valueType="num">
                                      <p:cBhvr>
                                        <p:cTn id="25" dur="1000" fill="hold">
                                          <p:stCondLst>
                                            <p:cond delay="0"/>
                                          </p:stCondLst>
                                        </p:cTn>
                                        <p:tgtEl>
                                          <p:spTgt spid="89"/>
                                        </p:tgtEl>
                                        <p:attrNameLst>
                                          <p:attrName>ppt_y</p:attrName>
                                        </p:attrNameLst>
                                      </p:cBhvr>
                                    </p:anim>
                                    <p:animRot by="21600000">
                                      <p:cBhvr>
                                        <p:cTn id="26" dur="1000" fill="hold">
                                          <p:stCondLst>
                                            <p:cond delay="0"/>
                                          </p:stCondLst>
                                        </p:cTn>
                                        <p:tgtEl>
                                          <p:spTgt spid="89"/>
                                        </p:tgtEl>
                                        <p:attrNameLst>
                                          <p:attrName>r</p:attrName>
                                        </p:attrNameLst>
                                      </p:cBhvr>
                                    </p:animRot>
                                  </p:childTnLst>
                                </p:cTn>
                              </p:par>
                            </p:childTnLst>
                          </p:cTn>
                        </p:par>
                        <p:par>
                          <p:cTn id="27" fill="hold">
                            <p:stCondLst>
                              <p:cond delay="2700"/>
                            </p:stCondLst>
                            <p:childTnLst>
                              <p:par>
                                <p:cTn id="28" presetID="22" presetClass="entr" presetSubtype="8" fill="hold" grpId="0"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wipe(left)">
                                      <p:cBhvr>
                                        <p:cTn id="30" dur="500"/>
                                        <p:tgtEl>
                                          <p:spTgt spid="90"/>
                                        </p:tgtEl>
                                      </p:cBhvr>
                                    </p:animEffect>
                                  </p:childTnLst>
                                </p:cTn>
                              </p:par>
                            </p:childTnLst>
                          </p:cTn>
                        </p:par>
                        <p:par>
                          <p:cTn id="31" fill="hold">
                            <p:stCondLst>
                              <p:cond delay="3200"/>
                            </p:stCondLst>
                            <p:childTnLst>
                              <p:par>
                                <p:cTn id="32" presetID="22" presetClass="entr" presetSubtype="1" fill="hold" grpId="0" nodeType="after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wipe(up)">
                                      <p:cBhvr>
                                        <p:cTn id="34" dur="500"/>
                                        <p:tgtEl>
                                          <p:spTgt spid="91"/>
                                        </p:tgtEl>
                                      </p:cBhvr>
                                    </p:animEffect>
                                  </p:childTnLst>
                                </p:cTn>
                              </p:par>
                            </p:childTnLst>
                          </p:cTn>
                        </p:par>
                        <p:par>
                          <p:cTn id="35" fill="hold">
                            <p:stCondLst>
                              <p:cond delay="3700"/>
                            </p:stCondLst>
                            <p:childTnLst>
                              <p:par>
                                <p:cTn id="36" presetID="53" presetClass="entr" presetSubtype="16" fill="hold" nodeType="afterEffect">
                                  <p:stCondLst>
                                    <p:cond delay="0"/>
                                  </p:stCondLst>
                                  <p:childTnLst>
                                    <p:set>
                                      <p:cBhvr>
                                        <p:cTn id="37" dur="1" fill="hold">
                                          <p:stCondLst>
                                            <p:cond delay="0"/>
                                          </p:stCondLst>
                                        </p:cTn>
                                        <p:tgtEl>
                                          <p:spTgt spid="92"/>
                                        </p:tgtEl>
                                        <p:attrNameLst>
                                          <p:attrName>style.visibility</p:attrName>
                                        </p:attrNameLst>
                                      </p:cBhvr>
                                      <p:to>
                                        <p:strVal val="visible"/>
                                      </p:to>
                                    </p:set>
                                    <p:anim calcmode="lin" valueType="num">
                                      <p:cBhvr>
                                        <p:cTn id="38" dur="500" fill="hold"/>
                                        <p:tgtEl>
                                          <p:spTgt spid="92"/>
                                        </p:tgtEl>
                                        <p:attrNameLst>
                                          <p:attrName>ppt_w</p:attrName>
                                        </p:attrNameLst>
                                      </p:cBhvr>
                                      <p:tavLst>
                                        <p:tav tm="0">
                                          <p:val>
                                            <p:fltVal val="0"/>
                                          </p:val>
                                        </p:tav>
                                        <p:tav tm="100000">
                                          <p:val>
                                            <p:strVal val="#ppt_w"/>
                                          </p:val>
                                        </p:tav>
                                      </p:tavLst>
                                    </p:anim>
                                    <p:anim calcmode="lin" valueType="num">
                                      <p:cBhvr>
                                        <p:cTn id="39" dur="500" fill="hold"/>
                                        <p:tgtEl>
                                          <p:spTgt spid="92"/>
                                        </p:tgtEl>
                                        <p:attrNameLst>
                                          <p:attrName>ppt_h</p:attrName>
                                        </p:attrNameLst>
                                      </p:cBhvr>
                                      <p:tavLst>
                                        <p:tav tm="0">
                                          <p:val>
                                            <p:fltVal val="0"/>
                                          </p:val>
                                        </p:tav>
                                        <p:tav tm="100000">
                                          <p:val>
                                            <p:strVal val="#ppt_h"/>
                                          </p:val>
                                        </p:tav>
                                      </p:tavLst>
                                    </p:anim>
                                    <p:animEffect transition="in" filter="fade">
                                      <p:cBhvr>
                                        <p:cTn id="40" dur="500"/>
                                        <p:tgtEl>
                                          <p:spTgt spid="92"/>
                                        </p:tgtEl>
                                      </p:cBhvr>
                                    </p:animEffect>
                                  </p:childTnLst>
                                </p:cTn>
                              </p:par>
                            </p:childTnLst>
                          </p:cTn>
                        </p:par>
                        <p:par>
                          <p:cTn id="41" fill="hold">
                            <p:stCondLst>
                              <p:cond delay="4200"/>
                            </p:stCondLst>
                            <p:childTnLst>
                              <p:par>
                                <p:cTn id="42" presetID="42" presetClass="entr" presetSubtype="0" fill="hold" nodeType="after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fade">
                                      <p:cBhvr>
                                        <p:cTn id="44" dur="500"/>
                                        <p:tgtEl>
                                          <p:spTgt spid="93"/>
                                        </p:tgtEl>
                                      </p:cBhvr>
                                    </p:animEffect>
                                    <p:anim calcmode="lin" valueType="num">
                                      <p:cBhvr>
                                        <p:cTn id="45" dur="500" fill="hold"/>
                                        <p:tgtEl>
                                          <p:spTgt spid="93"/>
                                        </p:tgtEl>
                                        <p:attrNameLst>
                                          <p:attrName>ppt_x</p:attrName>
                                        </p:attrNameLst>
                                      </p:cBhvr>
                                      <p:tavLst>
                                        <p:tav tm="0">
                                          <p:val>
                                            <p:strVal val="#ppt_x"/>
                                          </p:val>
                                        </p:tav>
                                        <p:tav tm="100000">
                                          <p:val>
                                            <p:strVal val="#ppt_x"/>
                                          </p:val>
                                        </p:tav>
                                      </p:tavLst>
                                    </p:anim>
                                    <p:anim calcmode="lin" valueType="num">
                                      <p:cBhvr>
                                        <p:cTn id="46" dur="500" fill="hold"/>
                                        <p:tgtEl>
                                          <p:spTgt spid="93"/>
                                        </p:tgtEl>
                                        <p:attrNameLst>
                                          <p:attrName>ppt_y</p:attrName>
                                        </p:attrNameLst>
                                      </p:cBhvr>
                                      <p:tavLst>
                                        <p:tav tm="0">
                                          <p:val>
                                            <p:strVal val="#ppt_y+.1"/>
                                          </p:val>
                                        </p:tav>
                                        <p:tav tm="100000">
                                          <p:val>
                                            <p:strVal val="#ppt_y"/>
                                          </p:val>
                                        </p:tav>
                                      </p:tavLst>
                                    </p:anim>
                                  </p:childTnLst>
                                </p:cTn>
                              </p:par>
                            </p:childTnLst>
                          </p:cTn>
                        </p:par>
                        <p:par>
                          <p:cTn id="47" fill="hold">
                            <p:stCondLst>
                              <p:cond delay="4700"/>
                            </p:stCondLst>
                            <p:childTnLst>
                              <p:par>
                                <p:cTn id="48" presetID="10" presetClass="entr" presetSubtype="0" fill="hold" nodeType="after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fade">
                                      <p:cBhvr>
                                        <p:cTn id="50" dur="500"/>
                                        <p:tgtEl>
                                          <p:spTgt spid="94"/>
                                        </p:tgtEl>
                                      </p:cBhvr>
                                    </p:animEffect>
                                  </p:childTnLst>
                                </p:cTn>
                              </p:par>
                            </p:childTnLst>
                          </p:cTn>
                        </p:par>
                        <p:par>
                          <p:cTn id="51" fill="hold">
                            <p:stCondLst>
                              <p:cond delay="5200"/>
                            </p:stCondLst>
                            <p:childTnLst>
                              <p:par>
                                <p:cTn id="52" presetID="56" presetClass="entr" presetSubtype="0" fill="hold" grpId="0" nodeType="afterEffect">
                                  <p:stCondLst>
                                    <p:cond delay="0"/>
                                  </p:stCondLst>
                                  <p:iterate type="lt">
                                    <p:tmPct val="10000"/>
                                  </p:iterate>
                                  <p:childTnLst>
                                    <p:set>
                                      <p:cBhvr>
                                        <p:cTn id="53" dur="1" fill="hold">
                                          <p:stCondLst>
                                            <p:cond delay="0"/>
                                          </p:stCondLst>
                                        </p:cTn>
                                        <p:tgtEl>
                                          <p:spTgt spid="95"/>
                                        </p:tgtEl>
                                        <p:attrNameLst>
                                          <p:attrName>style.visibility</p:attrName>
                                        </p:attrNameLst>
                                      </p:cBhvr>
                                      <p:to>
                                        <p:strVal val="visible"/>
                                      </p:to>
                                    </p:set>
                                    <p:anim by="(-#ppt_w*2)" calcmode="lin" valueType="num">
                                      <p:cBhvr rctx="PPT">
                                        <p:cTn id="54" dur="500" autoRev="1" fill="hold">
                                          <p:stCondLst>
                                            <p:cond delay="0"/>
                                          </p:stCondLst>
                                        </p:cTn>
                                        <p:tgtEl>
                                          <p:spTgt spid="95"/>
                                        </p:tgtEl>
                                        <p:attrNameLst>
                                          <p:attrName>ppt_w</p:attrName>
                                        </p:attrNameLst>
                                      </p:cBhvr>
                                    </p:anim>
                                    <p:anim by="(#ppt_w*0.50)" calcmode="lin" valueType="num">
                                      <p:cBhvr>
                                        <p:cTn id="55" dur="500" decel="50000" autoRev="1" fill="hold">
                                          <p:stCondLst>
                                            <p:cond delay="0"/>
                                          </p:stCondLst>
                                        </p:cTn>
                                        <p:tgtEl>
                                          <p:spTgt spid="95"/>
                                        </p:tgtEl>
                                        <p:attrNameLst>
                                          <p:attrName>ppt_x</p:attrName>
                                        </p:attrNameLst>
                                      </p:cBhvr>
                                    </p:anim>
                                    <p:anim from="(-#ppt_h/2)" to="(#ppt_y)" calcmode="lin" valueType="num">
                                      <p:cBhvr>
                                        <p:cTn id="56" dur="1000" fill="hold">
                                          <p:stCondLst>
                                            <p:cond delay="0"/>
                                          </p:stCondLst>
                                        </p:cTn>
                                        <p:tgtEl>
                                          <p:spTgt spid="95"/>
                                        </p:tgtEl>
                                        <p:attrNameLst>
                                          <p:attrName>ppt_y</p:attrName>
                                        </p:attrNameLst>
                                      </p:cBhvr>
                                    </p:anim>
                                    <p:animRot by="21600000">
                                      <p:cBhvr>
                                        <p:cTn id="57" dur="1000" fill="hold">
                                          <p:stCondLst>
                                            <p:cond delay="0"/>
                                          </p:stCondLst>
                                        </p:cTn>
                                        <p:tgtEl>
                                          <p:spTgt spid="95"/>
                                        </p:tgtEl>
                                        <p:attrNameLst>
                                          <p:attrName>r</p:attrName>
                                        </p:attrNameLst>
                                      </p:cBhvr>
                                    </p:animRot>
                                  </p:childTnLst>
                                </p:cTn>
                              </p:par>
                            </p:childTnLst>
                          </p:cTn>
                        </p:par>
                        <p:par>
                          <p:cTn id="58" fill="hold">
                            <p:stCondLst>
                              <p:cond delay="6400"/>
                            </p:stCondLst>
                            <p:childTnLst>
                              <p:par>
                                <p:cTn id="59" presetID="22" presetClass="entr" presetSubtype="8" fill="hold" grpId="0" nodeType="afterEffect">
                                  <p:stCondLst>
                                    <p:cond delay="0"/>
                                  </p:stCondLst>
                                  <p:childTnLst>
                                    <p:set>
                                      <p:cBhvr>
                                        <p:cTn id="60" dur="1" fill="hold">
                                          <p:stCondLst>
                                            <p:cond delay="0"/>
                                          </p:stCondLst>
                                        </p:cTn>
                                        <p:tgtEl>
                                          <p:spTgt spid="96"/>
                                        </p:tgtEl>
                                        <p:attrNameLst>
                                          <p:attrName>style.visibility</p:attrName>
                                        </p:attrNameLst>
                                      </p:cBhvr>
                                      <p:to>
                                        <p:strVal val="visible"/>
                                      </p:to>
                                    </p:set>
                                    <p:animEffect transition="in" filter="wipe(left)">
                                      <p:cBhvr>
                                        <p:cTn id="61" dur="500"/>
                                        <p:tgtEl>
                                          <p:spTgt spid="96"/>
                                        </p:tgtEl>
                                      </p:cBhvr>
                                    </p:animEffect>
                                  </p:childTnLst>
                                </p:cTn>
                              </p:par>
                            </p:childTnLst>
                          </p:cTn>
                        </p:par>
                        <p:par>
                          <p:cTn id="62" fill="hold">
                            <p:stCondLst>
                              <p:cond delay="6900"/>
                            </p:stCondLst>
                            <p:childTnLst>
                              <p:par>
                                <p:cTn id="63" presetID="22" presetClass="entr" presetSubtype="1" fill="hold" grpId="0" nodeType="afterEffect">
                                  <p:stCondLst>
                                    <p:cond delay="0"/>
                                  </p:stCondLst>
                                  <p:childTnLst>
                                    <p:set>
                                      <p:cBhvr>
                                        <p:cTn id="64" dur="1" fill="hold">
                                          <p:stCondLst>
                                            <p:cond delay="0"/>
                                          </p:stCondLst>
                                        </p:cTn>
                                        <p:tgtEl>
                                          <p:spTgt spid="97"/>
                                        </p:tgtEl>
                                        <p:attrNameLst>
                                          <p:attrName>style.visibility</p:attrName>
                                        </p:attrNameLst>
                                      </p:cBhvr>
                                      <p:to>
                                        <p:strVal val="visible"/>
                                      </p:to>
                                    </p:set>
                                    <p:animEffect transition="in" filter="wipe(up)">
                                      <p:cBhvr>
                                        <p:cTn id="65"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1" grpId="0"/>
      <p:bldP spid="95" grpId="0"/>
      <p:bldP spid="96" grpId="0"/>
      <p:bldP spid="9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3780706" y="916360"/>
            <a:ext cx="1600200" cy="1522412"/>
            <a:chOff x="1424226" y="1858045"/>
            <a:chExt cx="1600200" cy="1522412"/>
          </a:xfrm>
        </p:grpSpPr>
        <p:grpSp>
          <p:nvGrpSpPr>
            <p:cNvPr id="17" name="组合 35"/>
            <p:cNvGrpSpPr/>
            <p:nvPr/>
          </p:nvGrpSpPr>
          <p:grpSpPr bwMode="auto">
            <a:xfrm>
              <a:off x="1449388" y="1858045"/>
              <a:ext cx="1524000" cy="1522412"/>
              <a:chOff x="3091333" y="1182834"/>
              <a:chExt cx="3298687" cy="3298688"/>
            </a:xfrm>
          </p:grpSpPr>
          <p:sp>
            <p:nvSpPr>
              <p:cNvPr id="19" name="椭圆 18"/>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1900">
                  <a:solidFill>
                    <a:schemeClr val="lt1"/>
                  </a:solidFill>
                  <a:latin typeface="+mn-lt"/>
                  <a:ea typeface="+mn-ea"/>
                </a:endParaRPr>
              </a:p>
            </p:txBody>
          </p:sp>
          <p:grpSp>
            <p:nvGrpSpPr>
              <p:cNvPr id="20" name="组合 19"/>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21" name="同心圆 20"/>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sp>
              <p:nvSpPr>
                <p:cNvPr id="35" name="同心圆 34"/>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grpSp>
        </p:grpSp>
        <p:sp>
          <p:nvSpPr>
            <p:cNvPr id="18"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en-US" altLang="zh-CN" sz="50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03</a:t>
              </a:r>
              <a:endParaRPr lang="en-US" altLang="zh-CN" sz="50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36" name="Rectangle 4"/>
          <p:cNvSpPr txBox="1">
            <a:spLocks noChangeArrowheads="1"/>
          </p:cNvSpPr>
          <p:nvPr/>
        </p:nvSpPr>
        <p:spPr bwMode="auto">
          <a:xfrm>
            <a:off x="3070498" y="2572544"/>
            <a:ext cx="3014464" cy="57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000" b="0" i="0" u="none" strike="noStrike" kern="0" cap="none" spc="0" normalizeH="0" baseline="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cs typeface="+mj-cs"/>
              </a:rPr>
              <a:t>成功项目展示</a:t>
            </a:r>
            <a:endParaRPr kumimoji="0" lang="zh-CN" altLang="en-US" sz="3000" b="0" i="0" u="none" strike="noStrike" kern="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j-cs"/>
            </a:endParaRPr>
          </a:p>
        </p:txBody>
      </p:sp>
      <p:sp>
        <p:nvSpPr>
          <p:cNvPr id="14" name="Rectangle 4"/>
          <p:cNvSpPr txBox="1">
            <a:spLocks noChangeArrowheads="1"/>
          </p:cNvSpPr>
          <p:nvPr/>
        </p:nvSpPr>
        <p:spPr bwMode="auto">
          <a:xfrm>
            <a:off x="3199415" y="2860576"/>
            <a:ext cx="2813539" cy="8850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defPPr>
              <a:defRPr lang="zh-CN"/>
            </a:defPPr>
            <a:lvl1pPr lvl="0" indent="0" algn="ctr" fontAlgn="auto">
              <a:spcBef>
                <a:spcPts val="0"/>
              </a:spcBef>
              <a:spcAft>
                <a:spcPts val="0"/>
              </a:spcAft>
              <a:buFontTx/>
              <a:buNone/>
              <a:defRPr sz="1500" b="0" kern="0">
                <a:solidFill>
                  <a:schemeClr val="tx1">
                    <a:lumMod val="85000"/>
                    <a:lumOff val="15000"/>
                  </a:schemeClr>
                </a:solidFill>
                <a:latin typeface="Arial" panose="020B0604020202020204"/>
                <a:ea typeface="微软雅黑" panose="020B0503020204020204" pitchFamily="34" charset="-122"/>
                <a:cs typeface="+mj-cs"/>
              </a:defRPr>
            </a:lvl1pPr>
            <a:lvl2pPr marL="742950" indent="-285750" eaLnBrk="0" hangingPunct="0">
              <a:spcBef>
                <a:spcPct val="20000"/>
              </a:spcBef>
              <a:buChar char="–"/>
              <a:defRPr sz="2000">
                <a:ea typeface="仿宋_GB2312" pitchFamily="49" charset="-122"/>
              </a:defRPr>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en-US" altLang="zh-CN" dirty="0"/>
              <a:t>SUCCESSFUL PROJECT PRESENTATION</a:t>
            </a:r>
            <a:endParaRPr lang="zh-CN" altLang="en-US" dirty="0"/>
          </a:p>
        </p:txBody>
      </p:sp>
      <p:sp>
        <p:nvSpPr>
          <p:cNvPr id="22" name="TextBox 15"/>
          <p:cNvSpPr txBox="1">
            <a:spLocks noChangeArrowheads="1"/>
          </p:cNvSpPr>
          <p:nvPr/>
        </p:nvSpPr>
        <p:spPr bwMode="auto">
          <a:xfrm>
            <a:off x="3483732" y="3724672"/>
            <a:ext cx="2097174" cy="923330"/>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50000"/>
              </a:lnSpc>
              <a:defRPr sz="1200" b="0" kern="0">
                <a:solidFill>
                  <a:schemeClr val="accent3">
                    <a:lumMod val="50000"/>
                  </a:schemeClr>
                </a:solidFill>
                <a:latin typeface="微软雅黑" panose="020B0503020204020204" pitchFamily="34" charset="-122"/>
                <a:ea typeface="微软雅黑" panose="020B0503020204020204" pitchFamily="34" charset="-122"/>
              </a:defRPr>
            </a:lvl1pPr>
          </a:lstStyle>
          <a:p>
            <a:pPr algn="ctr"/>
            <a:r>
              <a:rPr lang="zh-CN" altLang="en-US" dirty="0" smtClean="0">
                <a:solidFill>
                  <a:schemeClr val="tx1">
                    <a:lumMod val="95000"/>
                    <a:lumOff val="5000"/>
                  </a:schemeClr>
                </a:solidFill>
              </a:rPr>
              <a:t> </a:t>
            </a:r>
            <a:r>
              <a:rPr lang="zh-CN" altLang="en-US" dirty="0">
                <a:solidFill>
                  <a:schemeClr val="tx1">
                    <a:lumMod val="95000"/>
                    <a:lumOff val="5000"/>
                  </a:schemeClr>
                </a:solidFill>
              </a:rPr>
              <a:t>成功项目展示之一     </a:t>
            </a:r>
            <a:endParaRPr lang="zh-CN" altLang="en-US" dirty="0">
              <a:solidFill>
                <a:schemeClr val="tx1">
                  <a:lumMod val="95000"/>
                  <a:lumOff val="5000"/>
                </a:schemeClr>
              </a:solidFill>
            </a:endParaRPr>
          </a:p>
          <a:p>
            <a:pPr algn="ctr"/>
            <a:r>
              <a:rPr lang="zh-CN" altLang="en-US" dirty="0" smtClean="0">
                <a:solidFill>
                  <a:schemeClr val="tx1">
                    <a:lumMod val="95000"/>
                    <a:lumOff val="5000"/>
                  </a:schemeClr>
                </a:solidFill>
              </a:rPr>
              <a:t>成功</a:t>
            </a:r>
            <a:r>
              <a:rPr lang="zh-CN" altLang="en-US" dirty="0">
                <a:solidFill>
                  <a:schemeClr val="tx1">
                    <a:lumMod val="95000"/>
                    <a:lumOff val="5000"/>
                  </a:schemeClr>
                </a:solidFill>
              </a:rPr>
              <a:t>项目展示之</a:t>
            </a:r>
            <a:r>
              <a:rPr lang="zh-CN" altLang="en-US" dirty="0" smtClean="0">
                <a:solidFill>
                  <a:schemeClr val="tx1">
                    <a:lumMod val="95000"/>
                    <a:lumOff val="5000"/>
                  </a:schemeClr>
                </a:solidFill>
              </a:rPr>
              <a:t>二</a:t>
            </a:r>
            <a:endParaRPr lang="en-US" altLang="zh-CN" dirty="0" smtClean="0">
              <a:solidFill>
                <a:schemeClr val="tx1">
                  <a:lumMod val="95000"/>
                  <a:lumOff val="5000"/>
                </a:schemeClr>
              </a:solidFill>
            </a:endParaRPr>
          </a:p>
          <a:p>
            <a:pPr algn="ctr"/>
            <a:r>
              <a:rPr lang="zh-CN" altLang="en-US" dirty="0" smtClean="0">
                <a:solidFill>
                  <a:schemeClr val="tx1">
                    <a:lumMod val="95000"/>
                    <a:lumOff val="5000"/>
                  </a:schemeClr>
                </a:solidFill>
              </a:rPr>
              <a:t>成功</a:t>
            </a:r>
            <a:r>
              <a:rPr lang="zh-CN" altLang="en-US" dirty="0">
                <a:solidFill>
                  <a:schemeClr val="tx1">
                    <a:lumMod val="95000"/>
                    <a:lumOff val="5000"/>
                  </a:schemeClr>
                </a:solidFill>
              </a:rPr>
              <a:t>项目展示</a:t>
            </a:r>
            <a:r>
              <a:rPr lang="zh-CN" altLang="en-US" dirty="0" smtClean="0">
                <a:solidFill>
                  <a:schemeClr val="tx1">
                    <a:lumMod val="95000"/>
                    <a:lumOff val="5000"/>
                  </a:schemeClr>
                </a:solidFill>
              </a:rPr>
              <a:t>之三</a:t>
            </a:r>
            <a:endParaRPr lang="zh-CN" altLang="en-US" dirty="0">
              <a:solidFill>
                <a:schemeClr val="tx1">
                  <a:lumMod val="95000"/>
                  <a:lumOff val="5000"/>
                </a:schemeClr>
              </a:solidFill>
            </a:endParaRPr>
          </a:p>
        </p:txBody>
      </p:sp>
      <p:grpSp>
        <p:nvGrpSpPr>
          <p:cNvPr id="13" name="组合 12"/>
          <p:cNvGrpSpPr/>
          <p:nvPr/>
        </p:nvGrpSpPr>
        <p:grpSpPr>
          <a:xfrm>
            <a:off x="-899814" y="1677567"/>
            <a:ext cx="1806854" cy="1590266"/>
            <a:chOff x="686505" y="3160938"/>
            <a:chExt cx="1636825" cy="1440620"/>
          </a:xfrm>
        </p:grpSpPr>
        <p:sp>
          <p:nvSpPr>
            <p:cNvPr id="23"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24"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25" name="组合 24"/>
          <p:cNvGrpSpPr/>
          <p:nvPr/>
        </p:nvGrpSpPr>
        <p:grpSpPr>
          <a:xfrm>
            <a:off x="8187036" y="1677567"/>
            <a:ext cx="1806854" cy="1590266"/>
            <a:chOff x="686505" y="3160938"/>
            <a:chExt cx="1636825" cy="1440620"/>
          </a:xfrm>
        </p:grpSpPr>
        <p:sp>
          <p:nvSpPr>
            <p:cNvPr id="26"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27"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8" presetClass="emph" presetSubtype="0" fill="hold" nodeType="withEffect">
                                  <p:stCondLst>
                                    <p:cond delay="0"/>
                                  </p:stCondLst>
                                  <p:childTnLst>
                                    <p:animRot by="21600000">
                                      <p:cBhvr>
                                        <p:cTn id="18" dur="500" fill="hold"/>
                                        <p:tgtEl>
                                          <p:spTgt spid="16"/>
                                        </p:tgtEl>
                                        <p:attrNameLst>
                                          <p:attrName>r</p:attrName>
                                        </p:attrNameLst>
                                      </p:cBhvr>
                                    </p:animRo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700"/>
                                        <p:tgtEl>
                                          <p:spTgt spid="3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700"/>
                                        <p:tgtEl>
                                          <p:spTgt spid="14"/>
                                        </p:tgtEl>
                                      </p:cBhvr>
                                    </p:animEffect>
                                  </p:childTnLst>
                                </p:cTn>
                              </p:par>
                            </p:childTnLst>
                          </p:cTn>
                        </p:par>
                        <p:par>
                          <p:cTn id="26" fill="hold">
                            <p:stCondLst>
                              <p:cond delay="200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22"/>
                                        </p:tgtEl>
                                        <p:attrNameLst>
                                          <p:attrName>style.visibility</p:attrName>
                                        </p:attrNameLst>
                                      </p:cBhvr>
                                      <p:to>
                                        <p:strVal val="visible"/>
                                      </p:to>
                                    </p:set>
                                    <p:anim calcmode="discrete" valueType="clr">
                                      <p:cBhvr override="childStyle">
                                        <p:cTn id="29"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2"/>
                                        </p:tgtEl>
                                        <p:attrNameLst>
                                          <p:attrName>fillcolor</p:attrName>
                                        </p:attrNameLst>
                                      </p:cBhvr>
                                      <p:tavLst>
                                        <p:tav tm="0">
                                          <p:val>
                                            <p:clrVal>
                                              <a:schemeClr val="accent2"/>
                                            </p:clrVal>
                                          </p:val>
                                        </p:tav>
                                        <p:tav tm="50000">
                                          <p:val>
                                            <p:clrVal>
                                              <a:schemeClr val="hlink"/>
                                            </p:clrVal>
                                          </p:val>
                                        </p:tav>
                                      </p:tavLst>
                                    </p:anim>
                                    <p:set>
                                      <p:cBhvr>
                                        <p:cTn id="31"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4"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
          <p:cNvPicPr>
            <a:picLocks noChangeAspect="1"/>
          </p:cNvPicPr>
          <p:nvPr/>
        </p:nvPicPr>
        <p:blipFill>
          <a:blip r:embed="rId1">
            <a:duotone>
              <a:schemeClr val="accent4">
                <a:shade val="45000"/>
                <a:satMod val="135000"/>
              </a:schemeClr>
              <a:prstClr val="white"/>
            </a:duotone>
            <a:extLst>
              <a:ext uri="{BEBA8EAE-BF5A-486C-A8C5-ECC9F3942E4B}">
                <a14:imgProps xmlns:a14="http://schemas.microsoft.com/office/drawing/2010/main">
                  <a14:imgLayer r:embed="rId2">
                    <a14:imgEffect>
                      <a14:colorTemperature colorTemp="5900"/>
                    </a14:imgEffect>
                    <a14:imgEffect>
                      <a14:saturation sat="66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0" y="1346607"/>
            <a:ext cx="9145588" cy="2104679"/>
          </a:xfrm>
          <a:prstGeom prst="rect">
            <a:avLst/>
          </a:prstGeom>
        </p:spPr>
      </p:pic>
      <p:pic>
        <p:nvPicPr>
          <p:cNvPr id="34" name="Picture 2" descr="Monitor.png"/>
          <p:cNvPicPr>
            <a:picLocks noChangeAspect="1"/>
          </p:cNvPicPr>
          <p:nvPr/>
        </p:nvPicPr>
        <p:blipFill>
          <a:blip r:embed="rId3"/>
          <a:stretch>
            <a:fillRect/>
          </a:stretch>
        </p:blipFill>
        <p:spPr>
          <a:xfrm>
            <a:off x="4043582" y="836561"/>
            <a:ext cx="3143817" cy="2620202"/>
          </a:xfrm>
          <a:prstGeom prst="rect">
            <a:avLst/>
          </a:prstGeom>
        </p:spPr>
      </p:pic>
      <p:pic>
        <p:nvPicPr>
          <p:cNvPr id="35"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7248"/>
          <a:stretch>
            <a:fillRect/>
          </a:stretch>
        </p:blipFill>
        <p:spPr>
          <a:xfrm>
            <a:off x="4212754" y="998220"/>
            <a:ext cx="2808311" cy="1624844"/>
          </a:xfrm>
          <a:prstGeom prst="rect">
            <a:avLst/>
          </a:prstGeom>
          <a:blipFill>
            <a:blip r:embed="rId5"/>
            <a:stretch>
              <a:fillRect/>
            </a:stretch>
          </a:blipFill>
          <a:effectLst>
            <a:innerShdw blurRad="63500" dist="25400" dir="13500000">
              <a:prstClr val="black">
                <a:alpha val="21000"/>
              </a:prstClr>
            </a:innerShdw>
          </a:effectLst>
        </p:spPr>
      </p:pic>
      <p:pic>
        <p:nvPicPr>
          <p:cNvPr id="36" name="Picture 4" descr="Monitor-Light.png"/>
          <p:cNvPicPr>
            <a:picLocks noChangeAspect="1"/>
          </p:cNvPicPr>
          <p:nvPr/>
        </p:nvPicPr>
        <p:blipFill>
          <a:blip r:embed="rId6" cstate="print"/>
          <a:stretch>
            <a:fillRect/>
          </a:stretch>
        </p:blipFill>
        <p:spPr>
          <a:xfrm>
            <a:off x="5914332" y="908024"/>
            <a:ext cx="1201618" cy="1470168"/>
          </a:xfrm>
          <a:prstGeom prst="rect">
            <a:avLst/>
          </a:prstGeom>
        </p:spPr>
      </p:pic>
      <p:pic>
        <p:nvPicPr>
          <p:cNvPr id="37" name="Picture 5" descr="ipad.png"/>
          <p:cNvPicPr>
            <a:picLocks noChangeAspect="1"/>
          </p:cNvPicPr>
          <p:nvPr/>
        </p:nvPicPr>
        <p:blipFill>
          <a:blip r:embed="rId7"/>
          <a:stretch>
            <a:fillRect/>
          </a:stretch>
        </p:blipFill>
        <p:spPr>
          <a:xfrm>
            <a:off x="5825387" y="1342009"/>
            <a:ext cx="2980912" cy="2858402"/>
          </a:xfrm>
          <a:prstGeom prst="rect">
            <a:avLst/>
          </a:prstGeom>
        </p:spPr>
      </p:pic>
      <p:pic>
        <p:nvPicPr>
          <p:cNvPr id="38"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32137" t="1" r="2707" b="3724"/>
          <a:stretch>
            <a:fillRect/>
          </a:stretch>
        </p:blipFill>
        <p:spPr>
          <a:xfrm>
            <a:off x="6515141" y="1509758"/>
            <a:ext cx="1586045" cy="1960528"/>
          </a:xfrm>
          <a:prstGeom prst="rect">
            <a:avLst/>
          </a:prstGeom>
          <a:effectLst>
            <a:innerShdw blurRad="63500" dist="25400" dir="13500000">
              <a:prstClr val="black">
                <a:alpha val="26000"/>
              </a:prstClr>
            </a:innerShdw>
          </a:effectLst>
        </p:spPr>
      </p:pic>
      <p:pic>
        <p:nvPicPr>
          <p:cNvPr id="39" name="Picture 7" descr="ipad-light.png"/>
          <p:cNvPicPr>
            <a:picLocks noChangeAspect="1"/>
          </p:cNvPicPr>
          <p:nvPr/>
        </p:nvPicPr>
        <p:blipFill>
          <a:blip r:embed="rId9"/>
          <a:stretch>
            <a:fillRect/>
          </a:stretch>
        </p:blipFill>
        <p:spPr>
          <a:xfrm flipH="1">
            <a:off x="7214452" y="1405022"/>
            <a:ext cx="915621" cy="2072317"/>
          </a:xfrm>
          <a:prstGeom prst="rect">
            <a:avLst/>
          </a:prstGeom>
        </p:spPr>
      </p:pic>
      <p:sp>
        <p:nvSpPr>
          <p:cNvPr id="40" name="TextBox 39"/>
          <p:cNvSpPr txBox="1"/>
          <p:nvPr/>
        </p:nvSpPr>
        <p:spPr>
          <a:xfrm>
            <a:off x="1259211" y="3791743"/>
            <a:ext cx="1061812" cy="346239"/>
          </a:xfrm>
          <a:prstGeom prst="rect">
            <a:avLst/>
          </a:prstGeom>
          <a:noFill/>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成功项目</a:t>
            </a:r>
            <a:endPar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41" name="TextBox 40"/>
          <p:cNvSpPr txBox="1"/>
          <p:nvPr/>
        </p:nvSpPr>
        <p:spPr>
          <a:xfrm>
            <a:off x="3980820" y="3791743"/>
            <a:ext cx="1061811" cy="346239"/>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000" i="0" u="none" strike="noStrike" kern="0" cap="none" spc="0" normalizeH="0" baseline="0">
                <a:ln>
                  <a:noFill/>
                </a:ln>
                <a:solidFill>
                  <a:srgbClr val="1B323D"/>
                </a:solidFill>
                <a:effectLst/>
                <a:uLnTx/>
                <a:uFillTx/>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成功项目</a:t>
            </a:r>
            <a:endPar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42" name="TextBox 41"/>
          <p:cNvSpPr txBox="1"/>
          <p:nvPr/>
        </p:nvSpPr>
        <p:spPr>
          <a:xfrm>
            <a:off x="6740778" y="3791743"/>
            <a:ext cx="1061811" cy="346239"/>
          </a:xfrm>
          <a:prstGeom prst="rect">
            <a:avLst/>
          </a:prstGeom>
          <a:noFill/>
        </p:spPr>
        <p:txBody>
          <a:bodyPr wrap="none" lIns="68571" tIns="34285" rIns="68571" bIns="34285"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defRPr kumimoji="0" sz="2000" i="0" u="none" strike="noStrike" kern="0" cap="none" spc="0" normalizeH="0" baseline="0">
                <a:ln>
                  <a:noFill/>
                </a:ln>
                <a:solidFill>
                  <a:srgbClr val="FF9900"/>
                </a:solidFill>
                <a:effectLst/>
                <a:uLnTx/>
                <a:uFillTx/>
                <a:latin typeface="微软雅黑" panose="020B0503020204020204" pitchFamily="34" charset="-122"/>
                <a:ea typeface="微软雅黑" panose="020B0503020204020204" pitchFamily="34" charset="-122"/>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成功项目</a:t>
            </a:r>
            <a:endPar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43" name="TextBox 42"/>
          <p:cNvSpPr txBox="1"/>
          <p:nvPr/>
        </p:nvSpPr>
        <p:spPr>
          <a:xfrm>
            <a:off x="759048" y="4200411"/>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可以添加主要内容这里可以添加主要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endPar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44" name="TextBox 43"/>
          <p:cNvSpPr txBox="1"/>
          <p:nvPr/>
        </p:nvSpPr>
        <p:spPr>
          <a:xfrm>
            <a:off x="3366358" y="4200411"/>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可以添加主要内容这里可以添加主要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endPar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45" name="TextBox 44"/>
          <p:cNvSpPr txBox="1"/>
          <p:nvPr/>
        </p:nvSpPr>
        <p:spPr>
          <a:xfrm>
            <a:off x="6054948" y="4200411"/>
            <a:ext cx="2197036" cy="623237"/>
          </a:xfrm>
          <a:prstGeom prst="rect">
            <a:avLst/>
          </a:prstGeom>
          <a:noFill/>
        </p:spPr>
        <p:txBody>
          <a:bodyPr wrap="square" lIns="68571" tIns="34285" rIns="68571" bIns="34285" rtlCol="0">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这里可以添加主要内容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r>
              <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rPr>
              <a:t>可以添加主要内容这里可以添加主要</a:t>
            </a:r>
            <a:r>
              <a:rPr kumimoji="0" lang="zh-CN" altLang="en-US" sz="800" b="0" i="0" u="none" strike="noStrike" kern="0" cap="none" spc="0" normalizeH="0" baseline="0" noProof="0" dirty="0" smtClean="0">
                <a:ln>
                  <a:noFill/>
                </a:ln>
                <a:solidFill>
                  <a:srgbClr val="484849"/>
                </a:solidFill>
                <a:effectLst/>
                <a:uLnTx/>
                <a:uFillTx/>
                <a:latin typeface="微软雅黑" panose="020B0503020204020204" pitchFamily="34" charset="-122"/>
                <a:ea typeface="微软雅黑" panose="020B0503020204020204" pitchFamily="34" charset="-122"/>
              </a:rPr>
              <a:t>内容</a:t>
            </a:r>
            <a:endParaRPr kumimoji="0" lang="zh-CN" altLang="en-US" sz="800" b="0" i="0" u="none" strike="noStrike" kern="0" cap="none" spc="0" normalizeH="0" baseline="0" noProof="0" dirty="0">
              <a:ln>
                <a:noFill/>
              </a:ln>
              <a:solidFill>
                <a:srgbClr val="484849"/>
              </a:solidFill>
              <a:effectLst/>
              <a:uLnTx/>
              <a:uFillTx/>
              <a:latin typeface="微软雅黑" panose="020B0503020204020204" pitchFamily="34" charset="-122"/>
              <a:ea typeface="微软雅黑" panose="020B0503020204020204" pitchFamily="34" charset="-122"/>
            </a:endParaRPr>
          </a:p>
        </p:txBody>
      </p:sp>
      <p:sp>
        <p:nvSpPr>
          <p:cNvPr id="46" name="文本框 37"/>
          <p:cNvSpPr>
            <a:spLocks noChangeArrowheads="1"/>
          </p:cNvSpPr>
          <p:nvPr/>
        </p:nvSpPr>
        <p:spPr bwMode="auto">
          <a:xfrm>
            <a:off x="305594" y="2343944"/>
            <a:ext cx="2998402" cy="99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2" tIns="34292" rIns="68582" bIns="34292">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sz="3000" b="0" i="0" u="none" strike="noStrike" kern="0" cap="none" spc="0" normalizeH="0" baseline="0" noProof="0" dirty="0" smtClean="0">
                <a:ln>
                  <a:noFill/>
                </a:ln>
                <a:blipFill dpi="0" rotWithShape="1">
                  <a:blip r:embed="rId10">
                    <a:extLst>
                      <a:ext uri="{28A0092B-C50C-407E-A947-70E740481C1C}">
                        <a14:useLocalDpi xmlns:a14="http://schemas.microsoft.com/office/drawing/2010/main" val="0"/>
                      </a:ext>
                    </a:extLst>
                  </a:blip>
                  <a:srcRect/>
                  <a:stretch>
                    <a:fillRect/>
                  </a:stretch>
                </a:blipFill>
                <a:effectLst/>
                <a:uLnTx/>
                <a:uFillTx/>
                <a:sym typeface="Arial" panose="020B0604020202020204" pitchFamily="34" charset="0"/>
              </a:rPr>
              <a:t>PRODUCT </a:t>
            </a:r>
            <a:endParaRPr kumimoji="0" lang="en-US" sz="3000" b="0" i="0" u="none" strike="noStrike" kern="0" cap="none" spc="0" normalizeH="0" baseline="0" noProof="0" dirty="0" smtClean="0">
              <a:ln>
                <a:noFill/>
              </a:ln>
              <a:blipFill dpi="0" rotWithShape="1">
                <a:blip r:embed="rId10">
                  <a:extLst>
                    <a:ext uri="{28A0092B-C50C-407E-A947-70E740481C1C}">
                      <a14:useLocalDpi xmlns:a14="http://schemas.microsoft.com/office/drawing/2010/main" val="0"/>
                    </a:ext>
                  </a:extLst>
                </a:blip>
                <a:srcRect/>
                <a:stretch>
                  <a:fillRect/>
                </a:stretch>
              </a:blipFill>
              <a:effectLst/>
              <a:uLnTx/>
              <a:uFillTx/>
              <a:sym typeface="Arial" panose="020B0604020202020204" pitchFamily="34" charset="0"/>
            </a:endParaRPr>
          </a:p>
          <a:p>
            <a:pPr marL="0" marR="0" lvl="0" indent="0" algn="l" defTabSz="914400" eaLnBrk="1" fontAlgn="auto" latinLnBrk="0" hangingPunct="1">
              <a:lnSpc>
                <a:spcPct val="100000"/>
              </a:lnSpc>
              <a:spcBef>
                <a:spcPts val="0"/>
              </a:spcBef>
              <a:spcAft>
                <a:spcPts val="0"/>
              </a:spcAft>
              <a:buClrTx/>
              <a:buSzTx/>
              <a:buFontTx/>
              <a:buNone/>
              <a:defRPr/>
            </a:pPr>
            <a:r>
              <a:rPr kumimoji="0" lang="en-US" sz="3000" b="0" i="0" u="none" strike="noStrike" kern="0" cap="none" spc="0" normalizeH="0" baseline="0" noProof="0" dirty="0" smtClean="0">
                <a:ln>
                  <a:noFill/>
                </a:ln>
                <a:blipFill dpi="0" rotWithShape="1">
                  <a:blip r:embed="rId10">
                    <a:extLst>
                      <a:ext uri="{28A0092B-C50C-407E-A947-70E740481C1C}">
                        <a14:useLocalDpi xmlns:a14="http://schemas.microsoft.com/office/drawing/2010/main" val="0"/>
                      </a:ext>
                    </a:extLst>
                  </a:blip>
                  <a:srcRect/>
                  <a:stretch>
                    <a:fillRect/>
                  </a:stretch>
                </a:blipFill>
                <a:effectLst/>
                <a:uLnTx/>
                <a:uFillTx/>
                <a:sym typeface="Arial" panose="020B0604020202020204" pitchFamily="34" charset="0"/>
              </a:rPr>
              <a:t>    OVERVIEW</a:t>
            </a:r>
            <a:endParaRPr kumimoji="0" lang="zh-CN" altLang="en-US" sz="3000" b="0" i="0" u="none" strike="noStrike" kern="0" cap="none" spc="0" normalizeH="0" baseline="-3000" noProof="0" dirty="0">
              <a:ln>
                <a:noFill/>
              </a:ln>
              <a:blipFill dpi="0" rotWithShape="1">
                <a:blip r:embed="rId10">
                  <a:extLst>
                    <a:ext uri="{28A0092B-C50C-407E-A947-70E740481C1C}">
                      <a14:useLocalDpi xmlns:a14="http://schemas.microsoft.com/office/drawing/2010/main" val="0"/>
                    </a:ext>
                  </a:extLst>
                </a:blip>
                <a:srcRect/>
                <a:stretch>
                  <a:fillRect/>
                </a:stretch>
              </a:blipFill>
              <a:effectLst/>
              <a:uLnTx/>
              <a:uFillTx/>
              <a:sym typeface="Arial" panose="020B0604020202020204" pitchFamily="34" charset="0"/>
            </a:endParaRPr>
          </a:p>
        </p:txBody>
      </p:sp>
      <p:pic>
        <p:nvPicPr>
          <p:cNvPr id="47" name="Picture 5"/>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直接连接符 47"/>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49" name="文本框 31"/>
          <p:cNvSpPr>
            <a:spLocks noChangeArrowheads="1"/>
          </p:cNvSpPr>
          <p:nvPr/>
        </p:nvSpPr>
        <p:spPr bwMode="auto">
          <a:xfrm>
            <a:off x="608496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sym typeface="Arial" panose="020B0604020202020204" pitchFamily="34" charset="0"/>
              </a:rPr>
              <a:t>PRODUCT OVERVIEW</a:t>
            </a:r>
            <a:endParaRPr lang="zh-CN" altLang="en-US" sz="1600" kern="0" dirty="0">
              <a:solidFill>
                <a:srgbClr val="2F5879"/>
              </a:solidFill>
              <a:latin typeface="Impact" panose="020B0806030902050204" pitchFamily="34" charset="0"/>
              <a:sym typeface="Arial" panose="020B0604020202020204" pitchFamily="34" charset="0"/>
            </a:endParaRPr>
          </a:p>
        </p:txBody>
      </p:sp>
      <p:sp>
        <p:nvSpPr>
          <p:cNvPr id="50"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51" name="组合 50"/>
          <p:cNvGrpSpPr/>
          <p:nvPr/>
        </p:nvGrpSpPr>
        <p:grpSpPr>
          <a:xfrm>
            <a:off x="520640" y="196280"/>
            <a:ext cx="1766054" cy="551522"/>
            <a:chOff x="520640" y="251298"/>
            <a:chExt cx="1766054" cy="551522"/>
          </a:xfrm>
        </p:grpSpPr>
        <p:sp>
          <p:nvSpPr>
            <p:cNvPr id="52" name="矩形 3"/>
            <p:cNvSpPr>
              <a:spLocks noChangeArrowheads="1"/>
            </p:cNvSpPr>
            <p:nvPr/>
          </p:nvSpPr>
          <p:spPr bwMode="auto">
            <a:xfrm>
              <a:off x="641935" y="251298"/>
              <a:ext cx="152349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成功项目展示</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53" name="组合 52"/>
            <p:cNvGrpSpPr/>
            <p:nvPr/>
          </p:nvGrpSpPr>
          <p:grpSpPr>
            <a:xfrm>
              <a:off x="520640" y="556320"/>
              <a:ext cx="1766054" cy="246500"/>
              <a:chOff x="562081" y="466763"/>
              <a:chExt cx="1766054" cy="246500"/>
            </a:xfrm>
          </p:grpSpPr>
          <p:sp>
            <p:nvSpPr>
              <p:cNvPr id="54"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55" name="组合 54"/>
              <p:cNvGrpSpPr/>
              <p:nvPr/>
            </p:nvGrpSpPr>
            <p:grpSpPr>
              <a:xfrm>
                <a:off x="931046" y="667544"/>
                <a:ext cx="1028125" cy="45719"/>
                <a:chOff x="688893" y="2574256"/>
                <a:chExt cx="7739508" cy="81111"/>
              </a:xfrm>
            </p:grpSpPr>
            <p:sp>
              <p:nvSpPr>
                <p:cNvPr id="56"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7"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8"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9"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60"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up)">
                                      <p:cBhvr>
                                        <p:cTn id="21" dur="500"/>
                                        <p:tgtEl>
                                          <p:spTgt spid="35"/>
                                        </p:tgtEl>
                                      </p:cBhvr>
                                    </p:animEffect>
                                  </p:childTnLst>
                                </p:cTn>
                              </p:par>
                              <p:par>
                                <p:cTn id="22" presetID="22" presetClass="entr" presetSubtype="1"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up)">
                                      <p:cBhvr>
                                        <p:cTn id="24" dur="500"/>
                                        <p:tgtEl>
                                          <p:spTgt spid="36"/>
                                        </p:tgtEl>
                                      </p:cBhvr>
                                    </p:animEffect>
                                  </p:childTnLst>
                                </p:cTn>
                              </p:par>
                            </p:childTnLst>
                          </p:cTn>
                        </p:par>
                        <p:par>
                          <p:cTn id="25" fill="hold">
                            <p:stCondLst>
                              <p:cond delay="2500"/>
                            </p:stCondLst>
                            <p:childTnLst>
                              <p:par>
                                <p:cTn id="26" presetID="42" presetClass="entr" presetSubtype="0"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1" fill="hold" nodeType="after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up)">
                                      <p:cBhvr>
                                        <p:cTn id="34" dur="500"/>
                                        <p:tgtEl>
                                          <p:spTgt spid="38"/>
                                        </p:tgtEl>
                                      </p:cBhvr>
                                    </p:animEffect>
                                  </p:childTnLst>
                                </p:cTn>
                              </p:par>
                              <p:par>
                                <p:cTn id="35" presetID="22" presetClass="entr" presetSubtype="1"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up)">
                                      <p:cBhvr>
                                        <p:cTn id="37" dur="500"/>
                                        <p:tgtEl>
                                          <p:spTgt spid="39"/>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left)">
                                      <p:cBhvr>
                                        <p:cTn id="41" dur="500"/>
                                        <p:tgtEl>
                                          <p:spTgt spid="40"/>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left)">
                                      <p:cBhvr>
                                        <p:cTn id="44" dur="500"/>
                                        <p:tgtEl>
                                          <p:spTgt spid="41"/>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500"/>
                                        <p:tgtEl>
                                          <p:spTgt spid="42"/>
                                        </p:tgtEl>
                                      </p:cBhvr>
                                    </p:animEffect>
                                  </p:childTnLst>
                                </p:cTn>
                              </p:par>
                            </p:childTnLst>
                          </p:cTn>
                        </p:par>
                        <p:par>
                          <p:cTn id="48" fill="hold">
                            <p:stCondLst>
                              <p:cond delay="4500"/>
                            </p:stCondLst>
                            <p:childTnLst>
                              <p:par>
                                <p:cTn id="49" presetID="22" presetClass="entr" presetSubtype="1"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up)">
                                      <p:cBhvr>
                                        <p:cTn id="51" dur="500"/>
                                        <p:tgtEl>
                                          <p:spTgt spid="43"/>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up)">
                                      <p:cBhvr>
                                        <p:cTn id="54" dur="500"/>
                                        <p:tgtEl>
                                          <p:spTgt spid="44"/>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up)">
                                      <p:cBhvr>
                                        <p:cTn id="5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直接连接符 37"/>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39" name="文本框 31"/>
          <p:cNvSpPr>
            <a:spLocks noChangeArrowheads="1"/>
          </p:cNvSpPr>
          <p:nvPr/>
        </p:nvSpPr>
        <p:spPr bwMode="auto">
          <a:xfrm>
            <a:off x="608496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sym typeface="Arial" panose="020B0604020202020204" pitchFamily="34" charset="0"/>
              </a:rPr>
              <a:t>PRODUCT OVERVIEW</a:t>
            </a:r>
            <a:endParaRPr lang="zh-CN" altLang="en-US" sz="1600" kern="0" dirty="0">
              <a:solidFill>
                <a:srgbClr val="2F5879"/>
              </a:solidFill>
              <a:latin typeface="Impact" panose="020B0806030902050204" pitchFamily="34" charset="0"/>
              <a:sym typeface="Arial" panose="020B0604020202020204" pitchFamily="34" charset="0"/>
            </a:endParaRPr>
          </a:p>
        </p:txBody>
      </p:sp>
      <p:sp>
        <p:nvSpPr>
          <p:cNvPr id="40"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41" name="组合 40"/>
          <p:cNvGrpSpPr/>
          <p:nvPr/>
        </p:nvGrpSpPr>
        <p:grpSpPr>
          <a:xfrm>
            <a:off x="520640" y="196280"/>
            <a:ext cx="1766054" cy="551522"/>
            <a:chOff x="520640" y="251298"/>
            <a:chExt cx="1766054" cy="551522"/>
          </a:xfrm>
        </p:grpSpPr>
        <p:sp>
          <p:nvSpPr>
            <p:cNvPr id="42" name="矩形 3"/>
            <p:cNvSpPr>
              <a:spLocks noChangeArrowheads="1"/>
            </p:cNvSpPr>
            <p:nvPr/>
          </p:nvSpPr>
          <p:spPr bwMode="auto">
            <a:xfrm>
              <a:off x="641935" y="251298"/>
              <a:ext cx="152349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成功项目展示</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43" name="组合 42"/>
            <p:cNvGrpSpPr/>
            <p:nvPr/>
          </p:nvGrpSpPr>
          <p:grpSpPr>
            <a:xfrm>
              <a:off x="520640" y="556320"/>
              <a:ext cx="1766054" cy="246500"/>
              <a:chOff x="562081" y="466763"/>
              <a:chExt cx="1766054" cy="246500"/>
            </a:xfrm>
          </p:grpSpPr>
          <p:sp>
            <p:nvSpPr>
              <p:cNvPr id="44"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45" name="组合 44"/>
              <p:cNvGrpSpPr/>
              <p:nvPr/>
            </p:nvGrpSpPr>
            <p:grpSpPr>
              <a:xfrm>
                <a:off x="931046" y="667544"/>
                <a:ext cx="1028125" cy="45719"/>
                <a:chOff x="688893" y="2574256"/>
                <a:chExt cx="7739508" cy="81111"/>
              </a:xfrm>
            </p:grpSpPr>
            <p:sp>
              <p:nvSpPr>
                <p:cNvPr id="46"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7"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8"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9"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0"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97" name="组合 96"/>
          <p:cNvGrpSpPr/>
          <p:nvPr/>
        </p:nvGrpSpPr>
        <p:grpSpPr>
          <a:xfrm>
            <a:off x="991394" y="1310857"/>
            <a:ext cx="1521536" cy="1521531"/>
            <a:chOff x="304800" y="673100"/>
            <a:chExt cx="4000500" cy="4000500"/>
          </a:xfrm>
          <a:effectLst>
            <a:outerShdw blurRad="444500" dist="254000" dir="8100000" algn="tr" rotWithShape="0">
              <a:prstClr val="black">
                <a:alpha val="50000"/>
              </a:prstClr>
            </a:outerShdw>
          </a:effectLst>
        </p:grpSpPr>
        <p:sp>
          <p:nvSpPr>
            <p:cNvPr id="98" name="同心圆 9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99" name="椭圆 9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00" name="组合 99"/>
          <p:cNvGrpSpPr/>
          <p:nvPr/>
        </p:nvGrpSpPr>
        <p:grpSpPr>
          <a:xfrm>
            <a:off x="1121815" y="1415700"/>
            <a:ext cx="1295000" cy="1311843"/>
            <a:chOff x="1508143" y="1547194"/>
            <a:chExt cx="1697020" cy="1719092"/>
          </a:xfrm>
        </p:grpSpPr>
        <p:sp>
          <p:nvSpPr>
            <p:cNvPr id="101" name="椭圆 100"/>
            <p:cNvSpPr/>
            <p:nvPr/>
          </p:nvSpPr>
          <p:spPr>
            <a:xfrm>
              <a:off x="1508143" y="1547194"/>
              <a:ext cx="1697020" cy="1719092"/>
            </a:xfrm>
            <a:prstGeom prst="ellipse">
              <a:avLst/>
            </a:prstGeom>
            <a:solidFill>
              <a:srgbClr val="00B0F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02" name="椭圆 101"/>
            <p:cNvSpPr/>
            <p:nvPr/>
          </p:nvSpPr>
          <p:spPr>
            <a:xfrm>
              <a:off x="1557356" y="1607444"/>
              <a:ext cx="1598594" cy="1598592"/>
            </a:xfrm>
            <a:prstGeom prst="ellipse">
              <a:avLst/>
            </a:prstGeom>
            <a:blipFill>
              <a:blip r:embed="rId2"/>
              <a:stretch>
                <a:fillRect/>
              </a:stretch>
            </a:blip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03" name="组合 102"/>
          <p:cNvGrpSpPr/>
          <p:nvPr/>
        </p:nvGrpSpPr>
        <p:grpSpPr>
          <a:xfrm>
            <a:off x="2872502" y="1310857"/>
            <a:ext cx="1521536" cy="1521531"/>
            <a:chOff x="304800" y="673100"/>
            <a:chExt cx="4000500" cy="4000500"/>
          </a:xfrm>
          <a:effectLst>
            <a:outerShdw blurRad="444500" dist="254000" dir="8100000" algn="tr" rotWithShape="0">
              <a:prstClr val="black">
                <a:alpha val="50000"/>
              </a:prstClr>
            </a:outerShdw>
          </a:effectLst>
        </p:grpSpPr>
        <p:sp>
          <p:nvSpPr>
            <p:cNvPr id="104" name="同心圆 10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05" name="椭圆 10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06" name="组合 105"/>
          <p:cNvGrpSpPr/>
          <p:nvPr/>
        </p:nvGrpSpPr>
        <p:grpSpPr>
          <a:xfrm>
            <a:off x="2986079" y="1393398"/>
            <a:ext cx="1295000" cy="1311843"/>
            <a:chOff x="1508143" y="1547194"/>
            <a:chExt cx="1697020" cy="1719092"/>
          </a:xfrm>
        </p:grpSpPr>
        <p:sp>
          <p:nvSpPr>
            <p:cNvPr id="107" name="椭圆 106"/>
            <p:cNvSpPr/>
            <p:nvPr/>
          </p:nvSpPr>
          <p:spPr>
            <a:xfrm>
              <a:off x="1508143" y="1547194"/>
              <a:ext cx="1697020" cy="1719092"/>
            </a:xfrm>
            <a:prstGeom prst="ellipse">
              <a:avLst/>
            </a:prstGeom>
            <a:solidFill>
              <a:srgbClr val="0070C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08" name="椭圆 107"/>
            <p:cNvSpPr/>
            <p:nvPr/>
          </p:nvSpPr>
          <p:spPr>
            <a:xfrm>
              <a:off x="1557356" y="1607444"/>
              <a:ext cx="1598594" cy="1598592"/>
            </a:xfrm>
            <a:prstGeom prst="ellipse">
              <a:avLst/>
            </a:prstGeom>
            <a:blipFill>
              <a:blip r:embed="rId3">
                <a:extLst>
                  <a:ext uri="{BEBA8EAE-BF5A-486C-A8C5-ECC9F3942E4B}">
                    <a14:imgProps xmlns:a14="http://schemas.microsoft.com/office/drawing/2010/main">
                      <a14:imgLayer r:embed="rId4">
                        <a14:imgEffect>
                          <a14:brightnessContrast bright="9000"/>
                        </a14:imgEffect>
                      </a14:imgLayer>
                    </a14:imgProps>
                  </a:ext>
                </a:extLst>
              </a:blip>
              <a:stretch>
                <a:fillRect/>
              </a:stretch>
            </a:blip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09" name="组合 108"/>
          <p:cNvGrpSpPr/>
          <p:nvPr/>
        </p:nvGrpSpPr>
        <p:grpSpPr>
          <a:xfrm>
            <a:off x="4777502" y="1310857"/>
            <a:ext cx="1521536" cy="1521531"/>
            <a:chOff x="304800" y="673100"/>
            <a:chExt cx="4000500" cy="4000500"/>
          </a:xfrm>
          <a:effectLst>
            <a:outerShdw blurRad="444500" dist="254000" dir="8100000" algn="tr" rotWithShape="0">
              <a:prstClr val="black">
                <a:alpha val="50000"/>
              </a:prstClr>
            </a:outerShdw>
          </a:effectLst>
        </p:grpSpPr>
        <p:sp>
          <p:nvSpPr>
            <p:cNvPr id="110" name="同心圆 10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1" name="椭圆 1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12" name="组合 111"/>
          <p:cNvGrpSpPr/>
          <p:nvPr/>
        </p:nvGrpSpPr>
        <p:grpSpPr>
          <a:xfrm>
            <a:off x="4890770" y="1412037"/>
            <a:ext cx="1295000" cy="1311843"/>
            <a:chOff x="1508143" y="1547194"/>
            <a:chExt cx="1697020" cy="1719092"/>
          </a:xfrm>
        </p:grpSpPr>
        <p:sp>
          <p:nvSpPr>
            <p:cNvPr id="113" name="椭圆 112"/>
            <p:cNvSpPr/>
            <p:nvPr/>
          </p:nvSpPr>
          <p:spPr>
            <a:xfrm>
              <a:off x="1508143" y="1547194"/>
              <a:ext cx="1697020" cy="1719092"/>
            </a:xfrm>
            <a:prstGeom prst="ellipse">
              <a:avLst/>
            </a:prstGeom>
            <a:solidFill>
              <a:srgbClr val="00B0F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4" name="椭圆 113"/>
            <p:cNvSpPr/>
            <p:nvPr/>
          </p:nvSpPr>
          <p:spPr>
            <a:xfrm>
              <a:off x="1557357" y="1607444"/>
              <a:ext cx="1598594" cy="1598592"/>
            </a:xfrm>
            <a:prstGeom prst="ellipse">
              <a:avLst/>
            </a:prstGeom>
            <a:blipFill>
              <a:blip r:embed="rId5"/>
              <a:stretch>
                <a:fillRect/>
              </a:stretch>
            </a:blip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15" name="组合 114"/>
          <p:cNvGrpSpPr/>
          <p:nvPr/>
        </p:nvGrpSpPr>
        <p:grpSpPr>
          <a:xfrm>
            <a:off x="6684966" y="1310857"/>
            <a:ext cx="1521536" cy="1521531"/>
            <a:chOff x="304800" y="673100"/>
            <a:chExt cx="4000500" cy="4000500"/>
          </a:xfrm>
          <a:effectLst>
            <a:outerShdw blurRad="444500" dist="254000" dir="8100000" algn="tr" rotWithShape="0">
              <a:prstClr val="black">
                <a:alpha val="50000"/>
              </a:prstClr>
            </a:outerShdw>
          </a:effectLst>
        </p:grpSpPr>
        <p:sp>
          <p:nvSpPr>
            <p:cNvPr id="116" name="同心圆 1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18" name="组合 117"/>
          <p:cNvGrpSpPr/>
          <p:nvPr/>
        </p:nvGrpSpPr>
        <p:grpSpPr>
          <a:xfrm>
            <a:off x="6798234" y="1398108"/>
            <a:ext cx="1295000" cy="1311843"/>
            <a:chOff x="1508143" y="1547194"/>
            <a:chExt cx="1697020" cy="1719092"/>
          </a:xfrm>
        </p:grpSpPr>
        <p:sp>
          <p:nvSpPr>
            <p:cNvPr id="119" name="椭圆 118"/>
            <p:cNvSpPr/>
            <p:nvPr/>
          </p:nvSpPr>
          <p:spPr>
            <a:xfrm>
              <a:off x="1508143" y="1547194"/>
              <a:ext cx="1697020" cy="1719092"/>
            </a:xfrm>
            <a:prstGeom prst="ellipse">
              <a:avLst/>
            </a:prstGeom>
            <a:solidFill>
              <a:srgbClr val="0070C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20" name="椭圆 119"/>
            <p:cNvSpPr/>
            <p:nvPr/>
          </p:nvSpPr>
          <p:spPr>
            <a:xfrm>
              <a:off x="1557356" y="1607444"/>
              <a:ext cx="1598594" cy="1598592"/>
            </a:xfrm>
            <a:prstGeom prst="ellipse">
              <a:avLst/>
            </a:prstGeom>
            <a:blipFill>
              <a:blip r:embed="rId6"/>
              <a:stretch>
                <a:fillRect/>
              </a:stretch>
            </a:blip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121" name="矩形 9"/>
          <p:cNvSpPr>
            <a:spLocks noChangeArrowheads="1"/>
          </p:cNvSpPr>
          <p:nvPr/>
        </p:nvSpPr>
        <p:spPr bwMode="auto">
          <a:xfrm>
            <a:off x="1235684" y="32481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项目名称</a:t>
            </a:r>
            <a:endParaRPr kumimoji="0" lang="zh-CN" altLang="en-US" sz="14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122" name="TextBox 121"/>
          <p:cNvSpPr txBox="1"/>
          <p:nvPr/>
        </p:nvSpPr>
        <p:spPr>
          <a:xfrm>
            <a:off x="915194" y="3505815"/>
            <a:ext cx="1536492" cy="1200329"/>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在这里输入主要的职业经验及任职主要机构</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等等在这里输入主要的职业经验及任职主要机构</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等等在</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这里输入主要的职业经验及任职主要机构等等</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123" name="矩形 9"/>
          <p:cNvSpPr>
            <a:spLocks noChangeArrowheads="1"/>
          </p:cNvSpPr>
          <p:nvPr/>
        </p:nvSpPr>
        <p:spPr bwMode="auto">
          <a:xfrm>
            <a:off x="3277394" y="32481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项目名称</a:t>
            </a:r>
            <a:endParaRPr kumimoji="0" lang="zh-CN" altLang="en-US" sz="14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124" name="TextBox 123"/>
          <p:cNvSpPr txBox="1"/>
          <p:nvPr/>
        </p:nvSpPr>
        <p:spPr>
          <a:xfrm>
            <a:off x="2883902" y="3505815"/>
            <a:ext cx="1536492" cy="1200329"/>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在这里输入主要的职业经验及任职主要机构</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等等在这里输入主要的职业经验及任职主要机构</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等等在</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这里输入主要的职业经验及任职主要机构等等</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125" name="矩形 9"/>
          <p:cNvSpPr>
            <a:spLocks noChangeArrowheads="1"/>
          </p:cNvSpPr>
          <p:nvPr/>
        </p:nvSpPr>
        <p:spPr bwMode="auto">
          <a:xfrm>
            <a:off x="5182394" y="32481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项目名称</a:t>
            </a:r>
            <a:endParaRPr kumimoji="0" lang="zh-CN" altLang="en-US" sz="14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126" name="TextBox 125"/>
          <p:cNvSpPr txBox="1"/>
          <p:nvPr/>
        </p:nvSpPr>
        <p:spPr>
          <a:xfrm>
            <a:off x="4801394" y="3505815"/>
            <a:ext cx="1536492" cy="1200329"/>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在这里输入主要的职业经验及任职主要机构</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等等在这里输入主要的职业经验及任职主要机构</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等等在</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这里输入主要的职业经验及任职主要机构等等</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127" name="矩形 9"/>
          <p:cNvSpPr>
            <a:spLocks noChangeArrowheads="1"/>
          </p:cNvSpPr>
          <p:nvPr/>
        </p:nvSpPr>
        <p:spPr bwMode="auto">
          <a:xfrm>
            <a:off x="7026884" y="3248164"/>
            <a:ext cx="898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项目名称</a:t>
            </a:r>
            <a:endParaRPr kumimoji="0" lang="zh-CN" altLang="en-US" sz="14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128" name="TextBox 127"/>
          <p:cNvSpPr txBox="1"/>
          <p:nvPr/>
        </p:nvSpPr>
        <p:spPr>
          <a:xfrm>
            <a:off x="6693902" y="3505815"/>
            <a:ext cx="1536492" cy="1200329"/>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       在这里输入主要的职业经验及任职主要机构</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等等在这里输入主要的职业经验及任职主要机构</a:t>
            </a:r>
            <a:r>
              <a:rPr kumimoji="0" lang="zh-CN" altLang="en-US" sz="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等等在</a:t>
            </a:r>
            <a:r>
              <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这里输入主要的职业经验及任职主要机构等等</a:t>
            </a: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a:p>
            <a:pPr marL="0" marR="0" lvl="0" indent="0" algn="l" defTabSz="914400" eaLnBrk="1" fontAlgn="auto" latinLnBrk="0" hangingPunct="1">
              <a:lnSpc>
                <a:spcPct val="150000"/>
              </a:lnSpc>
              <a:spcBef>
                <a:spcPts val="0"/>
              </a:spcBef>
              <a:spcAft>
                <a:spcPts val="0"/>
              </a:spcAft>
              <a:buClrTx/>
              <a:buSzTx/>
              <a:buFont typeface="Arial" panose="020B0604020202020204" pitchFamily="34" charset="0"/>
              <a:buNone/>
              <a:defRPr/>
            </a:pPr>
            <a:endParaRPr kumimoji="0" lang="zh-CN" altLang="en-US" sz="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93" name="等腰三角形 15"/>
          <p:cNvSpPr>
            <a:spLocks noChangeArrowheads="1"/>
          </p:cNvSpPr>
          <p:nvPr/>
        </p:nvSpPr>
        <p:spPr bwMode="auto">
          <a:xfrm flipV="1">
            <a:off x="1624806" y="2953544"/>
            <a:ext cx="215900" cy="144463"/>
          </a:xfrm>
          <a:prstGeom prst="triangle">
            <a:avLst>
              <a:gd name="adj" fmla="val 50000"/>
            </a:avLst>
          </a:prstGeom>
          <a:solidFill>
            <a:srgbClr val="0070C0"/>
          </a:solidFill>
          <a:ln>
            <a:noFill/>
          </a:ln>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0" cap="none" spc="0" normalizeH="0" baseline="0" noProof="0" smtClean="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94" name="等腰三角形 26"/>
          <p:cNvSpPr>
            <a:spLocks noChangeArrowheads="1"/>
          </p:cNvSpPr>
          <p:nvPr/>
        </p:nvSpPr>
        <p:spPr bwMode="auto">
          <a:xfrm flipV="1">
            <a:off x="3582194" y="2953544"/>
            <a:ext cx="215900" cy="144463"/>
          </a:xfrm>
          <a:prstGeom prst="triangle">
            <a:avLst>
              <a:gd name="adj" fmla="val 50000"/>
            </a:avLst>
          </a:prstGeom>
          <a:solidFill>
            <a:srgbClr val="0070C0"/>
          </a:solidFill>
          <a:ln>
            <a:noFill/>
          </a:ln>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0" cap="none" spc="0" normalizeH="0" baseline="0" noProof="0" smtClean="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95" name="等腰三角形 32"/>
          <p:cNvSpPr>
            <a:spLocks noChangeArrowheads="1"/>
          </p:cNvSpPr>
          <p:nvPr/>
        </p:nvSpPr>
        <p:spPr bwMode="auto">
          <a:xfrm flipV="1">
            <a:off x="5423694" y="2953544"/>
            <a:ext cx="215900" cy="144463"/>
          </a:xfrm>
          <a:prstGeom prst="triangle">
            <a:avLst>
              <a:gd name="adj" fmla="val 50000"/>
            </a:avLst>
          </a:prstGeom>
          <a:solidFill>
            <a:srgbClr val="0070C0"/>
          </a:solidFill>
          <a:ln>
            <a:noFill/>
          </a:ln>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0" cap="none" spc="0" normalizeH="0" baseline="0" noProof="0" smtClean="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96" name="等腰三角形 38"/>
          <p:cNvSpPr>
            <a:spLocks noChangeArrowheads="1"/>
          </p:cNvSpPr>
          <p:nvPr/>
        </p:nvSpPr>
        <p:spPr bwMode="auto">
          <a:xfrm flipV="1">
            <a:off x="7392194" y="2953544"/>
            <a:ext cx="215900" cy="144463"/>
          </a:xfrm>
          <a:prstGeom prst="triangle">
            <a:avLst>
              <a:gd name="adj" fmla="val 50000"/>
            </a:avLst>
          </a:prstGeom>
          <a:solidFill>
            <a:srgbClr val="0070C0"/>
          </a:solidFill>
          <a:ln>
            <a:noFill/>
          </a:ln>
        </p:spPr>
        <p:txBody>
          <a:bodyPr vert="horz"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zh-CN" sz="1800" b="0" i="0" u="none" strike="noStrike" kern="0" cap="none" spc="0" normalizeH="0" baseline="0" noProof="0" smtClean="0">
              <a:ln>
                <a:noFill/>
              </a:ln>
              <a:solidFill>
                <a:sysClr val="windowText" lastClr="000000"/>
              </a:solidFill>
              <a:effectLst/>
              <a:uLnTx/>
              <a:uFillTx/>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70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70000">
                                          <p:cBhvr additive="base">
                                            <p:cTn id="7" dur="500" fill="hold"/>
                                            <p:tgtEl>
                                              <p:spTgt spid="97"/>
                                            </p:tgtEl>
                                            <p:attrNameLst>
                                              <p:attrName>ppt_x</p:attrName>
                                            </p:attrNameLst>
                                          </p:cBhvr>
                                          <p:tavLst>
                                            <p:tav tm="0">
                                              <p:val>
                                                <p:strVal val="0-#ppt_w/2"/>
                                              </p:val>
                                            </p:tav>
                                            <p:tav tm="100000">
                                              <p:val>
                                                <p:strVal val="#ppt_x"/>
                                              </p:val>
                                            </p:tav>
                                          </p:tavLst>
                                        </p:anim>
                                        <p:anim calcmode="lin" valueType="num" p14:bounceEnd="70000">
                                          <p:cBhvr additive="base">
                                            <p:cTn id="8" dur="500" fill="hold"/>
                                            <p:tgtEl>
                                              <p:spTgt spid="9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p:cTn id="11" dur="500" fill="hold"/>
                                            <p:tgtEl>
                                              <p:spTgt spid="100"/>
                                            </p:tgtEl>
                                            <p:attrNameLst>
                                              <p:attrName>ppt_w</p:attrName>
                                            </p:attrNameLst>
                                          </p:cBhvr>
                                          <p:tavLst>
                                            <p:tav tm="0">
                                              <p:val>
                                                <p:fltVal val="0"/>
                                              </p:val>
                                            </p:tav>
                                            <p:tav tm="100000">
                                              <p:val>
                                                <p:strVal val="#ppt_w"/>
                                              </p:val>
                                            </p:tav>
                                          </p:tavLst>
                                        </p:anim>
                                        <p:anim calcmode="lin" valueType="num">
                                          <p:cBhvr>
                                            <p:cTn id="12" dur="500" fill="hold"/>
                                            <p:tgtEl>
                                              <p:spTgt spid="100"/>
                                            </p:tgtEl>
                                            <p:attrNameLst>
                                              <p:attrName>ppt_h</p:attrName>
                                            </p:attrNameLst>
                                          </p:cBhvr>
                                          <p:tavLst>
                                            <p:tav tm="0">
                                              <p:val>
                                                <p:fltVal val="0"/>
                                              </p:val>
                                            </p:tav>
                                            <p:tav tm="100000">
                                              <p:val>
                                                <p:strVal val="#ppt_h"/>
                                              </p:val>
                                            </p:tav>
                                          </p:tavLst>
                                        </p:anim>
                                        <p:animEffect transition="in" filter="fade">
                                          <p:cBhvr>
                                            <p:cTn id="13" dur="500"/>
                                            <p:tgtEl>
                                              <p:spTgt spid="100"/>
                                            </p:tgtEl>
                                          </p:cBhvr>
                                        </p:animEffect>
                                      </p:childTnLst>
                                    </p:cTn>
                                  </p:par>
                                </p:childTnLst>
                              </p:cTn>
                            </p:par>
                            <p:par>
                              <p:cTn id="14" fill="hold">
                                <p:stCondLst>
                                  <p:cond delay="500"/>
                                </p:stCondLst>
                                <p:childTnLst>
                                  <p:par>
                                    <p:cTn id="15" presetID="2" presetClass="entr" presetSubtype="8" fill="hold" nodeType="afterEffect" p14:presetBounceEnd="70000">
                                      <p:stCondLst>
                                        <p:cond delay="0"/>
                                      </p:stCondLst>
                                      <p:childTnLst>
                                        <p:set>
                                          <p:cBhvr>
                                            <p:cTn id="16" dur="1" fill="hold">
                                              <p:stCondLst>
                                                <p:cond delay="0"/>
                                              </p:stCondLst>
                                            </p:cTn>
                                            <p:tgtEl>
                                              <p:spTgt spid="103"/>
                                            </p:tgtEl>
                                            <p:attrNameLst>
                                              <p:attrName>style.visibility</p:attrName>
                                            </p:attrNameLst>
                                          </p:cBhvr>
                                          <p:to>
                                            <p:strVal val="visible"/>
                                          </p:to>
                                        </p:set>
                                        <p:anim calcmode="lin" valueType="num" p14:bounceEnd="70000">
                                          <p:cBhvr additive="base">
                                            <p:cTn id="17" dur="500" fill="hold"/>
                                            <p:tgtEl>
                                              <p:spTgt spid="103"/>
                                            </p:tgtEl>
                                            <p:attrNameLst>
                                              <p:attrName>ppt_x</p:attrName>
                                            </p:attrNameLst>
                                          </p:cBhvr>
                                          <p:tavLst>
                                            <p:tav tm="0">
                                              <p:val>
                                                <p:strVal val="0-#ppt_w/2"/>
                                              </p:val>
                                            </p:tav>
                                            <p:tav tm="100000">
                                              <p:val>
                                                <p:strVal val="#ppt_x"/>
                                              </p:val>
                                            </p:tav>
                                          </p:tavLst>
                                        </p:anim>
                                        <p:anim calcmode="lin" valueType="num" p14:bounceEnd="70000">
                                          <p:cBhvr additive="base">
                                            <p:cTn id="18" dur="500" fill="hold"/>
                                            <p:tgtEl>
                                              <p:spTgt spid="103"/>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106"/>
                                            </p:tgtEl>
                                            <p:attrNameLst>
                                              <p:attrName>style.visibility</p:attrName>
                                            </p:attrNameLst>
                                          </p:cBhvr>
                                          <p:to>
                                            <p:strVal val="visible"/>
                                          </p:to>
                                        </p:set>
                                        <p:anim calcmode="lin" valueType="num">
                                          <p:cBhvr>
                                            <p:cTn id="21" dur="500" fill="hold"/>
                                            <p:tgtEl>
                                              <p:spTgt spid="106"/>
                                            </p:tgtEl>
                                            <p:attrNameLst>
                                              <p:attrName>ppt_w</p:attrName>
                                            </p:attrNameLst>
                                          </p:cBhvr>
                                          <p:tavLst>
                                            <p:tav tm="0">
                                              <p:val>
                                                <p:fltVal val="0"/>
                                              </p:val>
                                            </p:tav>
                                            <p:tav tm="100000">
                                              <p:val>
                                                <p:strVal val="#ppt_w"/>
                                              </p:val>
                                            </p:tav>
                                          </p:tavLst>
                                        </p:anim>
                                        <p:anim calcmode="lin" valueType="num">
                                          <p:cBhvr>
                                            <p:cTn id="22" dur="500" fill="hold"/>
                                            <p:tgtEl>
                                              <p:spTgt spid="106"/>
                                            </p:tgtEl>
                                            <p:attrNameLst>
                                              <p:attrName>ppt_h</p:attrName>
                                            </p:attrNameLst>
                                          </p:cBhvr>
                                          <p:tavLst>
                                            <p:tav tm="0">
                                              <p:val>
                                                <p:fltVal val="0"/>
                                              </p:val>
                                            </p:tav>
                                            <p:tav tm="100000">
                                              <p:val>
                                                <p:strVal val="#ppt_h"/>
                                              </p:val>
                                            </p:tav>
                                          </p:tavLst>
                                        </p:anim>
                                        <p:animEffect transition="in" filter="fade">
                                          <p:cBhvr>
                                            <p:cTn id="23" dur="500"/>
                                            <p:tgtEl>
                                              <p:spTgt spid="106"/>
                                            </p:tgtEl>
                                          </p:cBhvr>
                                        </p:animEffect>
                                      </p:childTnLst>
                                    </p:cTn>
                                  </p:par>
                                </p:childTnLst>
                              </p:cTn>
                            </p:par>
                            <p:par>
                              <p:cTn id="24" fill="hold">
                                <p:stCondLst>
                                  <p:cond delay="1000"/>
                                </p:stCondLst>
                                <p:childTnLst>
                                  <p:par>
                                    <p:cTn id="25" presetID="2" presetClass="entr" presetSubtype="8" fill="hold" nodeType="afterEffect" p14:presetBounceEnd="70000">
                                      <p:stCondLst>
                                        <p:cond delay="0"/>
                                      </p:stCondLst>
                                      <p:childTnLst>
                                        <p:set>
                                          <p:cBhvr>
                                            <p:cTn id="26" dur="1" fill="hold">
                                              <p:stCondLst>
                                                <p:cond delay="0"/>
                                              </p:stCondLst>
                                            </p:cTn>
                                            <p:tgtEl>
                                              <p:spTgt spid="109"/>
                                            </p:tgtEl>
                                            <p:attrNameLst>
                                              <p:attrName>style.visibility</p:attrName>
                                            </p:attrNameLst>
                                          </p:cBhvr>
                                          <p:to>
                                            <p:strVal val="visible"/>
                                          </p:to>
                                        </p:set>
                                        <p:anim calcmode="lin" valueType="num" p14:bounceEnd="70000">
                                          <p:cBhvr additive="base">
                                            <p:cTn id="27" dur="500" fill="hold"/>
                                            <p:tgtEl>
                                              <p:spTgt spid="109"/>
                                            </p:tgtEl>
                                            <p:attrNameLst>
                                              <p:attrName>ppt_x</p:attrName>
                                            </p:attrNameLst>
                                          </p:cBhvr>
                                          <p:tavLst>
                                            <p:tav tm="0">
                                              <p:val>
                                                <p:strVal val="0-#ppt_w/2"/>
                                              </p:val>
                                            </p:tav>
                                            <p:tav tm="100000">
                                              <p:val>
                                                <p:strVal val="#ppt_x"/>
                                              </p:val>
                                            </p:tav>
                                          </p:tavLst>
                                        </p:anim>
                                        <p:anim calcmode="lin" valueType="num" p14:bounceEnd="70000">
                                          <p:cBhvr additive="base">
                                            <p:cTn id="28" dur="500" fill="hold"/>
                                            <p:tgtEl>
                                              <p:spTgt spid="109"/>
                                            </p:tgtEl>
                                            <p:attrNameLst>
                                              <p:attrName>ppt_y</p:attrName>
                                            </p:attrNameLst>
                                          </p:cBhvr>
                                          <p:tavLst>
                                            <p:tav tm="0">
                                              <p:val>
                                                <p:strVal val="#ppt_y"/>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112"/>
                                            </p:tgtEl>
                                            <p:attrNameLst>
                                              <p:attrName>style.visibility</p:attrName>
                                            </p:attrNameLst>
                                          </p:cBhvr>
                                          <p:to>
                                            <p:strVal val="visible"/>
                                          </p:to>
                                        </p:set>
                                        <p:anim calcmode="lin" valueType="num">
                                          <p:cBhvr>
                                            <p:cTn id="31" dur="500" fill="hold"/>
                                            <p:tgtEl>
                                              <p:spTgt spid="112"/>
                                            </p:tgtEl>
                                            <p:attrNameLst>
                                              <p:attrName>ppt_w</p:attrName>
                                            </p:attrNameLst>
                                          </p:cBhvr>
                                          <p:tavLst>
                                            <p:tav tm="0">
                                              <p:val>
                                                <p:fltVal val="0"/>
                                              </p:val>
                                            </p:tav>
                                            <p:tav tm="100000">
                                              <p:val>
                                                <p:strVal val="#ppt_w"/>
                                              </p:val>
                                            </p:tav>
                                          </p:tavLst>
                                        </p:anim>
                                        <p:anim calcmode="lin" valueType="num">
                                          <p:cBhvr>
                                            <p:cTn id="32" dur="500" fill="hold"/>
                                            <p:tgtEl>
                                              <p:spTgt spid="112"/>
                                            </p:tgtEl>
                                            <p:attrNameLst>
                                              <p:attrName>ppt_h</p:attrName>
                                            </p:attrNameLst>
                                          </p:cBhvr>
                                          <p:tavLst>
                                            <p:tav tm="0">
                                              <p:val>
                                                <p:fltVal val="0"/>
                                              </p:val>
                                            </p:tav>
                                            <p:tav tm="100000">
                                              <p:val>
                                                <p:strVal val="#ppt_h"/>
                                              </p:val>
                                            </p:tav>
                                          </p:tavLst>
                                        </p:anim>
                                        <p:animEffect transition="in" filter="fade">
                                          <p:cBhvr>
                                            <p:cTn id="33" dur="500"/>
                                            <p:tgtEl>
                                              <p:spTgt spid="112"/>
                                            </p:tgtEl>
                                          </p:cBhvr>
                                        </p:animEffect>
                                      </p:childTnLst>
                                    </p:cTn>
                                  </p:par>
                                </p:childTnLst>
                              </p:cTn>
                            </p:par>
                            <p:par>
                              <p:cTn id="34" fill="hold">
                                <p:stCondLst>
                                  <p:cond delay="1500"/>
                                </p:stCondLst>
                                <p:childTnLst>
                                  <p:par>
                                    <p:cTn id="35" presetID="2" presetClass="entr" presetSubtype="8" fill="hold" nodeType="afterEffect" p14:presetBounceEnd="70000">
                                      <p:stCondLst>
                                        <p:cond delay="0"/>
                                      </p:stCondLst>
                                      <p:childTnLst>
                                        <p:set>
                                          <p:cBhvr>
                                            <p:cTn id="36" dur="1" fill="hold">
                                              <p:stCondLst>
                                                <p:cond delay="0"/>
                                              </p:stCondLst>
                                            </p:cTn>
                                            <p:tgtEl>
                                              <p:spTgt spid="115"/>
                                            </p:tgtEl>
                                            <p:attrNameLst>
                                              <p:attrName>style.visibility</p:attrName>
                                            </p:attrNameLst>
                                          </p:cBhvr>
                                          <p:to>
                                            <p:strVal val="visible"/>
                                          </p:to>
                                        </p:set>
                                        <p:anim calcmode="lin" valueType="num" p14:bounceEnd="70000">
                                          <p:cBhvr additive="base">
                                            <p:cTn id="37" dur="500" fill="hold"/>
                                            <p:tgtEl>
                                              <p:spTgt spid="115"/>
                                            </p:tgtEl>
                                            <p:attrNameLst>
                                              <p:attrName>ppt_x</p:attrName>
                                            </p:attrNameLst>
                                          </p:cBhvr>
                                          <p:tavLst>
                                            <p:tav tm="0">
                                              <p:val>
                                                <p:strVal val="0-#ppt_w/2"/>
                                              </p:val>
                                            </p:tav>
                                            <p:tav tm="100000">
                                              <p:val>
                                                <p:strVal val="#ppt_x"/>
                                              </p:val>
                                            </p:tav>
                                          </p:tavLst>
                                        </p:anim>
                                        <p:anim calcmode="lin" valueType="num" p14:bounceEnd="70000">
                                          <p:cBhvr additive="base">
                                            <p:cTn id="38" dur="500" fill="hold"/>
                                            <p:tgtEl>
                                              <p:spTgt spid="115"/>
                                            </p:tgtEl>
                                            <p:attrNameLst>
                                              <p:attrName>ppt_y</p:attrName>
                                            </p:attrNameLst>
                                          </p:cBhvr>
                                          <p:tavLst>
                                            <p:tav tm="0">
                                              <p:val>
                                                <p:strVal val="#ppt_y"/>
                                              </p:val>
                                            </p:tav>
                                            <p:tav tm="100000">
                                              <p:val>
                                                <p:strVal val="#ppt_y"/>
                                              </p:val>
                                            </p:tav>
                                          </p:tavLst>
                                        </p:anim>
                                      </p:childTnLst>
                                    </p:cTn>
                                  </p:par>
                                  <p:par>
                                    <p:cTn id="39" presetID="53" presetClass="entr" presetSubtype="16" fill="hold" nodeType="withEffect">
                                      <p:stCondLst>
                                        <p:cond delay="0"/>
                                      </p:stCondLst>
                                      <p:childTnLst>
                                        <p:set>
                                          <p:cBhvr>
                                            <p:cTn id="40" dur="1" fill="hold">
                                              <p:stCondLst>
                                                <p:cond delay="0"/>
                                              </p:stCondLst>
                                            </p:cTn>
                                            <p:tgtEl>
                                              <p:spTgt spid="118"/>
                                            </p:tgtEl>
                                            <p:attrNameLst>
                                              <p:attrName>style.visibility</p:attrName>
                                            </p:attrNameLst>
                                          </p:cBhvr>
                                          <p:to>
                                            <p:strVal val="visible"/>
                                          </p:to>
                                        </p:set>
                                        <p:anim calcmode="lin" valueType="num">
                                          <p:cBhvr>
                                            <p:cTn id="41" dur="500" fill="hold"/>
                                            <p:tgtEl>
                                              <p:spTgt spid="118"/>
                                            </p:tgtEl>
                                            <p:attrNameLst>
                                              <p:attrName>ppt_w</p:attrName>
                                            </p:attrNameLst>
                                          </p:cBhvr>
                                          <p:tavLst>
                                            <p:tav tm="0">
                                              <p:val>
                                                <p:fltVal val="0"/>
                                              </p:val>
                                            </p:tav>
                                            <p:tav tm="100000">
                                              <p:val>
                                                <p:strVal val="#ppt_w"/>
                                              </p:val>
                                            </p:tav>
                                          </p:tavLst>
                                        </p:anim>
                                        <p:anim calcmode="lin" valueType="num">
                                          <p:cBhvr>
                                            <p:cTn id="42" dur="500" fill="hold"/>
                                            <p:tgtEl>
                                              <p:spTgt spid="118"/>
                                            </p:tgtEl>
                                            <p:attrNameLst>
                                              <p:attrName>ppt_h</p:attrName>
                                            </p:attrNameLst>
                                          </p:cBhvr>
                                          <p:tavLst>
                                            <p:tav tm="0">
                                              <p:val>
                                                <p:fltVal val="0"/>
                                              </p:val>
                                            </p:tav>
                                            <p:tav tm="100000">
                                              <p:val>
                                                <p:strVal val="#ppt_h"/>
                                              </p:val>
                                            </p:tav>
                                          </p:tavLst>
                                        </p:anim>
                                        <p:animEffect transition="in" filter="fade">
                                          <p:cBhvr>
                                            <p:cTn id="43" dur="500"/>
                                            <p:tgtEl>
                                              <p:spTgt spid="118"/>
                                            </p:tgtEl>
                                          </p:cBhvr>
                                        </p:animEffect>
                                      </p:childTnLst>
                                    </p:cTn>
                                  </p:par>
                                </p:childTnLst>
                              </p:cTn>
                            </p:par>
                            <p:par>
                              <p:cTn id="44" fill="hold">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wipe(up)">
                                          <p:cBhvr>
                                            <p:cTn id="47" dur="500"/>
                                            <p:tgtEl>
                                              <p:spTgt spid="93"/>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wipe(up)">
                                          <p:cBhvr>
                                            <p:cTn id="50" dur="500"/>
                                            <p:tgtEl>
                                              <p:spTgt spid="9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wipe(up)">
                                          <p:cBhvr>
                                            <p:cTn id="53" dur="500"/>
                                            <p:tgtEl>
                                              <p:spTgt spid="95"/>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wipe(up)">
                                          <p:cBhvr>
                                            <p:cTn id="56" dur="500"/>
                                            <p:tgtEl>
                                              <p:spTgt spid="96"/>
                                            </p:tgtEl>
                                          </p:cBhvr>
                                        </p:animEffect>
                                      </p:childTnLst>
                                    </p:cTn>
                                  </p:par>
                                </p:childTnLst>
                              </p:cTn>
                            </p:par>
                            <p:par>
                              <p:cTn id="57" fill="hold">
                                <p:stCondLst>
                                  <p:cond delay="2500"/>
                                </p:stCondLst>
                                <p:childTnLst>
                                  <p:par>
                                    <p:cTn id="58" presetID="14" presetClass="entr" presetSubtype="10" fill="hold" grpId="0" nodeType="afterEffect">
                                      <p:stCondLst>
                                        <p:cond delay="0"/>
                                      </p:stCondLst>
                                      <p:childTnLst>
                                        <p:set>
                                          <p:cBhvr>
                                            <p:cTn id="59" dur="1" fill="hold">
                                              <p:stCondLst>
                                                <p:cond delay="0"/>
                                              </p:stCondLst>
                                            </p:cTn>
                                            <p:tgtEl>
                                              <p:spTgt spid="121"/>
                                            </p:tgtEl>
                                            <p:attrNameLst>
                                              <p:attrName>style.visibility</p:attrName>
                                            </p:attrNameLst>
                                          </p:cBhvr>
                                          <p:to>
                                            <p:strVal val="visible"/>
                                          </p:to>
                                        </p:set>
                                        <p:animEffect transition="in" filter="randombar(horizontal)">
                                          <p:cBhvr>
                                            <p:cTn id="60" dur="500"/>
                                            <p:tgtEl>
                                              <p:spTgt spid="121"/>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122"/>
                                            </p:tgtEl>
                                            <p:attrNameLst>
                                              <p:attrName>style.visibility</p:attrName>
                                            </p:attrNameLst>
                                          </p:cBhvr>
                                          <p:to>
                                            <p:strVal val="visible"/>
                                          </p:to>
                                        </p:set>
                                        <p:animEffect transition="in" filter="randombar(horizontal)">
                                          <p:cBhvr>
                                            <p:cTn id="63" dur="500"/>
                                            <p:tgtEl>
                                              <p:spTgt spid="122"/>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23"/>
                                            </p:tgtEl>
                                            <p:attrNameLst>
                                              <p:attrName>style.visibility</p:attrName>
                                            </p:attrNameLst>
                                          </p:cBhvr>
                                          <p:to>
                                            <p:strVal val="visible"/>
                                          </p:to>
                                        </p:set>
                                        <p:animEffect transition="in" filter="randombar(horizontal)">
                                          <p:cBhvr>
                                            <p:cTn id="66" dur="500"/>
                                            <p:tgtEl>
                                              <p:spTgt spid="123"/>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124"/>
                                            </p:tgtEl>
                                            <p:attrNameLst>
                                              <p:attrName>style.visibility</p:attrName>
                                            </p:attrNameLst>
                                          </p:cBhvr>
                                          <p:to>
                                            <p:strVal val="visible"/>
                                          </p:to>
                                        </p:set>
                                        <p:animEffect transition="in" filter="randombar(horizontal)">
                                          <p:cBhvr>
                                            <p:cTn id="69" dur="500"/>
                                            <p:tgtEl>
                                              <p:spTgt spid="124"/>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25"/>
                                            </p:tgtEl>
                                            <p:attrNameLst>
                                              <p:attrName>style.visibility</p:attrName>
                                            </p:attrNameLst>
                                          </p:cBhvr>
                                          <p:to>
                                            <p:strVal val="visible"/>
                                          </p:to>
                                        </p:set>
                                        <p:animEffect transition="in" filter="randombar(horizontal)">
                                          <p:cBhvr>
                                            <p:cTn id="72" dur="500"/>
                                            <p:tgtEl>
                                              <p:spTgt spid="125"/>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126"/>
                                            </p:tgtEl>
                                            <p:attrNameLst>
                                              <p:attrName>style.visibility</p:attrName>
                                            </p:attrNameLst>
                                          </p:cBhvr>
                                          <p:to>
                                            <p:strVal val="visible"/>
                                          </p:to>
                                        </p:set>
                                        <p:animEffect transition="in" filter="randombar(horizontal)">
                                          <p:cBhvr>
                                            <p:cTn id="75" dur="500"/>
                                            <p:tgtEl>
                                              <p:spTgt spid="126"/>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127"/>
                                            </p:tgtEl>
                                            <p:attrNameLst>
                                              <p:attrName>style.visibility</p:attrName>
                                            </p:attrNameLst>
                                          </p:cBhvr>
                                          <p:to>
                                            <p:strVal val="visible"/>
                                          </p:to>
                                        </p:set>
                                        <p:animEffect transition="in" filter="randombar(horizontal)">
                                          <p:cBhvr>
                                            <p:cTn id="78" dur="500"/>
                                            <p:tgtEl>
                                              <p:spTgt spid="127"/>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128"/>
                                            </p:tgtEl>
                                            <p:attrNameLst>
                                              <p:attrName>style.visibility</p:attrName>
                                            </p:attrNameLst>
                                          </p:cBhvr>
                                          <p:to>
                                            <p:strVal val="visible"/>
                                          </p:to>
                                        </p:set>
                                        <p:animEffect transition="in" filter="randombar(horizontal)">
                                          <p:cBhvr>
                                            <p:cTn id="81"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2" grpId="0"/>
          <p:bldP spid="123" grpId="0"/>
          <p:bldP spid="124" grpId="0"/>
          <p:bldP spid="125" grpId="0"/>
          <p:bldP spid="126" grpId="0"/>
          <p:bldP spid="127" grpId="0"/>
          <p:bldP spid="128" grpId="0"/>
          <p:bldP spid="93" grpId="0" animBg="1"/>
          <p:bldP spid="94" grpId="0" animBg="1"/>
          <p:bldP spid="95" grpId="0" animBg="1"/>
          <p:bldP spid="9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0-#ppt_w/2"/>
                                              </p:val>
                                            </p:tav>
                                            <p:tav tm="100000">
                                              <p:val>
                                                <p:strVal val="#ppt_x"/>
                                              </p:val>
                                            </p:tav>
                                          </p:tavLst>
                                        </p:anim>
                                        <p:anim calcmode="lin" valueType="num">
                                          <p:cBhvr additive="base">
                                            <p:cTn id="8" dur="500" fill="hold"/>
                                            <p:tgtEl>
                                              <p:spTgt spid="9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0"/>
                                            </p:tgtEl>
                                            <p:attrNameLst>
                                              <p:attrName>style.visibility</p:attrName>
                                            </p:attrNameLst>
                                          </p:cBhvr>
                                          <p:to>
                                            <p:strVal val="visible"/>
                                          </p:to>
                                        </p:set>
                                        <p:anim calcmode="lin" valueType="num">
                                          <p:cBhvr>
                                            <p:cTn id="11" dur="500" fill="hold"/>
                                            <p:tgtEl>
                                              <p:spTgt spid="100"/>
                                            </p:tgtEl>
                                            <p:attrNameLst>
                                              <p:attrName>ppt_w</p:attrName>
                                            </p:attrNameLst>
                                          </p:cBhvr>
                                          <p:tavLst>
                                            <p:tav tm="0">
                                              <p:val>
                                                <p:fltVal val="0"/>
                                              </p:val>
                                            </p:tav>
                                            <p:tav tm="100000">
                                              <p:val>
                                                <p:strVal val="#ppt_w"/>
                                              </p:val>
                                            </p:tav>
                                          </p:tavLst>
                                        </p:anim>
                                        <p:anim calcmode="lin" valueType="num">
                                          <p:cBhvr>
                                            <p:cTn id="12" dur="500" fill="hold"/>
                                            <p:tgtEl>
                                              <p:spTgt spid="100"/>
                                            </p:tgtEl>
                                            <p:attrNameLst>
                                              <p:attrName>ppt_h</p:attrName>
                                            </p:attrNameLst>
                                          </p:cBhvr>
                                          <p:tavLst>
                                            <p:tav tm="0">
                                              <p:val>
                                                <p:fltVal val="0"/>
                                              </p:val>
                                            </p:tav>
                                            <p:tav tm="100000">
                                              <p:val>
                                                <p:strVal val="#ppt_h"/>
                                              </p:val>
                                            </p:tav>
                                          </p:tavLst>
                                        </p:anim>
                                        <p:animEffect transition="in" filter="fade">
                                          <p:cBhvr>
                                            <p:cTn id="13" dur="500"/>
                                            <p:tgtEl>
                                              <p:spTgt spid="100"/>
                                            </p:tgtEl>
                                          </p:cBhvr>
                                        </p:animEffect>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103"/>
                                            </p:tgtEl>
                                            <p:attrNameLst>
                                              <p:attrName>style.visibility</p:attrName>
                                            </p:attrNameLst>
                                          </p:cBhvr>
                                          <p:to>
                                            <p:strVal val="visible"/>
                                          </p:to>
                                        </p:set>
                                        <p:anim calcmode="lin" valueType="num">
                                          <p:cBhvr additive="base">
                                            <p:cTn id="17" dur="500" fill="hold"/>
                                            <p:tgtEl>
                                              <p:spTgt spid="103"/>
                                            </p:tgtEl>
                                            <p:attrNameLst>
                                              <p:attrName>ppt_x</p:attrName>
                                            </p:attrNameLst>
                                          </p:cBhvr>
                                          <p:tavLst>
                                            <p:tav tm="0">
                                              <p:val>
                                                <p:strVal val="0-#ppt_w/2"/>
                                              </p:val>
                                            </p:tav>
                                            <p:tav tm="100000">
                                              <p:val>
                                                <p:strVal val="#ppt_x"/>
                                              </p:val>
                                            </p:tav>
                                          </p:tavLst>
                                        </p:anim>
                                        <p:anim calcmode="lin" valueType="num">
                                          <p:cBhvr additive="base">
                                            <p:cTn id="18" dur="500" fill="hold"/>
                                            <p:tgtEl>
                                              <p:spTgt spid="103"/>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0"/>
                                      </p:stCondLst>
                                      <p:childTnLst>
                                        <p:set>
                                          <p:cBhvr>
                                            <p:cTn id="20" dur="1" fill="hold">
                                              <p:stCondLst>
                                                <p:cond delay="0"/>
                                              </p:stCondLst>
                                            </p:cTn>
                                            <p:tgtEl>
                                              <p:spTgt spid="106"/>
                                            </p:tgtEl>
                                            <p:attrNameLst>
                                              <p:attrName>style.visibility</p:attrName>
                                            </p:attrNameLst>
                                          </p:cBhvr>
                                          <p:to>
                                            <p:strVal val="visible"/>
                                          </p:to>
                                        </p:set>
                                        <p:anim calcmode="lin" valueType="num">
                                          <p:cBhvr>
                                            <p:cTn id="21" dur="500" fill="hold"/>
                                            <p:tgtEl>
                                              <p:spTgt spid="106"/>
                                            </p:tgtEl>
                                            <p:attrNameLst>
                                              <p:attrName>ppt_w</p:attrName>
                                            </p:attrNameLst>
                                          </p:cBhvr>
                                          <p:tavLst>
                                            <p:tav tm="0">
                                              <p:val>
                                                <p:fltVal val="0"/>
                                              </p:val>
                                            </p:tav>
                                            <p:tav tm="100000">
                                              <p:val>
                                                <p:strVal val="#ppt_w"/>
                                              </p:val>
                                            </p:tav>
                                          </p:tavLst>
                                        </p:anim>
                                        <p:anim calcmode="lin" valueType="num">
                                          <p:cBhvr>
                                            <p:cTn id="22" dur="500" fill="hold"/>
                                            <p:tgtEl>
                                              <p:spTgt spid="106"/>
                                            </p:tgtEl>
                                            <p:attrNameLst>
                                              <p:attrName>ppt_h</p:attrName>
                                            </p:attrNameLst>
                                          </p:cBhvr>
                                          <p:tavLst>
                                            <p:tav tm="0">
                                              <p:val>
                                                <p:fltVal val="0"/>
                                              </p:val>
                                            </p:tav>
                                            <p:tav tm="100000">
                                              <p:val>
                                                <p:strVal val="#ppt_h"/>
                                              </p:val>
                                            </p:tav>
                                          </p:tavLst>
                                        </p:anim>
                                        <p:animEffect transition="in" filter="fade">
                                          <p:cBhvr>
                                            <p:cTn id="23" dur="500"/>
                                            <p:tgtEl>
                                              <p:spTgt spid="106"/>
                                            </p:tgtEl>
                                          </p:cBhvr>
                                        </p:animEffect>
                                      </p:childTnLst>
                                    </p:cTn>
                                  </p:par>
                                </p:childTnLst>
                              </p:cTn>
                            </p:par>
                            <p:par>
                              <p:cTn id="24" fill="hold">
                                <p:stCondLst>
                                  <p:cond delay="1000"/>
                                </p:stCondLst>
                                <p:childTnLst>
                                  <p:par>
                                    <p:cTn id="25" presetID="2" presetClass="entr" presetSubtype="8" fill="hold" nodeType="afterEffect">
                                      <p:stCondLst>
                                        <p:cond delay="0"/>
                                      </p:stCondLst>
                                      <p:childTnLst>
                                        <p:set>
                                          <p:cBhvr>
                                            <p:cTn id="26" dur="1" fill="hold">
                                              <p:stCondLst>
                                                <p:cond delay="0"/>
                                              </p:stCondLst>
                                            </p:cTn>
                                            <p:tgtEl>
                                              <p:spTgt spid="109"/>
                                            </p:tgtEl>
                                            <p:attrNameLst>
                                              <p:attrName>style.visibility</p:attrName>
                                            </p:attrNameLst>
                                          </p:cBhvr>
                                          <p:to>
                                            <p:strVal val="visible"/>
                                          </p:to>
                                        </p:set>
                                        <p:anim calcmode="lin" valueType="num">
                                          <p:cBhvr additive="base">
                                            <p:cTn id="27" dur="500" fill="hold"/>
                                            <p:tgtEl>
                                              <p:spTgt spid="109"/>
                                            </p:tgtEl>
                                            <p:attrNameLst>
                                              <p:attrName>ppt_x</p:attrName>
                                            </p:attrNameLst>
                                          </p:cBhvr>
                                          <p:tavLst>
                                            <p:tav tm="0">
                                              <p:val>
                                                <p:strVal val="0-#ppt_w/2"/>
                                              </p:val>
                                            </p:tav>
                                            <p:tav tm="100000">
                                              <p:val>
                                                <p:strVal val="#ppt_x"/>
                                              </p:val>
                                            </p:tav>
                                          </p:tavLst>
                                        </p:anim>
                                        <p:anim calcmode="lin" valueType="num">
                                          <p:cBhvr additive="base">
                                            <p:cTn id="28" dur="500" fill="hold"/>
                                            <p:tgtEl>
                                              <p:spTgt spid="109"/>
                                            </p:tgtEl>
                                            <p:attrNameLst>
                                              <p:attrName>ppt_y</p:attrName>
                                            </p:attrNameLst>
                                          </p:cBhvr>
                                          <p:tavLst>
                                            <p:tav tm="0">
                                              <p:val>
                                                <p:strVal val="#ppt_y"/>
                                              </p:val>
                                            </p:tav>
                                            <p:tav tm="100000">
                                              <p:val>
                                                <p:strVal val="#ppt_y"/>
                                              </p:val>
                                            </p:tav>
                                          </p:tavLst>
                                        </p:anim>
                                      </p:childTnLst>
                                    </p:cTn>
                                  </p:par>
                                  <p:par>
                                    <p:cTn id="29" presetID="53" presetClass="entr" presetSubtype="16" fill="hold" nodeType="withEffect">
                                      <p:stCondLst>
                                        <p:cond delay="0"/>
                                      </p:stCondLst>
                                      <p:childTnLst>
                                        <p:set>
                                          <p:cBhvr>
                                            <p:cTn id="30" dur="1" fill="hold">
                                              <p:stCondLst>
                                                <p:cond delay="0"/>
                                              </p:stCondLst>
                                            </p:cTn>
                                            <p:tgtEl>
                                              <p:spTgt spid="112"/>
                                            </p:tgtEl>
                                            <p:attrNameLst>
                                              <p:attrName>style.visibility</p:attrName>
                                            </p:attrNameLst>
                                          </p:cBhvr>
                                          <p:to>
                                            <p:strVal val="visible"/>
                                          </p:to>
                                        </p:set>
                                        <p:anim calcmode="lin" valueType="num">
                                          <p:cBhvr>
                                            <p:cTn id="31" dur="500" fill="hold"/>
                                            <p:tgtEl>
                                              <p:spTgt spid="112"/>
                                            </p:tgtEl>
                                            <p:attrNameLst>
                                              <p:attrName>ppt_w</p:attrName>
                                            </p:attrNameLst>
                                          </p:cBhvr>
                                          <p:tavLst>
                                            <p:tav tm="0">
                                              <p:val>
                                                <p:fltVal val="0"/>
                                              </p:val>
                                            </p:tav>
                                            <p:tav tm="100000">
                                              <p:val>
                                                <p:strVal val="#ppt_w"/>
                                              </p:val>
                                            </p:tav>
                                          </p:tavLst>
                                        </p:anim>
                                        <p:anim calcmode="lin" valueType="num">
                                          <p:cBhvr>
                                            <p:cTn id="32" dur="500" fill="hold"/>
                                            <p:tgtEl>
                                              <p:spTgt spid="112"/>
                                            </p:tgtEl>
                                            <p:attrNameLst>
                                              <p:attrName>ppt_h</p:attrName>
                                            </p:attrNameLst>
                                          </p:cBhvr>
                                          <p:tavLst>
                                            <p:tav tm="0">
                                              <p:val>
                                                <p:fltVal val="0"/>
                                              </p:val>
                                            </p:tav>
                                            <p:tav tm="100000">
                                              <p:val>
                                                <p:strVal val="#ppt_h"/>
                                              </p:val>
                                            </p:tav>
                                          </p:tavLst>
                                        </p:anim>
                                        <p:animEffect transition="in" filter="fade">
                                          <p:cBhvr>
                                            <p:cTn id="33" dur="500"/>
                                            <p:tgtEl>
                                              <p:spTgt spid="112"/>
                                            </p:tgtEl>
                                          </p:cBhvr>
                                        </p:animEffect>
                                      </p:childTnLst>
                                    </p:cTn>
                                  </p:par>
                                </p:childTnLst>
                              </p:cTn>
                            </p:par>
                            <p:par>
                              <p:cTn id="34" fill="hold">
                                <p:stCondLst>
                                  <p:cond delay="1500"/>
                                </p:stCondLst>
                                <p:childTnLst>
                                  <p:par>
                                    <p:cTn id="35" presetID="2" presetClass="entr" presetSubtype="8" fill="hold" nodeType="afterEffect">
                                      <p:stCondLst>
                                        <p:cond delay="0"/>
                                      </p:stCondLst>
                                      <p:childTnLst>
                                        <p:set>
                                          <p:cBhvr>
                                            <p:cTn id="36" dur="1" fill="hold">
                                              <p:stCondLst>
                                                <p:cond delay="0"/>
                                              </p:stCondLst>
                                            </p:cTn>
                                            <p:tgtEl>
                                              <p:spTgt spid="115"/>
                                            </p:tgtEl>
                                            <p:attrNameLst>
                                              <p:attrName>style.visibility</p:attrName>
                                            </p:attrNameLst>
                                          </p:cBhvr>
                                          <p:to>
                                            <p:strVal val="visible"/>
                                          </p:to>
                                        </p:set>
                                        <p:anim calcmode="lin" valueType="num">
                                          <p:cBhvr additive="base">
                                            <p:cTn id="37" dur="500" fill="hold"/>
                                            <p:tgtEl>
                                              <p:spTgt spid="115"/>
                                            </p:tgtEl>
                                            <p:attrNameLst>
                                              <p:attrName>ppt_x</p:attrName>
                                            </p:attrNameLst>
                                          </p:cBhvr>
                                          <p:tavLst>
                                            <p:tav tm="0">
                                              <p:val>
                                                <p:strVal val="0-#ppt_w/2"/>
                                              </p:val>
                                            </p:tav>
                                            <p:tav tm="100000">
                                              <p:val>
                                                <p:strVal val="#ppt_x"/>
                                              </p:val>
                                            </p:tav>
                                          </p:tavLst>
                                        </p:anim>
                                        <p:anim calcmode="lin" valueType="num">
                                          <p:cBhvr additive="base">
                                            <p:cTn id="38" dur="500" fill="hold"/>
                                            <p:tgtEl>
                                              <p:spTgt spid="115"/>
                                            </p:tgtEl>
                                            <p:attrNameLst>
                                              <p:attrName>ppt_y</p:attrName>
                                            </p:attrNameLst>
                                          </p:cBhvr>
                                          <p:tavLst>
                                            <p:tav tm="0">
                                              <p:val>
                                                <p:strVal val="#ppt_y"/>
                                              </p:val>
                                            </p:tav>
                                            <p:tav tm="100000">
                                              <p:val>
                                                <p:strVal val="#ppt_y"/>
                                              </p:val>
                                            </p:tav>
                                          </p:tavLst>
                                        </p:anim>
                                      </p:childTnLst>
                                    </p:cTn>
                                  </p:par>
                                  <p:par>
                                    <p:cTn id="39" presetID="53" presetClass="entr" presetSubtype="16" fill="hold" nodeType="withEffect">
                                      <p:stCondLst>
                                        <p:cond delay="0"/>
                                      </p:stCondLst>
                                      <p:childTnLst>
                                        <p:set>
                                          <p:cBhvr>
                                            <p:cTn id="40" dur="1" fill="hold">
                                              <p:stCondLst>
                                                <p:cond delay="0"/>
                                              </p:stCondLst>
                                            </p:cTn>
                                            <p:tgtEl>
                                              <p:spTgt spid="118"/>
                                            </p:tgtEl>
                                            <p:attrNameLst>
                                              <p:attrName>style.visibility</p:attrName>
                                            </p:attrNameLst>
                                          </p:cBhvr>
                                          <p:to>
                                            <p:strVal val="visible"/>
                                          </p:to>
                                        </p:set>
                                        <p:anim calcmode="lin" valueType="num">
                                          <p:cBhvr>
                                            <p:cTn id="41" dur="500" fill="hold"/>
                                            <p:tgtEl>
                                              <p:spTgt spid="118"/>
                                            </p:tgtEl>
                                            <p:attrNameLst>
                                              <p:attrName>ppt_w</p:attrName>
                                            </p:attrNameLst>
                                          </p:cBhvr>
                                          <p:tavLst>
                                            <p:tav tm="0">
                                              <p:val>
                                                <p:fltVal val="0"/>
                                              </p:val>
                                            </p:tav>
                                            <p:tav tm="100000">
                                              <p:val>
                                                <p:strVal val="#ppt_w"/>
                                              </p:val>
                                            </p:tav>
                                          </p:tavLst>
                                        </p:anim>
                                        <p:anim calcmode="lin" valueType="num">
                                          <p:cBhvr>
                                            <p:cTn id="42" dur="500" fill="hold"/>
                                            <p:tgtEl>
                                              <p:spTgt spid="118"/>
                                            </p:tgtEl>
                                            <p:attrNameLst>
                                              <p:attrName>ppt_h</p:attrName>
                                            </p:attrNameLst>
                                          </p:cBhvr>
                                          <p:tavLst>
                                            <p:tav tm="0">
                                              <p:val>
                                                <p:fltVal val="0"/>
                                              </p:val>
                                            </p:tav>
                                            <p:tav tm="100000">
                                              <p:val>
                                                <p:strVal val="#ppt_h"/>
                                              </p:val>
                                            </p:tav>
                                          </p:tavLst>
                                        </p:anim>
                                        <p:animEffect transition="in" filter="fade">
                                          <p:cBhvr>
                                            <p:cTn id="43" dur="500"/>
                                            <p:tgtEl>
                                              <p:spTgt spid="118"/>
                                            </p:tgtEl>
                                          </p:cBhvr>
                                        </p:animEffect>
                                      </p:childTnLst>
                                    </p:cTn>
                                  </p:par>
                                </p:childTnLst>
                              </p:cTn>
                            </p:par>
                            <p:par>
                              <p:cTn id="44" fill="hold">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93"/>
                                            </p:tgtEl>
                                            <p:attrNameLst>
                                              <p:attrName>style.visibility</p:attrName>
                                            </p:attrNameLst>
                                          </p:cBhvr>
                                          <p:to>
                                            <p:strVal val="visible"/>
                                          </p:to>
                                        </p:set>
                                        <p:animEffect transition="in" filter="wipe(up)">
                                          <p:cBhvr>
                                            <p:cTn id="47" dur="500"/>
                                            <p:tgtEl>
                                              <p:spTgt spid="93"/>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94"/>
                                            </p:tgtEl>
                                            <p:attrNameLst>
                                              <p:attrName>style.visibility</p:attrName>
                                            </p:attrNameLst>
                                          </p:cBhvr>
                                          <p:to>
                                            <p:strVal val="visible"/>
                                          </p:to>
                                        </p:set>
                                        <p:animEffect transition="in" filter="wipe(up)">
                                          <p:cBhvr>
                                            <p:cTn id="50" dur="500"/>
                                            <p:tgtEl>
                                              <p:spTgt spid="9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95"/>
                                            </p:tgtEl>
                                            <p:attrNameLst>
                                              <p:attrName>style.visibility</p:attrName>
                                            </p:attrNameLst>
                                          </p:cBhvr>
                                          <p:to>
                                            <p:strVal val="visible"/>
                                          </p:to>
                                        </p:set>
                                        <p:animEffect transition="in" filter="wipe(up)">
                                          <p:cBhvr>
                                            <p:cTn id="53" dur="500"/>
                                            <p:tgtEl>
                                              <p:spTgt spid="95"/>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wipe(up)">
                                          <p:cBhvr>
                                            <p:cTn id="56" dur="500"/>
                                            <p:tgtEl>
                                              <p:spTgt spid="96"/>
                                            </p:tgtEl>
                                          </p:cBhvr>
                                        </p:animEffect>
                                      </p:childTnLst>
                                    </p:cTn>
                                  </p:par>
                                </p:childTnLst>
                              </p:cTn>
                            </p:par>
                            <p:par>
                              <p:cTn id="57" fill="hold">
                                <p:stCondLst>
                                  <p:cond delay="2500"/>
                                </p:stCondLst>
                                <p:childTnLst>
                                  <p:par>
                                    <p:cTn id="58" presetID="14" presetClass="entr" presetSubtype="10" fill="hold" grpId="0" nodeType="afterEffect">
                                      <p:stCondLst>
                                        <p:cond delay="0"/>
                                      </p:stCondLst>
                                      <p:childTnLst>
                                        <p:set>
                                          <p:cBhvr>
                                            <p:cTn id="59" dur="1" fill="hold">
                                              <p:stCondLst>
                                                <p:cond delay="0"/>
                                              </p:stCondLst>
                                            </p:cTn>
                                            <p:tgtEl>
                                              <p:spTgt spid="121"/>
                                            </p:tgtEl>
                                            <p:attrNameLst>
                                              <p:attrName>style.visibility</p:attrName>
                                            </p:attrNameLst>
                                          </p:cBhvr>
                                          <p:to>
                                            <p:strVal val="visible"/>
                                          </p:to>
                                        </p:set>
                                        <p:animEffect transition="in" filter="randombar(horizontal)">
                                          <p:cBhvr>
                                            <p:cTn id="60" dur="500"/>
                                            <p:tgtEl>
                                              <p:spTgt spid="121"/>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122"/>
                                            </p:tgtEl>
                                            <p:attrNameLst>
                                              <p:attrName>style.visibility</p:attrName>
                                            </p:attrNameLst>
                                          </p:cBhvr>
                                          <p:to>
                                            <p:strVal val="visible"/>
                                          </p:to>
                                        </p:set>
                                        <p:animEffect transition="in" filter="randombar(horizontal)">
                                          <p:cBhvr>
                                            <p:cTn id="63" dur="500"/>
                                            <p:tgtEl>
                                              <p:spTgt spid="122"/>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23"/>
                                            </p:tgtEl>
                                            <p:attrNameLst>
                                              <p:attrName>style.visibility</p:attrName>
                                            </p:attrNameLst>
                                          </p:cBhvr>
                                          <p:to>
                                            <p:strVal val="visible"/>
                                          </p:to>
                                        </p:set>
                                        <p:animEffect transition="in" filter="randombar(horizontal)">
                                          <p:cBhvr>
                                            <p:cTn id="66" dur="500"/>
                                            <p:tgtEl>
                                              <p:spTgt spid="123"/>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124"/>
                                            </p:tgtEl>
                                            <p:attrNameLst>
                                              <p:attrName>style.visibility</p:attrName>
                                            </p:attrNameLst>
                                          </p:cBhvr>
                                          <p:to>
                                            <p:strVal val="visible"/>
                                          </p:to>
                                        </p:set>
                                        <p:animEffect transition="in" filter="randombar(horizontal)">
                                          <p:cBhvr>
                                            <p:cTn id="69" dur="500"/>
                                            <p:tgtEl>
                                              <p:spTgt spid="124"/>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25"/>
                                            </p:tgtEl>
                                            <p:attrNameLst>
                                              <p:attrName>style.visibility</p:attrName>
                                            </p:attrNameLst>
                                          </p:cBhvr>
                                          <p:to>
                                            <p:strVal val="visible"/>
                                          </p:to>
                                        </p:set>
                                        <p:animEffect transition="in" filter="randombar(horizontal)">
                                          <p:cBhvr>
                                            <p:cTn id="72" dur="500"/>
                                            <p:tgtEl>
                                              <p:spTgt spid="125"/>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126"/>
                                            </p:tgtEl>
                                            <p:attrNameLst>
                                              <p:attrName>style.visibility</p:attrName>
                                            </p:attrNameLst>
                                          </p:cBhvr>
                                          <p:to>
                                            <p:strVal val="visible"/>
                                          </p:to>
                                        </p:set>
                                        <p:animEffect transition="in" filter="randombar(horizontal)">
                                          <p:cBhvr>
                                            <p:cTn id="75" dur="500"/>
                                            <p:tgtEl>
                                              <p:spTgt spid="126"/>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127"/>
                                            </p:tgtEl>
                                            <p:attrNameLst>
                                              <p:attrName>style.visibility</p:attrName>
                                            </p:attrNameLst>
                                          </p:cBhvr>
                                          <p:to>
                                            <p:strVal val="visible"/>
                                          </p:to>
                                        </p:set>
                                        <p:animEffect transition="in" filter="randombar(horizontal)">
                                          <p:cBhvr>
                                            <p:cTn id="78" dur="500"/>
                                            <p:tgtEl>
                                              <p:spTgt spid="127"/>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128"/>
                                            </p:tgtEl>
                                            <p:attrNameLst>
                                              <p:attrName>style.visibility</p:attrName>
                                            </p:attrNameLst>
                                          </p:cBhvr>
                                          <p:to>
                                            <p:strVal val="visible"/>
                                          </p:to>
                                        </p:set>
                                        <p:animEffect transition="in" filter="randombar(horizontal)">
                                          <p:cBhvr>
                                            <p:cTn id="81"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2" grpId="0"/>
          <p:bldP spid="123" grpId="0"/>
          <p:bldP spid="124" grpId="0"/>
          <p:bldP spid="125" grpId="0"/>
          <p:bldP spid="126" grpId="0"/>
          <p:bldP spid="127" grpId="0"/>
          <p:bldP spid="128" grpId="0"/>
          <p:bldP spid="93" grpId="0" animBg="1"/>
          <p:bldP spid="94" grpId="0" animBg="1"/>
          <p:bldP spid="95" grpId="0" animBg="1"/>
          <p:bldP spid="96"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46" name="直接连接符 45"/>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47" name="文本框 31"/>
          <p:cNvSpPr>
            <a:spLocks noChangeArrowheads="1"/>
          </p:cNvSpPr>
          <p:nvPr/>
        </p:nvSpPr>
        <p:spPr bwMode="auto">
          <a:xfrm>
            <a:off x="608496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sym typeface="Arial" panose="020B0604020202020204" pitchFamily="34" charset="0"/>
              </a:rPr>
              <a:t>PRODUCT OVERVIEW</a:t>
            </a:r>
            <a:endParaRPr lang="zh-CN" altLang="en-US" sz="1600" kern="0" dirty="0">
              <a:solidFill>
                <a:srgbClr val="2F5879"/>
              </a:solidFill>
              <a:latin typeface="Impact" panose="020B0806030902050204" pitchFamily="34" charset="0"/>
              <a:sym typeface="Arial" panose="020B0604020202020204" pitchFamily="34" charset="0"/>
            </a:endParaRPr>
          </a:p>
        </p:txBody>
      </p:sp>
      <p:sp>
        <p:nvSpPr>
          <p:cNvPr id="48"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49" name="组合 48"/>
          <p:cNvGrpSpPr/>
          <p:nvPr/>
        </p:nvGrpSpPr>
        <p:grpSpPr>
          <a:xfrm>
            <a:off x="520640" y="196280"/>
            <a:ext cx="1766054" cy="551522"/>
            <a:chOff x="520640" y="251298"/>
            <a:chExt cx="1766054" cy="551522"/>
          </a:xfrm>
        </p:grpSpPr>
        <p:sp>
          <p:nvSpPr>
            <p:cNvPr id="50" name="矩形 3"/>
            <p:cNvSpPr>
              <a:spLocks noChangeArrowheads="1"/>
            </p:cNvSpPr>
            <p:nvPr/>
          </p:nvSpPr>
          <p:spPr bwMode="auto">
            <a:xfrm>
              <a:off x="641935" y="251298"/>
              <a:ext cx="152349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成功项目展示</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51" name="组合 50"/>
            <p:cNvGrpSpPr/>
            <p:nvPr/>
          </p:nvGrpSpPr>
          <p:grpSpPr>
            <a:xfrm>
              <a:off x="520640" y="556320"/>
              <a:ext cx="1766054" cy="246500"/>
              <a:chOff x="562081" y="466763"/>
              <a:chExt cx="1766054" cy="246500"/>
            </a:xfrm>
          </p:grpSpPr>
          <p:sp>
            <p:nvSpPr>
              <p:cNvPr id="52"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53" name="组合 52"/>
              <p:cNvGrpSpPr/>
              <p:nvPr/>
            </p:nvGrpSpPr>
            <p:grpSpPr>
              <a:xfrm>
                <a:off x="931046" y="667544"/>
                <a:ext cx="1028125" cy="45719"/>
                <a:chOff x="688893" y="2574256"/>
                <a:chExt cx="7739508" cy="81111"/>
              </a:xfrm>
            </p:grpSpPr>
            <p:sp>
              <p:nvSpPr>
                <p:cNvPr id="54"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5"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6"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7"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8"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110" name="组合 109"/>
          <p:cNvGrpSpPr/>
          <p:nvPr/>
        </p:nvGrpSpPr>
        <p:grpSpPr>
          <a:xfrm>
            <a:off x="3235409" y="1499343"/>
            <a:ext cx="2501127" cy="1132494"/>
            <a:chOff x="4304043" y="1286668"/>
            <a:chExt cx="3837944" cy="2757793"/>
          </a:xfrm>
          <a:effectLst>
            <a:outerShdw blurRad="381000" dist="254000" dir="8100000" algn="tr" rotWithShape="0">
              <a:prstClr val="black">
                <a:alpha val="40000"/>
              </a:prstClr>
            </a:outerShdw>
          </a:effectLst>
        </p:grpSpPr>
        <p:sp>
          <p:nvSpPr>
            <p:cNvPr id="111" name="圆角矩形 110"/>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2" name="圆角矩形 111"/>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15" name="组合 114"/>
          <p:cNvGrpSpPr/>
          <p:nvPr/>
        </p:nvGrpSpPr>
        <p:grpSpPr>
          <a:xfrm>
            <a:off x="3386476" y="1718295"/>
            <a:ext cx="621046" cy="621045"/>
            <a:chOff x="304800" y="673100"/>
            <a:chExt cx="4000500" cy="4000500"/>
          </a:xfrm>
          <a:effectLst>
            <a:outerShdw blurRad="444500" dist="254000" dir="8100000" algn="tr" rotWithShape="0">
              <a:prstClr val="black">
                <a:alpha val="50000"/>
              </a:prstClr>
            </a:outerShdw>
          </a:effectLst>
        </p:grpSpPr>
        <p:sp>
          <p:nvSpPr>
            <p:cNvPr id="116" name="同心圆 11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392112" y="760412"/>
              <a:ext cx="3825874" cy="3825874"/>
            </a:xfrm>
            <a:prstGeom prst="ellipse">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18" name="Group 41"/>
          <p:cNvGrpSpPr/>
          <p:nvPr/>
        </p:nvGrpSpPr>
        <p:grpSpPr bwMode="auto">
          <a:xfrm>
            <a:off x="4099664" y="1718294"/>
            <a:ext cx="1458171" cy="799752"/>
            <a:chOff x="0" y="0"/>
            <a:chExt cx="2419" cy="1343"/>
          </a:xfrm>
        </p:grpSpPr>
        <p:sp>
          <p:nvSpPr>
            <p:cNvPr id="119"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120"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121" name="Freeform 9"/>
          <p:cNvSpPr>
            <a:spLocks noEditPoints="1"/>
          </p:cNvSpPr>
          <p:nvPr/>
        </p:nvSpPr>
        <p:spPr bwMode="auto">
          <a:xfrm>
            <a:off x="3529971" y="1909038"/>
            <a:ext cx="281960" cy="224466"/>
          </a:xfrm>
          <a:custGeom>
            <a:avLst/>
            <a:gdLst>
              <a:gd name="T0" fmla="*/ 54 w 159"/>
              <a:gd name="T1" fmla="*/ 126 h 128"/>
              <a:gd name="T2" fmla="*/ 57 w 159"/>
              <a:gd name="T3" fmla="*/ 127 h 128"/>
              <a:gd name="T4" fmla="*/ 81 w 159"/>
              <a:gd name="T5" fmla="*/ 105 h 128"/>
              <a:gd name="T6" fmla="*/ 54 w 159"/>
              <a:gd name="T7" fmla="*/ 91 h 128"/>
              <a:gd name="T8" fmla="*/ 54 w 159"/>
              <a:gd name="T9" fmla="*/ 126 h 128"/>
              <a:gd name="T10" fmla="*/ 154 w 159"/>
              <a:gd name="T11" fmla="*/ 1 h 128"/>
              <a:gd name="T12" fmla="*/ 3 w 159"/>
              <a:gd name="T13" fmla="*/ 54 h 128"/>
              <a:gd name="T14" fmla="*/ 2 w 159"/>
              <a:gd name="T15" fmla="*/ 58 h 128"/>
              <a:gd name="T16" fmla="*/ 35 w 159"/>
              <a:gd name="T17" fmla="*/ 71 h 128"/>
              <a:gd name="T18" fmla="*/ 35 w 159"/>
              <a:gd name="T19" fmla="*/ 71 h 128"/>
              <a:gd name="T20" fmla="*/ 54 w 159"/>
              <a:gd name="T21" fmla="*/ 79 h 128"/>
              <a:gd name="T22" fmla="*/ 148 w 159"/>
              <a:gd name="T23" fmla="*/ 10 h 128"/>
              <a:gd name="T24" fmla="*/ 150 w 159"/>
              <a:gd name="T25" fmla="*/ 12 h 128"/>
              <a:gd name="T26" fmla="*/ 83 w 159"/>
              <a:gd name="T27" fmla="*/ 85 h 128"/>
              <a:gd name="T28" fmla="*/ 83 w 159"/>
              <a:gd name="T29" fmla="*/ 85 h 128"/>
              <a:gd name="T30" fmla="*/ 79 w 159"/>
              <a:gd name="T31" fmla="*/ 89 h 128"/>
              <a:gd name="T32" fmla="*/ 84 w 159"/>
              <a:gd name="T33" fmla="*/ 92 h 128"/>
              <a:gd name="T34" fmla="*/ 84 w 159"/>
              <a:gd name="T35" fmla="*/ 92 h 128"/>
              <a:gd name="T36" fmla="*/ 127 w 159"/>
              <a:gd name="T37" fmla="*/ 115 h 128"/>
              <a:gd name="T38" fmla="*/ 133 w 159"/>
              <a:gd name="T39" fmla="*/ 112 h 128"/>
              <a:gd name="T40" fmla="*/ 158 w 159"/>
              <a:gd name="T41" fmla="*/ 5 h 128"/>
              <a:gd name="T42" fmla="*/ 154 w 159"/>
              <a:gd name="T43"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9" h="128">
                <a:moveTo>
                  <a:pt x="54" y="126"/>
                </a:moveTo>
                <a:cubicBezTo>
                  <a:pt x="54" y="128"/>
                  <a:pt x="55" y="128"/>
                  <a:pt x="57" y="127"/>
                </a:cubicBezTo>
                <a:cubicBezTo>
                  <a:pt x="59" y="125"/>
                  <a:pt x="81" y="105"/>
                  <a:pt x="81" y="105"/>
                </a:cubicBezTo>
                <a:cubicBezTo>
                  <a:pt x="54" y="91"/>
                  <a:pt x="54" y="91"/>
                  <a:pt x="54" y="91"/>
                </a:cubicBezTo>
                <a:cubicBezTo>
                  <a:pt x="54" y="126"/>
                  <a:pt x="54" y="126"/>
                  <a:pt x="54" y="126"/>
                </a:cubicBezTo>
                <a:close/>
                <a:moveTo>
                  <a:pt x="154" y="1"/>
                </a:moveTo>
                <a:cubicBezTo>
                  <a:pt x="151" y="2"/>
                  <a:pt x="5" y="53"/>
                  <a:pt x="3" y="54"/>
                </a:cubicBezTo>
                <a:cubicBezTo>
                  <a:pt x="0" y="55"/>
                  <a:pt x="0" y="57"/>
                  <a:pt x="2" y="58"/>
                </a:cubicBezTo>
                <a:cubicBezTo>
                  <a:pt x="6" y="60"/>
                  <a:pt x="35" y="71"/>
                  <a:pt x="35" y="71"/>
                </a:cubicBezTo>
                <a:cubicBezTo>
                  <a:pt x="35" y="71"/>
                  <a:pt x="35" y="71"/>
                  <a:pt x="35" y="71"/>
                </a:cubicBezTo>
                <a:cubicBezTo>
                  <a:pt x="54" y="79"/>
                  <a:pt x="54" y="79"/>
                  <a:pt x="54" y="79"/>
                </a:cubicBezTo>
                <a:cubicBezTo>
                  <a:pt x="54" y="79"/>
                  <a:pt x="147" y="11"/>
                  <a:pt x="148" y="10"/>
                </a:cubicBezTo>
                <a:cubicBezTo>
                  <a:pt x="150" y="9"/>
                  <a:pt x="151" y="11"/>
                  <a:pt x="150" y="12"/>
                </a:cubicBezTo>
                <a:cubicBezTo>
                  <a:pt x="149" y="13"/>
                  <a:pt x="83" y="85"/>
                  <a:pt x="83" y="85"/>
                </a:cubicBezTo>
                <a:cubicBezTo>
                  <a:pt x="83" y="85"/>
                  <a:pt x="83" y="85"/>
                  <a:pt x="83" y="85"/>
                </a:cubicBezTo>
                <a:cubicBezTo>
                  <a:pt x="79" y="89"/>
                  <a:pt x="79" y="89"/>
                  <a:pt x="79" y="89"/>
                </a:cubicBezTo>
                <a:cubicBezTo>
                  <a:pt x="84" y="92"/>
                  <a:pt x="84" y="92"/>
                  <a:pt x="84" y="92"/>
                </a:cubicBezTo>
                <a:cubicBezTo>
                  <a:pt x="84" y="92"/>
                  <a:pt x="84" y="92"/>
                  <a:pt x="84" y="92"/>
                </a:cubicBezTo>
                <a:cubicBezTo>
                  <a:pt x="84" y="92"/>
                  <a:pt x="124" y="113"/>
                  <a:pt x="127" y="115"/>
                </a:cubicBezTo>
                <a:cubicBezTo>
                  <a:pt x="129" y="116"/>
                  <a:pt x="132" y="115"/>
                  <a:pt x="133" y="112"/>
                </a:cubicBezTo>
                <a:cubicBezTo>
                  <a:pt x="134" y="108"/>
                  <a:pt x="158" y="7"/>
                  <a:pt x="158" y="5"/>
                </a:cubicBezTo>
                <a:cubicBezTo>
                  <a:pt x="159" y="2"/>
                  <a:pt x="157" y="0"/>
                  <a:pt x="154" y="1"/>
                </a:cubicBezTo>
                <a:close/>
              </a:path>
            </a:pathLst>
          </a:custGeom>
          <a:solidFill>
            <a:schemeClr val="bg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22" name="组合 121"/>
          <p:cNvGrpSpPr/>
          <p:nvPr/>
        </p:nvGrpSpPr>
        <p:grpSpPr>
          <a:xfrm>
            <a:off x="6067509" y="1499343"/>
            <a:ext cx="2501127" cy="1132494"/>
            <a:chOff x="4304043" y="1286668"/>
            <a:chExt cx="3837944" cy="2757793"/>
          </a:xfrm>
          <a:effectLst>
            <a:outerShdw blurRad="381000" dist="254000" dir="8100000" algn="tr" rotWithShape="0">
              <a:prstClr val="black">
                <a:alpha val="40000"/>
              </a:prstClr>
            </a:outerShdw>
          </a:effectLst>
        </p:grpSpPr>
        <p:sp>
          <p:nvSpPr>
            <p:cNvPr id="123" name="圆角矩形 122"/>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24" name="圆角矩形 123"/>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25" name="组合 124"/>
          <p:cNvGrpSpPr/>
          <p:nvPr/>
        </p:nvGrpSpPr>
        <p:grpSpPr>
          <a:xfrm>
            <a:off x="6218576" y="1718295"/>
            <a:ext cx="621046" cy="621045"/>
            <a:chOff x="304800" y="673100"/>
            <a:chExt cx="4000500" cy="4000500"/>
          </a:xfrm>
          <a:effectLst>
            <a:outerShdw blurRad="444500" dist="254000" dir="8100000" algn="tr" rotWithShape="0">
              <a:prstClr val="black">
                <a:alpha val="50000"/>
              </a:prstClr>
            </a:outerShdw>
          </a:effectLst>
        </p:grpSpPr>
        <p:sp>
          <p:nvSpPr>
            <p:cNvPr id="126" name="同心圆 12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7" name="椭圆 126"/>
            <p:cNvSpPr/>
            <p:nvPr/>
          </p:nvSpPr>
          <p:spPr>
            <a:xfrm>
              <a:off x="392112" y="760412"/>
              <a:ext cx="3825874" cy="3825874"/>
            </a:xfrm>
            <a:prstGeom prst="ellipse">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28" name="Group 41"/>
          <p:cNvGrpSpPr/>
          <p:nvPr/>
        </p:nvGrpSpPr>
        <p:grpSpPr bwMode="auto">
          <a:xfrm>
            <a:off x="6931764" y="1718294"/>
            <a:ext cx="1458171" cy="799752"/>
            <a:chOff x="0" y="0"/>
            <a:chExt cx="2419" cy="1343"/>
          </a:xfrm>
        </p:grpSpPr>
        <p:sp>
          <p:nvSpPr>
            <p:cNvPr id="129"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130"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131" name="Freeform 8"/>
          <p:cNvSpPr>
            <a:spLocks noEditPoints="1"/>
          </p:cNvSpPr>
          <p:nvPr/>
        </p:nvSpPr>
        <p:spPr bwMode="auto">
          <a:xfrm>
            <a:off x="6406866" y="1949300"/>
            <a:ext cx="244466" cy="242244"/>
          </a:xfrm>
          <a:custGeom>
            <a:avLst/>
            <a:gdLst>
              <a:gd name="T0" fmla="*/ 18 w 138"/>
              <a:gd name="T1" fmla="*/ 69 h 138"/>
              <a:gd name="T2" fmla="*/ 0 w 138"/>
              <a:gd name="T3" fmla="*/ 69 h 138"/>
              <a:gd name="T4" fmla="*/ 0 w 138"/>
              <a:gd name="T5" fmla="*/ 121 h 138"/>
              <a:gd name="T6" fmla="*/ 18 w 138"/>
              <a:gd name="T7" fmla="*/ 138 h 138"/>
              <a:gd name="T8" fmla="*/ 69 w 138"/>
              <a:gd name="T9" fmla="*/ 138 h 138"/>
              <a:gd name="T10" fmla="*/ 69 w 138"/>
              <a:gd name="T11" fmla="*/ 121 h 138"/>
              <a:gd name="T12" fmla="*/ 18 w 138"/>
              <a:gd name="T13" fmla="*/ 121 h 138"/>
              <a:gd name="T14" fmla="*/ 18 w 138"/>
              <a:gd name="T15" fmla="*/ 69 h 138"/>
              <a:gd name="T16" fmla="*/ 121 w 138"/>
              <a:gd name="T17" fmla="*/ 86 h 138"/>
              <a:gd name="T18" fmla="*/ 52 w 138"/>
              <a:gd name="T19" fmla="*/ 86 h 138"/>
              <a:gd name="T20" fmla="*/ 52 w 138"/>
              <a:gd name="T21" fmla="*/ 18 h 138"/>
              <a:gd name="T22" fmla="*/ 121 w 138"/>
              <a:gd name="T23" fmla="*/ 18 h 138"/>
              <a:gd name="T24" fmla="*/ 121 w 138"/>
              <a:gd name="T25" fmla="*/ 86 h 138"/>
              <a:gd name="T26" fmla="*/ 121 w 138"/>
              <a:gd name="T27" fmla="*/ 0 h 138"/>
              <a:gd name="T28" fmla="*/ 52 w 138"/>
              <a:gd name="T29" fmla="*/ 0 h 138"/>
              <a:gd name="T30" fmla="*/ 35 w 138"/>
              <a:gd name="T31" fmla="*/ 17 h 138"/>
              <a:gd name="T32" fmla="*/ 35 w 138"/>
              <a:gd name="T33" fmla="*/ 86 h 138"/>
              <a:gd name="T34" fmla="*/ 52 w 138"/>
              <a:gd name="T35" fmla="*/ 103 h 138"/>
              <a:gd name="T36" fmla="*/ 121 w 138"/>
              <a:gd name="T37" fmla="*/ 103 h 138"/>
              <a:gd name="T38" fmla="*/ 138 w 138"/>
              <a:gd name="T39" fmla="*/ 86 h 138"/>
              <a:gd name="T40" fmla="*/ 138 w 138"/>
              <a:gd name="T41" fmla="*/ 18 h 138"/>
              <a:gd name="T42" fmla="*/ 121 w 138"/>
              <a:gd name="T43"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8" h="138">
                <a:moveTo>
                  <a:pt x="18" y="69"/>
                </a:moveTo>
                <a:cubicBezTo>
                  <a:pt x="0" y="69"/>
                  <a:pt x="0" y="69"/>
                  <a:pt x="0" y="69"/>
                </a:cubicBezTo>
                <a:cubicBezTo>
                  <a:pt x="0" y="121"/>
                  <a:pt x="0" y="121"/>
                  <a:pt x="0" y="121"/>
                </a:cubicBezTo>
                <a:cubicBezTo>
                  <a:pt x="0" y="130"/>
                  <a:pt x="8" y="138"/>
                  <a:pt x="18" y="138"/>
                </a:cubicBezTo>
                <a:cubicBezTo>
                  <a:pt x="69" y="138"/>
                  <a:pt x="69" y="138"/>
                  <a:pt x="69" y="138"/>
                </a:cubicBezTo>
                <a:cubicBezTo>
                  <a:pt x="69" y="121"/>
                  <a:pt x="69" y="121"/>
                  <a:pt x="69" y="121"/>
                </a:cubicBezTo>
                <a:cubicBezTo>
                  <a:pt x="18" y="121"/>
                  <a:pt x="18" y="121"/>
                  <a:pt x="18" y="121"/>
                </a:cubicBezTo>
                <a:cubicBezTo>
                  <a:pt x="18" y="69"/>
                  <a:pt x="18" y="69"/>
                  <a:pt x="18" y="69"/>
                </a:cubicBezTo>
                <a:close/>
                <a:moveTo>
                  <a:pt x="121" y="86"/>
                </a:moveTo>
                <a:cubicBezTo>
                  <a:pt x="52" y="86"/>
                  <a:pt x="52" y="86"/>
                  <a:pt x="52" y="86"/>
                </a:cubicBezTo>
                <a:cubicBezTo>
                  <a:pt x="52" y="18"/>
                  <a:pt x="52" y="18"/>
                  <a:pt x="52" y="18"/>
                </a:cubicBezTo>
                <a:cubicBezTo>
                  <a:pt x="121" y="18"/>
                  <a:pt x="121" y="18"/>
                  <a:pt x="121" y="18"/>
                </a:cubicBezTo>
                <a:cubicBezTo>
                  <a:pt x="121" y="86"/>
                  <a:pt x="121" y="86"/>
                  <a:pt x="121" y="86"/>
                </a:cubicBezTo>
                <a:close/>
                <a:moveTo>
                  <a:pt x="121" y="0"/>
                </a:moveTo>
                <a:cubicBezTo>
                  <a:pt x="52" y="0"/>
                  <a:pt x="52" y="0"/>
                  <a:pt x="52" y="0"/>
                </a:cubicBezTo>
                <a:cubicBezTo>
                  <a:pt x="42" y="0"/>
                  <a:pt x="35" y="8"/>
                  <a:pt x="35" y="17"/>
                </a:cubicBezTo>
                <a:cubicBezTo>
                  <a:pt x="35" y="86"/>
                  <a:pt x="35" y="86"/>
                  <a:pt x="35" y="86"/>
                </a:cubicBezTo>
                <a:cubicBezTo>
                  <a:pt x="35" y="96"/>
                  <a:pt x="42" y="103"/>
                  <a:pt x="52" y="103"/>
                </a:cubicBezTo>
                <a:cubicBezTo>
                  <a:pt x="121" y="103"/>
                  <a:pt x="121" y="103"/>
                  <a:pt x="121" y="103"/>
                </a:cubicBezTo>
                <a:cubicBezTo>
                  <a:pt x="130" y="103"/>
                  <a:pt x="138" y="96"/>
                  <a:pt x="138" y="86"/>
                </a:cubicBezTo>
                <a:cubicBezTo>
                  <a:pt x="138" y="18"/>
                  <a:pt x="138" y="18"/>
                  <a:pt x="138" y="18"/>
                </a:cubicBezTo>
                <a:cubicBezTo>
                  <a:pt x="138" y="8"/>
                  <a:pt x="130" y="0"/>
                  <a:pt x="121" y="0"/>
                </a:cubicBezTo>
                <a:close/>
              </a:path>
            </a:pathLst>
          </a:custGeom>
          <a:solidFill>
            <a:schemeClr val="bg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32" name="组合 131"/>
          <p:cNvGrpSpPr/>
          <p:nvPr/>
        </p:nvGrpSpPr>
        <p:grpSpPr>
          <a:xfrm>
            <a:off x="3235409" y="2959843"/>
            <a:ext cx="2501127" cy="1132494"/>
            <a:chOff x="4304043" y="1286668"/>
            <a:chExt cx="3837944" cy="2757793"/>
          </a:xfrm>
          <a:effectLst>
            <a:outerShdw blurRad="381000" dist="254000" dir="8100000" algn="tr" rotWithShape="0">
              <a:prstClr val="black">
                <a:alpha val="40000"/>
              </a:prstClr>
            </a:outerShdw>
          </a:effectLst>
        </p:grpSpPr>
        <p:sp>
          <p:nvSpPr>
            <p:cNvPr id="133" name="圆角矩形 132"/>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34" name="圆角矩形 133"/>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35" name="组合 134"/>
          <p:cNvGrpSpPr/>
          <p:nvPr/>
        </p:nvGrpSpPr>
        <p:grpSpPr>
          <a:xfrm>
            <a:off x="3386476" y="3178795"/>
            <a:ext cx="621046" cy="621045"/>
            <a:chOff x="304800" y="673100"/>
            <a:chExt cx="4000500" cy="4000500"/>
          </a:xfrm>
          <a:effectLst>
            <a:outerShdw blurRad="444500" dist="254000" dir="8100000" algn="tr" rotWithShape="0">
              <a:prstClr val="black">
                <a:alpha val="50000"/>
              </a:prstClr>
            </a:outerShdw>
          </a:effectLst>
        </p:grpSpPr>
        <p:sp>
          <p:nvSpPr>
            <p:cNvPr id="136" name="同心圆 13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37" name="椭圆 136"/>
            <p:cNvSpPr/>
            <p:nvPr/>
          </p:nvSpPr>
          <p:spPr>
            <a:xfrm>
              <a:off x="392112" y="760412"/>
              <a:ext cx="3825874" cy="3825874"/>
            </a:xfrm>
            <a:prstGeom prst="ellipse">
              <a:avLst/>
            </a:prstGeom>
            <a:solidFill>
              <a:srgbClr val="00B0F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38" name="Group 41"/>
          <p:cNvGrpSpPr/>
          <p:nvPr/>
        </p:nvGrpSpPr>
        <p:grpSpPr bwMode="auto">
          <a:xfrm>
            <a:off x="4099664" y="3178794"/>
            <a:ext cx="1458171" cy="799752"/>
            <a:chOff x="0" y="0"/>
            <a:chExt cx="2419" cy="1343"/>
          </a:xfrm>
        </p:grpSpPr>
        <p:sp>
          <p:nvSpPr>
            <p:cNvPr id="139"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140"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141" name="Freeform 7"/>
          <p:cNvSpPr/>
          <p:nvPr/>
        </p:nvSpPr>
        <p:spPr bwMode="auto">
          <a:xfrm>
            <a:off x="3521970" y="3340414"/>
            <a:ext cx="296209" cy="297806"/>
          </a:xfrm>
          <a:custGeom>
            <a:avLst/>
            <a:gdLst>
              <a:gd name="T0" fmla="*/ 48 w 167"/>
              <a:gd name="T1" fmla="*/ 170 h 170"/>
              <a:gd name="T2" fmla="*/ 18 w 167"/>
              <a:gd name="T3" fmla="*/ 158 h 170"/>
              <a:gd name="T4" fmla="*/ 20 w 167"/>
              <a:gd name="T5" fmla="*/ 97 h 170"/>
              <a:gd name="T6" fmla="*/ 105 w 167"/>
              <a:gd name="T7" fmla="*/ 12 h 170"/>
              <a:gd name="T8" fmla="*/ 135 w 167"/>
              <a:gd name="T9" fmla="*/ 3 h 170"/>
              <a:gd name="T10" fmla="*/ 157 w 167"/>
              <a:gd name="T11" fmla="*/ 24 h 170"/>
              <a:gd name="T12" fmla="*/ 148 w 167"/>
              <a:gd name="T13" fmla="*/ 54 h 170"/>
              <a:gd name="T14" fmla="*/ 66 w 167"/>
              <a:gd name="T15" fmla="*/ 136 h 170"/>
              <a:gd name="T16" fmla="*/ 51 w 167"/>
              <a:gd name="T17" fmla="*/ 143 h 170"/>
              <a:gd name="T18" fmla="*/ 38 w 167"/>
              <a:gd name="T19" fmla="*/ 139 h 170"/>
              <a:gd name="T20" fmla="*/ 41 w 167"/>
              <a:gd name="T21" fmla="*/ 110 h 170"/>
              <a:gd name="T22" fmla="*/ 98 w 167"/>
              <a:gd name="T23" fmla="*/ 53 h 170"/>
              <a:gd name="T24" fmla="*/ 106 w 167"/>
              <a:gd name="T25" fmla="*/ 53 h 170"/>
              <a:gd name="T26" fmla="*/ 106 w 167"/>
              <a:gd name="T27" fmla="*/ 62 h 170"/>
              <a:gd name="T28" fmla="*/ 49 w 167"/>
              <a:gd name="T29" fmla="*/ 119 h 170"/>
              <a:gd name="T30" fmla="*/ 46 w 167"/>
              <a:gd name="T31" fmla="*/ 130 h 170"/>
              <a:gd name="T32" fmla="*/ 50 w 167"/>
              <a:gd name="T33" fmla="*/ 132 h 170"/>
              <a:gd name="T34" fmla="*/ 58 w 167"/>
              <a:gd name="T35" fmla="*/ 127 h 170"/>
              <a:gd name="T36" fmla="*/ 139 w 167"/>
              <a:gd name="T37" fmla="*/ 46 h 170"/>
              <a:gd name="T38" fmla="*/ 145 w 167"/>
              <a:gd name="T39" fmla="*/ 27 h 170"/>
              <a:gd name="T40" fmla="*/ 132 w 167"/>
              <a:gd name="T41" fmla="*/ 14 h 170"/>
              <a:gd name="T42" fmla="*/ 114 w 167"/>
              <a:gd name="T43" fmla="*/ 20 h 170"/>
              <a:gd name="T44" fmla="*/ 29 w 167"/>
              <a:gd name="T45" fmla="*/ 105 h 170"/>
              <a:gd name="T46" fmla="*/ 27 w 167"/>
              <a:gd name="T47" fmla="*/ 150 h 170"/>
              <a:gd name="T48" fmla="*/ 71 w 167"/>
              <a:gd name="T49" fmla="*/ 148 h 170"/>
              <a:gd name="T50" fmla="*/ 156 w 167"/>
              <a:gd name="T51" fmla="*/ 63 h 170"/>
              <a:gd name="T52" fmla="*/ 165 w 167"/>
              <a:gd name="T53" fmla="*/ 63 h 170"/>
              <a:gd name="T54" fmla="*/ 165 w 167"/>
              <a:gd name="T55" fmla="*/ 71 h 170"/>
              <a:gd name="T56" fmla="*/ 80 w 167"/>
              <a:gd name="T57" fmla="*/ 156 h 170"/>
              <a:gd name="T58" fmla="*/ 48 w 167"/>
              <a:gd name="T59"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7" h="170">
                <a:moveTo>
                  <a:pt x="48" y="170"/>
                </a:moveTo>
                <a:cubicBezTo>
                  <a:pt x="37" y="170"/>
                  <a:pt x="26" y="166"/>
                  <a:pt x="18" y="158"/>
                </a:cubicBezTo>
                <a:cubicBezTo>
                  <a:pt x="4" y="143"/>
                  <a:pt x="0" y="117"/>
                  <a:pt x="20" y="97"/>
                </a:cubicBezTo>
                <a:cubicBezTo>
                  <a:pt x="32" y="85"/>
                  <a:pt x="81" y="36"/>
                  <a:pt x="105" y="12"/>
                </a:cubicBezTo>
                <a:cubicBezTo>
                  <a:pt x="114" y="3"/>
                  <a:pt x="125" y="0"/>
                  <a:pt x="135" y="3"/>
                </a:cubicBezTo>
                <a:cubicBezTo>
                  <a:pt x="146" y="5"/>
                  <a:pt x="154" y="14"/>
                  <a:pt x="157" y="24"/>
                </a:cubicBezTo>
                <a:cubicBezTo>
                  <a:pt x="160" y="35"/>
                  <a:pt x="156" y="46"/>
                  <a:pt x="148" y="54"/>
                </a:cubicBezTo>
                <a:cubicBezTo>
                  <a:pt x="66" y="136"/>
                  <a:pt x="66" y="136"/>
                  <a:pt x="66" y="136"/>
                </a:cubicBezTo>
                <a:cubicBezTo>
                  <a:pt x="62" y="140"/>
                  <a:pt x="57" y="143"/>
                  <a:pt x="51" y="143"/>
                </a:cubicBezTo>
                <a:cubicBezTo>
                  <a:pt x="46" y="144"/>
                  <a:pt x="41" y="142"/>
                  <a:pt x="38" y="139"/>
                </a:cubicBezTo>
                <a:cubicBezTo>
                  <a:pt x="31" y="133"/>
                  <a:pt x="30" y="121"/>
                  <a:pt x="41" y="110"/>
                </a:cubicBezTo>
                <a:cubicBezTo>
                  <a:pt x="98" y="53"/>
                  <a:pt x="98" y="53"/>
                  <a:pt x="98" y="53"/>
                </a:cubicBezTo>
                <a:cubicBezTo>
                  <a:pt x="100" y="51"/>
                  <a:pt x="104" y="51"/>
                  <a:pt x="106" y="53"/>
                </a:cubicBezTo>
                <a:cubicBezTo>
                  <a:pt x="109" y="55"/>
                  <a:pt x="109" y="59"/>
                  <a:pt x="106" y="62"/>
                </a:cubicBezTo>
                <a:cubicBezTo>
                  <a:pt x="49" y="119"/>
                  <a:pt x="49" y="119"/>
                  <a:pt x="49" y="119"/>
                </a:cubicBezTo>
                <a:cubicBezTo>
                  <a:pt x="44" y="124"/>
                  <a:pt x="44" y="128"/>
                  <a:pt x="46" y="130"/>
                </a:cubicBezTo>
                <a:cubicBezTo>
                  <a:pt x="47" y="131"/>
                  <a:pt x="48" y="132"/>
                  <a:pt x="50" y="132"/>
                </a:cubicBezTo>
                <a:cubicBezTo>
                  <a:pt x="52" y="131"/>
                  <a:pt x="55" y="130"/>
                  <a:pt x="58" y="127"/>
                </a:cubicBezTo>
                <a:cubicBezTo>
                  <a:pt x="139" y="46"/>
                  <a:pt x="139" y="46"/>
                  <a:pt x="139" y="46"/>
                </a:cubicBezTo>
                <a:cubicBezTo>
                  <a:pt x="145" y="40"/>
                  <a:pt x="147" y="34"/>
                  <a:pt x="145" y="27"/>
                </a:cubicBezTo>
                <a:cubicBezTo>
                  <a:pt x="144" y="21"/>
                  <a:pt x="138" y="16"/>
                  <a:pt x="132" y="14"/>
                </a:cubicBezTo>
                <a:cubicBezTo>
                  <a:pt x="126" y="13"/>
                  <a:pt x="119" y="15"/>
                  <a:pt x="114" y="20"/>
                </a:cubicBezTo>
                <a:cubicBezTo>
                  <a:pt x="89" y="45"/>
                  <a:pt x="41" y="93"/>
                  <a:pt x="29" y="105"/>
                </a:cubicBezTo>
                <a:cubicBezTo>
                  <a:pt x="13" y="121"/>
                  <a:pt x="17" y="139"/>
                  <a:pt x="27" y="150"/>
                </a:cubicBezTo>
                <a:cubicBezTo>
                  <a:pt x="37" y="160"/>
                  <a:pt x="55" y="164"/>
                  <a:pt x="71" y="148"/>
                </a:cubicBezTo>
                <a:cubicBezTo>
                  <a:pt x="156" y="63"/>
                  <a:pt x="156" y="63"/>
                  <a:pt x="156" y="63"/>
                </a:cubicBezTo>
                <a:cubicBezTo>
                  <a:pt x="159" y="60"/>
                  <a:pt x="162" y="60"/>
                  <a:pt x="165" y="63"/>
                </a:cubicBezTo>
                <a:cubicBezTo>
                  <a:pt x="167" y="65"/>
                  <a:pt x="167" y="69"/>
                  <a:pt x="165" y="71"/>
                </a:cubicBezTo>
                <a:cubicBezTo>
                  <a:pt x="80" y="156"/>
                  <a:pt x="80" y="156"/>
                  <a:pt x="80" y="156"/>
                </a:cubicBezTo>
                <a:cubicBezTo>
                  <a:pt x="70" y="166"/>
                  <a:pt x="58" y="170"/>
                  <a:pt x="48" y="170"/>
                </a:cubicBezTo>
                <a:close/>
              </a:path>
            </a:pathLst>
          </a:custGeom>
          <a:solidFill>
            <a:schemeClr val="bg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grpSp>
        <p:nvGrpSpPr>
          <p:cNvPr id="142" name="组合 141"/>
          <p:cNvGrpSpPr/>
          <p:nvPr/>
        </p:nvGrpSpPr>
        <p:grpSpPr>
          <a:xfrm>
            <a:off x="6068761" y="2959843"/>
            <a:ext cx="2501127" cy="1132494"/>
            <a:chOff x="4304043" y="1286668"/>
            <a:chExt cx="3837944" cy="2757793"/>
          </a:xfrm>
          <a:effectLst>
            <a:outerShdw blurRad="381000" dist="254000" dir="8100000" algn="tr" rotWithShape="0">
              <a:prstClr val="black">
                <a:alpha val="40000"/>
              </a:prstClr>
            </a:outerShdw>
          </a:effectLst>
        </p:grpSpPr>
        <p:sp>
          <p:nvSpPr>
            <p:cNvPr id="143" name="圆角矩形 142"/>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44" name="圆角矩形 143"/>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45" name="组合 144"/>
          <p:cNvGrpSpPr/>
          <p:nvPr/>
        </p:nvGrpSpPr>
        <p:grpSpPr>
          <a:xfrm>
            <a:off x="6219828" y="3178795"/>
            <a:ext cx="621046" cy="621045"/>
            <a:chOff x="304800" y="673100"/>
            <a:chExt cx="4000500" cy="4000500"/>
          </a:xfrm>
          <a:effectLst>
            <a:outerShdw blurRad="444500" dist="254000" dir="8100000" algn="tr" rotWithShape="0">
              <a:prstClr val="black">
                <a:alpha val="50000"/>
              </a:prstClr>
            </a:outerShdw>
          </a:effectLst>
        </p:grpSpPr>
        <p:sp>
          <p:nvSpPr>
            <p:cNvPr id="146" name="同心圆 14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47" name="椭圆 146"/>
            <p:cNvSpPr/>
            <p:nvPr/>
          </p:nvSpPr>
          <p:spPr>
            <a:xfrm>
              <a:off x="392112" y="760412"/>
              <a:ext cx="3825874" cy="3825874"/>
            </a:xfrm>
            <a:prstGeom prst="ellipse">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48" name="Group 41"/>
          <p:cNvGrpSpPr/>
          <p:nvPr/>
        </p:nvGrpSpPr>
        <p:grpSpPr bwMode="auto">
          <a:xfrm>
            <a:off x="6933016" y="3178794"/>
            <a:ext cx="1458171" cy="799752"/>
            <a:chOff x="0" y="0"/>
            <a:chExt cx="2419" cy="1343"/>
          </a:xfrm>
        </p:grpSpPr>
        <p:sp>
          <p:nvSpPr>
            <p:cNvPr id="149" name="Rectangle 42"/>
            <p:cNvSpPr/>
            <p:nvPr/>
          </p:nvSpPr>
          <p:spPr bwMode="auto">
            <a:xfrm>
              <a:off x="0" y="0"/>
              <a:ext cx="241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zh-CN" altLang="en-US" sz="1200" b="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rPr>
                <a:t>单击此处添加标题</a:t>
              </a:r>
              <a:endParaRPr lang="en-US" sz="1200" b="0" dirty="0">
                <a:solidFill>
                  <a:srgbClr val="000000"/>
                </a:solidFill>
                <a:latin typeface="微软雅黑" panose="020B0503020204020204" pitchFamily="34" charset="-122"/>
                <a:ea typeface="微软雅黑" panose="020B0503020204020204" pitchFamily="34" charset="-122"/>
                <a:cs typeface="Bebas Neue" panose="020B0606020202050201" charset="0"/>
                <a:sym typeface="Bebas Neue" panose="020B0606020202050201" charset="0"/>
              </a:endParaRPr>
            </a:p>
          </p:txBody>
        </p:sp>
        <p:sp>
          <p:nvSpPr>
            <p:cNvPr id="150" name="Rectangle 43"/>
            <p:cNvSpPr/>
            <p:nvPr/>
          </p:nvSpPr>
          <p:spPr bwMode="auto">
            <a:xfrm>
              <a:off x="0" y="304"/>
              <a:ext cx="2419" cy="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此处添加详细文本描述，建议与标题相关并符合整体语言风格，语言描述尽量</a:t>
              </a:r>
              <a:endParaRPr lang="en-US" sz="900" b="0" dirty="0">
                <a:solidFill>
                  <a:srgbClr val="000000"/>
                </a:solidFill>
                <a:latin typeface="微软雅黑" panose="020B0503020204020204" pitchFamily="34" charset="-122"/>
                <a:ea typeface="微软雅黑" panose="020B0503020204020204" pitchFamily="34" charset="-122"/>
                <a:cs typeface="Lato Light" charset="0"/>
                <a:sym typeface="Lato Light" charset="0"/>
              </a:endParaRPr>
            </a:p>
          </p:txBody>
        </p:sp>
      </p:grpSp>
      <p:sp>
        <p:nvSpPr>
          <p:cNvPr id="151" name="Freeform 6"/>
          <p:cNvSpPr>
            <a:spLocks noEditPoints="1"/>
          </p:cNvSpPr>
          <p:nvPr/>
        </p:nvSpPr>
        <p:spPr bwMode="auto">
          <a:xfrm>
            <a:off x="6410180" y="3361898"/>
            <a:ext cx="272212" cy="276322"/>
          </a:xfrm>
          <a:custGeom>
            <a:avLst/>
            <a:gdLst>
              <a:gd name="T0" fmla="*/ 13 w 154"/>
              <a:gd name="T1" fmla="*/ 28 h 158"/>
              <a:gd name="T2" fmla="*/ 34 w 154"/>
              <a:gd name="T3" fmla="*/ 28 h 158"/>
              <a:gd name="T4" fmla="*/ 43 w 154"/>
              <a:gd name="T5" fmla="*/ 73 h 158"/>
              <a:gd name="T6" fmla="*/ 13 w 154"/>
              <a:gd name="T7" fmla="*/ 28 h 158"/>
              <a:gd name="T8" fmla="*/ 77 w 154"/>
              <a:gd name="T9" fmla="*/ 11 h 158"/>
              <a:gd name="T10" fmla="*/ 110 w 154"/>
              <a:gd name="T11" fmla="*/ 24 h 158"/>
              <a:gd name="T12" fmla="*/ 77 w 154"/>
              <a:gd name="T13" fmla="*/ 37 h 158"/>
              <a:gd name="T14" fmla="*/ 45 w 154"/>
              <a:gd name="T15" fmla="*/ 24 h 158"/>
              <a:gd name="T16" fmla="*/ 77 w 154"/>
              <a:gd name="T17" fmla="*/ 11 h 158"/>
              <a:gd name="T18" fmla="*/ 111 w 154"/>
              <a:gd name="T19" fmla="*/ 73 h 158"/>
              <a:gd name="T20" fmla="*/ 121 w 154"/>
              <a:gd name="T21" fmla="*/ 28 h 158"/>
              <a:gd name="T22" fmla="*/ 142 w 154"/>
              <a:gd name="T23" fmla="*/ 28 h 158"/>
              <a:gd name="T24" fmla="*/ 111 w 154"/>
              <a:gd name="T25" fmla="*/ 73 h 158"/>
              <a:gd name="T26" fmla="*/ 87 w 154"/>
              <a:gd name="T27" fmla="*/ 116 h 158"/>
              <a:gd name="T28" fmla="*/ 112 w 154"/>
              <a:gd name="T29" fmla="*/ 87 h 158"/>
              <a:gd name="T30" fmla="*/ 154 w 154"/>
              <a:gd name="T31" fmla="*/ 22 h 158"/>
              <a:gd name="T32" fmla="*/ 148 w 154"/>
              <a:gd name="T33" fmla="*/ 16 h 158"/>
              <a:gd name="T34" fmla="*/ 119 w 154"/>
              <a:gd name="T35" fmla="*/ 16 h 158"/>
              <a:gd name="T36" fmla="*/ 77 w 154"/>
              <a:gd name="T37" fmla="*/ 0 h 158"/>
              <a:gd name="T38" fmla="*/ 36 w 154"/>
              <a:gd name="T39" fmla="*/ 16 h 158"/>
              <a:gd name="T40" fmla="*/ 6 w 154"/>
              <a:gd name="T41" fmla="*/ 16 h 158"/>
              <a:gd name="T42" fmla="*/ 0 w 154"/>
              <a:gd name="T43" fmla="*/ 22 h 158"/>
              <a:gd name="T44" fmla="*/ 42 w 154"/>
              <a:gd name="T45" fmla="*/ 87 h 158"/>
              <a:gd name="T46" fmla="*/ 67 w 154"/>
              <a:gd name="T47" fmla="*/ 116 h 158"/>
              <a:gd name="T48" fmla="*/ 67 w 154"/>
              <a:gd name="T49" fmla="*/ 128 h 158"/>
              <a:gd name="T50" fmla="*/ 39 w 154"/>
              <a:gd name="T51" fmla="*/ 143 h 158"/>
              <a:gd name="T52" fmla="*/ 77 w 154"/>
              <a:gd name="T53" fmla="*/ 158 h 158"/>
              <a:gd name="T54" fmla="*/ 115 w 154"/>
              <a:gd name="T55" fmla="*/ 143 h 158"/>
              <a:gd name="T56" fmla="*/ 87 w 154"/>
              <a:gd name="T57" fmla="*/ 128 h 158"/>
              <a:gd name="T58" fmla="*/ 87 w 154"/>
              <a:gd name="T59" fmla="*/ 11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4" h="158">
                <a:moveTo>
                  <a:pt x="13" y="28"/>
                </a:moveTo>
                <a:cubicBezTo>
                  <a:pt x="34" y="28"/>
                  <a:pt x="34" y="28"/>
                  <a:pt x="34" y="28"/>
                </a:cubicBezTo>
                <a:cubicBezTo>
                  <a:pt x="35" y="49"/>
                  <a:pt x="39" y="63"/>
                  <a:pt x="43" y="73"/>
                </a:cubicBezTo>
                <a:cubicBezTo>
                  <a:pt x="28" y="63"/>
                  <a:pt x="15" y="51"/>
                  <a:pt x="13" y="28"/>
                </a:cubicBezTo>
                <a:close/>
                <a:moveTo>
                  <a:pt x="77" y="11"/>
                </a:moveTo>
                <a:cubicBezTo>
                  <a:pt x="101" y="11"/>
                  <a:pt x="110" y="20"/>
                  <a:pt x="110" y="24"/>
                </a:cubicBezTo>
                <a:cubicBezTo>
                  <a:pt x="110" y="27"/>
                  <a:pt x="101" y="37"/>
                  <a:pt x="77" y="37"/>
                </a:cubicBezTo>
                <a:cubicBezTo>
                  <a:pt x="54" y="37"/>
                  <a:pt x="45" y="27"/>
                  <a:pt x="45" y="24"/>
                </a:cubicBezTo>
                <a:cubicBezTo>
                  <a:pt x="45" y="20"/>
                  <a:pt x="54" y="11"/>
                  <a:pt x="77" y="11"/>
                </a:cubicBezTo>
                <a:close/>
                <a:moveTo>
                  <a:pt x="111" y="73"/>
                </a:moveTo>
                <a:cubicBezTo>
                  <a:pt x="116" y="63"/>
                  <a:pt x="120" y="49"/>
                  <a:pt x="121" y="28"/>
                </a:cubicBezTo>
                <a:cubicBezTo>
                  <a:pt x="142" y="28"/>
                  <a:pt x="142" y="28"/>
                  <a:pt x="142" y="28"/>
                </a:cubicBezTo>
                <a:cubicBezTo>
                  <a:pt x="140" y="51"/>
                  <a:pt x="126" y="63"/>
                  <a:pt x="111" y="73"/>
                </a:cubicBezTo>
                <a:close/>
                <a:moveTo>
                  <a:pt x="87" y="116"/>
                </a:moveTo>
                <a:cubicBezTo>
                  <a:pt x="87" y="104"/>
                  <a:pt x="97" y="97"/>
                  <a:pt x="112" y="87"/>
                </a:cubicBezTo>
                <a:cubicBezTo>
                  <a:pt x="131" y="74"/>
                  <a:pt x="154" y="59"/>
                  <a:pt x="154" y="22"/>
                </a:cubicBezTo>
                <a:cubicBezTo>
                  <a:pt x="154" y="19"/>
                  <a:pt x="152" y="16"/>
                  <a:pt x="148" y="16"/>
                </a:cubicBezTo>
                <a:cubicBezTo>
                  <a:pt x="119" y="16"/>
                  <a:pt x="119" y="16"/>
                  <a:pt x="119" y="16"/>
                </a:cubicBezTo>
                <a:cubicBezTo>
                  <a:pt x="115" y="8"/>
                  <a:pt x="102" y="0"/>
                  <a:pt x="77" y="0"/>
                </a:cubicBezTo>
                <a:cubicBezTo>
                  <a:pt x="52" y="0"/>
                  <a:pt x="40" y="8"/>
                  <a:pt x="36" y="16"/>
                </a:cubicBezTo>
                <a:cubicBezTo>
                  <a:pt x="6" y="16"/>
                  <a:pt x="6" y="16"/>
                  <a:pt x="6" y="16"/>
                </a:cubicBezTo>
                <a:cubicBezTo>
                  <a:pt x="3" y="16"/>
                  <a:pt x="0" y="19"/>
                  <a:pt x="0" y="22"/>
                </a:cubicBezTo>
                <a:cubicBezTo>
                  <a:pt x="0" y="59"/>
                  <a:pt x="24" y="74"/>
                  <a:pt x="42" y="87"/>
                </a:cubicBezTo>
                <a:cubicBezTo>
                  <a:pt x="58" y="97"/>
                  <a:pt x="67" y="104"/>
                  <a:pt x="67" y="116"/>
                </a:cubicBezTo>
                <a:cubicBezTo>
                  <a:pt x="67" y="128"/>
                  <a:pt x="67" y="128"/>
                  <a:pt x="67" y="128"/>
                </a:cubicBezTo>
                <a:cubicBezTo>
                  <a:pt x="51" y="129"/>
                  <a:pt x="39" y="135"/>
                  <a:pt x="39" y="143"/>
                </a:cubicBezTo>
                <a:cubicBezTo>
                  <a:pt x="39" y="151"/>
                  <a:pt x="56" y="158"/>
                  <a:pt x="77" y="158"/>
                </a:cubicBezTo>
                <a:cubicBezTo>
                  <a:pt x="98" y="158"/>
                  <a:pt x="115" y="151"/>
                  <a:pt x="115" y="143"/>
                </a:cubicBezTo>
                <a:cubicBezTo>
                  <a:pt x="115" y="135"/>
                  <a:pt x="104" y="129"/>
                  <a:pt x="87" y="128"/>
                </a:cubicBezTo>
                <a:cubicBezTo>
                  <a:pt x="87" y="116"/>
                  <a:pt x="87" y="116"/>
                  <a:pt x="87" y="116"/>
                </a:cubicBezTo>
                <a:close/>
              </a:path>
            </a:pathLst>
          </a:custGeom>
          <a:solidFill>
            <a:schemeClr val="bg1"/>
          </a:solidFill>
          <a:ln>
            <a:noFill/>
          </a:ln>
        </p:spPr>
        <p:txBody>
          <a:bodyPr vert="horz" wrap="square" lIns="91440" tIns="45720" rIns="91440" bIns="45720" numCol="1" anchor="t" anchorCtr="0" compatLnSpc="1"/>
          <a:lstStyle/>
          <a:p>
            <a:pPr algn="ctr" fontAlgn="base">
              <a:spcBef>
                <a:spcPct val="0"/>
              </a:spcBef>
              <a:spcAft>
                <a:spcPct val="0"/>
              </a:spcAft>
              <a:defRPr/>
            </a:pPr>
            <a:endParaRPr lang="en-US" sz="2200" kern="0">
              <a:solidFill>
                <a:srgbClr val="000000"/>
              </a:solidFill>
              <a:latin typeface="微软雅黑" panose="020B0503020204020204" pitchFamily="34" charset="-122"/>
              <a:ea typeface="微软雅黑" panose="020B0503020204020204" pitchFamily="34" charset="-122"/>
              <a:sym typeface="Gill Sans"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flipH="1">
            <a:off x="396330" y="1348408"/>
            <a:ext cx="2477280" cy="30032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15"/>
                                        </p:tgtEl>
                                        <p:attrNameLst>
                                          <p:attrName>style.visibility</p:attrName>
                                        </p:attrNameLst>
                                      </p:cBhvr>
                                      <p:to>
                                        <p:strVal val="visible"/>
                                      </p:to>
                                    </p:set>
                                    <p:anim calcmode="lin" valueType="num">
                                      <p:cBhvr>
                                        <p:cTn id="12" dur="500" fill="hold"/>
                                        <p:tgtEl>
                                          <p:spTgt spid="115"/>
                                        </p:tgtEl>
                                        <p:attrNameLst>
                                          <p:attrName>ppt_w</p:attrName>
                                        </p:attrNameLst>
                                      </p:cBhvr>
                                      <p:tavLst>
                                        <p:tav tm="0">
                                          <p:val>
                                            <p:fltVal val="0"/>
                                          </p:val>
                                        </p:tav>
                                        <p:tav tm="100000">
                                          <p:val>
                                            <p:strVal val="#ppt_w"/>
                                          </p:val>
                                        </p:tav>
                                      </p:tavLst>
                                    </p:anim>
                                    <p:anim calcmode="lin" valueType="num">
                                      <p:cBhvr>
                                        <p:cTn id="13" dur="500" fill="hold"/>
                                        <p:tgtEl>
                                          <p:spTgt spid="115"/>
                                        </p:tgtEl>
                                        <p:attrNameLst>
                                          <p:attrName>ppt_h</p:attrName>
                                        </p:attrNameLst>
                                      </p:cBhvr>
                                      <p:tavLst>
                                        <p:tav tm="0">
                                          <p:val>
                                            <p:fltVal val="0"/>
                                          </p:val>
                                        </p:tav>
                                        <p:tav tm="100000">
                                          <p:val>
                                            <p:strVal val="#ppt_h"/>
                                          </p:val>
                                        </p:tav>
                                      </p:tavLst>
                                    </p:anim>
                                    <p:animEffect transition="in" filter="fade">
                                      <p:cBhvr>
                                        <p:cTn id="14" dur="500"/>
                                        <p:tgtEl>
                                          <p:spTgt spid="11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21"/>
                                        </p:tgtEl>
                                        <p:attrNameLst>
                                          <p:attrName>style.visibility</p:attrName>
                                        </p:attrNameLst>
                                      </p:cBhvr>
                                      <p:to>
                                        <p:strVal val="visible"/>
                                      </p:to>
                                    </p:set>
                                    <p:animEffect transition="in" filter="fade">
                                      <p:cBhvr>
                                        <p:cTn id="18" dur="500"/>
                                        <p:tgtEl>
                                          <p:spTgt spid="121"/>
                                        </p:tgtEl>
                                      </p:cBhvr>
                                    </p:animEffect>
                                    <p:anim calcmode="lin" valueType="num">
                                      <p:cBhvr>
                                        <p:cTn id="19" dur="500" fill="hold"/>
                                        <p:tgtEl>
                                          <p:spTgt spid="121"/>
                                        </p:tgtEl>
                                        <p:attrNameLst>
                                          <p:attrName>ppt_x</p:attrName>
                                        </p:attrNameLst>
                                      </p:cBhvr>
                                      <p:tavLst>
                                        <p:tav tm="0">
                                          <p:val>
                                            <p:strVal val="#ppt_x"/>
                                          </p:val>
                                        </p:tav>
                                        <p:tav tm="100000">
                                          <p:val>
                                            <p:strVal val="#ppt_x"/>
                                          </p:val>
                                        </p:tav>
                                      </p:tavLst>
                                    </p:anim>
                                    <p:anim calcmode="lin" valueType="num">
                                      <p:cBhvr>
                                        <p:cTn id="20" dur="500" fill="hold"/>
                                        <p:tgtEl>
                                          <p:spTgt spid="121"/>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2" presetClass="entr" presetSubtype="2" fill="hold" nodeType="after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wipe(right)">
                                      <p:cBhvr>
                                        <p:cTn id="24" dur="500"/>
                                        <p:tgtEl>
                                          <p:spTgt spid="110"/>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wipe(left)">
                                      <p:cBhvr>
                                        <p:cTn id="28" dur="500"/>
                                        <p:tgtEl>
                                          <p:spTgt spid="118"/>
                                        </p:tgtEl>
                                      </p:cBhvr>
                                    </p:animEffect>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125"/>
                                        </p:tgtEl>
                                        <p:attrNameLst>
                                          <p:attrName>style.visibility</p:attrName>
                                        </p:attrNameLst>
                                      </p:cBhvr>
                                      <p:to>
                                        <p:strVal val="visible"/>
                                      </p:to>
                                    </p:set>
                                    <p:anim calcmode="lin" valueType="num">
                                      <p:cBhvr>
                                        <p:cTn id="32" dur="500" fill="hold"/>
                                        <p:tgtEl>
                                          <p:spTgt spid="125"/>
                                        </p:tgtEl>
                                        <p:attrNameLst>
                                          <p:attrName>ppt_w</p:attrName>
                                        </p:attrNameLst>
                                      </p:cBhvr>
                                      <p:tavLst>
                                        <p:tav tm="0">
                                          <p:val>
                                            <p:fltVal val="0"/>
                                          </p:val>
                                        </p:tav>
                                        <p:tav tm="100000">
                                          <p:val>
                                            <p:strVal val="#ppt_w"/>
                                          </p:val>
                                        </p:tav>
                                      </p:tavLst>
                                    </p:anim>
                                    <p:anim calcmode="lin" valueType="num">
                                      <p:cBhvr>
                                        <p:cTn id="33" dur="500" fill="hold"/>
                                        <p:tgtEl>
                                          <p:spTgt spid="125"/>
                                        </p:tgtEl>
                                        <p:attrNameLst>
                                          <p:attrName>ppt_h</p:attrName>
                                        </p:attrNameLst>
                                      </p:cBhvr>
                                      <p:tavLst>
                                        <p:tav tm="0">
                                          <p:val>
                                            <p:fltVal val="0"/>
                                          </p:val>
                                        </p:tav>
                                        <p:tav tm="100000">
                                          <p:val>
                                            <p:strVal val="#ppt_h"/>
                                          </p:val>
                                        </p:tav>
                                      </p:tavLst>
                                    </p:anim>
                                    <p:animEffect transition="in" filter="fade">
                                      <p:cBhvr>
                                        <p:cTn id="34" dur="500"/>
                                        <p:tgtEl>
                                          <p:spTgt spid="125"/>
                                        </p:tgtEl>
                                      </p:cBhvr>
                                    </p:animEffect>
                                  </p:childTnLst>
                                </p:cTn>
                              </p:par>
                            </p:childTnLst>
                          </p:cTn>
                        </p:par>
                        <p:par>
                          <p:cTn id="35" fill="hold">
                            <p:stCondLst>
                              <p:cond delay="3000"/>
                            </p:stCondLst>
                            <p:childTnLst>
                              <p:par>
                                <p:cTn id="36" presetID="42" presetClass="entr" presetSubtype="0" fill="hold" grpId="0" nodeType="afterEffect">
                                  <p:stCondLst>
                                    <p:cond delay="0"/>
                                  </p:stCondLst>
                                  <p:childTnLst>
                                    <p:set>
                                      <p:cBhvr>
                                        <p:cTn id="37" dur="1" fill="hold">
                                          <p:stCondLst>
                                            <p:cond delay="0"/>
                                          </p:stCondLst>
                                        </p:cTn>
                                        <p:tgtEl>
                                          <p:spTgt spid="131"/>
                                        </p:tgtEl>
                                        <p:attrNameLst>
                                          <p:attrName>style.visibility</p:attrName>
                                        </p:attrNameLst>
                                      </p:cBhvr>
                                      <p:to>
                                        <p:strVal val="visible"/>
                                      </p:to>
                                    </p:set>
                                    <p:animEffect transition="in" filter="fade">
                                      <p:cBhvr>
                                        <p:cTn id="38" dur="500"/>
                                        <p:tgtEl>
                                          <p:spTgt spid="131"/>
                                        </p:tgtEl>
                                      </p:cBhvr>
                                    </p:animEffect>
                                    <p:anim calcmode="lin" valueType="num">
                                      <p:cBhvr>
                                        <p:cTn id="39" dur="500" fill="hold"/>
                                        <p:tgtEl>
                                          <p:spTgt spid="131"/>
                                        </p:tgtEl>
                                        <p:attrNameLst>
                                          <p:attrName>ppt_x</p:attrName>
                                        </p:attrNameLst>
                                      </p:cBhvr>
                                      <p:tavLst>
                                        <p:tav tm="0">
                                          <p:val>
                                            <p:strVal val="#ppt_x"/>
                                          </p:val>
                                        </p:tav>
                                        <p:tav tm="100000">
                                          <p:val>
                                            <p:strVal val="#ppt_x"/>
                                          </p:val>
                                        </p:tav>
                                      </p:tavLst>
                                    </p:anim>
                                    <p:anim calcmode="lin" valueType="num">
                                      <p:cBhvr>
                                        <p:cTn id="40" dur="500" fill="hold"/>
                                        <p:tgtEl>
                                          <p:spTgt spid="131"/>
                                        </p:tgtEl>
                                        <p:attrNameLst>
                                          <p:attrName>ppt_y</p:attrName>
                                        </p:attrNameLst>
                                      </p:cBhvr>
                                      <p:tavLst>
                                        <p:tav tm="0">
                                          <p:val>
                                            <p:strVal val="#ppt_y+.1"/>
                                          </p:val>
                                        </p:tav>
                                        <p:tav tm="100000">
                                          <p:val>
                                            <p:strVal val="#ppt_y"/>
                                          </p:val>
                                        </p:tav>
                                      </p:tavLst>
                                    </p:anim>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122"/>
                                        </p:tgtEl>
                                        <p:attrNameLst>
                                          <p:attrName>style.visibility</p:attrName>
                                        </p:attrNameLst>
                                      </p:cBhvr>
                                      <p:to>
                                        <p:strVal val="visible"/>
                                      </p:to>
                                    </p:set>
                                    <p:animEffect transition="in" filter="wipe(right)">
                                      <p:cBhvr>
                                        <p:cTn id="44" dur="500"/>
                                        <p:tgtEl>
                                          <p:spTgt spid="122"/>
                                        </p:tgtEl>
                                      </p:cBhvr>
                                    </p:animEffect>
                                  </p:childTnLst>
                                </p:cTn>
                              </p:par>
                            </p:childTnLst>
                          </p:cTn>
                        </p:par>
                        <p:par>
                          <p:cTn id="45" fill="hold">
                            <p:stCondLst>
                              <p:cond delay="4000"/>
                            </p:stCondLst>
                            <p:childTnLst>
                              <p:par>
                                <p:cTn id="46" presetID="22" presetClass="entr" presetSubtype="8" fill="hold" nodeType="afterEffect">
                                  <p:stCondLst>
                                    <p:cond delay="0"/>
                                  </p:stCondLst>
                                  <p:childTnLst>
                                    <p:set>
                                      <p:cBhvr>
                                        <p:cTn id="47" dur="1" fill="hold">
                                          <p:stCondLst>
                                            <p:cond delay="0"/>
                                          </p:stCondLst>
                                        </p:cTn>
                                        <p:tgtEl>
                                          <p:spTgt spid="128"/>
                                        </p:tgtEl>
                                        <p:attrNameLst>
                                          <p:attrName>style.visibility</p:attrName>
                                        </p:attrNameLst>
                                      </p:cBhvr>
                                      <p:to>
                                        <p:strVal val="visible"/>
                                      </p:to>
                                    </p:set>
                                    <p:animEffect transition="in" filter="wipe(left)">
                                      <p:cBhvr>
                                        <p:cTn id="48" dur="500"/>
                                        <p:tgtEl>
                                          <p:spTgt spid="128"/>
                                        </p:tgtEl>
                                      </p:cBhvr>
                                    </p:animEffect>
                                  </p:childTnLst>
                                </p:cTn>
                              </p:par>
                            </p:childTnLst>
                          </p:cTn>
                        </p:par>
                        <p:par>
                          <p:cTn id="49" fill="hold">
                            <p:stCondLst>
                              <p:cond delay="4500"/>
                            </p:stCondLst>
                            <p:childTnLst>
                              <p:par>
                                <p:cTn id="50" presetID="53" presetClass="entr" presetSubtype="16" fill="hold" nodeType="afterEffect">
                                  <p:stCondLst>
                                    <p:cond delay="0"/>
                                  </p:stCondLst>
                                  <p:childTnLst>
                                    <p:set>
                                      <p:cBhvr>
                                        <p:cTn id="51" dur="1" fill="hold">
                                          <p:stCondLst>
                                            <p:cond delay="0"/>
                                          </p:stCondLst>
                                        </p:cTn>
                                        <p:tgtEl>
                                          <p:spTgt spid="135"/>
                                        </p:tgtEl>
                                        <p:attrNameLst>
                                          <p:attrName>style.visibility</p:attrName>
                                        </p:attrNameLst>
                                      </p:cBhvr>
                                      <p:to>
                                        <p:strVal val="visible"/>
                                      </p:to>
                                    </p:set>
                                    <p:anim calcmode="lin" valueType="num">
                                      <p:cBhvr>
                                        <p:cTn id="52" dur="500" fill="hold"/>
                                        <p:tgtEl>
                                          <p:spTgt spid="135"/>
                                        </p:tgtEl>
                                        <p:attrNameLst>
                                          <p:attrName>ppt_w</p:attrName>
                                        </p:attrNameLst>
                                      </p:cBhvr>
                                      <p:tavLst>
                                        <p:tav tm="0">
                                          <p:val>
                                            <p:fltVal val="0"/>
                                          </p:val>
                                        </p:tav>
                                        <p:tav tm="100000">
                                          <p:val>
                                            <p:strVal val="#ppt_w"/>
                                          </p:val>
                                        </p:tav>
                                      </p:tavLst>
                                    </p:anim>
                                    <p:anim calcmode="lin" valueType="num">
                                      <p:cBhvr>
                                        <p:cTn id="53" dur="500" fill="hold"/>
                                        <p:tgtEl>
                                          <p:spTgt spid="135"/>
                                        </p:tgtEl>
                                        <p:attrNameLst>
                                          <p:attrName>ppt_h</p:attrName>
                                        </p:attrNameLst>
                                      </p:cBhvr>
                                      <p:tavLst>
                                        <p:tav tm="0">
                                          <p:val>
                                            <p:fltVal val="0"/>
                                          </p:val>
                                        </p:tav>
                                        <p:tav tm="100000">
                                          <p:val>
                                            <p:strVal val="#ppt_h"/>
                                          </p:val>
                                        </p:tav>
                                      </p:tavLst>
                                    </p:anim>
                                    <p:animEffect transition="in" filter="fade">
                                      <p:cBhvr>
                                        <p:cTn id="54" dur="500"/>
                                        <p:tgtEl>
                                          <p:spTgt spid="135"/>
                                        </p:tgtEl>
                                      </p:cBhvr>
                                    </p:animEffect>
                                  </p:childTnLst>
                                </p:cTn>
                              </p:par>
                            </p:childTnLst>
                          </p:cTn>
                        </p:par>
                        <p:par>
                          <p:cTn id="55" fill="hold">
                            <p:stCondLst>
                              <p:cond delay="5000"/>
                            </p:stCondLst>
                            <p:childTnLst>
                              <p:par>
                                <p:cTn id="56" presetID="42" presetClass="entr" presetSubtype="0" fill="hold" grpId="0" nodeType="afterEffect">
                                  <p:stCondLst>
                                    <p:cond delay="0"/>
                                  </p:stCondLst>
                                  <p:childTnLst>
                                    <p:set>
                                      <p:cBhvr>
                                        <p:cTn id="57" dur="1" fill="hold">
                                          <p:stCondLst>
                                            <p:cond delay="0"/>
                                          </p:stCondLst>
                                        </p:cTn>
                                        <p:tgtEl>
                                          <p:spTgt spid="141"/>
                                        </p:tgtEl>
                                        <p:attrNameLst>
                                          <p:attrName>style.visibility</p:attrName>
                                        </p:attrNameLst>
                                      </p:cBhvr>
                                      <p:to>
                                        <p:strVal val="visible"/>
                                      </p:to>
                                    </p:set>
                                    <p:animEffect transition="in" filter="fade">
                                      <p:cBhvr>
                                        <p:cTn id="58" dur="500"/>
                                        <p:tgtEl>
                                          <p:spTgt spid="141"/>
                                        </p:tgtEl>
                                      </p:cBhvr>
                                    </p:animEffect>
                                    <p:anim calcmode="lin" valueType="num">
                                      <p:cBhvr>
                                        <p:cTn id="59" dur="500" fill="hold"/>
                                        <p:tgtEl>
                                          <p:spTgt spid="141"/>
                                        </p:tgtEl>
                                        <p:attrNameLst>
                                          <p:attrName>ppt_x</p:attrName>
                                        </p:attrNameLst>
                                      </p:cBhvr>
                                      <p:tavLst>
                                        <p:tav tm="0">
                                          <p:val>
                                            <p:strVal val="#ppt_x"/>
                                          </p:val>
                                        </p:tav>
                                        <p:tav tm="100000">
                                          <p:val>
                                            <p:strVal val="#ppt_x"/>
                                          </p:val>
                                        </p:tav>
                                      </p:tavLst>
                                    </p:anim>
                                    <p:anim calcmode="lin" valueType="num">
                                      <p:cBhvr>
                                        <p:cTn id="60" dur="500" fill="hold"/>
                                        <p:tgtEl>
                                          <p:spTgt spid="141"/>
                                        </p:tgtEl>
                                        <p:attrNameLst>
                                          <p:attrName>ppt_y</p:attrName>
                                        </p:attrNameLst>
                                      </p:cBhvr>
                                      <p:tavLst>
                                        <p:tav tm="0">
                                          <p:val>
                                            <p:strVal val="#ppt_y+.1"/>
                                          </p:val>
                                        </p:tav>
                                        <p:tav tm="100000">
                                          <p:val>
                                            <p:strVal val="#ppt_y"/>
                                          </p:val>
                                        </p:tav>
                                      </p:tavLst>
                                    </p:anim>
                                  </p:childTnLst>
                                </p:cTn>
                              </p:par>
                            </p:childTnLst>
                          </p:cTn>
                        </p:par>
                        <p:par>
                          <p:cTn id="61" fill="hold">
                            <p:stCondLst>
                              <p:cond delay="5500"/>
                            </p:stCondLst>
                            <p:childTnLst>
                              <p:par>
                                <p:cTn id="62" presetID="22" presetClass="entr" presetSubtype="2" fill="hold" nodeType="afterEffect">
                                  <p:stCondLst>
                                    <p:cond delay="0"/>
                                  </p:stCondLst>
                                  <p:childTnLst>
                                    <p:set>
                                      <p:cBhvr>
                                        <p:cTn id="63" dur="1" fill="hold">
                                          <p:stCondLst>
                                            <p:cond delay="0"/>
                                          </p:stCondLst>
                                        </p:cTn>
                                        <p:tgtEl>
                                          <p:spTgt spid="132"/>
                                        </p:tgtEl>
                                        <p:attrNameLst>
                                          <p:attrName>style.visibility</p:attrName>
                                        </p:attrNameLst>
                                      </p:cBhvr>
                                      <p:to>
                                        <p:strVal val="visible"/>
                                      </p:to>
                                    </p:set>
                                    <p:animEffect transition="in" filter="wipe(right)">
                                      <p:cBhvr>
                                        <p:cTn id="64" dur="500"/>
                                        <p:tgtEl>
                                          <p:spTgt spid="132"/>
                                        </p:tgtEl>
                                      </p:cBhvr>
                                    </p:animEffect>
                                  </p:childTnLst>
                                </p:cTn>
                              </p:par>
                            </p:childTnLst>
                          </p:cTn>
                        </p:par>
                        <p:par>
                          <p:cTn id="65" fill="hold">
                            <p:stCondLst>
                              <p:cond delay="6000"/>
                            </p:stCondLst>
                            <p:childTnLst>
                              <p:par>
                                <p:cTn id="66" presetID="22" presetClass="entr" presetSubtype="8" fill="hold" nodeType="afterEffect">
                                  <p:stCondLst>
                                    <p:cond delay="0"/>
                                  </p:stCondLst>
                                  <p:childTnLst>
                                    <p:set>
                                      <p:cBhvr>
                                        <p:cTn id="67" dur="1" fill="hold">
                                          <p:stCondLst>
                                            <p:cond delay="0"/>
                                          </p:stCondLst>
                                        </p:cTn>
                                        <p:tgtEl>
                                          <p:spTgt spid="138"/>
                                        </p:tgtEl>
                                        <p:attrNameLst>
                                          <p:attrName>style.visibility</p:attrName>
                                        </p:attrNameLst>
                                      </p:cBhvr>
                                      <p:to>
                                        <p:strVal val="visible"/>
                                      </p:to>
                                    </p:set>
                                    <p:animEffect transition="in" filter="wipe(left)">
                                      <p:cBhvr>
                                        <p:cTn id="68" dur="500"/>
                                        <p:tgtEl>
                                          <p:spTgt spid="138"/>
                                        </p:tgtEl>
                                      </p:cBhvr>
                                    </p:animEffect>
                                  </p:childTnLst>
                                </p:cTn>
                              </p:par>
                            </p:childTnLst>
                          </p:cTn>
                        </p:par>
                        <p:par>
                          <p:cTn id="69" fill="hold">
                            <p:stCondLst>
                              <p:cond delay="6500"/>
                            </p:stCondLst>
                            <p:childTnLst>
                              <p:par>
                                <p:cTn id="70" presetID="53" presetClass="entr" presetSubtype="16" fill="hold" nodeType="afterEffect">
                                  <p:stCondLst>
                                    <p:cond delay="0"/>
                                  </p:stCondLst>
                                  <p:childTnLst>
                                    <p:set>
                                      <p:cBhvr>
                                        <p:cTn id="71" dur="1" fill="hold">
                                          <p:stCondLst>
                                            <p:cond delay="0"/>
                                          </p:stCondLst>
                                        </p:cTn>
                                        <p:tgtEl>
                                          <p:spTgt spid="145"/>
                                        </p:tgtEl>
                                        <p:attrNameLst>
                                          <p:attrName>style.visibility</p:attrName>
                                        </p:attrNameLst>
                                      </p:cBhvr>
                                      <p:to>
                                        <p:strVal val="visible"/>
                                      </p:to>
                                    </p:set>
                                    <p:anim calcmode="lin" valueType="num">
                                      <p:cBhvr>
                                        <p:cTn id="72" dur="500" fill="hold"/>
                                        <p:tgtEl>
                                          <p:spTgt spid="145"/>
                                        </p:tgtEl>
                                        <p:attrNameLst>
                                          <p:attrName>ppt_w</p:attrName>
                                        </p:attrNameLst>
                                      </p:cBhvr>
                                      <p:tavLst>
                                        <p:tav tm="0">
                                          <p:val>
                                            <p:fltVal val="0"/>
                                          </p:val>
                                        </p:tav>
                                        <p:tav tm="100000">
                                          <p:val>
                                            <p:strVal val="#ppt_w"/>
                                          </p:val>
                                        </p:tav>
                                      </p:tavLst>
                                    </p:anim>
                                    <p:anim calcmode="lin" valueType="num">
                                      <p:cBhvr>
                                        <p:cTn id="73" dur="500" fill="hold"/>
                                        <p:tgtEl>
                                          <p:spTgt spid="145"/>
                                        </p:tgtEl>
                                        <p:attrNameLst>
                                          <p:attrName>ppt_h</p:attrName>
                                        </p:attrNameLst>
                                      </p:cBhvr>
                                      <p:tavLst>
                                        <p:tav tm="0">
                                          <p:val>
                                            <p:fltVal val="0"/>
                                          </p:val>
                                        </p:tav>
                                        <p:tav tm="100000">
                                          <p:val>
                                            <p:strVal val="#ppt_h"/>
                                          </p:val>
                                        </p:tav>
                                      </p:tavLst>
                                    </p:anim>
                                    <p:animEffect transition="in" filter="fade">
                                      <p:cBhvr>
                                        <p:cTn id="74" dur="500"/>
                                        <p:tgtEl>
                                          <p:spTgt spid="145"/>
                                        </p:tgtEl>
                                      </p:cBhvr>
                                    </p:animEffect>
                                  </p:childTnLst>
                                </p:cTn>
                              </p:par>
                            </p:childTnLst>
                          </p:cTn>
                        </p:par>
                        <p:par>
                          <p:cTn id="75" fill="hold">
                            <p:stCondLst>
                              <p:cond delay="7000"/>
                            </p:stCondLst>
                            <p:childTnLst>
                              <p:par>
                                <p:cTn id="76" presetID="42" presetClass="entr" presetSubtype="0" fill="hold" grpId="0" nodeType="afterEffect">
                                  <p:stCondLst>
                                    <p:cond delay="0"/>
                                  </p:stCondLst>
                                  <p:childTnLst>
                                    <p:set>
                                      <p:cBhvr>
                                        <p:cTn id="77" dur="1" fill="hold">
                                          <p:stCondLst>
                                            <p:cond delay="0"/>
                                          </p:stCondLst>
                                        </p:cTn>
                                        <p:tgtEl>
                                          <p:spTgt spid="151"/>
                                        </p:tgtEl>
                                        <p:attrNameLst>
                                          <p:attrName>style.visibility</p:attrName>
                                        </p:attrNameLst>
                                      </p:cBhvr>
                                      <p:to>
                                        <p:strVal val="visible"/>
                                      </p:to>
                                    </p:set>
                                    <p:animEffect transition="in" filter="fade">
                                      <p:cBhvr>
                                        <p:cTn id="78" dur="500"/>
                                        <p:tgtEl>
                                          <p:spTgt spid="151"/>
                                        </p:tgtEl>
                                      </p:cBhvr>
                                    </p:animEffect>
                                    <p:anim calcmode="lin" valueType="num">
                                      <p:cBhvr>
                                        <p:cTn id="79" dur="500" fill="hold"/>
                                        <p:tgtEl>
                                          <p:spTgt spid="151"/>
                                        </p:tgtEl>
                                        <p:attrNameLst>
                                          <p:attrName>ppt_x</p:attrName>
                                        </p:attrNameLst>
                                      </p:cBhvr>
                                      <p:tavLst>
                                        <p:tav tm="0">
                                          <p:val>
                                            <p:strVal val="#ppt_x"/>
                                          </p:val>
                                        </p:tav>
                                        <p:tav tm="100000">
                                          <p:val>
                                            <p:strVal val="#ppt_x"/>
                                          </p:val>
                                        </p:tav>
                                      </p:tavLst>
                                    </p:anim>
                                    <p:anim calcmode="lin" valueType="num">
                                      <p:cBhvr>
                                        <p:cTn id="80" dur="500" fill="hold"/>
                                        <p:tgtEl>
                                          <p:spTgt spid="151"/>
                                        </p:tgtEl>
                                        <p:attrNameLst>
                                          <p:attrName>ppt_y</p:attrName>
                                        </p:attrNameLst>
                                      </p:cBhvr>
                                      <p:tavLst>
                                        <p:tav tm="0">
                                          <p:val>
                                            <p:strVal val="#ppt_y+.1"/>
                                          </p:val>
                                        </p:tav>
                                        <p:tav tm="100000">
                                          <p:val>
                                            <p:strVal val="#ppt_y"/>
                                          </p:val>
                                        </p:tav>
                                      </p:tavLst>
                                    </p:anim>
                                  </p:childTnLst>
                                </p:cTn>
                              </p:par>
                            </p:childTnLst>
                          </p:cTn>
                        </p:par>
                        <p:par>
                          <p:cTn id="81" fill="hold">
                            <p:stCondLst>
                              <p:cond delay="7500"/>
                            </p:stCondLst>
                            <p:childTnLst>
                              <p:par>
                                <p:cTn id="82" presetID="22" presetClass="entr" presetSubtype="2" fill="hold" nodeType="afterEffect">
                                  <p:stCondLst>
                                    <p:cond delay="0"/>
                                  </p:stCondLst>
                                  <p:childTnLst>
                                    <p:set>
                                      <p:cBhvr>
                                        <p:cTn id="83" dur="1" fill="hold">
                                          <p:stCondLst>
                                            <p:cond delay="0"/>
                                          </p:stCondLst>
                                        </p:cTn>
                                        <p:tgtEl>
                                          <p:spTgt spid="142"/>
                                        </p:tgtEl>
                                        <p:attrNameLst>
                                          <p:attrName>style.visibility</p:attrName>
                                        </p:attrNameLst>
                                      </p:cBhvr>
                                      <p:to>
                                        <p:strVal val="visible"/>
                                      </p:to>
                                    </p:set>
                                    <p:animEffect transition="in" filter="wipe(right)">
                                      <p:cBhvr>
                                        <p:cTn id="84" dur="500"/>
                                        <p:tgtEl>
                                          <p:spTgt spid="142"/>
                                        </p:tgtEl>
                                      </p:cBhvr>
                                    </p:animEffect>
                                  </p:childTnLst>
                                </p:cTn>
                              </p:par>
                            </p:childTnLst>
                          </p:cTn>
                        </p:par>
                        <p:par>
                          <p:cTn id="85" fill="hold">
                            <p:stCondLst>
                              <p:cond delay="8000"/>
                            </p:stCondLst>
                            <p:childTnLst>
                              <p:par>
                                <p:cTn id="86" presetID="22" presetClass="entr" presetSubtype="8" fill="hold" nodeType="afterEffect">
                                  <p:stCondLst>
                                    <p:cond delay="0"/>
                                  </p:stCondLst>
                                  <p:childTnLst>
                                    <p:set>
                                      <p:cBhvr>
                                        <p:cTn id="87" dur="1" fill="hold">
                                          <p:stCondLst>
                                            <p:cond delay="0"/>
                                          </p:stCondLst>
                                        </p:cTn>
                                        <p:tgtEl>
                                          <p:spTgt spid="148"/>
                                        </p:tgtEl>
                                        <p:attrNameLst>
                                          <p:attrName>style.visibility</p:attrName>
                                        </p:attrNameLst>
                                      </p:cBhvr>
                                      <p:to>
                                        <p:strVal val="visible"/>
                                      </p:to>
                                    </p:set>
                                    <p:animEffect transition="in" filter="wipe(left)">
                                      <p:cBhvr>
                                        <p:cTn id="88"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31" grpId="0" animBg="1"/>
      <p:bldP spid="141" grpId="0" animBg="1"/>
      <p:bldP spid="1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3780706" y="916360"/>
            <a:ext cx="1600200" cy="1522412"/>
            <a:chOff x="1424226" y="1858045"/>
            <a:chExt cx="1600200" cy="1522412"/>
          </a:xfrm>
        </p:grpSpPr>
        <p:grpSp>
          <p:nvGrpSpPr>
            <p:cNvPr id="17" name="组合 35"/>
            <p:cNvGrpSpPr/>
            <p:nvPr/>
          </p:nvGrpSpPr>
          <p:grpSpPr bwMode="auto">
            <a:xfrm>
              <a:off x="1449388" y="1858045"/>
              <a:ext cx="1524000" cy="1522412"/>
              <a:chOff x="3091333" y="1182834"/>
              <a:chExt cx="3298687" cy="3298688"/>
            </a:xfrm>
          </p:grpSpPr>
          <p:sp>
            <p:nvSpPr>
              <p:cNvPr id="19" name="椭圆 18"/>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1900">
                  <a:solidFill>
                    <a:schemeClr val="lt1"/>
                  </a:solidFill>
                  <a:latin typeface="+mn-lt"/>
                  <a:ea typeface="+mn-ea"/>
                </a:endParaRPr>
              </a:p>
            </p:txBody>
          </p:sp>
          <p:grpSp>
            <p:nvGrpSpPr>
              <p:cNvPr id="20" name="组合 19"/>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21" name="同心圆 20"/>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sp>
              <p:nvSpPr>
                <p:cNvPr id="35" name="同心圆 34"/>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grpSp>
        </p:grpSp>
        <p:sp>
          <p:nvSpPr>
            <p:cNvPr id="18"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en-US" altLang="zh-CN" sz="50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04</a:t>
              </a:r>
              <a:endParaRPr lang="en-US" altLang="zh-CN" sz="50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36" name="Rectangle 4"/>
          <p:cNvSpPr txBox="1">
            <a:spLocks noChangeArrowheads="1"/>
          </p:cNvSpPr>
          <p:nvPr/>
        </p:nvSpPr>
        <p:spPr bwMode="auto">
          <a:xfrm>
            <a:off x="3070498" y="2572544"/>
            <a:ext cx="3014464" cy="57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000" b="0" i="0" u="none" strike="noStrike" kern="0" cap="none" spc="0" normalizeH="0" baseline="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cs typeface="+mj-cs"/>
              </a:rPr>
              <a:t>经验总结与不足</a:t>
            </a:r>
            <a:endParaRPr kumimoji="0" lang="zh-CN" altLang="en-US" sz="3000" b="0" i="0" u="none" strike="noStrike" kern="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j-cs"/>
            </a:endParaRPr>
          </a:p>
        </p:txBody>
      </p:sp>
      <p:sp>
        <p:nvSpPr>
          <p:cNvPr id="23" name="Rectangle 4"/>
          <p:cNvSpPr txBox="1">
            <a:spLocks noChangeArrowheads="1"/>
          </p:cNvSpPr>
          <p:nvPr/>
        </p:nvSpPr>
        <p:spPr bwMode="auto">
          <a:xfrm>
            <a:off x="3060626" y="2961804"/>
            <a:ext cx="2824957" cy="7628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defPPr>
              <a:defRPr lang="zh-CN"/>
            </a:defPPr>
            <a:lvl1pPr lvl="0" indent="0" algn="ctr" fontAlgn="auto">
              <a:spcBef>
                <a:spcPts val="0"/>
              </a:spcBef>
              <a:spcAft>
                <a:spcPts val="0"/>
              </a:spcAft>
              <a:buFontTx/>
              <a:buNone/>
              <a:defRPr sz="1500" b="0" kern="0">
                <a:solidFill>
                  <a:schemeClr val="tx1">
                    <a:lumMod val="85000"/>
                    <a:lumOff val="15000"/>
                  </a:schemeClr>
                </a:solidFill>
                <a:latin typeface="Arial" panose="020B0604020202020204"/>
                <a:ea typeface="微软雅黑" panose="020B0503020204020204" pitchFamily="34" charset="-122"/>
                <a:cs typeface="+mj-cs"/>
              </a:defRPr>
            </a:lvl1pPr>
            <a:lvl2pPr marL="742950" indent="-285750" eaLnBrk="0" hangingPunct="0">
              <a:spcBef>
                <a:spcPct val="20000"/>
              </a:spcBef>
              <a:buChar char="–"/>
              <a:defRPr sz="2000">
                <a:ea typeface="仿宋_GB2312" pitchFamily="49" charset="-122"/>
              </a:defRPr>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en-US" altLang="zh-CN" dirty="0"/>
              <a:t>EXPERIENCE SUMMARY AND DEFICIENCY</a:t>
            </a:r>
            <a:endParaRPr lang="zh-CN" altLang="en-US" dirty="0"/>
          </a:p>
        </p:txBody>
      </p:sp>
      <p:sp>
        <p:nvSpPr>
          <p:cNvPr id="24" name="TextBox 15"/>
          <p:cNvSpPr txBox="1">
            <a:spLocks noChangeArrowheads="1"/>
          </p:cNvSpPr>
          <p:nvPr/>
        </p:nvSpPr>
        <p:spPr bwMode="auto">
          <a:xfrm>
            <a:off x="3048794" y="3737446"/>
            <a:ext cx="3001461" cy="923330"/>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50000"/>
              </a:lnSpc>
              <a:defRPr sz="1200" b="0" kern="0">
                <a:solidFill>
                  <a:schemeClr val="accent3">
                    <a:lumMod val="50000"/>
                  </a:schemeClr>
                </a:solidFill>
                <a:latin typeface="微软雅黑" panose="020B0503020204020204" pitchFamily="34" charset="-122"/>
                <a:ea typeface="微软雅黑" panose="020B0503020204020204" pitchFamily="34" charset="-122"/>
              </a:defRPr>
            </a:lvl1pPr>
          </a:lstStyle>
          <a:p>
            <a:pPr algn="ctr"/>
            <a:r>
              <a:rPr lang="zh-CN" altLang="en-US" dirty="0" smtClean="0">
                <a:solidFill>
                  <a:schemeClr val="tx1">
                    <a:lumMod val="95000"/>
                    <a:lumOff val="5000"/>
                  </a:schemeClr>
                </a:solidFill>
              </a:rPr>
              <a:t>经验总结</a:t>
            </a:r>
            <a:endParaRPr lang="en-US" altLang="zh-CN" dirty="0" smtClean="0">
              <a:solidFill>
                <a:schemeClr val="tx1">
                  <a:lumMod val="95000"/>
                  <a:lumOff val="5000"/>
                </a:schemeClr>
              </a:solidFill>
            </a:endParaRPr>
          </a:p>
          <a:p>
            <a:pPr algn="ctr"/>
            <a:r>
              <a:rPr lang="zh-CN" altLang="en-US" dirty="0" smtClean="0">
                <a:solidFill>
                  <a:schemeClr val="tx1">
                    <a:lumMod val="95000"/>
                    <a:lumOff val="5000"/>
                  </a:schemeClr>
                </a:solidFill>
              </a:rPr>
              <a:t>工作</a:t>
            </a:r>
            <a:r>
              <a:rPr lang="zh-CN" altLang="en-US" dirty="0">
                <a:solidFill>
                  <a:schemeClr val="tx1">
                    <a:lumMod val="95000"/>
                    <a:lumOff val="5000"/>
                  </a:schemeClr>
                </a:solidFill>
              </a:rPr>
              <a:t>中存在</a:t>
            </a:r>
            <a:r>
              <a:rPr lang="zh-CN" altLang="en-US" dirty="0" smtClean="0">
                <a:solidFill>
                  <a:schemeClr val="tx1">
                    <a:lumMod val="95000"/>
                    <a:lumOff val="5000"/>
                  </a:schemeClr>
                </a:solidFill>
              </a:rPr>
              <a:t>的不足           </a:t>
            </a:r>
            <a:endParaRPr lang="en-US" altLang="zh-CN" dirty="0" smtClean="0">
              <a:solidFill>
                <a:schemeClr val="tx1">
                  <a:lumMod val="95000"/>
                  <a:lumOff val="5000"/>
                </a:schemeClr>
              </a:solidFill>
            </a:endParaRPr>
          </a:p>
          <a:p>
            <a:pPr algn="ctr"/>
            <a:r>
              <a:rPr lang="zh-CN" altLang="en-US" dirty="0" smtClean="0">
                <a:solidFill>
                  <a:schemeClr val="tx1">
                    <a:lumMod val="95000"/>
                    <a:lumOff val="5000"/>
                  </a:schemeClr>
                </a:solidFill>
              </a:rPr>
              <a:t>改进工作不足的</a:t>
            </a:r>
            <a:r>
              <a:rPr lang="zh-CN" altLang="en-US" dirty="0">
                <a:solidFill>
                  <a:schemeClr val="tx1">
                    <a:lumMod val="95000"/>
                    <a:lumOff val="5000"/>
                  </a:schemeClr>
                </a:solidFill>
              </a:rPr>
              <a:t>方法及</a:t>
            </a:r>
            <a:r>
              <a:rPr lang="zh-CN" altLang="en-US" dirty="0" smtClean="0">
                <a:solidFill>
                  <a:schemeClr val="tx1">
                    <a:lumMod val="95000"/>
                    <a:lumOff val="5000"/>
                  </a:schemeClr>
                </a:solidFill>
              </a:rPr>
              <a:t>措施</a:t>
            </a:r>
            <a:endParaRPr lang="zh-CN" altLang="en-US" dirty="0">
              <a:solidFill>
                <a:schemeClr val="tx1">
                  <a:lumMod val="95000"/>
                  <a:lumOff val="5000"/>
                </a:schemeClr>
              </a:solidFill>
            </a:endParaRPr>
          </a:p>
        </p:txBody>
      </p:sp>
      <p:grpSp>
        <p:nvGrpSpPr>
          <p:cNvPr id="13" name="组合 12"/>
          <p:cNvGrpSpPr/>
          <p:nvPr/>
        </p:nvGrpSpPr>
        <p:grpSpPr>
          <a:xfrm>
            <a:off x="-899814" y="1677567"/>
            <a:ext cx="1806854" cy="1590266"/>
            <a:chOff x="686505" y="3160938"/>
            <a:chExt cx="1636825" cy="1440620"/>
          </a:xfrm>
        </p:grpSpPr>
        <p:sp>
          <p:nvSpPr>
            <p:cNvPr id="14"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22"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25" name="组合 24"/>
          <p:cNvGrpSpPr/>
          <p:nvPr/>
        </p:nvGrpSpPr>
        <p:grpSpPr>
          <a:xfrm>
            <a:off x="8187036" y="1677567"/>
            <a:ext cx="1806854" cy="1590266"/>
            <a:chOff x="686505" y="3160938"/>
            <a:chExt cx="1636825" cy="1440620"/>
          </a:xfrm>
        </p:grpSpPr>
        <p:sp>
          <p:nvSpPr>
            <p:cNvPr id="26"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27"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8" presetClass="emph" presetSubtype="0" fill="hold" nodeType="withEffect">
                                  <p:stCondLst>
                                    <p:cond delay="0"/>
                                  </p:stCondLst>
                                  <p:childTnLst>
                                    <p:animRot by="21600000">
                                      <p:cBhvr>
                                        <p:cTn id="18" dur="500" fill="hold"/>
                                        <p:tgtEl>
                                          <p:spTgt spid="16"/>
                                        </p:tgtEl>
                                        <p:attrNameLst>
                                          <p:attrName>r</p:attrName>
                                        </p:attrNameLst>
                                      </p:cBhvr>
                                    </p:animRo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700"/>
                                        <p:tgtEl>
                                          <p:spTgt spid="36"/>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700"/>
                                        <p:tgtEl>
                                          <p:spTgt spid="23"/>
                                        </p:tgtEl>
                                      </p:cBhvr>
                                    </p:animEffect>
                                  </p:childTnLst>
                                </p:cTn>
                              </p:par>
                            </p:childTnLst>
                          </p:cTn>
                        </p:par>
                        <p:par>
                          <p:cTn id="27" fill="hold">
                            <p:stCondLst>
                              <p:cond delay="300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24"/>
                                        </p:tgtEl>
                                        <p:attrNameLst>
                                          <p:attrName>style.visibility</p:attrName>
                                        </p:attrNameLst>
                                      </p:cBhvr>
                                      <p:to>
                                        <p:strVal val="visible"/>
                                      </p:to>
                                    </p:set>
                                    <p:anim calcmode="discrete" valueType="clr">
                                      <p:cBhvr override="childStyle">
                                        <p:cTn id="30"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24"/>
                                        </p:tgtEl>
                                        <p:attrNameLst>
                                          <p:attrName>fillcolor</p:attrName>
                                        </p:attrNameLst>
                                      </p:cBhvr>
                                      <p:tavLst>
                                        <p:tav tm="0">
                                          <p:val>
                                            <p:clrVal>
                                              <a:schemeClr val="accent2"/>
                                            </p:clrVal>
                                          </p:val>
                                        </p:tav>
                                        <p:tav tm="50000">
                                          <p:val>
                                            <p:clrVal>
                                              <a:schemeClr val="hlink"/>
                                            </p:clrVal>
                                          </p:val>
                                        </p:tav>
                                      </p:tavLst>
                                    </p:anim>
                                    <p:set>
                                      <p:cBhvr>
                                        <p:cTn id="32" dur="80"/>
                                        <p:tgtEl>
                                          <p:spTgt spid="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直接连接符 22"/>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24" name="文本框 31"/>
          <p:cNvSpPr>
            <a:spLocks noChangeArrowheads="1"/>
          </p:cNvSpPr>
          <p:nvPr/>
        </p:nvSpPr>
        <p:spPr bwMode="auto">
          <a:xfrm>
            <a:off x="596680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EXPERIENCE SUMMARY</a:t>
            </a:r>
            <a:endParaRPr lang="zh-CN" altLang="en-US" sz="1600" kern="0" dirty="0">
              <a:solidFill>
                <a:srgbClr val="2F5879"/>
              </a:solidFill>
              <a:latin typeface="Impact" panose="020B0806030902050204" pitchFamily="34" charset="0"/>
            </a:endParaRPr>
          </a:p>
        </p:txBody>
      </p:sp>
      <p:sp>
        <p:nvSpPr>
          <p:cNvPr id="25"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26" name="组合 25"/>
          <p:cNvGrpSpPr/>
          <p:nvPr/>
        </p:nvGrpSpPr>
        <p:grpSpPr>
          <a:xfrm>
            <a:off x="520640" y="196280"/>
            <a:ext cx="1766054" cy="551522"/>
            <a:chOff x="520640" y="251298"/>
            <a:chExt cx="1766054" cy="551522"/>
          </a:xfrm>
        </p:grpSpPr>
        <p:sp>
          <p:nvSpPr>
            <p:cNvPr id="27" name="矩形 3"/>
            <p:cNvSpPr>
              <a:spLocks noChangeArrowheads="1"/>
            </p:cNvSpPr>
            <p:nvPr/>
          </p:nvSpPr>
          <p:spPr bwMode="auto">
            <a:xfrm>
              <a:off x="872768" y="251298"/>
              <a:ext cx="106183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经验总结</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8" name="组合 27"/>
            <p:cNvGrpSpPr/>
            <p:nvPr/>
          </p:nvGrpSpPr>
          <p:grpSpPr>
            <a:xfrm>
              <a:off x="520640" y="556320"/>
              <a:ext cx="1766054" cy="246500"/>
              <a:chOff x="562081" y="466763"/>
              <a:chExt cx="1766054" cy="246500"/>
            </a:xfrm>
          </p:grpSpPr>
          <p:sp>
            <p:nvSpPr>
              <p:cNvPr id="29"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0" name="组合 29"/>
              <p:cNvGrpSpPr/>
              <p:nvPr/>
            </p:nvGrpSpPr>
            <p:grpSpPr>
              <a:xfrm>
                <a:off x="931046" y="667544"/>
                <a:ext cx="1028125" cy="45719"/>
                <a:chOff x="688893" y="2574256"/>
                <a:chExt cx="7739508" cy="81111"/>
              </a:xfrm>
            </p:grpSpPr>
            <p:sp>
              <p:nvSpPr>
                <p:cNvPr id="31"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2"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3"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4"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5"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106" name="椭圆 105"/>
          <p:cNvSpPr/>
          <p:nvPr/>
        </p:nvSpPr>
        <p:spPr>
          <a:xfrm>
            <a:off x="4797208" y="3313750"/>
            <a:ext cx="274777" cy="274777"/>
          </a:xfrm>
          <a:prstGeom prst="ellipse">
            <a:avLst/>
          </a:prstGeom>
          <a:solidFill>
            <a:sysClr val="windowText" lastClr="000000"/>
          </a:solidFill>
          <a:ln w="28575" cap="flat" cmpd="sng" algn="ctr">
            <a:noFill/>
            <a:prstDash val="solid"/>
          </a:ln>
          <a:effectLst>
            <a:outerShdw blurRad="254000" dist="127000" dir="8100000" algn="t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07" name="椭圆 106"/>
          <p:cNvSpPr/>
          <p:nvPr/>
        </p:nvSpPr>
        <p:spPr>
          <a:xfrm>
            <a:off x="4500874" y="3432089"/>
            <a:ext cx="137389" cy="137389"/>
          </a:xfrm>
          <a:prstGeom prst="ellipse">
            <a:avLst/>
          </a:prstGeom>
          <a:solidFill>
            <a:sysClr val="windowText" lastClr="000000"/>
          </a:solidFill>
          <a:ln w="28575" cap="flat" cmpd="sng" algn="ctr">
            <a:noFill/>
            <a:prstDash val="solid"/>
          </a:ln>
          <a:effectLst>
            <a:outerShdw blurRad="254000" dist="127000" dir="8100000" algn="t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08" name="椭圆 107"/>
          <p:cNvSpPr/>
          <p:nvPr/>
        </p:nvSpPr>
        <p:spPr>
          <a:xfrm>
            <a:off x="5307189" y="3310905"/>
            <a:ext cx="137389" cy="137389"/>
          </a:xfrm>
          <a:prstGeom prst="ellipse">
            <a:avLst/>
          </a:prstGeom>
          <a:solidFill>
            <a:sysClr val="windowText" lastClr="000000"/>
          </a:solidFill>
          <a:ln w="28575" cap="flat" cmpd="sng" algn="ctr">
            <a:noFill/>
            <a:prstDash val="solid"/>
          </a:ln>
          <a:effectLst>
            <a:outerShdw blurRad="254000" dist="127000" dir="8100000" algn="t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09" name="椭圆 108"/>
          <p:cNvSpPr/>
          <p:nvPr/>
        </p:nvSpPr>
        <p:spPr>
          <a:xfrm>
            <a:off x="6095278" y="3345516"/>
            <a:ext cx="250454" cy="250454"/>
          </a:xfrm>
          <a:prstGeom prst="ellipse">
            <a:avLst/>
          </a:prstGeom>
          <a:solidFill>
            <a:sysClr val="windowText" lastClr="000000"/>
          </a:solidFill>
          <a:ln w="28575" cap="flat" cmpd="sng" algn="ctr">
            <a:noFill/>
            <a:prstDash val="solid"/>
          </a:ln>
          <a:effectLst>
            <a:outerShdw blurRad="317500" dist="1905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0" name="椭圆 109"/>
          <p:cNvSpPr/>
          <p:nvPr/>
        </p:nvSpPr>
        <p:spPr>
          <a:xfrm>
            <a:off x="4315304" y="3442596"/>
            <a:ext cx="137389" cy="137389"/>
          </a:xfrm>
          <a:prstGeom prst="ellipse">
            <a:avLst/>
          </a:prstGeom>
          <a:solidFill>
            <a:sysClr val="windowText" lastClr="000000"/>
          </a:solidFill>
          <a:ln w="28575" cap="flat" cmpd="sng" algn="ctr">
            <a:noFill/>
            <a:prstDash val="solid"/>
          </a:ln>
          <a:effectLst>
            <a:outerShdw blurRad="254000" dist="127000" dir="8100000" algn="t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1" name="椭圆 110"/>
          <p:cNvSpPr/>
          <p:nvPr/>
        </p:nvSpPr>
        <p:spPr>
          <a:xfrm>
            <a:off x="5450976" y="3257550"/>
            <a:ext cx="322151" cy="322151"/>
          </a:xfrm>
          <a:prstGeom prst="ellipse">
            <a:avLst/>
          </a:prstGeom>
          <a:solidFill>
            <a:sysClr val="windowText" lastClr="000000"/>
          </a:solidFill>
          <a:ln w="28575" cap="flat" cmpd="sng" algn="ctr">
            <a:noFill/>
            <a:prstDash val="solid"/>
          </a:ln>
          <a:effectLst>
            <a:outerShdw blurRad="317500" dist="1905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2" name="椭圆 111"/>
          <p:cNvSpPr/>
          <p:nvPr/>
        </p:nvSpPr>
        <p:spPr>
          <a:xfrm>
            <a:off x="3451812" y="3313620"/>
            <a:ext cx="274777" cy="274777"/>
          </a:xfrm>
          <a:prstGeom prst="ellipse">
            <a:avLst/>
          </a:prstGeom>
          <a:solidFill>
            <a:sysClr val="windowText" lastClr="000000"/>
          </a:solidFill>
          <a:ln w="28575" cap="flat" cmpd="sng" algn="ctr">
            <a:noFill/>
            <a:prstDash val="solid"/>
          </a:ln>
          <a:effectLst>
            <a:outerShdw blurRad="254000" dist="127000" dir="8100000" algn="t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3" name="椭圆 112"/>
          <p:cNvSpPr/>
          <p:nvPr/>
        </p:nvSpPr>
        <p:spPr>
          <a:xfrm>
            <a:off x="3166602" y="3444852"/>
            <a:ext cx="137389" cy="137389"/>
          </a:xfrm>
          <a:prstGeom prst="ellipse">
            <a:avLst/>
          </a:prstGeom>
          <a:solidFill>
            <a:sysClr val="windowText" lastClr="000000"/>
          </a:solidFill>
          <a:ln w="28575" cap="flat" cmpd="sng" algn="ctr">
            <a:noFill/>
            <a:prstDash val="solid"/>
          </a:ln>
          <a:effectLst>
            <a:outerShdw blurRad="254000" dist="127000" dir="8100000" algn="t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4" name="椭圆 113"/>
          <p:cNvSpPr/>
          <p:nvPr/>
        </p:nvSpPr>
        <p:spPr>
          <a:xfrm>
            <a:off x="3734621" y="3131025"/>
            <a:ext cx="214492" cy="214492"/>
          </a:xfrm>
          <a:prstGeom prst="ellipse">
            <a:avLst/>
          </a:prstGeom>
          <a:solidFill>
            <a:sysClr val="windowText" lastClr="000000"/>
          </a:solidFill>
          <a:ln w="28575" cap="flat" cmpd="sng" algn="ctr">
            <a:noFill/>
            <a:prstDash val="solid"/>
          </a:ln>
          <a:effectLst>
            <a:outerShdw blurRad="254000" dist="127000" dir="8100000" algn="t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5" name="椭圆 114"/>
          <p:cNvSpPr/>
          <p:nvPr/>
        </p:nvSpPr>
        <p:spPr>
          <a:xfrm>
            <a:off x="3935589" y="3366683"/>
            <a:ext cx="137389" cy="137389"/>
          </a:xfrm>
          <a:prstGeom prst="ellipse">
            <a:avLst/>
          </a:prstGeom>
          <a:solidFill>
            <a:sysClr val="windowText" lastClr="000000"/>
          </a:solidFill>
          <a:ln w="28575" cap="flat" cmpd="sng" algn="ctr">
            <a:noFill/>
            <a:prstDash val="solid"/>
          </a:ln>
          <a:effectLst>
            <a:outerShdw blurRad="254000" dist="127000" dir="8100000" algn="tr"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6" name="椭圆 115"/>
          <p:cNvSpPr/>
          <p:nvPr/>
        </p:nvSpPr>
        <p:spPr>
          <a:xfrm>
            <a:off x="4972817" y="1143767"/>
            <a:ext cx="1352577" cy="1352577"/>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672735" y="1209428"/>
            <a:ext cx="1352577" cy="1352577"/>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8" name="Rounded Rectangle 6"/>
          <p:cNvSpPr/>
          <p:nvPr/>
        </p:nvSpPr>
        <p:spPr>
          <a:xfrm>
            <a:off x="5930900" y="2000249"/>
            <a:ext cx="1388219" cy="1388219"/>
          </a:xfrm>
          <a:prstGeom prst="roundRect">
            <a:avLst>
              <a:gd name="adj" fmla="val 50000"/>
            </a:avLst>
          </a:prstGeom>
          <a:blipFill rotWithShape="1">
            <a:blip r:embed="rId2"/>
            <a:srcRect/>
            <a:stretch>
              <a:fillRect l="-23114" t="-60" r="-23114" b="-60"/>
            </a:stretch>
          </a:blipFill>
          <a:ln w="28575" cap="flat" cmpd="sng" algn="ctr">
            <a:noFill/>
            <a:prstDash val="solid"/>
          </a:ln>
          <a:effectLst>
            <a:outerShdw blurRad="4699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Roboto condensed"/>
              <a:ea typeface="+mn-ea"/>
              <a:cs typeface="Roboto condensed"/>
            </a:endParaRPr>
          </a:p>
        </p:txBody>
      </p:sp>
      <p:sp>
        <p:nvSpPr>
          <p:cNvPr id="119" name="Rounded Rectangle 7"/>
          <p:cNvSpPr/>
          <p:nvPr/>
        </p:nvSpPr>
        <p:spPr>
          <a:xfrm>
            <a:off x="1712540" y="2068139"/>
            <a:ext cx="1388219" cy="1388219"/>
          </a:xfrm>
          <a:prstGeom prst="roundRect">
            <a:avLst>
              <a:gd name="adj" fmla="val 50000"/>
            </a:avLst>
          </a:prstGeom>
          <a:blipFill rotWithShape="1">
            <a:blip r:embed="rId3"/>
            <a:srcRect/>
            <a:stretch>
              <a:fillRect l="-23114" t="-60" r="-23114" b="-60"/>
            </a:stretch>
          </a:blipFill>
          <a:ln w="28575" cap="flat" cmpd="sng" algn="ctr">
            <a:noFill/>
            <a:prstDash val="solid"/>
          </a:ln>
          <a:effectLst>
            <a:outerShdw blurRad="4699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Roboto condensed"/>
              <a:ea typeface="+mn-ea"/>
              <a:cs typeface="Roboto condensed"/>
            </a:endParaRPr>
          </a:p>
        </p:txBody>
      </p:sp>
      <p:grpSp>
        <p:nvGrpSpPr>
          <p:cNvPr id="120" name="组合 119"/>
          <p:cNvGrpSpPr/>
          <p:nvPr/>
        </p:nvGrpSpPr>
        <p:grpSpPr>
          <a:xfrm>
            <a:off x="689157" y="1200944"/>
            <a:ext cx="1597637" cy="1597633"/>
            <a:chOff x="304800" y="673100"/>
            <a:chExt cx="4000500" cy="4000500"/>
          </a:xfrm>
          <a:effectLst>
            <a:outerShdw blurRad="444500" dist="254000" dir="8100000" algn="tr" rotWithShape="0">
              <a:prstClr val="black">
                <a:alpha val="50000"/>
              </a:prstClr>
            </a:outerShdw>
          </a:effectLst>
        </p:grpSpPr>
        <p:sp>
          <p:nvSpPr>
            <p:cNvPr id="121" name="同心圆 12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2" name="椭圆 12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23" name="组合 122"/>
          <p:cNvGrpSpPr/>
          <p:nvPr/>
        </p:nvGrpSpPr>
        <p:grpSpPr>
          <a:xfrm>
            <a:off x="3702050" y="1556260"/>
            <a:ext cx="1702088" cy="1702084"/>
            <a:chOff x="304800" y="673100"/>
            <a:chExt cx="4000500" cy="4000500"/>
          </a:xfrm>
          <a:effectLst>
            <a:outerShdw blurRad="444500" dist="254000" dir="8100000" algn="tr" rotWithShape="0">
              <a:prstClr val="black">
                <a:alpha val="50000"/>
              </a:prstClr>
            </a:outerShdw>
          </a:effectLst>
        </p:grpSpPr>
        <p:sp>
          <p:nvSpPr>
            <p:cNvPr id="124" name="同心圆 12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5" name="椭圆 12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126" name="组合 125"/>
          <p:cNvGrpSpPr/>
          <p:nvPr/>
        </p:nvGrpSpPr>
        <p:grpSpPr>
          <a:xfrm>
            <a:off x="6886093" y="1048544"/>
            <a:ext cx="1562285" cy="1562281"/>
            <a:chOff x="304800" y="673100"/>
            <a:chExt cx="4000500" cy="4000500"/>
          </a:xfrm>
          <a:effectLst>
            <a:outerShdw blurRad="444500" dist="254000" dir="8100000" algn="tr" rotWithShape="0">
              <a:prstClr val="black">
                <a:alpha val="50000"/>
              </a:prstClr>
            </a:outerShdw>
          </a:effectLst>
        </p:grpSpPr>
        <p:sp>
          <p:nvSpPr>
            <p:cNvPr id="127" name="同心圆 12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128" name="椭圆 12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29" name="矩形 128"/>
          <p:cNvSpPr/>
          <p:nvPr/>
        </p:nvSpPr>
        <p:spPr>
          <a:xfrm>
            <a:off x="5293348" y="1438290"/>
            <a:ext cx="750438" cy="55399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rPr>
              <a:t>专业</a:t>
            </a:r>
            <a:endParaRPr kumimoji="0" lang="en-US" altLang="zh-CN" sz="1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rPr>
              <a:t>技术</a:t>
            </a:r>
            <a:endParaRPr kumimoji="0" lang="zh-CN" altLang="en-US" sz="15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30" name="矩形 129"/>
          <p:cNvSpPr/>
          <p:nvPr/>
        </p:nvSpPr>
        <p:spPr>
          <a:xfrm>
            <a:off x="2844602" y="1514490"/>
            <a:ext cx="870930" cy="55399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rPr>
              <a:t>燃烧</a:t>
            </a:r>
            <a:endParaRPr kumimoji="0" lang="en-US" altLang="zh-CN" sz="1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rPr>
              <a:t>激情</a:t>
            </a:r>
            <a:endParaRPr kumimoji="0" lang="zh-CN" altLang="en-US" sz="15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31" name="矩形 130"/>
          <p:cNvSpPr/>
          <p:nvPr/>
        </p:nvSpPr>
        <p:spPr>
          <a:xfrm>
            <a:off x="1039228" y="1649899"/>
            <a:ext cx="813558"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沸腾</a:t>
            </a:r>
            <a:endParaRPr kumimoji="0" lang="en-US" altLang="zh-CN" sz="1800" b="1" i="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理想</a:t>
            </a:r>
            <a:endParaRPr kumimoji="0" lang="zh-CN" altLang="en-US" sz="1800" b="1" i="1"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132" name="矩形 131"/>
          <p:cNvSpPr/>
          <p:nvPr/>
        </p:nvSpPr>
        <p:spPr>
          <a:xfrm>
            <a:off x="7269833" y="1494165"/>
            <a:ext cx="903361"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1"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共</a:t>
            </a:r>
            <a:r>
              <a:rPr kumimoji="0" lang="zh-CN" altLang="en-US" sz="1800" b="1" i="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创</a:t>
            </a:r>
            <a:endParaRPr kumimoji="0" lang="en-US" altLang="zh-CN" sz="1800" b="1" i="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未来</a:t>
            </a:r>
            <a:endParaRPr kumimoji="0" lang="zh-CN" altLang="en-US" sz="1800" b="1" i="1"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133" name="矩形 132"/>
          <p:cNvSpPr/>
          <p:nvPr/>
        </p:nvSpPr>
        <p:spPr>
          <a:xfrm>
            <a:off x="4150348" y="2115344"/>
            <a:ext cx="750438"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1"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rPr>
              <a:t>团结拼搏</a:t>
            </a:r>
            <a:endParaRPr kumimoji="0" lang="zh-CN" altLang="en-US" sz="1800" b="1" i="1"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134" name="矩形 133"/>
          <p:cNvSpPr/>
          <p:nvPr/>
        </p:nvSpPr>
        <p:spPr>
          <a:xfrm>
            <a:off x="762794" y="3742963"/>
            <a:ext cx="7696200" cy="1061829"/>
          </a:xfrm>
          <a:prstGeom prst="rect">
            <a:avLst/>
          </a:prstGeom>
        </p:spPr>
        <p:txBody>
          <a:bodyPr wrap="square">
            <a:spAutoFit/>
          </a:bodyPr>
          <a:lstStyle/>
          <a:p>
            <a:pPr marL="0" marR="0" lvl="0" indent="0" algn="l" defTabSz="914400" eaLnBrk="1" fontAlgn="auto" latinLnBrk="1" hangingPunct="1">
              <a:lnSpc>
                <a:spcPct val="150000"/>
              </a:lnSpc>
              <a:spcBef>
                <a:spcPts val="0"/>
              </a:spcBef>
              <a:spcAft>
                <a:spcPts val="0"/>
              </a:spcAft>
              <a:buClrTx/>
              <a:buSzTx/>
              <a:buFontTx/>
              <a:buNone/>
              <a:defRPr/>
            </a:pPr>
            <a:r>
              <a:rPr kumimoji="0" lang="zh-CN" altLang="en-US"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经验总结文字内容概述</a:t>
            </a:r>
            <a:r>
              <a:rPr lang="zh-CN" altLang="en-US" sz="1200" kern="0" dirty="0">
                <a:solidFill>
                  <a:srgbClr val="0070C0"/>
                </a:solidFill>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smtClean="0">
                <a:ln>
                  <a:noFill/>
                </a:ln>
                <a:solidFill>
                  <a:srgbClr val="7F7F7F">
                    <a:lumMod val="75000"/>
                  </a:srgbClr>
                </a:solidFill>
                <a:effectLst/>
                <a:uLnTx/>
                <a:uFillTx/>
                <a:latin typeface="微软雅黑" panose="020B0503020204020204" pitchFamily="34" charset="-122"/>
                <a:ea typeface="微软雅黑" panose="020B0503020204020204" pitchFamily="34" charset="-122"/>
              </a:rPr>
              <a:t>团队</a:t>
            </a:r>
            <a:r>
              <a:rPr kumimoji="0" lang="zh-CN" altLang="en-US" sz="1200" b="0" i="0" u="none" strike="noStrike" kern="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rPr>
              <a:t>所有成员都认可的一种集体意识。团队精神是高绩效团队中的灵魂</a:t>
            </a:r>
            <a:r>
              <a:rPr kumimoji="0" lang="en-US" altLang="zh-CN" sz="1200" b="0" i="0" u="none" strike="noStrike" kern="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rPr>
              <a:t>简单来说，团队精神，就是大局意识、服务意识和协调意识“三识”的综合体。反映团队成员的士气，是团队所有成员价值观与理想信念的基石，是凝聚团队力量，促进团队进步的内在力量。 </a:t>
            </a:r>
            <a:endParaRPr kumimoji="0" lang="zh-CN" altLang="en-US" sz="1200" b="0" i="0" u="none" strike="noStrike" kern="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00"/>
                                  </p:stCondLst>
                                  <p:childTnLst>
                                    <p:set>
                                      <p:cBhvr>
                                        <p:cTn id="6" dur="1" fill="hold">
                                          <p:stCondLst>
                                            <p:cond delay="0"/>
                                          </p:stCondLst>
                                        </p:cTn>
                                        <p:tgtEl>
                                          <p:spTgt spid="106"/>
                                        </p:tgtEl>
                                        <p:attrNameLst>
                                          <p:attrName>style.visibility</p:attrName>
                                        </p:attrNameLst>
                                      </p:cBhvr>
                                      <p:to>
                                        <p:strVal val="visible"/>
                                      </p:to>
                                    </p:set>
                                    <p:anim calcmode="lin" valueType="num">
                                      <p:cBhvr>
                                        <p:cTn id="7" dur="500" fill="hold"/>
                                        <p:tgtEl>
                                          <p:spTgt spid="106"/>
                                        </p:tgtEl>
                                        <p:attrNameLst>
                                          <p:attrName>ppt_w</p:attrName>
                                        </p:attrNameLst>
                                      </p:cBhvr>
                                      <p:tavLst>
                                        <p:tav tm="0">
                                          <p:val>
                                            <p:fltVal val="0"/>
                                          </p:val>
                                        </p:tav>
                                        <p:tav tm="100000">
                                          <p:val>
                                            <p:strVal val="#ppt_w"/>
                                          </p:val>
                                        </p:tav>
                                      </p:tavLst>
                                    </p:anim>
                                    <p:anim calcmode="lin" valueType="num">
                                      <p:cBhvr>
                                        <p:cTn id="8" dur="500" fill="hold"/>
                                        <p:tgtEl>
                                          <p:spTgt spid="106"/>
                                        </p:tgtEl>
                                        <p:attrNameLst>
                                          <p:attrName>ppt_h</p:attrName>
                                        </p:attrNameLst>
                                      </p:cBhvr>
                                      <p:tavLst>
                                        <p:tav tm="0">
                                          <p:val>
                                            <p:fltVal val="0"/>
                                          </p:val>
                                        </p:tav>
                                        <p:tav tm="100000">
                                          <p:val>
                                            <p:strVal val="#ppt_h"/>
                                          </p:val>
                                        </p:tav>
                                      </p:tavLst>
                                    </p:anim>
                                    <p:animEffect transition="in" filter="fade">
                                      <p:cBhvr>
                                        <p:cTn id="9" dur="500"/>
                                        <p:tgtEl>
                                          <p:spTgt spid="10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7"/>
                                        </p:tgtEl>
                                        <p:attrNameLst>
                                          <p:attrName>style.visibility</p:attrName>
                                        </p:attrNameLst>
                                      </p:cBhvr>
                                      <p:to>
                                        <p:strVal val="visible"/>
                                      </p:to>
                                    </p:set>
                                    <p:anim calcmode="lin" valueType="num">
                                      <p:cBhvr>
                                        <p:cTn id="12" dur="500" fill="hold"/>
                                        <p:tgtEl>
                                          <p:spTgt spid="107"/>
                                        </p:tgtEl>
                                        <p:attrNameLst>
                                          <p:attrName>ppt_w</p:attrName>
                                        </p:attrNameLst>
                                      </p:cBhvr>
                                      <p:tavLst>
                                        <p:tav tm="0">
                                          <p:val>
                                            <p:fltVal val="0"/>
                                          </p:val>
                                        </p:tav>
                                        <p:tav tm="100000">
                                          <p:val>
                                            <p:strVal val="#ppt_w"/>
                                          </p:val>
                                        </p:tav>
                                      </p:tavLst>
                                    </p:anim>
                                    <p:anim calcmode="lin" valueType="num">
                                      <p:cBhvr>
                                        <p:cTn id="13" dur="500" fill="hold"/>
                                        <p:tgtEl>
                                          <p:spTgt spid="107"/>
                                        </p:tgtEl>
                                        <p:attrNameLst>
                                          <p:attrName>ppt_h</p:attrName>
                                        </p:attrNameLst>
                                      </p:cBhvr>
                                      <p:tavLst>
                                        <p:tav tm="0">
                                          <p:val>
                                            <p:fltVal val="0"/>
                                          </p:val>
                                        </p:tav>
                                        <p:tav tm="100000">
                                          <p:val>
                                            <p:strVal val="#ppt_h"/>
                                          </p:val>
                                        </p:tav>
                                      </p:tavLst>
                                    </p:anim>
                                    <p:animEffect transition="in" filter="fade">
                                      <p:cBhvr>
                                        <p:cTn id="14" dur="500"/>
                                        <p:tgtEl>
                                          <p:spTgt spid="107"/>
                                        </p:tgtEl>
                                      </p:cBhvr>
                                    </p:animEffect>
                                  </p:childTnLst>
                                </p:cTn>
                              </p:par>
                              <p:par>
                                <p:cTn id="15" presetID="53" presetClass="entr" presetSubtype="16" fill="hold" grpId="0" nodeType="withEffect">
                                  <p:stCondLst>
                                    <p:cond delay="200"/>
                                  </p:stCondLst>
                                  <p:childTnLst>
                                    <p:set>
                                      <p:cBhvr>
                                        <p:cTn id="16" dur="1" fill="hold">
                                          <p:stCondLst>
                                            <p:cond delay="0"/>
                                          </p:stCondLst>
                                        </p:cTn>
                                        <p:tgtEl>
                                          <p:spTgt spid="108"/>
                                        </p:tgtEl>
                                        <p:attrNameLst>
                                          <p:attrName>style.visibility</p:attrName>
                                        </p:attrNameLst>
                                      </p:cBhvr>
                                      <p:to>
                                        <p:strVal val="visible"/>
                                      </p:to>
                                    </p:set>
                                    <p:anim calcmode="lin" valueType="num">
                                      <p:cBhvr>
                                        <p:cTn id="17" dur="500" fill="hold"/>
                                        <p:tgtEl>
                                          <p:spTgt spid="108"/>
                                        </p:tgtEl>
                                        <p:attrNameLst>
                                          <p:attrName>ppt_w</p:attrName>
                                        </p:attrNameLst>
                                      </p:cBhvr>
                                      <p:tavLst>
                                        <p:tav tm="0">
                                          <p:val>
                                            <p:fltVal val="0"/>
                                          </p:val>
                                        </p:tav>
                                        <p:tav tm="100000">
                                          <p:val>
                                            <p:strVal val="#ppt_w"/>
                                          </p:val>
                                        </p:tav>
                                      </p:tavLst>
                                    </p:anim>
                                    <p:anim calcmode="lin" valueType="num">
                                      <p:cBhvr>
                                        <p:cTn id="18" dur="500" fill="hold"/>
                                        <p:tgtEl>
                                          <p:spTgt spid="108"/>
                                        </p:tgtEl>
                                        <p:attrNameLst>
                                          <p:attrName>ppt_h</p:attrName>
                                        </p:attrNameLst>
                                      </p:cBhvr>
                                      <p:tavLst>
                                        <p:tav tm="0">
                                          <p:val>
                                            <p:fltVal val="0"/>
                                          </p:val>
                                        </p:tav>
                                        <p:tav tm="100000">
                                          <p:val>
                                            <p:strVal val="#ppt_h"/>
                                          </p:val>
                                        </p:tav>
                                      </p:tavLst>
                                    </p:anim>
                                    <p:animEffect transition="in" filter="fade">
                                      <p:cBhvr>
                                        <p:cTn id="19" dur="500"/>
                                        <p:tgtEl>
                                          <p:spTgt spid="10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anim calcmode="lin" valueType="num">
                                      <p:cBhvr>
                                        <p:cTn id="22" dur="500" fill="hold"/>
                                        <p:tgtEl>
                                          <p:spTgt spid="109"/>
                                        </p:tgtEl>
                                        <p:attrNameLst>
                                          <p:attrName>ppt_w</p:attrName>
                                        </p:attrNameLst>
                                      </p:cBhvr>
                                      <p:tavLst>
                                        <p:tav tm="0">
                                          <p:val>
                                            <p:fltVal val="0"/>
                                          </p:val>
                                        </p:tav>
                                        <p:tav tm="100000">
                                          <p:val>
                                            <p:strVal val="#ppt_w"/>
                                          </p:val>
                                        </p:tav>
                                      </p:tavLst>
                                    </p:anim>
                                    <p:anim calcmode="lin" valueType="num">
                                      <p:cBhvr>
                                        <p:cTn id="23" dur="500" fill="hold"/>
                                        <p:tgtEl>
                                          <p:spTgt spid="109"/>
                                        </p:tgtEl>
                                        <p:attrNameLst>
                                          <p:attrName>ppt_h</p:attrName>
                                        </p:attrNameLst>
                                      </p:cBhvr>
                                      <p:tavLst>
                                        <p:tav tm="0">
                                          <p:val>
                                            <p:fltVal val="0"/>
                                          </p:val>
                                        </p:tav>
                                        <p:tav tm="100000">
                                          <p:val>
                                            <p:strVal val="#ppt_h"/>
                                          </p:val>
                                        </p:tav>
                                      </p:tavLst>
                                    </p:anim>
                                    <p:animEffect transition="in" filter="fade">
                                      <p:cBhvr>
                                        <p:cTn id="24" dur="500"/>
                                        <p:tgtEl>
                                          <p:spTgt spid="109"/>
                                        </p:tgtEl>
                                      </p:cBhvr>
                                    </p:animEffect>
                                  </p:childTnLst>
                                </p:cTn>
                              </p:par>
                              <p:par>
                                <p:cTn id="25" presetID="53" presetClass="entr" presetSubtype="16" fill="hold" grpId="0" nodeType="withEffect">
                                  <p:stCondLst>
                                    <p:cond delay="200"/>
                                  </p:stCondLst>
                                  <p:childTnLst>
                                    <p:set>
                                      <p:cBhvr>
                                        <p:cTn id="26" dur="1" fill="hold">
                                          <p:stCondLst>
                                            <p:cond delay="0"/>
                                          </p:stCondLst>
                                        </p:cTn>
                                        <p:tgtEl>
                                          <p:spTgt spid="110"/>
                                        </p:tgtEl>
                                        <p:attrNameLst>
                                          <p:attrName>style.visibility</p:attrName>
                                        </p:attrNameLst>
                                      </p:cBhvr>
                                      <p:to>
                                        <p:strVal val="visible"/>
                                      </p:to>
                                    </p:set>
                                    <p:anim calcmode="lin" valueType="num">
                                      <p:cBhvr>
                                        <p:cTn id="27" dur="500" fill="hold"/>
                                        <p:tgtEl>
                                          <p:spTgt spid="110"/>
                                        </p:tgtEl>
                                        <p:attrNameLst>
                                          <p:attrName>ppt_w</p:attrName>
                                        </p:attrNameLst>
                                      </p:cBhvr>
                                      <p:tavLst>
                                        <p:tav tm="0">
                                          <p:val>
                                            <p:fltVal val="0"/>
                                          </p:val>
                                        </p:tav>
                                        <p:tav tm="100000">
                                          <p:val>
                                            <p:strVal val="#ppt_w"/>
                                          </p:val>
                                        </p:tav>
                                      </p:tavLst>
                                    </p:anim>
                                    <p:anim calcmode="lin" valueType="num">
                                      <p:cBhvr>
                                        <p:cTn id="28" dur="500" fill="hold"/>
                                        <p:tgtEl>
                                          <p:spTgt spid="110"/>
                                        </p:tgtEl>
                                        <p:attrNameLst>
                                          <p:attrName>ppt_h</p:attrName>
                                        </p:attrNameLst>
                                      </p:cBhvr>
                                      <p:tavLst>
                                        <p:tav tm="0">
                                          <p:val>
                                            <p:fltVal val="0"/>
                                          </p:val>
                                        </p:tav>
                                        <p:tav tm="100000">
                                          <p:val>
                                            <p:strVal val="#ppt_h"/>
                                          </p:val>
                                        </p:tav>
                                      </p:tavLst>
                                    </p:anim>
                                    <p:animEffect transition="in" filter="fade">
                                      <p:cBhvr>
                                        <p:cTn id="29" dur="500"/>
                                        <p:tgtEl>
                                          <p:spTgt spid="1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1"/>
                                        </p:tgtEl>
                                        <p:attrNameLst>
                                          <p:attrName>style.visibility</p:attrName>
                                        </p:attrNameLst>
                                      </p:cBhvr>
                                      <p:to>
                                        <p:strVal val="visible"/>
                                      </p:to>
                                    </p:set>
                                    <p:anim calcmode="lin" valueType="num">
                                      <p:cBhvr>
                                        <p:cTn id="32" dur="500" fill="hold"/>
                                        <p:tgtEl>
                                          <p:spTgt spid="111"/>
                                        </p:tgtEl>
                                        <p:attrNameLst>
                                          <p:attrName>ppt_w</p:attrName>
                                        </p:attrNameLst>
                                      </p:cBhvr>
                                      <p:tavLst>
                                        <p:tav tm="0">
                                          <p:val>
                                            <p:fltVal val="0"/>
                                          </p:val>
                                        </p:tav>
                                        <p:tav tm="100000">
                                          <p:val>
                                            <p:strVal val="#ppt_w"/>
                                          </p:val>
                                        </p:tav>
                                      </p:tavLst>
                                    </p:anim>
                                    <p:anim calcmode="lin" valueType="num">
                                      <p:cBhvr>
                                        <p:cTn id="33" dur="500" fill="hold"/>
                                        <p:tgtEl>
                                          <p:spTgt spid="111"/>
                                        </p:tgtEl>
                                        <p:attrNameLst>
                                          <p:attrName>ppt_h</p:attrName>
                                        </p:attrNameLst>
                                      </p:cBhvr>
                                      <p:tavLst>
                                        <p:tav tm="0">
                                          <p:val>
                                            <p:fltVal val="0"/>
                                          </p:val>
                                        </p:tav>
                                        <p:tav tm="100000">
                                          <p:val>
                                            <p:strVal val="#ppt_h"/>
                                          </p:val>
                                        </p:tav>
                                      </p:tavLst>
                                    </p:anim>
                                    <p:animEffect transition="in" filter="fade">
                                      <p:cBhvr>
                                        <p:cTn id="34" dur="500"/>
                                        <p:tgtEl>
                                          <p:spTgt spid="111"/>
                                        </p:tgtEl>
                                      </p:cBhvr>
                                    </p:animEffect>
                                  </p:childTnLst>
                                </p:cTn>
                              </p:par>
                              <p:par>
                                <p:cTn id="35" presetID="53" presetClass="entr" presetSubtype="16" fill="hold" grpId="0" nodeType="withEffect">
                                  <p:stCondLst>
                                    <p:cond delay="200"/>
                                  </p:stCondLst>
                                  <p:childTnLst>
                                    <p:set>
                                      <p:cBhvr>
                                        <p:cTn id="36" dur="1" fill="hold">
                                          <p:stCondLst>
                                            <p:cond delay="0"/>
                                          </p:stCondLst>
                                        </p:cTn>
                                        <p:tgtEl>
                                          <p:spTgt spid="112"/>
                                        </p:tgtEl>
                                        <p:attrNameLst>
                                          <p:attrName>style.visibility</p:attrName>
                                        </p:attrNameLst>
                                      </p:cBhvr>
                                      <p:to>
                                        <p:strVal val="visible"/>
                                      </p:to>
                                    </p:set>
                                    <p:anim calcmode="lin" valueType="num">
                                      <p:cBhvr>
                                        <p:cTn id="37" dur="500" fill="hold"/>
                                        <p:tgtEl>
                                          <p:spTgt spid="112"/>
                                        </p:tgtEl>
                                        <p:attrNameLst>
                                          <p:attrName>ppt_w</p:attrName>
                                        </p:attrNameLst>
                                      </p:cBhvr>
                                      <p:tavLst>
                                        <p:tav tm="0">
                                          <p:val>
                                            <p:fltVal val="0"/>
                                          </p:val>
                                        </p:tav>
                                        <p:tav tm="100000">
                                          <p:val>
                                            <p:strVal val="#ppt_w"/>
                                          </p:val>
                                        </p:tav>
                                      </p:tavLst>
                                    </p:anim>
                                    <p:anim calcmode="lin" valueType="num">
                                      <p:cBhvr>
                                        <p:cTn id="38" dur="500" fill="hold"/>
                                        <p:tgtEl>
                                          <p:spTgt spid="112"/>
                                        </p:tgtEl>
                                        <p:attrNameLst>
                                          <p:attrName>ppt_h</p:attrName>
                                        </p:attrNameLst>
                                      </p:cBhvr>
                                      <p:tavLst>
                                        <p:tav tm="0">
                                          <p:val>
                                            <p:fltVal val="0"/>
                                          </p:val>
                                        </p:tav>
                                        <p:tav tm="100000">
                                          <p:val>
                                            <p:strVal val="#ppt_h"/>
                                          </p:val>
                                        </p:tav>
                                      </p:tavLst>
                                    </p:anim>
                                    <p:animEffect transition="in" filter="fade">
                                      <p:cBhvr>
                                        <p:cTn id="39" dur="500"/>
                                        <p:tgtEl>
                                          <p:spTgt spid="11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13"/>
                                        </p:tgtEl>
                                        <p:attrNameLst>
                                          <p:attrName>style.visibility</p:attrName>
                                        </p:attrNameLst>
                                      </p:cBhvr>
                                      <p:to>
                                        <p:strVal val="visible"/>
                                      </p:to>
                                    </p:set>
                                    <p:anim calcmode="lin" valueType="num">
                                      <p:cBhvr>
                                        <p:cTn id="42" dur="500" fill="hold"/>
                                        <p:tgtEl>
                                          <p:spTgt spid="113"/>
                                        </p:tgtEl>
                                        <p:attrNameLst>
                                          <p:attrName>ppt_w</p:attrName>
                                        </p:attrNameLst>
                                      </p:cBhvr>
                                      <p:tavLst>
                                        <p:tav tm="0">
                                          <p:val>
                                            <p:fltVal val="0"/>
                                          </p:val>
                                        </p:tav>
                                        <p:tav tm="100000">
                                          <p:val>
                                            <p:strVal val="#ppt_w"/>
                                          </p:val>
                                        </p:tav>
                                      </p:tavLst>
                                    </p:anim>
                                    <p:anim calcmode="lin" valueType="num">
                                      <p:cBhvr>
                                        <p:cTn id="43" dur="500" fill="hold"/>
                                        <p:tgtEl>
                                          <p:spTgt spid="113"/>
                                        </p:tgtEl>
                                        <p:attrNameLst>
                                          <p:attrName>ppt_h</p:attrName>
                                        </p:attrNameLst>
                                      </p:cBhvr>
                                      <p:tavLst>
                                        <p:tav tm="0">
                                          <p:val>
                                            <p:fltVal val="0"/>
                                          </p:val>
                                        </p:tav>
                                        <p:tav tm="100000">
                                          <p:val>
                                            <p:strVal val="#ppt_h"/>
                                          </p:val>
                                        </p:tav>
                                      </p:tavLst>
                                    </p:anim>
                                    <p:animEffect transition="in" filter="fade">
                                      <p:cBhvr>
                                        <p:cTn id="44" dur="500"/>
                                        <p:tgtEl>
                                          <p:spTgt spid="113"/>
                                        </p:tgtEl>
                                      </p:cBhvr>
                                    </p:animEffect>
                                  </p:childTnLst>
                                </p:cTn>
                              </p:par>
                              <p:par>
                                <p:cTn id="45" presetID="53" presetClass="entr" presetSubtype="16" fill="hold" grpId="0" nodeType="withEffect">
                                  <p:stCondLst>
                                    <p:cond delay="400"/>
                                  </p:stCondLst>
                                  <p:childTnLst>
                                    <p:set>
                                      <p:cBhvr>
                                        <p:cTn id="46" dur="1" fill="hold">
                                          <p:stCondLst>
                                            <p:cond delay="0"/>
                                          </p:stCondLst>
                                        </p:cTn>
                                        <p:tgtEl>
                                          <p:spTgt spid="114"/>
                                        </p:tgtEl>
                                        <p:attrNameLst>
                                          <p:attrName>style.visibility</p:attrName>
                                        </p:attrNameLst>
                                      </p:cBhvr>
                                      <p:to>
                                        <p:strVal val="visible"/>
                                      </p:to>
                                    </p:set>
                                    <p:anim calcmode="lin" valueType="num">
                                      <p:cBhvr>
                                        <p:cTn id="47" dur="500" fill="hold"/>
                                        <p:tgtEl>
                                          <p:spTgt spid="114"/>
                                        </p:tgtEl>
                                        <p:attrNameLst>
                                          <p:attrName>ppt_w</p:attrName>
                                        </p:attrNameLst>
                                      </p:cBhvr>
                                      <p:tavLst>
                                        <p:tav tm="0">
                                          <p:val>
                                            <p:fltVal val="0"/>
                                          </p:val>
                                        </p:tav>
                                        <p:tav tm="100000">
                                          <p:val>
                                            <p:strVal val="#ppt_w"/>
                                          </p:val>
                                        </p:tav>
                                      </p:tavLst>
                                    </p:anim>
                                    <p:anim calcmode="lin" valueType="num">
                                      <p:cBhvr>
                                        <p:cTn id="48" dur="500" fill="hold"/>
                                        <p:tgtEl>
                                          <p:spTgt spid="114"/>
                                        </p:tgtEl>
                                        <p:attrNameLst>
                                          <p:attrName>ppt_h</p:attrName>
                                        </p:attrNameLst>
                                      </p:cBhvr>
                                      <p:tavLst>
                                        <p:tav tm="0">
                                          <p:val>
                                            <p:fltVal val="0"/>
                                          </p:val>
                                        </p:tav>
                                        <p:tav tm="100000">
                                          <p:val>
                                            <p:strVal val="#ppt_h"/>
                                          </p:val>
                                        </p:tav>
                                      </p:tavLst>
                                    </p:anim>
                                    <p:animEffect transition="in" filter="fade">
                                      <p:cBhvr>
                                        <p:cTn id="49" dur="500"/>
                                        <p:tgtEl>
                                          <p:spTgt spid="114"/>
                                        </p:tgtEl>
                                      </p:cBhvr>
                                    </p:animEffect>
                                  </p:childTnLst>
                                </p:cTn>
                              </p:par>
                              <p:par>
                                <p:cTn id="50" presetID="53" presetClass="entr" presetSubtype="16" fill="hold" grpId="0" nodeType="withEffect">
                                  <p:stCondLst>
                                    <p:cond delay="200"/>
                                  </p:stCondLst>
                                  <p:childTnLst>
                                    <p:set>
                                      <p:cBhvr>
                                        <p:cTn id="51" dur="1" fill="hold">
                                          <p:stCondLst>
                                            <p:cond delay="0"/>
                                          </p:stCondLst>
                                        </p:cTn>
                                        <p:tgtEl>
                                          <p:spTgt spid="115"/>
                                        </p:tgtEl>
                                        <p:attrNameLst>
                                          <p:attrName>style.visibility</p:attrName>
                                        </p:attrNameLst>
                                      </p:cBhvr>
                                      <p:to>
                                        <p:strVal val="visible"/>
                                      </p:to>
                                    </p:set>
                                    <p:anim calcmode="lin" valueType="num">
                                      <p:cBhvr>
                                        <p:cTn id="52" dur="500" fill="hold"/>
                                        <p:tgtEl>
                                          <p:spTgt spid="115"/>
                                        </p:tgtEl>
                                        <p:attrNameLst>
                                          <p:attrName>ppt_w</p:attrName>
                                        </p:attrNameLst>
                                      </p:cBhvr>
                                      <p:tavLst>
                                        <p:tav tm="0">
                                          <p:val>
                                            <p:fltVal val="0"/>
                                          </p:val>
                                        </p:tav>
                                        <p:tav tm="100000">
                                          <p:val>
                                            <p:strVal val="#ppt_w"/>
                                          </p:val>
                                        </p:tav>
                                      </p:tavLst>
                                    </p:anim>
                                    <p:anim calcmode="lin" valueType="num">
                                      <p:cBhvr>
                                        <p:cTn id="53" dur="500" fill="hold"/>
                                        <p:tgtEl>
                                          <p:spTgt spid="115"/>
                                        </p:tgtEl>
                                        <p:attrNameLst>
                                          <p:attrName>ppt_h</p:attrName>
                                        </p:attrNameLst>
                                      </p:cBhvr>
                                      <p:tavLst>
                                        <p:tav tm="0">
                                          <p:val>
                                            <p:fltVal val="0"/>
                                          </p:val>
                                        </p:tav>
                                        <p:tav tm="100000">
                                          <p:val>
                                            <p:strVal val="#ppt_h"/>
                                          </p:val>
                                        </p:tav>
                                      </p:tavLst>
                                    </p:anim>
                                    <p:animEffect transition="in" filter="fade">
                                      <p:cBhvr>
                                        <p:cTn id="54" dur="500"/>
                                        <p:tgtEl>
                                          <p:spTgt spid="115"/>
                                        </p:tgtEl>
                                      </p:cBhvr>
                                    </p:animEffect>
                                  </p:childTnLst>
                                </p:cTn>
                              </p:par>
                            </p:childTnLst>
                          </p:cTn>
                        </p:par>
                        <p:par>
                          <p:cTn id="55" fill="hold">
                            <p:stCondLst>
                              <p:cond delay="700"/>
                            </p:stCondLst>
                            <p:childTnLst>
                              <p:par>
                                <p:cTn id="56" presetID="23" presetClass="entr" presetSubtype="32" fill="hold" grpId="0" nodeType="afterEffect">
                                  <p:stCondLst>
                                    <p:cond delay="0"/>
                                  </p:stCondLst>
                                  <p:childTnLst>
                                    <p:set>
                                      <p:cBhvr>
                                        <p:cTn id="57" dur="1" fill="hold">
                                          <p:stCondLst>
                                            <p:cond delay="0"/>
                                          </p:stCondLst>
                                        </p:cTn>
                                        <p:tgtEl>
                                          <p:spTgt spid="118"/>
                                        </p:tgtEl>
                                        <p:attrNameLst>
                                          <p:attrName>style.visibility</p:attrName>
                                        </p:attrNameLst>
                                      </p:cBhvr>
                                      <p:to>
                                        <p:strVal val="visible"/>
                                      </p:to>
                                    </p:set>
                                    <p:anim calcmode="lin" valueType="num">
                                      <p:cBhvr>
                                        <p:cTn id="58" dur="400" fill="hold"/>
                                        <p:tgtEl>
                                          <p:spTgt spid="118"/>
                                        </p:tgtEl>
                                        <p:attrNameLst>
                                          <p:attrName>ppt_w</p:attrName>
                                        </p:attrNameLst>
                                      </p:cBhvr>
                                      <p:tavLst>
                                        <p:tav tm="0">
                                          <p:val>
                                            <p:strVal val="4*#ppt_w"/>
                                          </p:val>
                                        </p:tav>
                                        <p:tav tm="100000">
                                          <p:val>
                                            <p:strVal val="#ppt_w"/>
                                          </p:val>
                                        </p:tav>
                                      </p:tavLst>
                                    </p:anim>
                                    <p:anim calcmode="lin" valueType="num">
                                      <p:cBhvr>
                                        <p:cTn id="59" dur="400" fill="hold"/>
                                        <p:tgtEl>
                                          <p:spTgt spid="118"/>
                                        </p:tgtEl>
                                        <p:attrNameLst>
                                          <p:attrName>ppt_h</p:attrName>
                                        </p:attrNameLst>
                                      </p:cBhvr>
                                      <p:tavLst>
                                        <p:tav tm="0">
                                          <p:val>
                                            <p:strVal val="4*#ppt_h"/>
                                          </p:val>
                                        </p:tav>
                                        <p:tav tm="100000">
                                          <p:val>
                                            <p:strVal val="#ppt_h"/>
                                          </p:val>
                                        </p:tav>
                                      </p:tavLst>
                                    </p:anim>
                                  </p:childTnLst>
                                </p:cTn>
                              </p:par>
                            </p:childTnLst>
                          </p:cTn>
                        </p:par>
                        <p:par>
                          <p:cTn id="60" fill="hold">
                            <p:stCondLst>
                              <p:cond delay="1200"/>
                            </p:stCondLst>
                            <p:childTnLst>
                              <p:par>
                                <p:cTn id="61" presetID="23" presetClass="entr" presetSubtype="32" fill="hold" grpId="0" nodeType="afterEffect">
                                  <p:stCondLst>
                                    <p:cond delay="0"/>
                                  </p:stCondLst>
                                  <p:childTnLst>
                                    <p:set>
                                      <p:cBhvr>
                                        <p:cTn id="62" dur="1" fill="hold">
                                          <p:stCondLst>
                                            <p:cond delay="0"/>
                                          </p:stCondLst>
                                        </p:cTn>
                                        <p:tgtEl>
                                          <p:spTgt spid="119"/>
                                        </p:tgtEl>
                                        <p:attrNameLst>
                                          <p:attrName>style.visibility</p:attrName>
                                        </p:attrNameLst>
                                      </p:cBhvr>
                                      <p:to>
                                        <p:strVal val="visible"/>
                                      </p:to>
                                    </p:set>
                                    <p:anim calcmode="lin" valueType="num">
                                      <p:cBhvr>
                                        <p:cTn id="63" dur="400" fill="hold"/>
                                        <p:tgtEl>
                                          <p:spTgt spid="119"/>
                                        </p:tgtEl>
                                        <p:attrNameLst>
                                          <p:attrName>ppt_w</p:attrName>
                                        </p:attrNameLst>
                                      </p:cBhvr>
                                      <p:tavLst>
                                        <p:tav tm="0">
                                          <p:val>
                                            <p:strVal val="4*#ppt_w"/>
                                          </p:val>
                                        </p:tav>
                                        <p:tav tm="100000">
                                          <p:val>
                                            <p:strVal val="#ppt_w"/>
                                          </p:val>
                                        </p:tav>
                                      </p:tavLst>
                                    </p:anim>
                                    <p:anim calcmode="lin" valueType="num">
                                      <p:cBhvr>
                                        <p:cTn id="64" dur="400" fill="hold"/>
                                        <p:tgtEl>
                                          <p:spTgt spid="119"/>
                                        </p:tgtEl>
                                        <p:attrNameLst>
                                          <p:attrName>ppt_h</p:attrName>
                                        </p:attrNameLst>
                                      </p:cBhvr>
                                      <p:tavLst>
                                        <p:tav tm="0">
                                          <p:val>
                                            <p:strVal val="4*#ppt_h"/>
                                          </p:val>
                                        </p:tav>
                                        <p:tav tm="100000">
                                          <p:val>
                                            <p:strVal val="#ppt_h"/>
                                          </p:val>
                                        </p:tav>
                                      </p:tavLst>
                                    </p:anim>
                                  </p:childTnLst>
                                </p:cTn>
                              </p:par>
                            </p:childTnLst>
                          </p:cTn>
                        </p:par>
                        <p:par>
                          <p:cTn id="65" fill="hold">
                            <p:stCondLst>
                              <p:cond delay="1700"/>
                            </p:stCondLst>
                            <p:childTnLst>
                              <p:par>
                                <p:cTn id="66" presetID="23" presetClass="entr" presetSubtype="36" fill="hold" nodeType="afterEffect">
                                  <p:stCondLst>
                                    <p:cond delay="0"/>
                                  </p:stCondLst>
                                  <p:childTnLst>
                                    <p:set>
                                      <p:cBhvr>
                                        <p:cTn id="67" dur="1" fill="hold">
                                          <p:stCondLst>
                                            <p:cond delay="0"/>
                                          </p:stCondLst>
                                        </p:cTn>
                                        <p:tgtEl>
                                          <p:spTgt spid="120"/>
                                        </p:tgtEl>
                                        <p:attrNameLst>
                                          <p:attrName>style.visibility</p:attrName>
                                        </p:attrNameLst>
                                      </p:cBhvr>
                                      <p:to>
                                        <p:strVal val="visible"/>
                                      </p:to>
                                    </p:set>
                                    <p:anim calcmode="lin" valueType="num">
                                      <p:cBhvr>
                                        <p:cTn id="68" dur="500" fill="hold"/>
                                        <p:tgtEl>
                                          <p:spTgt spid="120"/>
                                        </p:tgtEl>
                                        <p:attrNameLst>
                                          <p:attrName>ppt_w</p:attrName>
                                        </p:attrNameLst>
                                      </p:cBhvr>
                                      <p:tavLst>
                                        <p:tav tm="0">
                                          <p:val>
                                            <p:strVal val="(6*min(max(#ppt_w*#ppt_h,.3),1)-7.4)/-.7*#ppt_w"/>
                                          </p:val>
                                        </p:tav>
                                        <p:tav tm="100000">
                                          <p:val>
                                            <p:strVal val="#ppt_w"/>
                                          </p:val>
                                        </p:tav>
                                      </p:tavLst>
                                    </p:anim>
                                    <p:anim calcmode="lin" valueType="num">
                                      <p:cBhvr>
                                        <p:cTn id="69" dur="500" fill="hold"/>
                                        <p:tgtEl>
                                          <p:spTgt spid="120"/>
                                        </p:tgtEl>
                                        <p:attrNameLst>
                                          <p:attrName>ppt_h</p:attrName>
                                        </p:attrNameLst>
                                      </p:cBhvr>
                                      <p:tavLst>
                                        <p:tav tm="0">
                                          <p:val>
                                            <p:strVal val="(6*min(max(#ppt_w*#ppt_h,.3),1)-7.4)/-.7*#ppt_h"/>
                                          </p:val>
                                        </p:tav>
                                        <p:tav tm="100000">
                                          <p:val>
                                            <p:strVal val="#ppt_h"/>
                                          </p:val>
                                        </p:tav>
                                      </p:tavLst>
                                    </p:anim>
                                    <p:anim calcmode="lin" valueType="num">
                                      <p:cBhvr>
                                        <p:cTn id="70" dur="500" fill="hold"/>
                                        <p:tgtEl>
                                          <p:spTgt spid="120"/>
                                        </p:tgtEl>
                                        <p:attrNameLst>
                                          <p:attrName>ppt_x</p:attrName>
                                        </p:attrNameLst>
                                      </p:cBhvr>
                                      <p:tavLst>
                                        <p:tav tm="0">
                                          <p:val>
                                            <p:fltVal val="0.5"/>
                                          </p:val>
                                        </p:tav>
                                        <p:tav tm="100000">
                                          <p:val>
                                            <p:strVal val="#ppt_x"/>
                                          </p:val>
                                        </p:tav>
                                      </p:tavLst>
                                    </p:anim>
                                    <p:anim calcmode="lin" valueType="num">
                                      <p:cBhvr>
                                        <p:cTn id="71" dur="500" fill="hold"/>
                                        <p:tgtEl>
                                          <p:spTgt spid="120"/>
                                        </p:tgtEl>
                                        <p:attrNameLst>
                                          <p:attrName>ppt_y</p:attrName>
                                        </p:attrNameLst>
                                      </p:cBhvr>
                                      <p:tavLst>
                                        <p:tav tm="0">
                                          <p:val>
                                            <p:strVal val="1+(6*min(max(#ppt_w*#ppt_h,.3),1)-7.4)/-.7*#ppt_h/2"/>
                                          </p:val>
                                        </p:tav>
                                        <p:tav tm="100000">
                                          <p:val>
                                            <p:strVal val="#ppt_y"/>
                                          </p:val>
                                        </p:tav>
                                      </p:tavLst>
                                    </p:anim>
                                  </p:childTnLst>
                                </p:cTn>
                              </p:par>
                              <p:par>
                                <p:cTn id="72" presetID="23" presetClass="entr" presetSubtype="36" fill="hold" nodeType="withEffect">
                                  <p:stCondLst>
                                    <p:cond delay="100"/>
                                  </p:stCondLst>
                                  <p:childTnLst>
                                    <p:set>
                                      <p:cBhvr>
                                        <p:cTn id="73" dur="1" fill="hold">
                                          <p:stCondLst>
                                            <p:cond delay="0"/>
                                          </p:stCondLst>
                                        </p:cTn>
                                        <p:tgtEl>
                                          <p:spTgt spid="123"/>
                                        </p:tgtEl>
                                        <p:attrNameLst>
                                          <p:attrName>style.visibility</p:attrName>
                                        </p:attrNameLst>
                                      </p:cBhvr>
                                      <p:to>
                                        <p:strVal val="visible"/>
                                      </p:to>
                                    </p:set>
                                    <p:anim calcmode="lin" valueType="num">
                                      <p:cBhvr>
                                        <p:cTn id="74" dur="500" fill="hold"/>
                                        <p:tgtEl>
                                          <p:spTgt spid="123"/>
                                        </p:tgtEl>
                                        <p:attrNameLst>
                                          <p:attrName>ppt_w</p:attrName>
                                        </p:attrNameLst>
                                      </p:cBhvr>
                                      <p:tavLst>
                                        <p:tav tm="0">
                                          <p:val>
                                            <p:strVal val="(6*min(max(#ppt_w*#ppt_h,.3),1)-7.4)/-.7*#ppt_w"/>
                                          </p:val>
                                        </p:tav>
                                        <p:tav tm="100000">
                                          <p:val>
                                            <p:strVal val="#ppt_w"/>
                                          </p:val>
                                        </p:tav>
                                      </p:tavLst>
                                    </p:anim>
                                    <p:anim calcmode="lin" valueType="num">
                                      <p:cBhvr>
                                        <p:cTn id="75" dur="500" fill="hold"/>
                                        <p:tgtEl>
                                          <p:spTgt spid="123"/>
                                        </p:tgtEl>
                                        <p:attrNameLst>
                                          <p:attrName>ppt_h</p:attrName>
                                        </p:attrNameLst>
                                      </p:cBhvr>
                                      <p:tavLst>
                                        <p:tav tm="0">
                                          <p:val>
                                            <p:strVal val="(6*min(max(#ppt_w*#ppt_h,.3),1)-7.4)/-.7*#ppt_h"/>
                                          </p:val>
                                        </p:tav>
                                        <p:tav tm="100000">
                                          <p:val>
                                            <p:strVal val="#ppt_h"/>
                                          </p:val>
                                        </p:tav>
                                      </p:tavLst>
                                    </p:anim>
                                    <p:anim calcmode="lin" valueType="num">
                                      <p:cBhvr>
                                        <p:cTn id="76" dur="500" fill="hold"/>
                                        <p:tgtEl>
                                          <p:spTgt spid="123"/>
                                        </p:tgtEl>
                                        <p:attrNameLst>
                                          <p:attrName>ppt_x</p:attrName>
                                        </p:attrNameLst>
                                      </p:cBhvr>
                                      <p:tavLst>
                                        <p:tav tm="0">
                                          <p:val>
                                            <p:fltVal val="0.5"/>
                                          </p:val>
                                        </p:tav>
                                        <p:tav tm="100000">
                                          <p:val>
                                            <p:strVal val="#ppt_x"/>
                                          </p:val>
                                        </p:tav>
                                      </p:tavLst>
                                    </p:anim>
                                    <p:anim calcmode="lin" valueType="num">
                                      <p:cBhvr>
                                        <p:cTn id="77" dur="500" fill="hold"/>
                                        <p:tgtEl>
                                          <p:spTgt spid="123"/>
                                        </p:tgtEl>
                                        <p:attrNameLst>
                                          <p:attrName>ppt_y</p:attrName>
                                        </p:attrNameLst>
                                      </p:cBhvr>
                                      <p:tavLst>
                                        <p:tav tm="0">
                                          <p:val>
                                            <p:strVal val="1+(6*min(max(#ppt_w*#ppt_h,.3),1)-7.4)/-.7*#ppt_h/2"/>
                                          </p:val>
                                        </p:tav>
                                        <p:tav tm="100000">
                                          <p:val>
                                            <p:strVal val="#ppt_y"/>
                                          </p:val>
                                        </p:tav>
                                      </p:tavLst>
                                    </p:anim>
                                  </p:childTnLst>
                                </p:cTn>
                              </p:par>
                              <p:par>
                                <p:cTn id="78" presetID="23" presetClass="entr" presetSubtype="36" fill="hold" nodeType="withEffect">
                                  <p:stCondLst>
                                    <p:cond delay="300"/>
                                  </p:stCondLst>
                                  <p:childTnLst>
                                    <p:set>
                                      <p:cBhvr>
                                        <p:cTn id="79" dur="1" fill="hold">
                                          <p:stCondLst>
                                            <p:cond delay="0"/>
                                          </p:stCondLst>
                                        </p:cTn>
                                        <p:tgtEl>
                                          <p:spTgt spid="126"/>
                                        </p:tgtEl>
                                        <p:attrNameLst>
                                          <p:attrName>style.visibility</p:attrName>
                                        </p:attrNameLst>
                                      </p:cBhvr>
                                      <p:to>
                                        <p:strVal val="visible"/>
                                      </p:to>
                                    </p:set>
                                    <p:anim calcmode="lin" valueType="num">
                                      <p:cBhvr>
                                        <p:cTn id="80" dur="500" fill="hold"/>
                                        <p:tgtEl>
                                          <p:spTgt spid="126"/>
                                        </p:tgtEl>
                                        <p:attrNameLst>
                                          <p:attrName>ppt_w</p:attrName>
                                        </p:attrNameLst>
                                      </p:cBhvr>
                                      <p:tavLst>
                                        <p:tav tm="0">
                                          <p:val>
                                            <p:strVal val="(6*min(max(#ppt_w*#ppt_h,.3),1)-7.4)/-.7*#ppt_w"/>
                                          </p:val>
                                        </p:tav>
                                        <p:tav tm="100000">
                                          <p:val>
                                            <p:strVal val="#ppt_w"/>
                                          </p:val>
                                        </p:tav>
                                      </p:tavLst>
                                    </p:anim>
                                    <p:anim calcmode="lin" valueType="num">
                                      <p:cBhvr>
                                        <p:cTn id="81" dur="500" fill="hold"/>
                                        <p:tgtEl>
                                          <p:spTgt spid="126"/>
                                        </p:tgtEl>
                                        <p:attrNameLst>
                                          <p:attrName>ppt_h</p:attrName>
                                        </p:attrNameLst>
                                      </p:cBhvr>
                                      <p:tavLst>
                                        <p:tav tm="0">
                                          <p:val>
                                            <p:strVal val="(6*min(max(#ppt_w*#ppt_h,.3),1)-7.4)/-.7*#ppt_h"/>
                                          </p:val>
                                        </p:tav>
                                        <p:tav tm="100000">
                                          <p:val>
                                            <p:strVal val="#ppt_h"/>
                                          </p:val>
                                        </p:tav>
                                      </p:tavLst>
                                    </p:anim>
                                    <p:anim calcmode="lin" valueType="num">
                                      <p:cBhvr>
                                        <p:cTn id="82" dur="500" fill="hold"/>
                                        <p:tgtEl>
                                          <p:spTgt spid="126"/>
                                        </p:tgtEl>
                                        <p:attrNameLst>
                                          <p:attrName>ppt_x</p:attrName>
                                        </p:attrNameLst>
                                      </p:cBhvr>
                                      <p:tavLst>
                                        <p:tav tm="0">
                                          <p:val>
                                            <p:fltVal val="0.5"/>
                                          </p:val>
                                        </p:tav>
                                        <p:tav tm="100000">
                                          <p:val>
                                            <p:strVal val="#ppt_x"/>
                                          </p:val>
                                        </p:tav>
                                      </p:tavLst>
                                    </p:anim>
                                    <p:anim calcmode="lin" valueType="num">
                                      <p:cBhvr>
                                        <p:cTn id="83" dur="500" fill="hold"/>
                                        <p:tgtEl>
                                          <p:spTgt spid="126"/>
                                        </p:tgtEl>
                                        <p:attrNameLst>
                                          <p:attrName>ppt_y</p:attrName>
                                        </p:attrNameLst>
                                      </p:cBhvr>
                                      <p:tavLst>
                                        <p:tav tm="0">
                                          <p:val>
                                            <p:strVal val="1+(6*min(max(#ppt_w*#ppt_h,.3),1)-7.4)/-.7*#ppt_h/2"/>
                                          </p:val>
                                        </p:tav>
                                        <p:tav tm="100000">
                                          <p:val>
                                            <p:strVal val="#ppt_y"/>
                                          </p:val>
                                        </p:tav>
                                      </p:tavLst>
                                    </p:anim>
                                  </p:childTnLst>
                                </p:cTn>
                              </p:par>
                              <p:par>
                                <p:cTn id="84" presetID="23" presetClass="entr" presetSubtype="36" fill="hold" grpId="0" nodeType="withEffect">
                                  <p:stCondLst>
                                    <p:cond delay="500"/>
                                  </p:stCondLst>
                                  <p:childTnLst>
                                    <p:set>
                                      <p:cBhvr>
                                        <p:cTn id="85" dur="1" fill="hold">
                                          <p:stCondLst>
                                            <p:cond delay="0"/>
                                          </p:stCondLst>
                                        </p:cTn>
                                        <p:tgtEl>
                                          <p:spTgt spid="116"/>
                                        </p:tgtEl>
                                        <p:attrNameLst>
                                          <p:attrName>style.visibility</p:attrName>
                                        </p:attrNameLst>
                                      </p:cBhvr>
                                      <p:to>
                                        <p:strVal val="visible"/>
                                      </p:to>
                                    </p:set>
                                    <p:anim calcmode="lin" valueType="num">
                                      <p:cBhvr>
                                        <p:cTn id="86" dur="500" fill="hold"/>
                                        <p:tgtEl>
                                          <p:spTgt spid="116"/>
                                        </p:tgtEl>
                                        <p:attrNameLst>
                                          <p:attrName>ppt_w</p:attrName>
                                        </p:attrNameLst>
                                      </p:cBhvr>
                                      <p:tavLst>
                                        <p:tav tm="0">
                                          <p:val>
                                            <p:strVal val="(6*min(max(#ppt_w*#ppt_h,.3),1)-7.4)/-.7*#ppt_w"/>
                                          </p:val>
                                        </p:tav>
                                        <p:tav tm="100000">
                                          <p:val>
                                            <p:strVal val="#ppt_w"/>
                                          </p:val>
                                        </p:tav>
                                      </p:tavLst>
                                    </p:anim>
                                    <p:anim calcmode="lin" valueType="num">
                                      <p:cBhvr>
                                        <p:cTn id="87" dur="500" fill="hold"/>
                                        <p:tgtEl>
                                          <p:spTgt spid="116"/>
                                        </p:tgtEl>
                                        <p:attrNameLst>
                                          <p:attrName>ppt_h</p:attrName>
                                        </p:attrNameLst>
                                      </p:cBhvr>
                                      <p:tavLst>
                                        <p:tav tm="0">
                                          <p:val>
                                            <p:strVal val="(6*min(max(#ppt_w*#ppt_h,.3),1)-7.4)/-.7*#ppt_h"/>
                                          </p:val>
                                        </p:tav>
                                        <p:tav tm="100000">
                                          <p:val>
                                            <p:strVal val="#ppt_h"/>
                                          </p:val>
                                        </p:tav>
                                      </p:tavLst>
                                    </p:anim>
                                    <p:anim calcmode="lin" valueType="num">
                                      <p:cBhvr>
                                        <p:cTn id="88" dur="500" fill="hold"/>
                                        <p:tgtEl>
                                          <p:spTgt spid="116"/>
                                        </p:tgtEl>
                                        <p:attrNameLst>
                                          <p:attrName>ppt_x</p:attrName>
                                        </p:attrNameLst>
                                      </p:cBhvr>
                                      <p:tavLst>
                                        <p:tav tm="0">
                                          <p:val>
                                            <p:fltVal val="0.5"/>
                                          </p:val>
                                        </p:tav>
                                        <p:tav tm="100000">
                                          <p:val>
                                            <p:strVal val="#ppt_x"/>
                                          </p:val>
                                        </p:tav>
                                      </p:tavLst>
                                    </p:anim>
                                    <p:anim calcmode="lin" valueType="num">
                                      <p:cBhvr>
                                        <p:cTn id="89" dur="500" fill="hold"/>
                                        <p:tgtEl>
                                          <p:spTgt spid="116"/>
                                        </p:tgtEl>
                                        <p:attrNameLst>
                                          <p:attrName>ppt_y</p:attrName>
                                        </p:attrNameLst>
                                      </p:cBhvr>
                                      <p:tavLst>
                                        <p:tav tm="0">
                                          <p:val>
                                            <p:strVal val="1+(6*min(max(#ppt_w*#ppt_h,.3),1)-7.4)/-.7*#ppt_h/2"/>
                                          </p:val>
                                        </p:tav>
                                        <p:tav tm="100000">
                                          <p:val>
                                            <p:strVal val="#ppt_y"/>
                                          </p:val>
                                        </p:tav>
                                      </p:tavLst>
                                    </p:anim>
                                  </p:childTnLst>
                                </p:cTn>
                              </p:par>
                              <p:par>
                                <p:cTn id="90" presetID="23" presetClass="entr" presetSubtype="36" fill="hold" grpId="0" nodeType="withEffect">
                                  <p:stCondLst>
                                    <p:cond delay="800"/>
                                  </p:stCondLst>
                                  <p:childTnLst>
                                    <p:set>
                                      <p:cBhvr>
                                        <p:cTn id="91" dur="1" fill="hold">
                                          <p:stCondLst>
                                            <p:cond delay="0"/>
                                          </p:stCondLst>
                                        </p:cTn>
                                        <p:tgtEl>
                                          <p:spTgt spid="117"/>
                                        </p:tgtEl>
                                        <p:attrNameLst>
                                          <p:attrName>style.visibility</p:attrName>
                                        </p:attrNameLst>
                                      </p:cBhvr>
                                      <p:to>
                                        <p:strVal val="visible"/>
                                      </p:to>
                                    </p:set>
                                    <p:anim calcmode="lin" valueType="num">
                                      <p:cBhvr>
                                        <p:cTn id="92" dur="500" fill="hold"/>
                                        <p:tgtEl>
                                          <p:spTgt spid="117"/>
                                        </p:tgtEl>
                                        <p:attrNameLst>
                                          <p:attrName>ppt_w</p:attrName>
                                        </p:attrNameLst>
                                      </p:cBhvr>
                                      <p:tavLst>
                                        <p:tav tm="0">
                                          <p:val>
                                            <p:strVal val="(6*min(max(#ppt_w*#ppt_h,.3),1)-7.4)/-.7*#ppt_w"/>
                                          </p:val>
                                        </p:tav>
                                        <p:tav tm="100000">
                                          <p:val>
                                            <p:strVal val="#ppt_w"/>
                                          </p:val>
                                        </p:tav>
                                      </p:tavLst>
                                    </p:anim>
                                    <p:anim calcmode="lin" valueType="num">
                                      <p:cBhvr>
                                        <p:cTn id="93" dur="500" fill="hold"/>
                                        <p:tgtEl>
                                          <p:spTgt spid="117"/>
                                        </p:tgtEl>
                                        <p:attrNameLst>
                                          <p:attrName>ppt_h</p:attrName>
                                        </p:attrNameLst>
                                      </p:cBhvr>
                                      <p:tavLst>
                                        <p:tav tm="0">
                                          <p:val>
                                            <p:strVal val="(6*min(max(#ppt_w*#ppt_h,.3),1)-7.4)/-.7*#ppt_h"/>
                                          </p:val>
                                        </p:tav>
                                        <p:tav tm="100000">
                                          <p:val>
                                            <p:strVal val="#ppt_h"/>
                                          </p:val>
                                        </p:tav>
                                      </p:tavLst>
                                    </p:anim>
                                    <p:anim calcmode="lin" valueType="num">
                                      <p:cBhvr>
                                        <p:cTn id="94" dur="500" fill="hold"/>
                                        <p:tgtEl>
                                          <p:spTgt spid="117"/>
                                        </p:tgtEl>
                                        <p:attrNameLst>
                                          <p:attrName>ppt_x</p:attrName>
                                        </p:attrNameLst>
                                      </p:cBhvr>
                                      <p:tavLst>
                                        <p:tav tm="0">
                                          <p:val>
                                            <p:fltVal val="0.5"/>
                                          </p:val>
                                        </p:tav>
                                        <p:tav tm="100000">
                                          <p:val>
                                            <p:strVal val="#ppt_x"/>
                                          </p:val>
                                        </p:tav>
                                      </p:tavLst>
                                    </p:anim>
                                    <p:anim calcmode="lin" valueType="num">
                                      <p:cBhvr>
                                        <p:cTn id="95" dur="500" fill="hold"/>
                                        <p:tgtEl>
                                          <p:spTgt spid="117"/>
                                        </p:tgtEl>
                                        <p:attrNameLst>
                                          <p:attrName>ppt_y</p:attrName>
                                        </p:attrNameLst>
                                      </p:cBhvr>
                                      <p:tavLst>
                                        <p:tav tm="0">
                                          <p:val>
                                            <p:strVal val="1+(6*min(max(#ppt_w*#ppt_h,.3),1)-7.4)/-.7*#ppt_h/2"/>
                                          </p:val>
                                        </p:tav>
                                        <p:tav tm="100000">
                                          <p:val>
                                            <p:strVal val="#ppt_y"/>
                                          </p:val>
                                        </p:tav>
                                      </p:tavLst>
                                    </p:anim>
                                  </p:childTnLst>
                                </p:cTn>
                              </p:par>
                            </p:childTnLst>
                          </p:cTn>
                        </p:par>
                        <p:par>
                          <p:cTn id="96" fill="hold">
                            <p:stCondLst>
                              <p:cond delay="2200"/>
                            </p:stCondLst>
                            <p:childTnLst>
                              <p:par>
                                <p:cTn id="97" presetID="41" presetClass="entr" presetSubtype="0" fill="hold" grpId="0" nodeType="afterEffect">
                                  <p:stCondLst>
                                    <p:cond delay="0"/>
                                  </p:stCondLst>
                                  <p:iterate type="lt">
                                    <p:tmPct val="10000"/>
                                  </p:iterate>
                                  <p:childTnLst>
                                    <p:set>
                                      <p:cBhvr>
                                        <p:cTn id="98" dur="1" fill="hold">
                                          <p:stCondLst>
                                            <p:cond delay="0"/>
                                          </p:stCondLst>
                                        </p:cTn>
                                        <p:tgtEl>
                                          <p:spTgt spid="129"/>
                                        </p:tgtEl>
                                        <p:attrNameLst>
                                          <p:attrName>style.visibility</p:attrName>
                                        </p:attrNameLst>
                                      </p:cBhvr>
                                      <p:to>
                                        <p:strVal val="visible"/>
                                      </p:to>
                                    </p:set>
                                    <p:anim calcmode="lin" valueType="num">
                                      <p:cBhvr>
                                        <p:cTn id="99" dur="500" fill="hold"/>
                                        <p:tgtEl>
                                          <p:spTgt spid="129"/>
                                        </p:tgtEl>
                                        <p:attrNameLst>
                                          <p:attrName>ppt_x</p:attrName>
                                        </p:attrNameLst>
                                      </p:cBhvr>
                                      <p:tavLst>
                                        <p:tav tm="0">
                                          <p:val>
                                            <p:strVal val="#ppt_x"/>
                                          </p:val>
                                        </p:tav>
                                        <p:tav tm="50000">
                                          <p:val>
                                            <p:strVal val="#ppt_x+.1"/>
                                          </p:val>
                                        </p:tav>
                                        <p:tav tm="100000">
                                          <p:val>
                                            <p:strVal val="#ppt_x"/>
                                          </p:val>
                                        </p:tav>
                                      </p:tavLst>
                                    </p:anim>
                                    <p:anim calcmode="lin" valueType="num">
                                      <p:cBhvr>
                                        <p:cTn id="100" dur="500" fill="hold"/>
                                        <p:tgtEl>
                                          <p:spTgt spid="129"/>
                                        </p:tgtEl>
                                        <p:attrNameLst>
                                          <p:attrName>ppt_y</p:attrName>
                                        </p:attrNameLst>
                                      </p:cBhvr>
                                      <p:tavLst>
                                        <p:tav tm="0">
                                          <p:val>
                                            <p:strVal val="#ppt_y"/>
                                          </p:val>
                                        </p:tav>
                                        <p:tav tm="100000">
                                          <p:val>
                                            <p:strVal val="#ppt_y"/>
                                          </p:val>
                                        </p:tav>
                                      </p:tavLst>
                                    </p:anim>
                                    <p:anim calcmode="lin" valueType="num">
                                      <p:cBhvr>
                                        <p:cTn id="101" dur="500" fill="hold"/>
                                        <p:tgtEl>
                                          <p:spTgt spid="129"/>
                                        </p:tgtEl>
                                        <p:attrNameLst>
                                          <p:attrName>ppt_h</p:attrName>
                                        </p:attrNameLst>
                                      </p:cBhvr>
                                      <p:tavLst>
                                        <p:tav tm="0">
                                          <p:val>
                                            <p:strVal val="#ppt_h/10"/>
                                          </p:val>
                                        </p:tav>
                                        <p:tav tm="50000">
                                          <p:val>
                                            <p:strVal val="#ppt_h+.01"/>
                                          </p:val>
                                        </p:tav>
                                        <p:tav tm="100000">
                                          <p:val>
                                            <p:strVal val="#ppt_h"/>
                                          </p:val>
                                        </p:tav>
                                      </p:tavLst>
                                    </p:anim>
                                    <p:anim calcmode="lin" valueType="num">
                                      <p:cBhvr>
                                        <p:cTn id="102" dur="500" fill="hold"/>
                                        <p:tgtEl>
                                          <p:spTgt spid="129"/>
                                        </p:tgtEl>
                                        <p:attrNameLst>
                                          <p:attrName>ppt_w</p:attrName>
                                        </p:attrNameLst>
                                      </p:cBhvr>
                                      <p:tavLst>
                                        <p:tav tm="0">
                                          <p:val>
                                            <p:strVal val="#ppt_w/10"/>
                                          </p:val>
                                        </p:tav>
                                        <p:tav tm="50000">
                                          <p:val>
                                            <p:strVal val="#ppt_w+.01"/>
                                          </p:val>
                                        </p:tav>
                                        <p:tav tm="100000">
                                          <p:val>
                                            <p:strVal val="#ppt_w"/>
                                          </p:val>
                                        </p:tav>
                                      </p:tavLst>
                                    </p:anim>
                                    <p:animEffect transition="in" filter="fade">
                                      <p:cBhvr>
                                        <p:cTn id="103" dur="500" tmFilter="0,0; .5, 1; 1, 1"/>
                                        <p:tgtEl>
                                          <p:spTgt spid="129"/>
                                        </p:tgtEl>
                                      </p:cBhvr>
                                    </p:animEffect>
                                  </p:childTnLst>
                                </p:cTn>
                              </p:par>
                              <p:par>
                                <p:cTn id="104" presetID="41" presetClass="entr" presetSubtype="0" fill="hold" grpId="0" nodeType="withEffect">
                                  <p:stCondLst>
                                    <p:cond delay="0"/>
                                  </p:stCondLst>
                                  <p:iterate type="lt">
                                    <p:tmPct val="10000"/>
                                  </p:iterate>
                                  <p:childTnLst>
                                    <p:set>
                                      <p:cBhvr>
                                        <p:cTn id="105" dur="1" fill="hold">
                                          <p:stCondLst>
                                            <p:cond delay="0"/>
                                          </p:stCondLst>
                                        </p:cTn>
                                        <p:tgtEl>
                                          <p:spTgt spid="130"/>
                                        </p:tgtEl>
                                        <p:attrNameLst>
                                          <p:attrName>style.visibility</p:attrName>
                                        </p:attrNameLst>
                                      </p:cBhvr>
                                      <p:to>
                                        <p:strVal val="visible"/>
                                      </p:to>
                                    </p:set>
                                    <p:anim calcmode="lin" valueType="num">
                                      <p:cBhvr>
                                        <p:cTn id="106" dur="500" fill="hold"/>
                                        <p:tgtEl>
                                          <p:spTgt spid="130"/>
                                        </p:tgtEl>
                                        <p:attrNameLst>
                                          <p:attrName>ppt_x</p:attrName>
                                        </p:attrNameLst>
                                      </p:cBhvr>
                                      <p:tavLst>
                                        <p:tav tm="0">
                                          <p:val>
                                            <p:strVal val="#ppt_x"/>
                                          </p:val>
                                        </p:tav>
                                        <p:tav tm="50000">
                                          <p:val>
                                            <p:strVal val="#ppt_x+.1"/>
                                          </p:val>
                                        </p:tav>
                                        <p:tav tm="100000">
                                          <p:val>
                                            <p:strVal val="#ppt_x"/>
                                          </p:val>
                                        </p:tav>
                                      </p:tavLst>
                                    </p:anim>
                                    <p:anim calcmode="lin" valueType="num">
                                      <p:cBhvr>
                                        <p:cTn id="107" dur="500" fill="hold"/>
                                        <p:tgtEl>
                                          <p:spTgt spid="130"/>
                                        </p:tgtEl>
                                        <p:attrNameLst>
                                          <p:attrName>ppt_y</p:attrName>
                                        </p:attrNameLst>
                                      </p:cBhvr>
                                      <p:tavLst>
                                        <p:tav tm="0">
                                          <p:val>
                                            <p:strVal val="#ppt_y"/>
                                          </p:val>
                                        </p:tav>
                                        <p:tav tm="100000">
                                          <p:val>
                                            <p:strVal val="#ppt_y"/>
                                          </p:val>
                                        </p:tav>
                                      </p:tavLst>
                                    </p:anim>
                                    <p:anim calcmode="lin" valueType="num">
                                      <p:cBhvr>
                                        <p:cTn id="108" dur="500" fill="hold"/>
                                        <p:tgtEl>
                                          <p:spTgt spid="130"/>
                                        </p:tgtEl>
                                        <p:attrNameLst>
                                          <p:attrName>ppt_h</p:attrName>
                                        </p:attrNameLst>
                                      </p:cBhvr>
                                      <p:tavLst>
                                        <p:tav tm="0">
                                          <p:val>
                                            <p:strVal val="#ppt_h/10"/>
                                          </p:val>
                                        </p:tav>
                                        <p:tav tm="50000">
                                          <p:val>
                                            <p:strVal val="#ppt_h+.01"/>
                                          </p:val>
                                        </p:tav>
                                        <p:tav tm="100000">
                                          <p:val>
                                            <p:strVal val="#ppt_h"/>
                                          </p:val>
                                        </p:tav>
                                      </p:tavLst>
                                    </p:anim>
                                    <p:anim calcmode="lin" valueType="num">
                                      <p:cBhvr>
                                        <p:cTn id="109" dur="500" fill="hold"/>
                                        <p:tgtEl>
                                          <p:spTgt spid="130"/>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500" tmFilter="0,0; .5, 1; 1, 1"/>
                                        <p:tgtEl>
                                          <p:spTgt spid="130"/>
                                        </p:tgtEl>
                                      </p:cBhvr>
                                    </p:animEffect>
                                  </p:childTnLst>
                                </p:cTn>
                              </p:par>
                              <p:par>
                                <p:cTn id="111" presetID="41" presetClass="entr" presetSubtype="0" fill="hold" grpId="0" nodeType="withEffect">
                                  <p:stCondLst>
                                    <p:cond delay="0"/>
                                  </p:stCondLst>
                                  <p:iterate type="lt">
                                    <p:tmPct val="10000"/>
                                  </p:iterate>
                                  <p:childTnLst>
                                    <p:set>
                                      <p:cBhvr>
                                        <p:cTn id="112" dur="1" fill="hold">
                                          <p:stCondLst>
                                            <p:cond delay="0"/>
                                          </p:stCondLst>
                                        </p:cTn>
                                        <p:tgtEl>
                                          <p:spTgt spid="131"/>
                                        </p:tgtEl>
                                        <p:attrNameLst>
                                          <p:attrName>style.visibility</p:attrName>
                                        </p:attrNameLst>
                                      </p:cBhvr>
                                      <p:to>
                                        <p:strVal val="visible"/>
                                      </p:to>
                                    </p:set>
                                    <p:anim calcmode="lin" valueType="num">
                                      <p:cBhvr>
                                        <p:cTn id="113" dur="500" fill="hold"/>
                                        <p:tgtEl>
                                          <p:spTgt spid="131"/>
                                        </p:tgtEl>
                                        <p:attrNameLst>
                                          <p:attrName>ppt_x</p:attrName>
                                        </p:attrNameLst>
                                      </p:cBhvr>
                                      <p:tavLst>
                                        <p:tav tm="0">
                                          <p:val>
                                            <p:strVal val="#ppt_x"/>
                                          </p:val>
                                        </p:tav>
                                        <p:tav tm="50000">
                                          <p:val>
                                            <p:strVal val="#ppt_x+.1"/>
                                          </p:val>
                                        </p:tav>
                                        <p:tav tm="100000">
                                          <p:val>
                                            <p:strVal val="#ppt_x"/>
                                          </p:val>
                                        </p:tav>
                                      </p:tavLst>
                                    </p:anim>
                                    <p:anim calcmode="lin" valueType="num">
                                      <p:cBhvr>
                                        <p:cTn id="114" dur="500" fill="hold"/>
                                        <p:tgtEl>
                                          <p:spTgt spid="131"/>
                                        </p:tgtEl>
                                        <p:attrNameLst>
                                          <p:attrName>ppt_y</p:attrName>
                                        </p:attrNameLst>
                                      </p:cBhvr>
                                      <p:tavLst>
                                        <p:tav tm="0">
                                          <p:val>
                                            <p:strVal val="#ppt_y"/>
                                          </p:val>
                                        </p:tav>
                                        <p:tav tm="100000">
                                          <p:val>
                                            <p:strVal val="#ppt_y"/>
                                          </p:val>
                                        </p:tav>
                                      </p:tavLst>
                                    </p:anim>
                                    <p:anim calcmode="lin" valueType="num">
                                      <p:cBhvr>
                                        <p:cTn id="115" dur="500" fill="hold"/>
                                        <p:tgtEl>
                                          <p:spTgt spid="131"/>
                                        </p:tgtEl>
                                        <p:attrNameLst>
                                          <p:attrName>ppt_h</p:attrName>
                                        </p:attrNameLst>
                                      </p:cBhvr>
                                      <p:tavLst>
                                        <p:tav tm="0">
                                          <p:val>
                                            <p:strVal val="#ppt_h/10"/>
                                          </p:val>
                                        </p:tav>
                                        <p:tav tm="50000">
                                          <p:val>
                                            <p:strVal val="#ppt_h+.01"/>
                                          </p:val>
                                        </p:tav>
                                        <p:tav tm="100000">
                                          <p:val>
                                            <p:strVal val="#ppt_h"/>
                                          </p:val>
                                        </p:tav>
                                      </p:tavLst>
                                    </p:anim>
                                    <p:anim calcmode="lin" valueType="num">
                                      <p:cBhvr>
                                        <p:cTn id="116" dur="500" fill="hold"/>
                                        <p:tgtEl>
                                          <p:spTgt spid="131"/>
                                        </p:tgtEl>
                                        <p:attrNameLst>
                                          <p:attrName>ppt_w</p:attrName>
                                        </p:attrNameLst>
                                      </p:cBhvr>
                                      <p:tavLst>
                                        <p:tav tm="0">
                                          <p:val>
                                            <p:strVal val="#ppt_w/10"/>
                                          </p:val>
                                        </p:tav>
                                        <p:tav tm="50000">
                                          <p:val>
                                            <p:strVal val="#ppt_w+.01"/>
                                          </p:val>
                                        </p:tav>
                                        <p:tav tm="100000">
                                          <p:val>
                                            <p:strVal val="#ppt_w"/>
                                          </p:val>
                                        </p:tav>
                                      </p:tavLst>
                                    </p:anim>
                                    <p:animEffect transition="in" filter="fade">
                                      <p:cBhvr>
                                        <p:cTn id="117" dur="500" tmFilter="0,0; .5, 1; 1, 1"/>
                                        <p:tgtEl>
                                          <p:spTgt spid="131"/>
                                        </p:tgtEl>
                                      </p:cBhvr>
                                    </p:animEffect>
                                  </p:childTnLst>
                                </p:cTn>
                              </p:par>
                              <p:par>
                                <p:cTn id="118" presetID="41" presetClass="entr" presetSubtype="0" fill="hold" grpId="0" nodeType="withEffect">
                                  <p:stCondLst>
                                    <p:cond delay="0"/>
                                  </p:stCondLst>
                                  <p:iterate type="lt">
                                    <p:tmPct val="10000"/>
                                  </p:iterate>
                                  <p:childTnLst>
                                    <p:set>
                                      <p:cBhvr>
                                        <p:cTn id="119" dur="1" fill="hold">
                                          <p:stCondLst>
                                            <p:cond delay="0"/>
                                          </p:stCondLst>
                                        </p:cTn>
                                        <p:tgtEl>
                                          <p:spTgt spid="132"/>
                                        </p:tgtEl>
                                        <p:attrNameLst>
                                          <p:attrName>style.visibility</p:attrName>
                                        </p:attrNameLst>
                                      </p:cBhvr>
                                      <p:to>
                                        <p:strVal val="visible"/>
                                      </p:to>
                                    </p:set>
                                    <p:anim calcmode="lin" valueType="num">
                                      <p:cBhvr>
                                        <p:cTn id="120" dur="500" fill="hold"/>
                                        <p:tgtEl>
                                          <p:spTgt spid="132"/>
                                        </p:tgtEl>
                                        <p:attrNameLst>
                                          <p:attrName>ppt_x</p:attrName>
                                        </p:attrNameLst>
                                      </p:cBhvr>
                                      <p:tavLst>
                                        <p:tav tm="0">
                                          <p:val>
                                            <p:strVal val="#ppt_x"/>
                                          </p:val>
                                        </p:tav>
                                        <p:tav tm="50000">
                                          <p:val>
                                            <p:strVal val="#ppt_x+.1"/>
                                          </p:val>
                                        </p:tav>
                                        <p:tav tm="100000">
                                          <p:val>
                                            <p:strVal val="#ppt_x"/>
                                          </p:val>
                                        </p:tav>
                                      </p:tavLst>
                                    </p:anim>
                                    <p:anim calcmode="lin" valueType="num">
                                      <p:cBhvr>
                                        <p:cTn id="121" dur="500" fill="hold"/>
                                        <p:tgtEl>
                                          <p:spTgt spid="132"/>
                                        </p:tgtEl>
                                        <p:attrNameLst>
                                          <p:attrName>ppt_y</p:attrName>
                                        </p:attrNameLst>
                                      </p:cBhvr>
                                      <p:tavLst>
                                        <p:tav tm="0">
                                          <p:val>
                                            <p:strVal val="#ppt_y"/>
                                          </p:val>
                                        </p:tav>
                                        <p:tav tm="100000">
                                          <p:val>
                                            <p:strVal val="#ppt_y"/>
                                          </p:val>
                                        </p:tav>
                                      </p:tavLst>
                                    </p:anim>
                                    <p:anim calcmode="lin" valueType="num">
                                      <p:cBhvr>
                                        <p:cTn id="122" dur="500" fill="hold"/>
                                        <p:tgtEl>
                                          <p:spTgt spid="132"/>
                                        </p:tgtEl>
                                        <p:attrNameLst>
                                          <p:attrName>ppt_h</p:attrName>
                                        </p:attrNameLst>
                                      </p:cBhvr>
                                      <p:tavLst>
                                        <p:tav tm="0">
                                          <p:val>
                                            <p:strVal val="#ppt_h/10"/>
                                          </p:val>
                                        </p:tav>
                                        <p:tav tm="50000">
                                          <p:val>
                                            <p:strVal val="#ppt_h+.01"/>
                                          </p:val>
                                        </p:tav>
                                        <p:tav tm="100000">
                                          <p:val>
                                            <p:strVal val="#ppt_h"/>
                                          </p:val>
                                        </p:tav>
                                      </p:tavLst>
                                    </p:anim>
                                    <p:anim calcmode="lin" valueType="num">
                                      <p:cBhvr>
                                        <p:cTn id="123" dur="500" fill="hold"/>
                                        <p:tgtEl>
                                          <p:spTgt spid="132"/>
                                        </p:tgtEl>
                                        <p:attrNameLst>
                                          <p:attrName>ppt_w</p:attrName>
                                        </p:attrNameLst>
                                      </p:cBhvr>
                                      <p:tavLst>
                                        <p:tav tm="0">
                                          <p:val>
                                            <p:strVal val="#ppt_w/10"/>
                                          </p:val>
                                        </p:tav>
                                        <p:tav tm="50000">
                                          <p:val>
                                            <p:strVal val="#ppt_w+.01"/>
                                          </p:val>
                                        </p:tav>
                                        <p:tav tm="100000">
                                          <p:val>
                                            <p:strVal val="#ppt_w"/>
                                          </p:val>
                                        </p:tav>
                                      </p:tavLst>
                                    </p:anim>
                                    <p:animEffect transition="in" filter="fade">
                                      <p:cBhvr>
                                        <p:cTn id="124" dur="500" tmFilter="0,0; .5, 1; 1, 1"/>
                                        <p:tgtEl>
                                          <p:spTgt spid="132"/>
                                        </p:tgtEl>
                                      </p:cBhvr>
                                    </p:animEffect>
                                  </p:childTnLst>
                                </p:cTn>
                              </p:par>
                              <p:par>
                                <p:cTn id="125" presetID="41" presetClass="entr" presetSubtype="0" fill="hold" grpId="0" nodeType="withEffect">
                                  <p:stCondLst>
                                    <p:cond delay="0"/>
                                  </p:stCondLst>
                                  <p:iterate type="lt">
                                    <p:tmPct val="10000"/>
                                  </p:iterate>
                                  <p:childTnLst>
                                    <p:set>
                                      <p:cBhvr>
                                        <p:cTn id="126" dur="1" fill="hold">
                                          <p:stCondLst>
                                            <p:cond delay="0"/>
                                          </p:stCondLst>
                                        </p:cTn>
                                        <p:tgtEl>
                                          <p:spTgt spid="133"/>
                                        </p:tgtEl>
                                        <p:attrNameLst>
                                          <p:attrName>style.visibility</p:attrName>
                                        </p:attrNameLst>
                                      </p:cBhvr>
                                      <p:to>
                                        <p:strVal val="visible"/>
                                      </p:to>
                                    </p:set>
                                    <p:anim calcmode="lin" valueType="num">
                                      <p:cBhvr>
                                        <p:cTn id="127" dur="500" fill="hold"/>
                                        <p:tgtEl>
                                          <p:spTgt spid="133"/>
                                        </p:tgtEl>
                                        <p:attrNameLst>
                                          <p:attrName>ppt_x</p:attrName>
                                        </p:attrNameLst>
                                      </p:cBhvr>
                                      <p:tavLst>
                                        <p:tav tm="0">
                                          <p:val>
                                            <p:strVal val="#ppt_x"/>
                                          </p:val>
                                        </p:tav>
                                        <p:tav tm="50000">
                                          <p:val>
                                            <p:strVal val="#ppt_x+.1"/>
                                          </p:val>
                                        </p:tav>
                                        <p:tav tm="100000">
                                          <p:val>
                                            <p:strVal val="#ppt_x"/>
                                          </p:val>
                                        </p:tav>
                                      </p:tavLst>
                                    </p:anim>
                                    <p:anim calcmode="lin" valueType="num">
                                      <p:cBhvr>
                                        <p:cTn id="128" dur="500" fill="hold"/>
                                        <p:tgtEl>
                                          <p:spTgt spid="133"/>
                                        </p:tgtEl>
                                        <p:attrNameLst>
                                          <p:attrName>ppt_y</p:attrName>
                                        </p:attrNameLst>
                                      </p:cBhvr>
                                      <p:tavLst>
                                        <p:tav tm="0">
                                          <p:val>
                                            <p:strVal val="#ppt_y"/>
                                          </p:val>
                                        </p:tav>
                                        <p:tav tm="100000">
                                          <p:val>
                                            <p:strVal val="#ppt_y"/>
                                          </p:val>
                                        </p:tav>
                                      </p:tavLst>
                                    </p:anim>
                                    <p:anim calcmode="lin" valueType="num">
                                      <p:cBhvr>
                                        <p:cTn id="129" dur="500" fill="hold"/>
                                        <p:tgtEl>
                                          <p:spTgt spid="133"/>
                                        </p:tgtEl>
                                        <p:attrNameLst>
                                          <p:attrName>ppt_h</p:attrName>
                                        </p:attrNameLst>
                                      </p:cBhvr>
                                      <p:tavLst>
                                        <p:tav tm="0">
                                          <p:val>
                                            <p:strVal val="#ppt_h/10"/>
                                          </p:val>
                                        </p:tav>
                                        <p:tav tm="50000">
                                          <p:val>
                                            <p:strVal val="#ppt_h+.01"/>
                                          </p:val>
                                        </p:tav>
                                        <p:tav tm="100000">
                                          <p:val>
                                            <p:strVal val="#ppt_h"/>
                                          </p:val>
                                        </p:tav>
                                      </p:tavLst>
                                    </p:anim>
                                    <p:anim calcmode="lin" valueType="num">
                                      <p:cBhvr>
                                        <p:cTn id="130" dur="500" fill="hold"/>
                                        <p:tgtEl>
                                          <p:spTgt spid="133"/>
                                        </p:tgtEl>
                                        <p:attrNameLst>
                                          <p:attrName>ppt_w</p:attrName>
                                        </p:attrNameLst>
                                      </p:cBhvr>
                                      <p:tavLst>
                                        <p:tav tm="0">
                                          <p:val>
                                            <p:strVal val="#ppt_w/10"/>
                                          </p:val>
                                        </p:tav>
                                        <p:tav tm="50000">
                                          <p:val>
                                            <p:strVal val="#ppt_w+.01"/>
                                          </p:val>
                                        </p:tav>
                                        <p:tav tm="100000">
                                          <p:val>
                                            <p:strVal val="#ppt_w"/>
                                          </p:val>
                                        </p:tav>
                                      </p:tavLst>
                                    </p:anim>
                                    <p:animEffect transition="in" filter="fade">
                                      <p:cBhvr>
                                        <p:cTn id="131" dur="500" tmFilter="0,0; .5, 1; 1, 1"/>
                                        <p:tgtEl>
                                          <p:spTgt spid="133"/>
                                        </p:tgtEl>
                                      </p:cBhvr>
                                    </p:animEffect>
                                  </p:childTnLst>
                                </p:cTn>
                              </p:par>
                            </p:childTnLst>
                          </p:cTn>
                        </p:par>
                        <p:par>
                          <p:cTn id="132" fill="hold">
                            <p:stCondLst>
                              <p:cond delay="2750"/>
                            </p:stCondLst>
                            <p:childTnLst>
                              <p:par>
                                <p:cTn id="133" presetID="22" presetClass="entr" presetSubtype="1" fill="hold" grpId="0" nodeType="afterEffect">
                                  <p:stCondLst>
                                    <p:cond delay="0"/>
                                  </p:stCondLst>
                                  <p:childTnLst>
                                    <p:set>
                                      <p:cBhvr>
                                        <p:cTn id="134" dur="1" fill="hold">
                                          <p:stCondLst>
                                            <p:cond delay="0"/>
                                          </p:stCondLst>
                                        </p:cTn>
                                        <p:tgtEl>
                                          <p:spTgt spid="134"/>
                                        </p:tgtEl>
                                        <p:attrNameLst>
                                          <p:attrName>style.visibility</p:attrName>
                                        </p:attrNameLst>
                                      </p:cBhvr>
                                      <p:to>
                                        <p:strVal val="visible"/>
                                      </p:to>
                                    </p:set>
                                    <p:animEffect transition="in" filter="wipe(up)">
                                      <p:cBhvr>
                                        <p:cTn id="135"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9" grpId="0"/>
      <p:bldP spid="130" grpId="0"/>
      <p:bldP spid="131" grpId="0"/>
      <p:bldP spid="132" grpId="0"/>
      <p:bldP spid="133" grpId="0"/>
      <p:bldP spid="1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接连接符 28"/>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30" name="文本框 31"/>
          <p:cNvSpPr>
            <a:spLocks noChangeArrowheads="1"/>
          </p:cNvSpPr>
          <p:nvPr/>
        </p:nvSpPr>
        <p:spPr bwMode="auto">
          <a:xfrm>
            <a:off x="596680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EXPERIENCE SUMMARY</a:t>
            </a:r>
            <a:endParaRPr lang="zh-CN" altLang="en-US" sz="1600" kern="0" dirty="0">
              <a:solidFill>
                <a:srgbClr val="2F5879"/>
              </a:solidFill>
              <a:latin typeface="Impact" panose="020B0806030902050204" pitchFamily="34" charset="0"/>
            </a:endParaRPr>
          </a:p>
        </p:txBody>
      </p:sp>
      <p:sp>
        <p:nvSpPr>
          <p:cNvPr id="31"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32" name="组合 31"/>
          <p:cNvGrpSpPr/>
          <p:nvPr/>
        </p:nvGrpSpPr>
        <p:grpSpPr>
          <a:xfrm>
            <a:off x="520640" y="196280"/>
            <a:ext cx="1766054" cy="551522"/>
            <a:chOff x="520640" y="251298"/>
            <a:chExt cx="1766054" cy="551522"/>
          </a:xfrm>
        </p:grpSpPr>
        <p:sp>
          <p:nvSpPr>
            <p:cNvPr id="33" name="矩形 3"/>
            <p:cNvSpPr>
              <a:spLocks noChangeArrowheads="1"/>
            </p:cNvSpPr>
            <p:nvPr/>
          </p:nvSpPr>
          <p:spPr bwMode="auto">
            <a:xfrm>
              <a:off x="872768" y="251298"/>
              <a:ext cx="106183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经验总结</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4" name="组合 33"/>
            <p:cNvGrpSpPr/>
            <p:nvPr/>
          </p:nvGrpSpPr>
          <p:grpSpPr>
            <a:xfrm>
              <a:off x="520640" y="556320"/>
              <a:ext cx="1766054" cy="246500"/>
              <a:chOff x="562081" y="466763"/>
              <a:chExt cx="1766054" cy="246500"/>
            </a:xfrm>
          </p:grpSpPr>
          <p:sp>
            <p:nvSpPr>
              <p:cNvPr id="35"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6" name="组合 35"/>
              <p:cNvGrpSpPr/>
              <p:nvPr/>
            </p:nvGrpSpPr>
            <p:grpSpPr>
              <a:xfrm>
                <a:off x="931046" y="667544"/>
                <a:ext cx="1028125" cy="45719"/>
                <a:chOff x="688893" y="2574256"/>
                <a:chExt cx="7739508" cy="81111"/>
              </a:xfrm>
            </p:grpSpPr>
            <p:sp>
              <p:nvSpPr>
                <p:cNvPr id="37"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8"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9"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3" name="组合 2"/>
          <p:cNvGrpSpPr/>
          <p:nvPr/>
        </p:nvGrpSpPr>
        <p:grpSpPr>
          <a:xfrm>
            <a:off x="745731" y="958018"/>
            <a:ext cx="2399589" cy="2399912"/>
            <a:chOff x="745731" y="958018"/>
            <a:chExt cx="2399589" cy="2399912"/>
          </a:xfrm>
        </p:grpSpPr>
        <p:sp>
          <p:nvSpPr>
            <p:cNvPr id="42" name="菱形 41"/>
            <p:cNvSpPr/>
            <p:nvPr/>
          </p:nvSpPr>
          <p:spPr>
            <a:xfrm>
              <a:off x="745731" y="958018"/>
              <a:ext cx="2399589" cy="2399912"/>
            </a:xfrm>
            <a:prstGeom prst="diamond">
              <a:avLst/>
            </a:pr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47" name="菱形 46"/>
            <p:cNvSpPr/>
            <p:nvPr/>
          </p:nvSpPr>
          <p:spPr>
            <a:xfrm>
              <a:off x="947183" y="1159497"/>
              <a:ext cx="1996684" cy="1996953"/>
            </a:xfrm>
            <a:prstGeom prst="diamond">
              <a:avLst/>
            </a:prstGeom>
            <a:solidFill>
              <a:srgbClr val="00B0F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52" name="文本框 36"/>
            <p:cNvSpPr txBox="1">
              <a:spLocks noChangeArrowheads="1"/>
            </p:cNvSpPr>
            <p:nvPr/>
          </p:nvSpPr>
          <p:spPr bwMode="auto">
            <a:xfrm>
              <a:off x="1188418" y="1734508"/>
              <a:ext cx="1440375" cy="8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总结</a:t>
              </a:r>
              <a:endParaRPr kumimoji="0" lang="en-US" altLang="zh-CN"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概述文字</a:t>
              </a:r>
              <a:endPar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p:txBody>
        </p:sp>
      </p:grpSp>
      <p:grpSp>
        <p:nvGrpSpPr>
          <p:cNvPr id="7" name="组合 6"/>
          <p:cNvGrpSpPr/>
          <p:nvPr/>
        </p:nvGrpSpPr>
        <p:grpSpPr>
          <a:xfrm>
            <a:off x="5869974" y="958018"/>
            <a:ext cx="2399589" cy="2399912"/>
            <a:chOff x="5869974" y="958018"/>
            <a:chExt cx="2399589" cy="2399912"/>
          </a:xfrm>
        </p:grpSpPr>
        <p:sp>
          <p:nvSpPr>
            <p:cNvPr id="44" name="菱形 43"/>
            <p:cNvSpPr/>
            <p:nvPr/>
          </p:nvSpPr>
          <p:spPr>
            <a:xfrm>
              <a:off x="5869974" y="958018"/>
              <a:ext cx="2399589" cy="2399912"/>
            </a:xfrm>
            <a:prstGeom prst="diamond">
              <a:avLst/>
            </a:pr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49" name="菱形 48"/>
            <p:cNvSpPr/>
            <p:nvPr/>
          </p:nvSpPr>
          <p:spPr>
            <a:xfrm>
              <a:off x="6071427" y="1159496"/>
              <a:ext cx="1996684" cy="1996953"/>
            </a:xfrm>
            <a:prstGeom prst="diamond">
              <a:avLst/>
            </a:prstGeom>
            <a:solidFill>
              <a:srgbClr val="00B0F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58" name="文本框 36"/>
            <p:cNvSpPr txBox="1">
              <a:spLocks noChangeArrowheads="1"/>
            </p:cNvSpPr>
            <p:nvPr/>
          </p:nvSpPr>
          <p:spPr bwMode="auto">
            <a:xfrm>
              <a:off x="6385258" y="1734508"/>
              <a:ext cx="1440375" cy="8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总结</a:t>
              </a:r>
              <a:endParaRPr kumimoji="0" lang="en-US" altLang="zh-CN"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概述文字</a:t>
              </a:r>
              <a:endPar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p:txBody>
        </p:sp>
      </p:grpSp>
      <p:grpSp>
        <p:nvGrpSpPr>
          <p:cNvPr id="61" name="组合 60"/>
          <p:cNvGrpSpPr/>
          <p:nvPr/>
        </p:nvGrpSpPr>
        <p:grpSpPr>
          <a:xfrm>
            <a:off x="2026793" y="2339728"/>
            <a:ext cx="2399589" cy="2399912"/>
            <a:chOff x="2026793" y="2339728"/>
            <a:chExt cx="2399589" cy="2399912"/>
          </a:xfrm>
        </p:grpSpPr>
        <p:sp>
          <p:nvSpPr>
            <p:cNvPr id="62" name="菱形 61"/>
            <p:cNvSpPr/>
            <p:nvPr/>
          </p:nvSpPr>
          <p:spPr>
            <a:xfrm>
              <a:off x="2026793" y="2339728"/>
              <a:ext cx="2399589" cy="2399912"/>
            </a:xfrm>
            <a:prstGeom prst="diamond">
              <a:avLst/>
            </a:pr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63" name="菱形 62"/>
            <p:cNvSpPr/>
            <p:nvPr/>
          </p:nvSpPr>
          <p:spPr>
            <a:xfrm>
              <a:off x="2208786" y="2541206"/>
              <a:ext cx="1996684" cy="1996953"/>
            </a:xfrm>
            <a:prstGeom prst="diamond">
              <a:avLst/>
            </a:pr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64" name="文本框 36"/>
            <p:cNvSpPr txBox="1">
              <a:spLocks noChangeArrowheads="1"/>
            </p:cNvSpPr>
            <p:nvPr/>
          </p:nvSpPr>
          <p:spPr bwMode="auto">
            <a:xfrm>
              <a:off x="2484347" y="3156449"/>
              <a:ext cx="1440375" cy="8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总结</a:t>
              </a:r>
              <a:endParaRPr kumimoji="0" lang="en-US" altLang="zh-CN"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概述文字</a:t>
              </a:r>
              <a:endPar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p:txBody>
        </p:sp>
      </p:grpSp>
      <p:grpSp>
        <p:nvGrpSpPr>
          <p:cNvPr id="65" name="组合 64"/>
          <p:cNvGrpSpPr/>
          <p:nvPr/>
        </p:nvGrpSpPr>
        <p:grpSpPr>
          <a:xfrm>
            <a:off x="3307853" y="958018"/>
            <a:ext cx="2399589" cy="2399912"/>
            <a:chOff x="3307853" y="958018"/>
            <a:chExt cx="2399589" cy="2399912"/>
          </a:xfrm>
        </p:grpSpPr>
        <p:sp>
          <p:nvSpPr>
            <p:cNvPr id="66" name="菱形 65"/>
            <p:cNvSpPr/>
            <p:nvPr/>
          </p:nvSpPr>
          <p:spPr>
            <a:xfrm>
              <a:off x="3307853" y="958018"/>
              <a:ext cx="2399589" cy="2399912"/>
            </a:xfrm>
            <a:prstGeom prst="diamond">
              <a:avLst/>
            </a:pr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67" name="菱形 66"/>
            <p:cNvSpPr/>
            <p:nvPr/>
          </p:nvSpPr>
          <p:spPr>
            <a:xfrm>
              <a:off x="3509305" y="1159496"/>
              <a:ext cx="1996684" cy="1996953"/>
            </a:xfrm>
            <a:prstGeom prst="diamond">
              <a:avLst/>
            </a:prstGeom>
            <a:solidFill>
              <a:srgbClr val="00B0F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68" name="文本框 36"/>
            <p:cNvSpPr txBox="1">
              <a:spLocks noChangeArrowheads="1"/>
            </p:cNvSpPr>
            <p:nvPr/>
          </p:nvSpPr>
          <p:spPr bwMode="auto">
            <a:xfrm>
              <a:off x="3824938" y="1734508"/>
              <a:ext cx="1440375" cy="8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总结</a:t>
              </a:r>
              <a:endParaRPr kumimoji="0" lang="en-US" altLang="zh-CN"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概述文字</a:t>
              </a:r>
              <a:endPar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p:txBody>
        </p:sp>
      </p:grpSp>
      <p:grpSp>
        <p:nvGrpSpPr>
          <p:cNvPr id="6" name="组合 5"/>
          <p:cNvGrpSpPr/>
          <p:nvPr/>
        </p:nvGrpSpPr>
        <p:grpSpPr>
          <a:xfrm>
            <a:off x="4588913" y="2339728"/>
            <a:ext cx="2399589" cy="2399912"/>
            <a:chOff x="4588913" y="2339728"/>
            <a:chExt cx="2399589" cy="2399912"/>
          </a:xfrm>
        </p:grpSpPr>
        <p:sp>
          <p:nvSpPr>
            <p:cNvPr id="69" name="菱形 68"/>
            <p:cNvSpPr/>
            <p:nvPr/>
          </p:nvSpPr>
          <p:spPr>
            <a:xfrm>
              <a:off x="4588913" y="2339728"/>
              <a:ext cx="2399589" cy="2399912"/>
            </a:xfrm>
            <a:prstGeom prst="diamond">
              <a:avLst/>
            </a:pr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70" name="菱形 69"/>
            <p:cNvSpPr/>
            <p:nvPr/>
          </p:nvSpPr>
          <p:spPr>
            <a:xfrm>
              <a:off x="4790365" y="2541206"/>
              <a:ext cx="1996684" cy="1996953"/>
            </a:xfrm>
            <a:prstGeom prst="diamond">
              <a:avLst/>
            </a:pr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71" name="文本框 36"/>
            <p:cNvSpPr txBox="1">
              <a:spLocks noChangeArrowheads="1"/>
            </p:cNvSpPr>
            <p:nvPr/>
          </p:nvSpPr>
          <p:spPr bwMode="auto">
            <a:xfrm>
              <a:off x="5105627" y="3156449"/>
              <a:ext cx="1440375" cy="8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总结</a:t>
              </a:r>
              <a:endParaRPr kumimoji="0" lang="en-US" altLang="zh-CN"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rPr>
                <a:t>概述文字</a:t>
              </a:r>
              <a:endParaRPr kumimoji="0" lang="zh-CN" altLang="en-US" sz="2100" b="0" i="0" u="none" strike="noStrike" kern="0" cap="none" spc="0" normalizeH="0" baseline="0" noProof="0" dirty="0" smtClean="0">
                <a:ln>
                  <a:noFill/>
                </a:ln>
                <a:solidFill>
                  <a:sysClr val="window" lastClr="FFFFFF"/>
                </a:solidFill>
                <a:effectLst/>
                <a:uLnTx/>
                <a:uFillTx/>
                <a:latin typeface="Arial Black" panose="020B0A04020102020204" pitchFamily="34" charset="0"/>
                <a:ea typeface="微软雅黑" panose="020B0503020204020204" pitchFamily="34" charset="-122"/>
              </a:endParaRPr>
            </a:p>
          </p:txBody>
        </p:sp>
      </p:gr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14:presetBounceEnd="4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8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48000">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14:presetBounceEnd="48000">
                                      <p:stCondLst>
                                        <p:cond delay="200"/>
                                      </p:stCondLst>
                                      <p:childTnLst>
                                        <p:set>
                                          <p:cBhvr>
                                            <p:cTn id="10" dur="1" fill="hold">
                                              <p:stCondLst>
                                                <p:cond delay="0"/>
                                              </p:stCondLst>
                                            </p:cTn>
                                            <p:tgtEl>
                                              <p:spTgt spid="61"/>
                                            </p:tgtEl>
                                            <p:attrNameLst>
                                              <p:attrName>style.visibility</p:attrName>
                                            </p:attrNameLst>
                                          </p:cBhvr>
                                          <p:to>
                                            <p:strVal val="visible"/>
                                          </p:to>
                                        </p:set>
                                        <p:anim calcmode="lin" valueType="num" p14:bounceEnd="48000">
                                          <p:cBhvr additive="base">
                                            <p:cTn id="11" dur="1000" fill="hold"/>
                                            <p:tgtEl>
                                              <p:spTgt spid="61"/>
                                            </p:tgtEl>
                                            <p:attrNameLst>
                                              <p:attrName>ppt_x</p:attrName>
                                            </p:attrNameLst>
                                          </p:cBhvr>
                                          <p:tavLst>
                                            <p:tav tm="0">
                                              <p:val>
                                                <p:strVal val="0-#ppt_w/2"/>
                                              </p:val>
                                            </p:tav>
                                            <p:tav tm="100000">
                                              <p:val>
                                                <p:strVal val="#ppt_x"/>
                                              </p:val>
                                            </p:tav>
                                          </p:tavLst>
                                        </p:anim>
                                        <p:anim calcmode="lin" valueType="num" p14:bounceEnd="48000">
                                          <p:cBhvr additive="base">
                                            <p:cTn id="12" dur="1000" fill="hold"/>
                                            <p:tgtEl>
                                              <p:spTgt spid="6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48000">
                                      <p:stCondLst>
                                        <p:cond delay="400"/>
                                      </p:stCondLst>
                                      <p:childTnLst>
                                        <p:set>
                                          <p:cBhvr>
                                            <p:cTn id="14" dur="1" fill="hold">
                                              <p:stCondLst>
                                                <p:cond delay="0"/>
                                              </p:stCondLst>
                                            </p:cTn>
                                            <p:tgtEl>
                                              <p:spTgt spid="65"/>
                                            </p:tgtEl>
                                            <p:attrNameLst>
                                              <p:attrName>style.visibility</p:attrName>
                                            </p:attrNameLst>
                                          </p:cBhvr>
                                          <p:to>
                                            <p:strVal val="visible"/>
                                          </p:to>
                                        </p:set>
                                        <p:anim calcmode="lin" valueType="num" p14:bounceEnd="48000">
                                          <p:cBhvr additive="base">
                                            <p:cTn id="15" dur="1000" fill="hold"/>
                                            <p:tgtEl>
                                              <p:spTgt spid="65"/>
                                            </p:tgtEl>
                                            <p:attrNameLst>
                                              <p:attrName>ppt_x</p:attrName>
                                            </p:attrNameLst>
                                          </p:cBhvr>
                                          <p:tavLst>
                                            <p:tav tm="0">
                                              <p:val>
                                                <p:strVal val="#ppt_x"/>
                                              </p:val>
                                            </p:tav>
                                            <p:tav tm="100000">
                                              <p:val>
                                                <p:strVal val="#ppt_x"/>
                                              </p:val>
                                            </p:tav>
                                          </p:tavLst>
                                        </p:anim>
                                        <p:anim calcmode="lin" valueType="num" p14:bounceEnd="48000">
                                          <p:cBhvr additive="base">
                                            <p:cTn id="16" dur="1000" fill="hold"/>
                                            <p:tgtEl>
                                              <p:spTgt spid="65"/>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48000">
                                      <p:stCondLst>
                                        <p:cond delay="600"/>
                                      </p:stCondLst>
                                      <p:childTnLst>
                                        <p:set>
                                          <p:cBhvr>
                                            <p:cTn id="18" dur="1" fill="hold">
                                              <p:stCondLst>
                                                <p:cond delay="0"/>
                                              </p:stCondLst>
                                            </p:cTn>
                                            <p:tgtEl>
                                              <p:spTgt spid="6"/>
                                            </p:tgtEl>
                                            <p:attrNameLst>
                                              <p:attrName>style.visibility</p:attrName>
                                            </p:attrNameLst>
                                          </p:cBhvr>
                                          <p:to>
                                            <p:strVal val="visible"/>
                                          </p:to>
                                        </p:set>
                                        <p:anim calcmode="lin" valueType="num" p14:bounceEnd="48000">
                                          <p:cBhvr additive="base">
                                            <p:cTn id="19" dur="1000" fill="hold"/>
                                            <p:tgtEl>
                                              <p:spTgt spid="6"/>
                                            </p:tgtEl>
                                            <p:attrNameLst>
                                              <p:attrName>ppt_x</p:attrName>
                                            </p:attrNameLst>
                                          </p:cBhvr>
                                          <p:tavLst>
                                            <p:tav tm="0">
                                              <p:val>
                                                <p:strVal val="1+#ppt_w/2"/>
                                              </p:val>
                                            </p:tav>
                                            <p:tav tm="100000">
                                              <p:val>
                                                <p:strVal val="#ppt_x"/>
                                              </p:val>
                                            </p:tav>
                                          </p:tavLst>
                                        </p:anim>
                                        <p:anim calcmode="lin" valueType="num" p14:bounceEnd="48000">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14:presetBounceEnd="48000">
                                      <p:stCondLst>
                                        <p:cond delay="800"/>
                                      </p:stCondLst>
                                      <p:childTnLst>
                                        <p:set>
                                          <p:cBhvr>
                                            <p:cTn id="22" dur="1" fill="hold">
                                              <p:stCondLst>
                                                <p:cond delay="0"/>
                                              </p:stCondLst>
                                            </p:cTn>
                                            <p:tgtEl>
                                              <p:spTgt spid="7"/>
                                            </p:tgtEl>
                                            <p:attrNameLst>
                                              <p:attrName>style.visibility</p:attrName>
                                            </p:attrNameLst>
                                          </p:cBhvr>
                                          <p:to>
                                            <p:strVal val="visible"/>
                                          </p:to>
                                        </p:set>
                                        <p:anim calcmode="lin" valueType="num" p14:bounceEnd="48000">
                                          <p:cBhvr additive="base">
                                            <p:cTn id="23" dur="1000" fill="hold"/>
                                            <p:tgtEl>
                                              <p:spTgt spid="7"/>
                                            </p:tgtEl>
                                            <p:attrNameLst>
                                              <p:attrName>ppt_x</p:attrName>
                                            </p:attrNameLst>
                                          </p:cBhvr>
                                          <p:tavLst>
                                            <p:tav tm="0">
                                              <p:val>
                                                <p:strVal val="1+#ppt_w/2"/>
                                              </p:val>
                                            </p:tav>
                                            <p:tav tm="100000">
                                              <p:val>
                                                <p:strVal val="#ppt_x"/>
                                              </p:val>
                                            </p:tav>
                                          </p:tavLst>
                                        </p:anim>
                                        <p:anim calcmode="lin" valueType="num" p14:bounceEnd="48000">
                                          <p:cBhvr additive="base">
                                            <p:cTn id="2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2" fill="hold" nodeType="withEffect">
                                      <p:stCondLst>
                                        <p:cond delay="20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1000" fill="hold"/>
                                            <p:tgtEl>
                                              <p:spTgt spid="61"/>
                                            </p:tgtEl>
                                            <p:attrNameLst>
                                              <p:attrName>ppt_x</p:attrName>
                                            </p:attrNameLst>
                                          </p:cBhvr>
                                          <p:tavLst>
                                            <p:tav tm="0">
                                              <p:val>
                                                <p:strVal val="0-#ppt_w/2"/>
                                              </p:val>
                                            </p:tav>
                                            <p:tav tm="100000">
                                              <p:val>
                                                <p:strVal val="#ppt_x"/>
                                              </p:val>
                                            </p:tav>
                                          </p:tavLst>
                                        </p:anim>
                                        <p:anim calcmode="lin" valueType="num">
                                          <p:cBhvr additive="base">
                                            <p:cTn id="12" dur="1000" fill="hold"/>
                                            <p:tgtEl>
                                              <p:spTgt spid="61"/>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400"/>
                                      </p:stCondLst>
                                      <p:childTnLst>
                                        <p:set>
                                          <p:cBhvr>
                                            <p:cTn id="14" dur="1" fill="hold">
                                              <p:stCondLst>
                                                <p:cond delay="0"/>
                                              </p:stCondLst>
                                            </p:cTn>
                                            <p:tgtEl>
                                              <p:spTgt spid="65"/>
                                            </p:tgtEl>
                                            <p:attrNameLst>
                                              <p:attrName>style.visibility</p:attrName>
                                            </p:attrNameLst>
                                          </p:cBhvr>
                                          <p:to>
                                            <p:strVal val="visible"/>
                                          </p:to>
                                        </p:set>
                                        <p:anim calcmode="lin" valueType="num">
                                          <p:cBhvr additive="base">
                                            <p:cTn id="15" dur="1000" fill="hold"/>
                                            <p:tgtEl>
                                              <p:spTgt spid="65"/>
                                            </p:tgtEl>
                                            <p:attrNameLst>
                                              <p:attrName>ppt_x</p:attrName>
                                            </p:attrNameLst>
                                          </p:cBhvr>
                                          <p:tavLst>
                                            <p:tav tm="0">
                                              <p:val>
                                                <p:strVal val="#ppt_x"/>
                                              </p:val>
                                            </p:tav>
                                            <p:tav tm="100000">
                                              <p:val>
                                                <p:strVal val="#ppt_x"/>
                                              </p:val>
                                            </p:tav>
                                          </p:tavLst>
                                        </p:anim>
                                        <p:anim calcmode="lin" valueType="num">
                                          <p:cBhvr additive="base">
                                            <p:cTn id="16" dur="1000" fill="hold"/>
                                            <p:tgtEl>
                                              <p:spTgt spid="65"/>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6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stCondLst>
                                        <p:cond delay="80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000" fill="hold"/>
                                            <p:tgtEl>
                                              <p:spTgt spid="7"/>
                                            </p:tgtEl>
                                            <p:attrNameLst>
                                              <p:attrName>ppt_x</p:attrName>
                                            </p:attrNameLst>
                                          </p:cBhvr>
                                          <p:tavLst>
                                            <p:tav tm="0">
                                              <p:val>
                                                <p:strVal val="1+#ppt_w/2"/>
                                              </p:val>
                                            </p:tav>
                                            <p:tav tm="100000">
                                              <p:val>
                                                <p:strVal val="#ppt_x"/>
                                              </p:val>
                                            </p:tav>
                                          </p:tavLst>
                                        </p:anim>
                                        <p:anim calcmode="lin" valueType="num">
                                          <p:cBhvr additive="base">
                                            <p:cTn id="2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35718" y="1436085"/>
            <a:ext cx="4392488" cy="2621766"/>
          </a:xfrm>
          <a:prstGeom prst="rect">
            <a:avLst/>
          </a:prstGeom>
          <a:noFill/>
          <a:effectLst>
            <a:outerShdw blurRad="76200" dir="13500000" sy="23000" kx="1200000" algn="br" rotWithShape="0">
              <a:prstClr val="black">
                <a:alpha val="20000"/>
              </a:prstClr>
            </a:outerShdw>
          </a:effectLst>
        </p:spPr>
      </p:pic>
      <p:pic>
        <p:nvPicPr>
          <p:cNvPr id="92"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97" name="直接连接符 96"/>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98" name="文本框 31"/>
          <p:cNvSpPr>
            <a:spLocks noChangeArrowheads="1"/>
          </p:cNvSpPr>
          <p:nvPr/>
        </p:nvSpPr>
        <p:spPr bwMode="auto">
          <a:xfrm>
            <a:off x="5966802"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EXPERIENCE SUMMARY</a:t>
            </a:r>
            <a:endParaRPr lang="zh-CN" altLang="en-US" sz="1600" kern="0" dirty="0">
              <a:solidFill>
                <a:srgbClr val="2F5879"/>
              </a:solidFill>
              <a:latin typeface="Impact" panose="020B0806030902050204" pitchFamily="34" charset="0"/>
            </a:endParaRPr>
          </a:p>
        </p:txBody>
      </p:sp>
      <p:sp>
        <p:nvSpPr>
          <p:cNvPr id="99"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100" name="组合 99"/>
          <p:cNvGrpSpPr/>
          <p:nvPr/>
        </p:nvGrpSpPr>
        <p:grpSpPr>
          <a:xfrm>
            <a:off x="520640" y="196280"/>
            <a:ext cx="1766054" cy="551522"/>
            <a:chOff x="520640" y="251298"/>
            <a:chExt cx="1766054" cy="551522"/>
          </a:xfrm>
        </p:grpSpPr>
        <p:sp>
          <p:nvSpPr>
            <p:cNvPr id="101" name="矩形 3"/>
            <p:cNvSpPr>
              <a:spLocks noChangeArrowheads="1"/>
            </p:cNvSpPr>
            <p:nvPr/>
          </p:nvSpPr>
          <p:spPr bwMode="auto">
            <a:xfrm>
              <a:off x="872768" y="251298"/>
              <a:ext cx="106183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经验总结</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02" name="组合 101"/>
            <p:cNvGrpSpPr/>
            <p:nvPr/>
          </p:nvGrpSpPr>
          <p:grpSpPr>
            <a:xfrm>
              <a:off x="520640" y="556320"/>
              <a:ext cx="1766054" cy="246500"/>
              <a:chOff x="562081" y="466763"/>
              <a:chExt cx="1766054" cy="246500"/>
            </a:xfrm>
          </p:grpSpPr>
          <p:sp>
            <p:nvSpPr>
              <p:cNvPr id="103"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04" name="组合 103"/>
              <p:cNvGrpSpPr/>
              <p:nvPr/>
            </p:nvGrpSpPr>
            <p:grpSpPr>
              <a:xfrm>
                <a:off x="931046" y="667544"/>
                <a:ext cx="1028125" cy="45719"/>
                <a:chOff x="688893" y="2574256"/>
                <a:chExt cx="7739508" cy="81111"/>
              </a:xfrm>
            </p:grpSpPr>
            <p:sp>
              <p:nvSpPr>
                <p:cNvPr id="105"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6"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7"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8"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09"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48" name="圆角矩形 47"/>
          <p:cNvSpPr/>
          <p:nvPr/>
        </p:nvSpPr>
        <p:spPr>
          <a:xfrm>
            <a:off x="6517010" y="3492425"/>
            <a:ext cx="631277" cy="631276"/>
          </a:xfrm>
          <a:prstGeom prst="roundRect">
            <a:avLst>
              <a:gd name="adj" fmla="val 7763"/>
            </a:avLst>
          </a:prstGeom>
          <a:solidFill>
            <a:srgbClr val="00B0F0"/>
          </a:solidFill>
          <a:ln w="12700" cap="flat" cmpd="sng" algn="ctr">
            <a:noFill/>
            <a:prstDash val="solid"/>
          </a:ln>
          <a:effectLst>
            <a:outerShdw blurRad="393700" dist="38100" dir="5400000" algn="t" rotWithShape="0">
              <a:sysClr val="windowText" lastClr="000000">
                <a:alpha val="37000"/>
              </a:sysClr>
            </a:outerShdw>
          </a:effectLst>
        </p:spPr>
        <p:txBody>
          <a:bodyPr lIns="91430" tIns="45715" rIns="91430" bIns="45715"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ndParaRPr>
          </a:p>
        </p:txBody>
      </p:sp>
      <p:sp>
        <p:nvSpPr>
          <p:cNvPr id="49" name="圆角矩形 48"/>
          <p:cNvSpPr/>
          <p:nvPr/>
        </p:nvSpPr>
        <p:spPr>
          <a:xfrm>
            <a:off x="5136189" y="3613114"/>
            <a:ext cx="631277" cy="631276"/>
          </a:xfrm>
          <a:prstGeom prst="roundRect">
            <a:avLst>
              <a:gd name="adj" fmla="val 7763"/>
            </a:avLst>
          </a:prstGeom>
          <a:solidFill>
            <a:srgbClr val="00B0F0"/>
          </a:solidFill>
          <a:ln w="12700" cap="flat" cmpd="sng" algn="ctr">
            <a:noFill/>
            <a:prstDash val="solid"/>
          </a:ln>
          <a:effectLst>
            <a:outerShdw blurRad="393700" dist="38100" dir="5400000" algn="t" rotWithShape="0">
              <a:sysClr val="windowText" lastClr="000000">
                <a:alpha val="37000"/>
              </a:sysClr>
            </a:outerShdw>
          </a:effectLst>
        </p:spPr>
        <p:txBody>
          <a:bodyPr lIns="91430" tIns="45715" rIns="91430" bIns="45715"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ndParaRPr>
          </a:p>
        </p:txBody>
      </p:sp>
      <p:grpSp>
        <p:nvGrpSpPr>
          <p:cNvPr id="50" name="组合 49"/>
          <p:cNvGrpSpPr/>
          <p:nvPr/>
        </p:nvGrpSpPr>
        <p:grpSpPr>
          <a:xfrm>
            <a:off x="3867894" y="2075272"/>
            <a:ext cx="1537845" cy="1537843"/>
            <a:chOff x="1692573" y="1455253"/>
            <a:chExt cx="2542903" cy="2542903"/>
          </a:xfrm>
        </p:grpSpPr>
        <p:sp>
          <p:nvSpPr>
            <p:cNvPr id="51" name="圆角矩形 50"/>
            <p:cNvSpPr/>
            <p:nvPr/>
          </p:nvSpPr>
          <p:spPr>
            <a:xfrm>
              <a:off x="1692573" y="1455253"/>
              <a:ext cx="2542903" cy="2542903"/>
            </a:xfrm>
            <a:prstGeom prst="roundRect">
              <a:avLst>
                <a:gd name="adj" fmla="val 7763"/>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ysClr val="windowText" lastClr="000000">
                  <a:alpha val="37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ndParaRPr>
            </a:p>
          </p:txBody>
        </p:sp>
        <p:sp>
          <p:nvSpPr>
            <p:cNvPr id="52" name="圆角矩形 51"/>
            <p:cNvSpPr/>
            <p:nvPr/>
          </p:nvSpPr>
          <p:spPr>
            <a:xfrm>
              <a:off x="2053420" y="1816100"/>
              <a:ext cx="1821208" cy="1821208"/>
            </a:xfrm>
            <a:prstGeom prst="roundRect">
              <a:avLst>
                <a:gd name="adj" fmla="val 7763"/>
              </a:avLst>
            </a:prstGeom>
            <a:solidFill>
              <a:srgbClr val="0070C0"/>
            </a:solidFill>
            <a:ln w="127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ndParaRPr>
            </a:p>
          </p:txBody>
        </p:sp>
      </p:grpSp>
      <p:sp>
        <p:nvSpPr>
          <p:cNvPr id="53" name="TextBox 52"/>
          <p:cNvSpPr txBox="1"/>
          <p:nvPr/>
        </p:nvSpPr>
        <p:spPr>
          <a:xfrm>
            <a:off x="4140746" y="2403478"/>
            <a:ext cx="1037463" cy="923329"/>
          </a:xfrm>
          <a:prstGeom prst="rect">
            <a:avLst/>
          </a:prstGeom>
          <a:noFill/>
          <a:effectLst>
            <a:innerShdw blurRad="63500" dist="50800" dir="13500000">
              <a:prstClr val="black">
                <a:alpha val="50000"/>
              </a:prstClr>
            </a:innerShdw>
          </a:effectLst>
        </p:spPr>
        <p:txBody>
          <a:bodyPr wrap="none" lIns="91430" tIns="45715" rIns="91430" bIns="4571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54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01</a:t>
            </a:r>
            <a:endParaRPr kumimoji="0" lang="zh-CN" altLang="en-US" sz="54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54" name="矩形 53"/>
          <p:cNvSpPr/>
          <p:nvPr/>
        </p:nvSpPr>
        <p:spPr>
          <a:xfrm>
            <a:off x="5655667" y="2462274"/>
            <a:ext cx="2445519" cy="812520"/>
          </a:xfrm>
          <a:prstGeom prst="rect">
            <a:avLst/>
          </a:prstGeom>
        </p:spPr>
        <p:txBody>
          <a:bodyPr wrap="square" lIns="91430" tIns="45715" rIns="91430" bIns="45715">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单击填加标题</a:t>
            </a:r>
            <a:endParaRPr kumimoji="0" lang="en-US" altLang="zh-CN"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30000"/>
              </a:lnSpc>
              <a:spcBef>
                <a:spcPts val="0"/>
              </a:spcBef>
              <a:spcAft>
                <a:spcPts val="0"/>
              </a:spcAft>
              <a:buClrTx/>
              <a:buSzTx/>
              <a:buFontTx/>
              <a:buNone/>
              <a:defRPr/>
            </a:pPr>
            <a:r>
              <a:rPr kumimoji="0" lang="zh-CN" altLang="en-US"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30000"/>
              </a:lnSpc>
              <a:spcBef>
                <a:spcPts val="0"/>
              </a:spcBef>
              <a:spcAft>
                <a:spcPts val="0"/>
              </a:spcAft>
              <a:buClrTx/>
              <a:buSzTx/>
              <a:buFontTx/>
              <a:buNone/>
              <a:defRPr/>
            </a:pPr>
            <a:r>
              <a:rPr kumimoji="0" lang="zh-CN" altLang="en-US"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grpSp>
        <p:nvGrpSpPr>
          <p:cNvPr id="55" name="组合 54"/>
          <p:cNvGrpSpPr/>
          <p:nvPr/>
        </p:nvGrpSpPr>
        <p:grpSpPr>
          <a:xfrm>
            <a:off x="6949057" y="3668757"/>
            <a:ext cx="1047806" cy="1047805"/>
            <a:chOff x="6466480" y="611641"/>
            <a:chExt cx="1047806" cy="1047805"/>
          </a:xfrm>
        </p:grpSpPr>
        <p:sp>
          <p:nvSpPr>
            <p:cNvPr id="56" name="圆角矩形 55"/>
            <p:cNvSpPr/>
            <p:nvPr/>
          </p:nvSpPr>
          <p:spPr>
            <a:xfrm>
              <a:off x="6466480" y="611641"/>
              <a:ext cx="1047806" cy="1047805"/>
            </a:xfrm>
            <a:prstGeom prst="roundRect">
              <a:avLst>
                <a:gd name="adj" fmla="val 7763"/>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ysClr val="windowText" lastClr="000000">
                  <a:alpha val="37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ndParaRPr>
            </a:p>
          </p:txBody>
        </p:sp>
        <p:pic>
          <p:nvPicPr>
            <p:cNvPr id="5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26" r="16816"/>
            <a:stretch>
              <a:fillRect/>
            </a:stretch>
          </p:blipFill>
          <p:spPr bwMode="auto">
            <a:xfrm>
              <a:off x="6537272" y="739564"/>
              <a:ext cx="906222" cy="810471"/>
            </a:xfrm>
            <a:prstGeom prst="roundRect">
              <a:avLst>
                <a:gd name="adj" fmla="val 6520"/>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8" name="组合 57"/>
          <p:cNvGrpSpPr/>
          <p:nvPr/>
        </p:nvGrpSpPr>
        <p:grpSpPr>
          <a:xfrm>
            <a:off x="4944068" y="1044154"/>
            <a:ext cx="1168328" cy="1168327"/>
            <a:chOff x="1692573" y="1455253"/>
            <a:chExt cx="2542903" cy="2542903"/>
          </a:xfrm>
        </p:grpSpPr>
        <p:sp>
          <p:nvSpPr>
            <p:cNvPr id="59" name="圆角矩形 58"/>
            <p:cNvSpPr/>
            <p:nvPr/>
          </p:nvSpPr>
          <p:spPr>
            <a:xfrm>
              <a:off x="1692573" y="1455253"/>
              <a:ext cx="2542903" cy="2542903"/>
            </a:xfrm>
            <a:prstGeom prst="roundRect">
              <a:avLst>
                <a:gd name="adj" fmla="val 7763"/>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393700" dist="38100" dir="5400000" algn="t" rotWithShape="0">
                <a:sysClr val="windowText" lastClr="000000">
                  <a:alpha val="37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ndParaRPr>
            </a:p>
          </p:txBody>
        </p:sp>
        <p:sp>
          <p:nvSpPr>
            <p:cNvPr id="60" name="圆角矩形 59"/>
            <p:cNvSpPr/>
            <p:nvPr/>
          </p:nvSpPr>
          <p:spPr>
            <a:xfrm>
              <a:off x="2053420" y="1816100"/>
              <a:ext cx="1821208" cy="1821208"/>
            </a:xfrm>
            <a:prstGeom prst="roundRect">
              <a:avLst>
                <a:gd name="adj" fmla="val 7763"/>
              </a:avLst>
            </a:prstGeom>
            <a:solidFill>
              <a:srgbClr val="00B0F0"/>
            </a:solidFill>
            <a:ln w="12700" cap="flat" cmpd="sng" algn="ctr">
              <a:no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ndParaRPr>
            </a:p>
          </p:txBody>
        </p:sp>
      </p:grpSp>
      <p:sp>
        <p:nvSpPr>
          <p:cNvPr id="61" name="TextBox 60"/>
          <p:cNvSpPr txBox="1"/>
          <p:nvPr/>
        </p:nvSpPr>
        <p:spPr>
          <a:xfrm>
            <a:off x="5132585" y="1322777"/>
            <a:ext cx="816249" cy="707886"/>
          </a:xfrm>
          <a:prstGeom prst="rect">
            <a:avLst/>
          </a:prstGeom>
          <a:noFill/>
          <a:effectLst>
            <a:innerShdw blurRad="63500" dist="50800" dir="13500000">
              <a:prstClr val="black">
                <a:alpha val="50000"/>
              </a:prstClr>
            </a:innerShdw>
          </a:effectLst>
        </p:spPr>
        <p:txBody>
          <a:bodyPr wrap="none" lIns="91430" tIns="45715" rIns="91430" bIns="4571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02</a:t>
            </a:r>
            <a:endParaRPr kumimoji="0" lang="zh-CN" altLang="en-US" sz="40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62" name="矩形 61"/>
          <p:cNvSpPr/>
          <p:nvPr/>
        </p:nvSpPr>
        <p:spPr>
          <a:xfrm>
            <a:off x="6303739" y="1454600"/>
            <a:ext cx="2445519" cy="1032580"/>
          </a:xfrm>
          <a:prstGeom prst="rect">
            <a:avLst/>
          </a:prstGeom>
        </p:spPr>
        <p:txBody>
          <a:bodyPr wrap="square" lIns="91430" tIns="45715" rIns="91430" bIns="45715">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单击填加标题</a:t>
            </a:r>
            <a:endParaRPr kumimoji="0" lang="en-US" altLang="zh-CN"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30000"/>
              </a:lnSpc>
              <a:spcBef>
                <a:spcPts val="0"/>
              </a:spcBef>
              <a:spcAft>
                <a:spcPts val="0"/>
              </a:spcAft>
              <a:buClrTx/>
              <a:buSzTx/>
              <a:buFontTx/>
              <a:buNone/>
              <a:defRPr/>
            </a:pPr>
            <a:r>
              <a:rPr kumimoji="0" lang="zh-CN" altLang="en-US"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30000"/>
              </a:lnSpc>
              <a:spcBef>
                <a:spcPts val="0"/>
              </a:spcBef>
              <a:spcAft>
                <a:spcPts val="0"/>
              </a:spcAft>
              <a:buClrTx/>
              <a:buSzTx/>
              <a:buFontTx/>
              <a:buNone/>
              <a:defRPr/>
            </a:pPr>
            <a:r>
              <a:rPr kumimoji="0" lang="zh-CN" altLang="en-US"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3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528"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500" fill="hold"/>
                                        <p:tgtEl>
                                          <p:spTgt spid="49"/>
                                        </p:tgtEl>
                                        <p:attrNameLst>
                                          <p:attrName>ppt_w</p:attrName>
                                        </p:attrNameLst>
                                      </p:cBhvr>
                                      <p:tavLst>
                                        <p:tav tm="0">
                                          <p:val>
                                            <p:fltVal val="0"/>
                                          </p:val>
                                        </p:tav>
                                        <p:tav tm="100000">
                                          <p:val>
                                            <p:strVal val="#ppt_w"/>
                                          </p:val>
                                        </p:tav>
                                      </p:tavLst>
                                    </p:anim>
                                    <p:anim calcmode="lin" valueType="num">
                                      <p:cBhvr>
                                        <p:cTn id="14" dur="500" fill="hold"/>
                                        <p:tgtEl>
                                          <p:spTgt spid="49"/>
                                        </p:tgtEl>
                                        <p:attrNameLst>
                                          <p:attrName>ppt_h</p:attrName>
                                        </p:attrNameLst>
                                      </p:cBhvr>
                                      <p:tavLst>
                                        <p:tav tm="0">
                                          <p:val>
                                            <p:fltVal val="0"/>
                                          </p:val>
                                        </p:tav>
                                        <p:tav tm="100000">
                                          <p:val>
                                            <p:strVal val="#ppt_h"/>
                                          </p:val>
                                        </p:tav>
                                      </p:tavLst>
                                    </p:anim>
                                    <p:animEffect transition="in" filter="fade">
                                      <p:cBhvr>
                                        <p:cTn id="15" dur="500"/>
                                        <p:tgtEl>
                                          <p:spTgt spid="49"/>
                                        </p:tgtEl>
                                      </p:cBhvr>
                                    </p:animEffect>
                                    <p:anim calcmode="lin" valueType="num">
                                      <p:cBhvr>
                                        <p:cTn id="16" dur="500" fill="hold"/>
                                        <p:tgtEl>
                                          <p:spTgt spid="49"/>
                                        </p:tgtEl>
                                        <p:attrNameLst>
                                          <p:attrName>ppt_x</p:attrName>
                                        </p:attrNameLst>
                                      </p:cBhvr>
                                      <p:tavLst>
                                        <p:tav tm="0">
                                          <p:val>
                                            <p:fltVal val="0.5"/>
                                          </p:val>
                                        </p:tav>
                                        <p:tav tm="100000">
                                          <p:val>
                                            <p:strVal val="#ppt_x"/>
                                          </p:val>
                                        </p:tav>
                                      </p:tavLst>
                                    </p:anim>
                                    <p:anim calcmode="lin" valueType="num">
                                      <p:cBhvr>
                                        <p:cTn id="17" dur="500" fill="hold"/>
                                        <p:tgtEl>
                                          <p:spTgt spid="49"/>
                                        </p:tgtEl>
                                        <p:attrNameLst>
                                          <p:attrName>ppt_y</p:attrName>
                                        </p:attrNameLst>
                                      </p:cBhvr>
                                      <p:tavLst>
                                        <p:tav tm="0">
                                          <p:val>
                                            <p:fltVal val="0.5"/>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1+#ppt_w/2"/>
                                          </p:val>
                                        </p:tav>
                                        <p:tav tm="100000">
                                          <p:val>
                                            <p:strVal val="#ppt_x"/>
                                          </p:val>
                                        </p:tav>
                                      </p:tavLst>
                                    </p:anim>
                                    <p:anim calcmode="lin" valueType="num">
                                      <p:cBhvr additive="base">
                                        <p:cTn id="22" dur="500" fill="hold"/>
                                        <p:tgtEl>
                                          <p:spTgt spid="50"/>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p:cTn id="26" dur="250" fill="hold"/>
                                        <p:tgtEl>
                                          <p:spTgt spid="53"/>
                                        </p:tgtEl>
                                        <p:attrNameLst>
                                          <p:attrName>ppt_w</p:attrName>
                                        </p:attrNameLst>
                                      </p:cBhvr>
                                      <p:tavLst>
                                        <p:tav tm="0">
                                          <p:val>
                                            <p:fltVal val="0"/>
                                          </p:val>
                                        </p:tav>
                                        <p:tav tm="100000">
                                          <p:val>
                                            <p:strVal val="#ppt_w"/>
                                          </p:val>
                                        </p:tav>
                                      </p:tavLst>
                                    </p:anim>
                                    <p:anim calcmode="lin" valueType="num">
                                      <p:cBhvr>
                                        <p:cTn id="27" dur="250" fill="hold"/>
                                        <p:tgtEl>
                                          <p:spTgt spid="53"/>
                                        </p:tgtEl>
                                        <p:attrNameLst>
                                          <p:attrName>ppt_h</p:attrName>
                                        </p:attrNameLst>
                                      </p:cBhvr>
                                      <p:tavLst>
                                        <p:tav tm="0">
                                          <p:val>
                                            <p:fltVal val="0"/>
                                          </p:val>
                                        </p:tav>
                                        <p:tav tm="100000">
                                          <p:val>
                                            <p:strVal val="#ppt_h"/>
                                          </p:val>
                                        </p:tav>
                                      </p:tavLst>
                                    </p:anim>
                                    <p:animEffect transition="in" filter="fade">
                                      <p:cBhvr>
                                        <p:cTn id="28" dur="250"/>
                                        <p:tgtEl>
                                          <p:spTgt spid="53"/>
                                        </p:tgtEl>
                                      </p:cBhvr>
                                    </p:animEffect>
                                  </p:childTnLst>
                                </p:cTn>
                              </p:par>
                            </p:childTnLst>
                          </p:cTn>
                        </p:par>
                        <p:par>
                          <p:cTn id="29" fill="hold">
                            <p:stCondLst>
                              <p:cond delay="2500"/>
                            </p:stCondLst>
                            <p:childTnLst>
                              <p:par>
                                <p:cTn id="30" presetID="2" presetClass="entr" presetSubtype="2" decel="100000" fill="hold" grpId="0" nodeType="after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750" fill="hold"/>
                                        <p:tgtEl>
                                          <p:spTgt spid="54"/>
                                        </p:tgtEl>
                                        <p:attrNameLst>
                                          <p:attrName>ppt_x</p:attrName>
                                        </p:attrNameLst>
                                      </p:cBhvr>
                                      <p:tavLst>
                                        <p:tav tm="0">
                                          <p:val>
                                            <p:strVal val="1+#ppt_w/2"/>
                                          </p:val>
                                        </p:tav>
                                        <p:tav tm="100000">
                                          <p:val>
                                            <p:strVal val="#ppt_x"/>
                                          </p:val>
                                        </p:tav>
                                      </p:tavLst>
                                    </p:anim>
                                    <p:anim calcmode="lin" valueType="num">
                                      <p:cBhvr additive="base">
                                        <p:cTn id="33" dur="750" fill="hold"/>
                                        <p:tgtEl>
                                          <p:spTgt spid="54"/>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53" presetClass="entr" presetSubtype="528" fill="hold" nodeType="afterEffect">
                                  <p:stCondLst>
                                    <p:cond delay="0"/>
                                  </p:stCondLst>
                                  <p:childTnLst>
                                    <p:set>
                                      <p:cBhvr>
                                        <p:cTn id="36" dur="1" fill="hold">
                                          <p:stCondLst>
                                            <p:cond delay="0"/>
                                          </p:stCondLst>
                                        </p:cTn>
                                        <p:tgtEl>
                                          <p:spTgt spid="58"/>
                                        </p:tgtEl>
                                        <p:attrNameLst>
                                          <p:attrName>style.visibility</p:attrName>
                                        </p:attrNameLst>
                                      </p:cBhvr>
                                      <p:to>
                                        <p:strVal val="visible"/>
                                      </p:to>
                                    </p:set>
                                    <p:anim calcmode="lin" valueType="num">
                                      <p:cBhvr>
                                        <p:cTn id="37" dur="250" fill="hold"/>
                                        <p:tgtEl>
                                          <p:spTgt spid="58"/>
                                        </p:tgtEl>
                                        <p:attrNameLst>
                                          <p:attrName>ppt_w</p:attrName>
                                        </p:attrNameLst>
                                      </p:cBhvr>
                                      <p:tavLst>
                                        <p:tav tm="0">
                                          <p:val>
                                            <p:fltVal val="0"/>
                                          </p:val>
                                        </p:tav>
                                        <p:tav tm="100000">
                                          <p:val>
                                            <p:strVal val="#ppt_w"/>
                                          </p:val>
                                        </p:tav>
                                      </p:tavLst>
                                    </p:anim>
                                    <p:anim calcmode="lin" valueType="num">
                                      <p:cBhvr>
                                        <p:cTn id="38" dur="250" fill="hold"/>
                                        <p:tgtEl>
                                          <p:spTgt spid="58"/>
                                        </p:tgtEl>
                                        <p:attrNameLst>
                                          <p:attrName>ppt_h</p:attrName>
                                        </p:attrNameLst>
                                      </p:cBhvr>
                                      <p:tavLst>
                                        <p:tav tm="0">
                                          <p:val>
                                            <p:fltVal val="0"/>
                                          </p:val>
                                        </p:tav>
                                        <p:tav tm="100000">
                                          <p:val>
                                            <p:strVal val="#ppt_h"/>
                                          </p:val>
                                        </p:tav>
                                      </p:tavLst>
                                    </p:anim>
                                    <p:animEffect transition="in" filter="fade">
                                      <p:cBhvr>
                                        <p:cTn id="39" dur="250"/>
                                        <p:tgtEl>
                                          <p:spTgt spid="58"/>
                                        </p:tgtEl>
                                      </p:cBhvr>
                                    </p:animEffect>
                                    <p:anim calcmode="lin" valueType="num">
                                      <p:cBhvr>
                                        <p:cTn id="40" dur="250" fill="hold"/>
                                        <p:tgtEl>
                                          <p:spTgt spid="58"/>
                                        </p:tgtEl>
                                        <p:attrNameLst>
                                          <p:attrName>ppt_x</p:attrName>
                                        </p:attrNameLst>
                                      </p:cBhvr>
                                      <p:tavLst>
                                        <p:tav tm="0">
                                          <p:val>
                                            <p:fltVal val="0.5"/>
                                          </p:val>
                                        </p:tav>
                                        <p:tav tm="100000">
                                          <p:val>
                                            <p:strVal val="#ppt_x"/>
                                          </p:val>
                                        </p:tav>
                                      </p:tavLst>
                                    </p:anim>
                                    <p:anim calcmode="lin" valueType="num">
                                      <p:cBhvr>
                                        <p:cTn id="41" dur="250" fill="hold"/>
                                        <p:tgtEl>
                                          <p:spTgt spid="58"/>
                                        </p:tgtEl>
                                        <p:attrNameLst>
                                          <p:attrName>ppt_y</p:attrName>
                                        </p:attrNameLst>
                                      </p:cBhvr>
                                      <p:tavLst>
                                        <p:tav tm="0">
                                          <p:val>
                                            <p:fltVal val="0.5"/>
                                          </p:val>
                                        </p:tav>
                                        <p:tav tm="100000">
                                          <p:val>
                                            <p:strVal val="#ppt_y"/>
                                          </p:val>
                                        </p:tav>
                                      </p:tavLst>
                                    </p:anim>
                                  </p:childTnLst>
                                </p:cTn>
                              </p:par>
                              <p:par>
                                <p:cTn id="42" presetID="6" presetClass="emph" presetSubtype="0" fill="hold" nodeType="withEffect">
                                  <p:stCondLst>
                                    <p:cond delay="100"/>
                                  </p:stCondLst>
                                  <p:childTnLst>
                                    <p:animScale>
                                      <p:cBhvr>
                                        <p:cTn id="43" dur="100" fill="hold"/>
                                        <p:tgtEl>
                                          <p:spTgt spid="58"/>
                                        </p:tgtEl>
                                      </p:cBhvr>
                                      <p:by x="110000" y="110000"/>
                                    </p:animScale>
                                  </p:childTnLst>
                                </p:cTn>
                              </p:par>
                              <p:par>
                                <p:cTn id="44" presetID="6" presetClass="emph" presetSubtype="0" fill="hold" nodeType="withEffect">
                                  <p:stCondLst>
                                    <p:cond delay="200"/>
                                  </p:stCondLst>
                                  <p:childTnLst>
                                    <p:animScale>
                                      <p:cBhvr>
                                        <p:cTn id="45" dur="200" fill="hold"/>
                                        <p:tgtEl>
                                          <p:spTgt spid="58"/>
                                        </p:tgtEl>
                                      </p:cBhvr>
                                      <p:by x="90000" y="90000"/>
                                    </p:animScale>
                                  </p:childTnLst>
                                </p:cTn>
                              </p:par>
                              <p:par>
                                <p:cTn id="46" presetID="6" presetClass="emph" presetSubtype="0" fill="hold" nodeType="withEffect">
                                  <p:stCondLst>
                                    <p:cond delay="400"/>
                                  </p:stCondLst>
                                  <p:childTnLst>
                                    <p:animScale>
                                      <p:cBhvr>
                                        <p:cTn id="47" dur="100" fill="hold"/>
                                        <p:tgtEl>
                                          <p:spTgt spid="58"/>
                                        </p:tgtEl>
                                      </p:cBhvr>
                                      <p:by x="105000" y="105000"/>
                                    </p:animScale>
                                  </p:childTnLst>
                                </p:cTn>
                              </p:par>
                              <p:par>
                                <p:cTn id="48" presetID="6" presetClass="emph" presetSubtype="0" fill="hold" nodeType="withEffect">
                                  <p:stCondLst>
                                    <p:cond delay="500"/>
                                  </p:stCondLst>
                                  <p:childTnLst>
                                    <p:animScale>
                                      <p:cBhvr>
                                        <p:cTn id="49" dur="200" fill="hold"/>
                                        <p:tgtEl>
                                          <p:spTgt spid="58"/>
                                        </p:tgtEl>
                                      </p:cBhvr>
                                      <p:by x="95000" y="95000"/>
                                    </p:animScale>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61"/>
                                        </p:tgtEl>
                                        <p:attrNameLst>
                                          <p:attrName>style.visibility</p:attrName>
                                        </p:attrNameLst>
                                      </p:cBhvr>
                                      <p:to>
                                        <p:strVal val="visible"/>
                                      </p:to>
                                    </p:set>
                                    <p:anim calcmode="lin" valueType="num">
                                      <p:cBhvr>
                                        <p:cTn id="53" dur="250" fill="hold"/>
                                        <p:tgtEl>
                                          <p:spTgt spid="61"/>
                                        </p:tgtEl>
                                        <p:attrNameLst>
                                          <p:attrName>ppt_w</p:attrName>
                                        </p:attrNameLst>
                                      </p:cBhvr>
                                      <p:tavLst>
                                        <p:tav tm="0">
                                          <p:val>
                                            <p:fltVal val="0"/>
                                          </p:val>
                                        </p:tav>
                                        <p:tav tm="100000">
                                          <p:val>
                                            <p:strVal val="#ppt_w"/>
                                          </p:val>
                                        </p:tav>
                                      </p:tavLst>
                                    </p:anim>
                                    <p:anim calcmode="lin" valueType="num">
                                      <p:cBhvr>
                                        <p:cTn id="54" dur="250" fill="hold"/>
                                        <p:tgtEl>
                                          <p:spTgt spid="61"/>
                                        </p:tgtEl>
                                        <p:attrNameLst>
                                          <p:attrName>ppt_h</p:attrName>
                                        </p:attrNameLst>
                                      </p:cBhvr>
                                      <p:tavLst>
                                        <p:tav tm="0">
                                          <p:val>
                                            <p:fltVal val="0"/>
                                          </p:val>
                                        </p:tav>
                                        <p:tav tm="100000">
                                          <p:val>
                                            <p:strVal val="#ppt_h"/>
                                          </p:val>
                                        </p:tav>
                                      </p:tavLst>
                                    </p:anim>
                                    <p:animEffect transition="in" filter="fade">
                                      <p:cBhvr>
                                        <p:cTn id="55" dur="250"/>
                                        <p:tgtEl>
                                          <p:spTgt spid="61"/>
                                        </p:tgtEl>
                                      </p:cBhvr>
                                    </p:animEffect>
                                  </p:childTnLst>
                                </p:cTn>
                              </p:par>
                            </p:childTnLst>
                          </p:cTn>
                        </p:par>
                        <p:par>
                          <p:cTn id="56" fill="hold">
                            <p:stCondLst>
                              <p:cond delay="4500"/>
                            </p:stCondLst>
                            <p:childTnLst>
                              <p:par>
                                <p:cTn id="57" presetID="2" presetClass="entr" presetSubtype="2" decel="100000" fill="hold" grpId="0" nodeType="afterEffect">
                                  <p:stCondLst>
                                    <p:cond delay="0"/>
                                  </p:stCondLst>
                                  <p:childTnLst>
                                    <p:set>
                                      <p:cBhvr>
                                        <p:cTn id="58" dur="1" fill="hold">
                                          <p:stCondLst>
                                            <p:cond delay="0"/>
                                          </p:stCondLst>
                                        </p:cTn>
                                        <p:tgtEl>
                                          <p:spTgt spid="62"/>
                                        </p:tgtEl>
                                        <p:attrNameLst>
                                          <p:attrName>style.visibility</p:attrName>
                                        </p:attrNameLst>
                                      </p:cBhvr>
                                      <p:to>
                                        <p:strVal val="visible"/>
                                      </p:to>
                                    </p:set>
                                    <p:anim calcmode="lin" valueType="num">
                                      <p:cBhvr additive="base">
                                        <p:cTn id="59" dur="750" fill="hold"/>
                                        <p:tgtEl>
                                          <p:spTgt spid="62"/>
                                        </p:tgtEl>
                                        <p:attrNameLst>
                                          <p:attrName>ppt_x</p:attrName>
                                        </p:attrNameLst>
                                      </p:cBhvr>
                                      <p:tavLst>
                                        <p:tav tm="0">
                                          <p:val>
                                            <p:strVal val="1+#ppt_w/2"/>
                                          </p:val>
                                        </p:tav>
                                        <p:tav tm="100000">
                                          <p:val>
                                            <p:strVal val="#ppt_x"/>
                                          </p:val>
                                        </p:tav>
                                      </p:tavLst>
                                    </p:anim>
                                    <p:anim calcmode="lin" valueType="num">
                                      <p:cBhvr additive="base">
                                        <p:cTn id="60" dur="750" fill="hold"/>
                                        <p:tgtEl>
                                          <p:spTgt spid="62"/>
                                        </p:tgtEl>
                                        <p:attrNameLst>
                                          <p:attrName>ppt_y</p:attrName>
                                        </p:attrNameLst>
                                      </p:cBhvr>
                                      <p:tavLst>
                                        <p:tav tm="0">
                                          <p:val>
                                            <p:strVal val="#ppt_y"/>
                                          </p:val>
                                        </p:tav>
                                        <p:tav tm="100000">
                                          <p:val>
                                            <p:strVal val="#ppt_y"/>
                                          </p:val>
                                        </p:tav>
                                      </p:tavLst>
                                    </p:anim>
                                  </p:childTnLst>
                                </p:cTn>
                              </p:par>
                            </p:childTnLst>
                          </p:cTn>
                        </p:par>
                        <p:par>
                          <p:cTn id="61" fill="hold">
                            <p:stCondLst>
                              <p:cond delay="5500"/>
                            </p:stCondLst>
                            <p:childTnLst>
                              <p:par>
                                <p:cTn id="62" presetID="53" presetClass="entr" presetSubtype="528"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 calcmode="lin" valueType="num">
                                      <p:cBhvr>
                                        <p:cTn id="64" dur="500" fill="hold"/>
                                        <p:tgtEl>
                                          <p:spTgt spid="48"/>
                                        </p:tgtEl>
                                        <p:attrNameLst>
                                          <p:attrName>ppt_w</p:attrName>
                                        </p:attrNameLst>
                                      </p:cBhvr>
                                      <p:tavLst>
                                        <p:tav tm="0">
                                          <p:val>
                                            <p:fltVal val="0"/>
                                          </p:val>
                                        </p:tav>
                                        <p:tav tm="100000">
                                          <p:val>
                                            <p:strVal val="#ppt_w"/>
                                          </p:val>
                                        </p:tav>
                                      </p:tavLst>
                                    </p:anim>
                                    <p:anim calcmode="lin" valueType="num">
                                      <p:cBhvr>
                                        <p:cTn id="65" dur="500" fill="hold"/>
                                        <p:tgtEl>
                                          <p:spTgt spid="48"/>
                                        </p:tgtEl>
                                        <p:attrNameLst>
                                          <p:attrName>ppt_h</p:attrName>
                                        </p:attrNameLst>
                                      </p:cBhvr>
                                      <p:tavLst>
                                        <p:tav tm="0">
                                          <p:val>
                                            <p:fltVal val="0"/>
                                          </p:val>
                                        </p:tav>
                                        <p:tav tm="100000">
                                          <p:val>
                                            <p:strVal val="#ppt_h"/>
                                          </p:val>
                                        </p:tav>
                                      </p:tavLst>
                                    </p:anim>
                                    <p:animEffect transition="in" filter="fade">
                                      <p:cBhvr>
                                        <p:cTn id="66" dur="500"/>
                                        <p:tgtEl>
                                          <p:spTgt spid="48"/>
                                        </p:tgtEl>
                                      </p:cBhvr>
                                    </p:animEffect>
                                    <p:anim calcmode="lin" valueType="num">
                                      <p:cBhvr>
                                        <p:cTn id="67" dur="500" fill="hold"/>
                                        <p:tgtEl>
                                          <p:spTgt spid="48"/>
                                        </p:tgtEl>
                                        <p:attrNameLst>
                                          <p:attrName>ppt_x</p:attrName>
                                        </p:attrNameLst>
                                      </p:cBhvr>
                                      <p:tavLst>
                                        <p:tav tm="0">
                                          <p:val>
                                            <p:fltVal val="0.5"/>
                                          </p:val>
                                        </p:tav>
                                        <p:tav tm="100000">
                                          <p:val>
                                            <p:strVal val="#ppt_x"/>
                                          </p:val>
                                        </p:tav>
                                      </p:tavLst>
                                    </p:anim>
                                    <p:anim calcmode="lin" valueType="num">
                                      <p:cBhvr>
                                        <p:cTn id="68" dur="500" fill="hold"/>
                                        <p:tgtEl>
                                          <p:spTgt spid="48"/>
                                        </p:tgtEl>
                                        <p:attrNameLst>
                                          <p:attrName>ppt_y</p:attrName>
                                        </p:attrNameLst>
                                      </p:cBhvr>
                                      <p:tavLst>
                                        <p:tav tm="0">
                                          <p:val>
                                            <p:fltVal val="0.5"/>
                                          </p:val>
                                        </p:tav>
                                        <p:tav tm="100000">
                                          <p:val>
                                            <p:strVal val="#ppt_y"/>
                                          </p:val>
                                        </p:tav>
                                      </p:tavLst>
                                    </p:anim>
                                  </p:childTnLst>
                                </p:cTn>
                              </p:par>
                            </p:childTnLst>
                          </p:cTn>
                        </p:par>
                        <p:par>
                          <p:cTn id="69" fill="hold">
                            <p:stCondLst>
                              <p:cond delay="6000"/>
                            </p:stCondLst>
                            <p:childTnLst>
                              <p:par>
                                <p:cTn id="70" presetID="53" presetClass="entr" presetSubtype="528" fill="hold" nodeType="afterEffect">
                                  <p:stCondLst>
                                    <p:cond delay="0"/>
                                  </p:stCondLst>
                                  <p:childTnLst>
                                    <p:set>
                                      <p:cBhvr>
                                        <p:cTn id="71" dur="1" fill="hold">
                                          <p:stCondLst>
                                            <p:cond delay="0"/>
                                          </p:stCondLst>
                                        </p:cTn>
                                        <p:tgtEl>
                                          <p:spTgt spid="55"/>
                                        </p:tgtEl>
                                        <p:attrNameLst>
                                          <p:attrName>style.visibility</p:attrName>
                                        </p:attrNameLst>
                                      </p:cBhvr>
                                      <p:to>
                                        <p:strVal val="visible"/>
                                      </p:to>
                                    </p:set>
                                    <p:anim calcmode="lin" valueType="num">
                                      <p:cBhvr>
                                        <p:cTn id="72" dur="500" fill="hold"/>
                                        <p:tgtEl>
                                          <p:spTgt spid="55"/>
                                        </p:tgtEl>
                                        <p:attrNameLst>
                                          <p:attrName>ppt_w</p:attrName>
                                        </p:attrNameLst>
                                      </p:cBhvr>
                                      <p:tavLst>
                                        <p:tav tm="0">
                                          <p:val>
                                            <p:fltVal val="0"/>
                                          </p:val>
                                        </p:tav>
                                        <p:tav tm="100000">
                                          <p:val>
                                            <p:strVal val="#ppt_w"/>
                                          </p:val>
                                        </p:tav>
                                      </p:tavLst>
                                    </p:anim>
                                    <p:anim calcmode="lin" valueType="num">
                                      <p:cBhvr>
                                        <p:cTn id="73" dur="500" fill="hold"/>
                                        <p:tgtEl>
                                          <p:spTgt spid="55"/>
                                        </p:tgtEl>
                                        <p:attrNameLst>
                                          <p:attrName>ppt_h</p:attrName>
                                        </p:attrNameLst>
                                      </p:cBhvr>
                                      <p:tavLst>
                                        <p:tav tm="0">
                                          <p:val>
                                            <p:fltVal val="0"/>
                                          </p:val>
                                        </p:tav>
                                        <p:tav tm="100000">
                                          <p:val>
                                            <p:strVal val="#ppt_h"/>
                                          </p:val>
                                        </p:tav>
                                      </p:tavLst>
                                    </p:anim>
                                    <p:animEffect transition="in" filter="fade">
                                      <p:cBhvr>
                                        <p:cTn id="74" dur="500"/>
                                        <p:tgtEl>
                                          <p:spTgt spid="55"/>
                                        </p:tgtEl>
                                      </p:cBhvr>
                                    </p:animEffect>
                                    <p:anim calcmode="lin" valueType="num">
                                      <p:cBhvr>
                                        <p:cTn id="75" dur="500" fill="hold"/>
                                        <p:tgtEl>
                                          <p:spTgt spid="55"/>
                                        </p:tgtEl>
                                        <p:attrNameLst>
                                          <p:attrName>ppt_x</p:attrName>
                                        </p:attrNameLst>
                                      </p:cBhvr>
                                      <p:tavLst>
                                        <p:tav tm="0">
                                          <p:val>
                                            <p:fltVal val="0.5"/>
                                          </p:val>
                                        </p:tav>
                                        <p:tav tm="100000">
                                          <p:val>
                                            <p:strVal val="#ppt_x"/>
                                          </p:val>
                                        </p:tav>
                                      </p:tavLst>
                                    </p:anim>
                                    <p:anim calcmode="lin" valueType="num">
                                      <p:cBhvr>
                                        <p:cTn id="76" dur="500" fill="hold"/>
                                        <p:tgtEl>
                                          <p:spTgt spid="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3" grpId="0"/>
      <p:bldP spid="54" grpId="0"/>
      <p:bldP spid="61" grpId="0"/>
      <p:bldP spid="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直接连接符 11"/>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13" name="文本框 31"/>
          <p:cNvSpPr>
            <a:spLocks noChangeArrowheads="1"/>
          </p:cNvSpPr>
          <p:nvPr/>
        </p:nvSpPr>
        <p:spPr bwMode="auto">
          <a:xfrm>
            <a:off x="6182826" y="261878"/>
            <a:ext cx="218016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PROBLEMS IN WORK</a:t>
            </a:r>
            <a:endParaRPr lang="zh-CN" altLang="en-US" sz="1600" kern="0" dirty="0">
              <a:solidFill>
                <a:srgbClr val="2F5879"/>
              </a:solidFill>
              <a:latin typeface="Impact" panose="020B0806030902050204" pitchFamily="34" charset="0"/>
            </a:endParaRPr>
          </a:p>
        </p:txBody>
      </p:sp>
      <p:sp>
        <p:nvSpPr>
          <p:cNvPr id="14"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15" name="组合 14"/>
          <p:cNvGrpSpPr/>
          <p:nvPr/>
        </p:nvGrpSpPr>
        <p:grpSpPr>
          <a:xfrm>
            <a:off x="411106" y="196280"/>
            <a:ext cx="1985164" cy="551522"/>
            <a:chOff x="411106" y="251298"/>
            <a:chExt cx="1985164" cy="551522"/>
          </a:xfrm>
        </p:grpSpPr>
        <p:sp>
          <p:nvSpPr>
            <p:cNvPr id="16" name="矩形 3"/>
            <p:cNvSpPr>
              <a:spLocks noChangeArrowheads="1"/>
            </p:cNvSpPr>
            <p:nvPr/>
          </p:nvSpPr>
          <p:spPr bwMode="auto">
            <a:xfrm>
              <a:off x="411106" y="251298"/>
              <a:ext cx="198516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工作中存在的不足</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7" name="组合 16"/>
            <p:cNvGrpSpPr/>
            <p:nvPr/>
          </p:nvGrpSpPr>
          <p:grpSpPr>
            <a:xfrm>
              <a:off x="520640" y="556320"/>
              <a:ext cx="1766054" cy="246500"/>
              <a:chOff x="562081" y="466763"/>
              <a:chExt cx="1766054" cy="246500"/>
            </a:xfrm>
          </p:grpSpPr>
          <p:sp>
            <p:nvSpPr>
              <p:cNvPr id="18"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9" name="组合 18"/>
              <p:cNvGrpSpPr/>
              <p:nvPr/>
            </p:nvGrpSpPr>
            <p:grpSpPr>
              <a:xfrm>
                <a:off x="931046" y="667544"/>
                <a:ext cx="1028125" cy="45719"/>
                <a:chOff x="688893" y="2574256"/>
                <a:chExt cx="7739508" cy="81111"/>
              </a:xfrm>
            </p:grpSpPr>
            <p:sp>
              <p:nvSpPr>
                <p:cNvPr id="20"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1"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2"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3"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4"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57" name="矩形 21"/>
          <p:cNvSpPr/>
          <p:nvPr/>
        </p:nvSpPr>
        <p:spPr>
          <a:xfrm>
            <a:off x="1748010" y="3465398"/>
            <a:ext cx="6406184" cy="938179"/>
          </a:xfrm>
          <a:custGeom>
            <a:avLst/>
            <a:gdLst/>
            <a:ahLst/>
            <a:cxnLst/>
            <a:rect l="l" t="t" r="r" b="b"/>
            <a:pathLst>
              <a:path w="7085181" h="1244248">
                <a:moveTo>
                  <a:pt x="333395" y="0"/>
                </a:moveTo>
                <a:lnTo>
                  <a:pt x="7085181" y="0"/>
                </a:lnTo>
                <a:lnTo>
                  <a:pt x="6751786" y="1244248"/>
                </a:lnTo>
                <a:lnTo>
                  <a:pt x="0" y="1244248"/>
                </a:lnTo>
                <a:close/>
              </a:path>
            </a:pathLst>
          </a:custGeom>
          <a:solidFill>
            <a:sysClr val="window" lastClr="FFFFFF">
              <a:alpha val="50000"/>
            </a:sysClr>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8" name="矩形 21"/>
          <p:cNvSpPr/>
          <p:nvPr/>
        </p:nvSpPr>
        <p:spPr>
          <a:xfrm>
            <a:off x="1067593" y="2398596"/>
            <a:ext cx="6330811" cy="938179"/>
          </a:xfrm>
          <a:custGeom>
            <a:avLst/>
            <a:gdLst/>
            <a:ahLst/>
            <a:cxnLst/>
            <a:rect l="l" t="t" r="r" b="b"/>
            <a:pathLst>
              <a:path w="7085181" h="1244248">
                <a:moveTo>
                  <a:pt x="333395" y="0"/>
                </a:moveTo>
                <a:lnTo>
                  <a:pt x="7085181" y="0"/>
                </a:lnTo>
                <a:lnTo>
                  <a:pt x="6751786" y="1244248"/>
                </a:lnTo>
                <a:lnTo>
                  <a:pt x="0" y="1244248"/>
                </a:lnTo>
                <a:close/>
              </a:path>
            </a:pathLst>
          </a:custGeom>
          <a:solidFill>
            <a:sysClr val="window" lastClr="FFFFFF">
              <a:alpha val="50000"/>
            </a:sysClr>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9" name="矩形 21"/>
          <p:cNvSpPr/>
          <p:nvPr/>
        </p:nvSpPr>
        <p:spPr>
          <a:xfrm>
            <a:off x="2021572" y="1302215"/>
            <a:ext cx="6132621" cy="938179"/>
          </a:xfrm>
          <a:custGeom>
            <a:avLst/>
            <a:gdLst/>
            <a:ahLst/>
            <a:cxnLst/>
            <a:rect l="l" t="t" r="r" b="b"/>
            <a:pathLst>
              <a:path w="7085181" h="1244248">
                <a:moveTo>
                  <a:pt x="333395" y="0"/>
                </a:moveTo>
                <a:lnTo>
                  <a:pt x="7085181" y="0"/>
                </a:lnTo>
                <a:lnTo>
                  <a:pt x="6751786" y="1244248"/>
                </a:lnTo>
                <a:lnTo>
                  <a:pt x="0" y="1244248"/>
                </a:lnTo>
                <a:close/>
              </a:path>
            </a:pathLst>
          </a:custGeom>
          <a:solidFill>
            <a:sysClr val="window" lastClr="FFFFFF">
              <a:alpha val="50000"/>
            </a:sysClr>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0" name="TextBox 59"/>
          <p:cNvSpPr txBox="1"/>
          <p:nvPr/>
        </p:nvSpPr>
        <p:spPr>
          <a:xfrm>
            <a:off x="3437036" y="1500538"/>
            <a:ext cx="3961369" cy="61555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p:txBody>
      </p:sp>
      <p:sp>
        <p:nvSpPr>
          <p:cNvPr id="61" name="TextBox 60"/>
          <p:cNvSpPr txBox="1"/>
          <p:nvPr/>
        </p:nvSpPr>
        <p:spPr>
          <a:xfrm>
            <a:off x="1794339" y="2596919"/>
            <a:ext cx="3961369" cy="61555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p:txBody>
      </p:sp>
      <p:sp>
        <p:nvSpPr>
          <p:cNvPr id="62" name="TextBox 61"/>
          <p:cNvSpPr txBox="1"/>
          <p:nvPr/>
        </p:nvSpPr>
        <p:spPr>
          <a:xfrm>
            <a:off x="3522531" y="3663721"/>
            <a:ext cx="3961369" cy="61555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详写内容</a:t>
            </a:r>
            <a:r>
              <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rPr>
              <a:t>点击输入本栏的具体文字，简明扼要的说明分项内容，此为概念图解，请根据您的具体内容酌情修改</a:t>
            </a:r>
            <a:endParaRPr kumimoji="0" lang="en-US" altLang="zh-CN" sz="1000" b="0" i="0" u="none" strike="noStrike" kern="0" cap="none" spc="0" normalizeH="0" baseline="0" noProof="0" dirty="0">
              <a:ln>
                <a:noFill/>
              </a:ln>
              <a:solidFill>
                <a:srgbClr val="000000">
                  <a:lumMod val="65000"/>
                  <a:lumOff val="35000"/>
                </a:srgbClr>
              </a:solidFill>
              <a:effectLst/>
              <a:uLnTx/>
              <a:uFillTx/>
              <a:latin typeface="微软雅黑" panose="020B0503020204020204" pitchFamily="34" charset="-122"/>
              <a:ea typeface="微软雅黑" panose="020B0503020204020204" pitchFamily="34" charset="-122"/>
            </a:endParaRPr>
          </a:p>
        </p:txBody>
      </p:sp>
      <p:grpSp>
        <p:nvGrpSpPr>
          <p:cNvPr id="63" name="组合 62"/>
          <p:cNvGrpSpPr/>
          <p:nvPr/>
        </p:nvGrpSpPr>
        <p:grpSpPr>
          <a:xfrm rot="5400000">
            <a:off x="1572774" y="880478"/>
            <a:ext cx="1339286" cy="1740046"/>
            <a:chOff x="4020870" y="2194485"/>
            <a:chExt cx="1102258" cy="1432090"/>
          </a:xfrm>
          <a:effectLst>
            <a:outerShdw blurRad="444500" dist="254000" dir="8100000" algn="tr" rotWithShape="0">
              <a:prstClr val="black">
                <a:alpha val="50000"/>
              </a:prstClr>
            </a:outerShdw>
          </a:effectLst>
        </p:grpSpPr>
        <p:sp>
          <p:nvSpPr>
            <p:cNvPr id="64"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ysClr val="window" lastClr="FFFFFF"/>
                </a:gs>
                <a:gs pos="55000">
                  <a:sysClr val="window" lastClr="FFFFFF">
                    <a:lumMod val="95000"/>
                  </a:sysClr>
                </a:gs>
                <a:gs pos="100000">
                  <a:sysClr val="window" lastClr="FFFFFF">
                    <a:lumMod val="65000"/>
                  </a:sysClr>
                </a:gs>
              </a:gsLst>
              <a:lin ang="14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65"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ysClr val="window" lastClr="FFFFFF"/>
                </a:gs>
                <a:gs pos="43000">
                  <a:sysClr val="window" lastClr="FFFFFF">
                    <a:lumMod val="95000"/>
                  </a:sysClr>
                </a:gs>
                <a:gs pos="100000">
                  <a:sysClr val="window" lastClr="FFFFFF">
                    <a:lumMod val="75000"/>
                  </a:sysClr>
                </a:gs>
              </a:gsLst>
              <a:lin ang="27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66" name="TextBox 65"/>
          <p:cNvSpPr txBox="1"/>
          <p:nvPr/>
        </p:nvSpPr>
        <p:spPr>
          <a:xfrm>
            <a:off x="1511776" y="1598126"/>
            <a:ext cx="1061811" cy="346239"/>
          </a:xfrm>
          <a:prstGeom prst="rect">
            <a:avLst/>
          </a:prstGeom>
          <a:noFill/>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dirty="0" smtClean="0">
                <a:solidFill>
                  <a:srgbClr val="7F7F7F">
                    <a:lumMod val="75000"/>
                  </a:srgbClr>
                </a:solidFill>
                <a:latin typeface="微软雅黑" panose="020B0503020204020204" pitchFamily="34" charset="-122"/>
                <a:ea typeface="微软雅黑" panose="020B0503020204020204" pitchFamily="34" charset="-122"/>
              </a:rPr>
              <a:t>不足之处</a:t>
            </a:r>
            <a:endParaRPr kumimoji="0" lang="zh-CN" altLang="en-US" sz="1800" b="0" i="0" u="none" strike="noStrike" kern="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endParaRPr>
          </a:p>
        </p:txBody>
      </p:sp>
      <p:grpSp>
        <p:nvGrpSpPr>
          <p:cNvPr id="67" name="组合 66"/>
          <p:cNvGrpSpPr/>
          <p:nvPr/>
        </p:nvGrpSpPr>
        <p:grpSpPr>
          <a:xfrm>
            <a:off x="1371974" y="1189400"/>
            <a:ext cx="387732" cy="390121"/>
            <a:chOff x="1807482" y="1521065"/>
            <a:chExt cx="517088" cy="520001"/>
          </a:xfrm>
        </p:grpSpPr>
        <p:sp>
          <p:nvSpPr>
            <p:cNvPr id="68" name="椭圆 67"/>
            <p:cNvSpPr/>
            <p:nvPr/>
          </p:nvSpPr>
          <p:spPr bwMode="auto">
            <a:xfrm>
              <a:off x="1807482" y="1521065"/>
              <a:ext cx="517088" cy="517088"/>
            </a:xfrm>
            <a:prstGeom prst="ellipse">
              <a:avLst/>
            </a:prstGeom>
            <a:solidFill>
              <a:srgbClr val="0070C0"/>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rgbClr val="FFFFFF"/>
                </a:solidFill>
                <a:effectLst/>
                <a:uLnTx/>
                <a:uFillTx/>
              </a:endParaRPr>
            </a:p>
          </p:txBody>
        </p:sp>
        <p:sp>
          <p:nvSpPr>
            <p:cNvPr id="69" name="TextBox 68"/>
            <p:cNvSpPr txBox="1"/>
            <p:nvPr/>
          </p:nvSpPr>
          <p:spPr>
            <a:xfrm>
              <a:off x="1883122" y="1548776"/>
              <a:ext cx="425850" cy="49229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1</a:t>
              </a: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rot="5400000">
            <a:off x="1191171" y="2972674"/>
            <a:ext cx="1339286" cy="1740046"/>
            <a:chOff x="4020870" y="2194485"/>
            <a:chExt cx="1102258" cy="1432090"/>
          </a:xfrm>
          <a:effectLst>
            <a:outerShdw blurRad="444500" dist="254000" dir="8100000" algn="tr" rotWithShape="0">
              <a:prstClr val="black">
                <a:alpha val="50000"/>
              </a:prstClr>
            </a:outerShdw>
          </a:effectLst>
        </p:grpSpPr>
        <p:sp>
          <p:nvSpPr>
            <p:cNvPr id="71" name="等腰三角形 43"/>
            <p:cNvSpPr/>
            <p:nvPr/>
          </p:nvSpPr>
          <p:spPr>
            <a:xfrm>
              <a:off x="4020870" y="2194485"/>
              <a:ext cx="1102258" cy="1432090"/>
            </a:xfrm>
            <a:custGeom>
              <a:avLst/>
              <a:gdLst/>
              <a:ahLst/>
              <a:cxnLst/>
              <a:rect l="l" t="t" r="r" b="b"/>
              <a:pathLst>
                <a:path w="1102258" h="1432090">
                  <a:moveTo>
                    <a:pt x="761620" y="431870"/>
                  </a:moveTo>
                  <a:lnTo>
                    <a:pt x="856659" y="621949"/>
                  </a:lnTo>
                  <a:lnTo>
                    <a:pt x="234710" y="621949"/>
                  </a:lnTo>
                  <a:lnTo>
                    <a:pt x="325695" y="439980"/>
                  </a:lnTo>
                  <a:cubicBezTo>
                    <a:pt x="163858" y="520416"/>
                    <a:pt x="53779" y="687834"/>
                    <a:pt x="53779" y="880961"/>
                  </a:cubicBezTo>
                  <a:cubicBezTo>
                    <a:pt x="53779" y="1155639"/>
                    <a:pt x="276450" y="1378310"/>
                    <a:pt x="551128" y="1378310"/>
                  </a:cubicBezTo>
                  <a:cubicBezTo>
                    <a:pt x="825806" y="1378310"/>
                    <a:pt x="1048477" y="1155639"/>
                    <a:pt x="1048477" y="880961"/>
                  </a:cubicBezTo>
                  <a:cubicBezTo>
                    <a:pt x="1048477" y="681767"/>
                    <a:pt x="931374" y="509923"/>
                    <a:pt x="761620" y="431870"/>
                  </a:cubicBezTo>
                  <a:close/>
                  <a:moveTo>
                    <a:pt x="545685" y="0"/>
                  </a:moveTo>
                  <a:lnTo>
                    <a:pt x="726120" y="360871"/>
                  </a:lnTo>
                  <a:cubicBezTo>
                    <a:pt x="945108" y="431845"/>
                    <a:pt x="1102258" y="638051"/>
                    <a:pt x="1102258" y="880961"/>
                  </a:cubicBezTo>
                  <a:cubicBezTo>
                    <a:pt x="1102258" y="1185341"/>
                    <a:pt x="855509" y="1432090"/>
                    <a:pt x="551129" y="1432090"/>
                  </a:cubicBezTo>
                  <a:cubicBezTo>
                    <a:pt x="246749" y="1432090"/>
                    <a:pt x="0" y="1185341"/>
                    <a:pt x="0" y="880961"/>
                  </a:cubicBezTo>
                  <a:cubicBezTo>
                    <a:pt x="0" y="642821"/>
                    <a:pt x="151038" y="439958"/>
                    <a:pt x="363249" y="364872"/>
                  </a:cubicBezTo>
                  <a:close/>
                </a:path>
              </a:pathLst>
            </a:custGeom>
            <a:gradFill>
              <a:gsLst>
                <a:gs pos="0">
                  <a:sysClr val="window" lastClr="FFFFFF"/>
                </a:gs>
                <a:gs pos="55000">
                  <a:sysClr val="window" lastClr="FFFFFF">
                    <a:lumMod val="95000"/>
                  </a:sysClr>
                </a:gs>
                <a:gs pos="100000">
                  <a:sysClr val="window" lastClr="FFFFFF">
                    <a:lumMod val="65000"/>
                  </a:sysClr>
                </a:gs>
              </a:gsLst>
              <a:lin ang="14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72" name="等腰三角形 42"/>
            <p:cNvSpPr/>
            <p:nvPr/>
          </p:nvSpPr>
          <p:spPr>
            <a:xfrm>
              <a:off x="4044928" y="2251925"/>
              <a:ext cx="1054142" cy="1350592"/>
            </a:xfrm>
            <a:custGeom>
              <a:avLst/>
              <a:gdLst/>
              <a:ahLst/>
              <a:cxnLst/>
              <a:rect l="l" t="t" r="r" b="b"/>
              <a:pathLst>
                <a:path w="1054142" h="1350592">
                  <a:moveTo>
                    <a:pt x="521627" y="0"/>
                  </a:moveTo>
                  <a:lnTo>
                    <a:pt x="682907" y="322559"/>
                  </a:lnTo>
                  <a:cubicBezTo>
                    <a:pt x="898294" y="386795"/>
                    <a:pt x="1054142" y="586958"/>
                    <a:pt x="1054142" y="823521"/>
                  </a:cubicBezTo>
                  <a:cubicBezTo>
                    <a:pt x="1054142" y="1114614"/>
                    <a:pt x="818164" y="1350592"/>
                    <a:pt x="527071" y="1350592"/>
                  </a:cubicBezTo>
                  <a:cubicBezTo>
                    <a:pt x="235978" y="1350592"/>
                    <a:pt x="0" y="1114614"/>
                    <a:pt x="0" y="823521"/>
                  </a:cubicBezTo>
                  <a:cubicBezTo>
                    <a:pt x="0" y="591722"/>
                    <a:pt x="149634" y="394871"/>
                    <a:pt x="358347" y="326560"/>
                  </a:cubicBezTo>
                  <a:close/>
                </a:path>
              </a:pathLst>
            </a:custGeom>
            <a:gradFill>
              <a:gsLst>
                <a:gs pos="0">
                  <a:sysClr val="window" lastClr="FFFFFF"/>
                </a:gs>
                <a:gs pos="43000">
                  <a:sysClr val="window" lastClr="FFFFFF">
                    <a:lumMod val="95000"/>
                  </a:sysClr>
                </a:gs>
                <a:gs pos="100000">
                  <a:sysClr val="window" lastClr="FFFFFF">
                    <a:lumMod val="75000"/>
                  </a:sysClr>
                </a:gs>
              </a:gsLst>
              <a:lin ang="27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73" name="TextBox 72"/>
          <p:cNvSpPr txBox="1"/>
          <p:nvPr/>
        </p:nvSpPr>
        <p:spPr>
          <a:xfrm>
            <a:off x="1120671" y="3669092"/>
            <a:ext cx="1061811" cy="346239"/>
          </a:xfrm>
          <a:prstGeom prst="rect">
            <a:avLst/>
          </a:prstGeom>
          <a:noFill/>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rgbClr val="7F7F7F">
                    <a:lumMod val="75000"/>
                  </a:srgbClr>
                </a:solidFill>
                <a:effectLst/>
                <a:uLnTx/>
                <a:uFillTx/>
                <a:latin typeface="微软雅黑" panose="020B0503020204020204" pitchFamily="34" charset="-122"/>
                <a:ea typeface="微软雅黑" panose="020B0503020204020204" pitchFamily="34" charset="-122"/>
              </a:rPr>
              <a:t>不足之处</a:t>
            </a:r>
            <a:endParaRPr kumimoji="0" lang="zh-CN" altLang="en-US" sz="1800" b="0" i="0" u="none" strike="noStrike" kern="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endParaRPr>
          </a:p>
        </p:txBody>
      </p:sp>
      <p:grpSp>
        <p:nvGrpSpPr>
          <p:cNvPr id="74" name="组合 73"/>
          <p:cNvGrpSpPr/>
          <p:nvPr/>
        </p:nvGrpSpPr>
        <p:grpSpPr>
          <a:xfrm>
            <a:off x="991393" y="3260366"/>
            <a:ext cx="387732" cy="390121"/>
            <a:chOff x="1807482" y="1521065"/>
            <a:chExt cx="517088" cy="520001"/>
          </a:xfrm>
        </p:grpSpPr>
        <p:sp>
          <p:nvSpPr>
            <p:cNvPr id="75" name="椭圆 74"/>
            <p:cNvSpPr/>
            <p:nvPr/>
          </p:nvSpPr>
          <p:spPr bwMode="auto">
            <a:xfrm>
              <a:off x="1807482" y="1521065"/>
              <a:ext cx="517088" cy="517088"/>
            </a:xfrm>
            <a:prstGeom prst="ellipse">
              <a:avLst/>
            </a:prstGeom>
            <a:solidFill>
              <a:srgbClr val="0070C0"/>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rgbClr val="FFFFFF"/>
                </a:solidFill>
                <a:effectLst/>
                <a:uLnTx/>
                <a:uFillTx/>
              </a:endParaRPr>
            </a:p>
          </p:txBody>
        </p:sp>
        <p:sp>
          <p:nvSpPr>
            <p:cNvPr id="76" name="TextBox 75"/>
            <p:cNvSpPr txBox="1"/>
            <p:nvPr/>
          </p:nvSpPr>
          <p:spPr>
            <a:xfrm>
              <a:off x="1883122" y="1548776"/>
              <a:ext cx="425850" cy="49229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3</a:t>
              </a: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grpSp>
        <p:nvGrpSpPr>
          <p:cNvPr id="77" name="组合 76"/>
          <p:cNvGrpSpPr/>
          <p:nvPr/>
        </p:nvGrpSpPr>
        <p:grpSpPr>
          <a:xfrm>
            <a:off x="6206721" y="2132467"/>
            <a:ext cx="1642672" cy="1277290"/>
            <a:chOff x="6206721" y="2132467"/>
            <a:chExt cx="1642672" cy="1277290"/>
          </a:xfrm>
        </p:grpSpPr>
        <p:sp>
          <p:nvSpPr>
            <p:cNvPr id="78" name="椭圆 34"/>
            <p:cNvSpPr/>
            <p:nvPr/>
          </p:nvSpPr>
          <p:spPr>
            <a:xfrm rot="16200000">
              <a:off x="6389412" y="1949776"/>
              <a:ext cx="1277290" cy="1642672"/>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00B0F0"/>
            </a:solidFill>
            <a:ln w="28575"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79" name="椭圆 78"/>
            <p:cNvSpPr/>
            <p:nvPr/>
          </p:nvSpPr>
          <p:spPr>
            <a:xfrm>
              <a:off x="6635175" y="2187965"/>
              <a:ext cx="1175010" cy="1175010"/>
            </a:xfrm>
            <a:prstGeom prst="ellipse">
              <a:avLst/>
            </a:prstGeom>
            <a:solidFill>
              <a:srgbClr val="00B0F0"/>
            </a:solidFill>
            <a:ln w="28575" cap="flat" cmpd="sng" algn="ctr">
              <a:noFill/>
              <a:prstDash val="solid"/>
            </a:ln>
            <a:effectLst>
              <a:innerShdw blurRad="368300" dist="254000">
                <a:prstClr val="black">
                  <a:alpha val="22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80" name="TextBox 79"/>
          <p:cNvSpPr txBox="1"/>
          <p:nvPr/>
        </p:nvSpPr>
        <p:spPr>
          <a:xfrm>
            <a:off x="6717650" y="2602292"/>
            <a:ext cx="1061811" cy="346239"/>
          </a:xfrm>
          <a:prstGeom prst="rect">
            <a:avLst/>
          </a:prstGeom>
          <a:noFill/>
        </p:spPr>
        <p:txBody>
          <a:bodyPr wrap="none" lIns="68571" tIns="34285" rIns="68571" bIns="34285"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kern="0" dirty="0" smtClean="0">
                <a:solidFill>
                  <a:sysClr val="window" lastClr="FFFFFF"/>
                </a:solidFill>
                <a:latin typeface="微软雅黑" panose="020B0503020204020204" pitchFamily="34" charset="-122"/>
                <a:ea typeface="微软雅黑" panose="020B0503020204020204" pitchFamily="34" charset="-122"/>
              </a:rPr>
              <a:t>不足之处</a:t>
            </a:r>
            <a:endParaRPr kumimoji="0" lang="zh-CN" altLang="en-US" sz="18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nvGrpSpPr>
          <p:cNvPr id="81" name="组合 80"/>
          <p:cNvGrpSpPr/>
          <p:nvPr/>
        </p:nvGrpSpPr>
        <p:grpSpPr>
          <a:xfrm>
            <a:off x="6553993" y="2193566"/>
            <a:ext cx="387732" cy="390121"/>
            <a:chOff x="1807482" y="1521065"/>
            <a:chExt cx="517088" cy="520001"/>
          </a:xfrm>
        </p:grpSpPr>
        <p:sp>
          <p:nvSpPr>
            <p:cNvPr id="82" name="椭圆 81"/>
            <p:cNvSpPr/>
            <p:nvPr/>
          </p:nvSpPr>
          <p:spPr bwMode="auto">
            <a:xfrm>
              <a:off x="1807482" y="1521065"/>
              <a:ext cx="517088" cy="517088"/>
            </a:xfrm>
            <a:prstGeom prst="ellipse">
              <a:avLst/>
            </a:prstGeom>
            <a:solidFill>
              <a:srgbClr val="0070C0"/>
            </a:solidFill>
            <a:ln w="9525" cap="flat" cmpd="sng" algn="ctr">
              <a:solidFill>
                <a:srgbClr val="F8F8F8"/>
              </a:solidFill>
              <a:prstDash val="solid"/>
              <a:round/>
              <a:headEnd type="none" w="med" len="med"/>
              <a:tailEnd type="none" w="med" len="med"/>
            </a:ln>
            <a:effectLst/>
          </p:spPr>
          <p:txBody>
            <a:bodyPr vert="horz" wrap="square" lIns="91440" tIns="45720" rIns="91440" bIns="45720" numCol="1" rtlCol="0"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rgbClr val="FFFFFF"/>
                </a:solidFill>
                <a:effectLst/>
                <a:uLnTx/>
                <a:uFillTx/>
              </a:endParaRPr>
            </a:p>
          </p:txBody>
        </p:sp>
        <p:sp>
          <p:nvSpPr>
            <p:cNvPr id="83" name="TextBox 82"/>
            <p:cNvSpPr txBox="1"/>
            <p:nvPr/>
          </p:nvSpPr>
          <p:spPr>
            <a:xfrm>
              <a:off x="1883122" y="1548776"/>
              <a:ext cx="425850" cy="49229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2</a:t>
              </a:r>
              <a:endPar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gr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600"/>
                                            <p:tgtEl>
                                              <p:spTgt spid="67"/>
                                            </p:tgtEl>
                                          </p:cBhvr>
                                        </p:animEffect>
                                      </p:childTnLst>
                                    </p:cTn>
                                  </p:par>
                                  <p:par>
                                    <p:cTn id="8"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9" dur="1000" fill="hold"/>
                                            <p:tgtEl>
                                              <p:spTgt spid="67"/>
                                            </p:tgtEl>
                                            <p:attrNameLst>
                                              <p:attrName>ppt_x</p:attrName>
                                              <p:attrName>ppt_y</p:attrName>
                                            </p:attrNameLst>
                                          </p:cBhvr>
                                          <p:rCtr x="4956" y="8889"/>
                                        </p:animMotion>
                                      </p:childTnLst>
                                    </p:cTn>
                                  </p:par>
                                  <p:par>
                                    <p:cTn id="10" presetID="2" presetClass="entr" presetSubtype="8" fill="hold" nodeType="withEffect" p14:presetBounceEnd="40000">
                                      <p:stCondLst>
                                        <p:cond delay="200"/>
                                      </p:stCondLst>
                                      <p:childTnLst>
                                        <p:set>
                                          <p:cBhvr>
                                            <p:cTn id="11" dur="1" fill="hold">
                                              <p:stCondLst>
                                                <p:cond delay="0"/>
                                              </p:stCondLst>
                                            </p:cTn>
                                            <p:tgtEl>
                                              <p:spTgt spid="63"/>
                                            </p:tgtEl>
                                            <p:attrNameLst>
                                              <p:attrName>style.visibility</p:attrName>
                                            </p:attrNameLst>
                                          </p:cBhvr>
                                          <p:to>
                                            <p:strVal val="visible"/>
                                          </p:to>
                                        </p:set>
                                        <p:anim calcmode="lin" valueType="num" p14:bounceEnd="40000">
                                          <p:cBhvr additive="base">
                                            <p:cTn id="12" dur="500" fill="hold"/>
                                            <p:tgtEl>
                                              <p:spTgt spid="63"/>
                                            </p:tgtEl>
                                            <p:attrNameLst>
                                              <p:attrName>ppt_x</p:attrName>
                                            </p:attrNameLst>
                                          </p:cBhvr>
                                          <p:tavLst>
                                            <p:tav tm="0">
                                              <p:val>
                                                <p:strVal val="0-#ppt_w/2"/>
                                              </p:val>
                                            </p:tav>
                                            <p:tav tm="100000">
                                              <p:val>
                                                <p:strVal val="#ppt_x"/>
                                              </p:val>
                                            </p:tav>
                                          </p:tavLst>
                                        </p:anim>
                                        <p:anim calcmode="lin" valueType="num" p14:bounceEnd="40000">
                                          <p:cBhvr additive="base">
                                            <p:cTn id="13" dur="500" fill="hold"/>
                                            <p:tgtEl>
                                              <p:spTgt spid="6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p:cTn id="17" dur="500" fill="hold"/>
                                            <p:tgtEl>
                                              <p:spTgt spid="66"/>
                                            </p:tgtEl>
                                            <p:attrNameLst>
                                              <p:attrName>ppt_w</p:attrName>
                                            </p:attrNameLst>
                                          </p:cBhvr>
                                          <p:tavLst>
                                            <p:tav tm="0">
                                              <p:val>
                                                <p:fltVal val="0"/>
                                              </p:val>
                                            </p:tav>
                                            <p:tav tm="100000">
                                              <p:val>
                                                <p:strVal val="#ppt_w"/>
                                              </p:val>
                                            </p:tav>
                                          </p:tavLst>
                                        </p:anim>
                                        <p:anim calcmode="lin" valueType="num">
                                          <p:cBhvr>
                                            <p:cTn id="18" dur="500" fill="hold"/>
                                            <p:tgtEl>
                                              <p:spTgt spid="66"/>
                                            </p:tgtEl>
                                            <p:attrNameLst>
                                              <p:attrName>ppt_h</p:attrName>
                                            </p:attrNameLst>
                                          </p:cBhvr>
                                          <p:tavLst>
                                            <p:tav tm="0">
                                              <p:val>
                                                <p:fltVal val="0"/>
                                              </p:val>
                                            </p:tav>
                                            <p:tav tm="100000">
                                              <p:val>
                                                <p:strVal val="#ppt_h"/>
                                              </p:val>
                                            </p:tav>
                                          </p:tavLst>
                                        </p:anim>
                                        <p:anim calcmode="lin" valueType="num">
                                          <p:cBhvr>
                                            <p:cTn id="19" dur="500" fill="hold"/>
                                            <p:tgtEl>
                                              <p:spTgt spid="66"/>
                                            </p:tgtEl>
                                            <p:attrNameLst>
                                              <p:attrName>style.rotation</p:attrName>
                                            </p:attrNameLst>
                                          </p:cBhvr>
                                          <p:tavLst>
                                            <p:tav tm="0">
                                              <p:val>
                                                <p:fltVal val="90"/>
                                              </p:val>
                                            </p:tav>
                                            <p:tav tm="100000">
                                              <p:val>
                                                <p:fltVal val="0"/>
                                              </p:val>
                                            </p:tav>
                                          </p:tavLst>
                                        </p:anim>
                                        <p:animEffect transition="in" filter="fade">
                                          <p:cBhvr>
                                            <p:cTn id="20" dur="500"/>
                                            <p:tgtEl>
                                              <p:spTgt spid="66"/>
                                            </p:tgtEl>
                                          </p:cBhvr>
                                        </p:animEffect>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59"/>
                                            </p:tgtEl>
                                            <p:attrNameLst>
                                              <p:attrName>style.visibility</p:attrName>
                                            </p:attrNameLst>
                                          </p:cBhvr>
                                          <p:to>
                                            <p:strVal val="visible"/>
                                          </p:to>
                                        </p:set>
                                        <p:anim calcmode="lin" valueType="num">
                                          <p:cBhvr additive="base">
                                            <p:cTn id="24" dur="500" fill="hold"/>
                                            <p:tgtEl>
                                              <p:spTgt spid="59"/>
                                            </p:tgtEl>
                                            <p:attrNameLst>
                                              <p:attrName>ppt_x</p:attrName>
                                            </p:attrNameLst>
                                          </p:cBhvr>
                                          <p:tavLst>
                                            <p:tav tm="0">
                                              <p:val>
                                                <p:strVal val="1+#ppt_w/2"/>
                                              </p:val>
                                            </p:tav>
                                            <p:tav tm="100000">
                                              <p:val>
                                                <p:strVal val="#ppt_x"/>
                                              </p:val>
                                            </p:tav>
                                          </p:tavLst>
                                        </p:anim>
                                        <p:anim calcmode="lin" valueType="num">
                                          <p:cBhvr additive="base">
                                            <p:cTn id="25" dur="500" fill="hold"/>
                                            <p:tgtEl>
                                              <p:spTgt spid="59"/>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300"/>
                                            <p:tgtEl>
                                              <p:spTgt spid="60"/>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fade">
                                          <p:cBhvr>
                                            <p:cTn id="33" dur="600"/>
                                            <p:tgtEl>
                                              <p:spTgt spid="81"/>
                                            </p:tgtEl>
                                          </p:cBhvr>
                                        </p:animEffect>
                                      </p:childTnLst>
                                    </p:cTn>
                                  </p:par>
                                  <p:par>
                                    <p:cTn id="34"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35" dur="1000" fill="hold"/>
                                            <p:tgtEl>
                                              <p:spTgt spid="81"/>
                                            </p:tgtEl>
                                            <p:attrNameLst>
                                              <p:attrName>ppt_x</p:attrName>
                                              <p:attrName>ppt_y</p:attrName>
                                            </p:attrNameLst>
                                          </p:cBhvr>
                                          <p:rCtr x="4956" y="8889"/>
                                        </p:animMotion>
                                      </p:childTnLst>
                                    </p:cTn>
                                  </p:par>
                                  <p:par>
                                    <p:cTn id="36" presetID="2" presetClass="entr" presetSubtype="2" fill="hold" nodeType="withEffect">
                                      <p:stCondLst>
                                        <p:cond delay="300"/>
                                      </p:stCondLst>
                                      <p:childTnLst>
                                        <p:set>
                                          <p:cBhvr>
                                            <p:cTn id="37" dur="1" fill="hold">
                                              <p:stCondLst>
                                                <p:cond delay="0"/>
                                              </p:stCondLst>
                                            </p:cTn>
                                            <p:tgtEl>
                                              <p:spTgt spid="77"/>
                                            </p:tgtEl>
                                            <p:attrNameLst>
                                              <p:attrName>style.visibility</p:attrName>
                                            </p:attrNameLst>
                                          </p:cBhvr>
                                          <p:to>
                                            <p:strVal val="visible"/>
                                          </p:to>
                                        </p:set>
                                        <p:anim calcmode="lin" valueType="num">
                                          <p:cBhvr additive="base">
                                            <p:cTn id="38" dur="500" fill="hold"/>
                                            <p:tgtEl>
                                              <p:spTgt spid="77"/>
                                            </p:tgtEl>
                                            <p:attrNameLst>
                                              <p:attrName>ppt_x</p:attrName>
                                            </p:attrNameLst>
                                          </p:cBhvr>
                                          <p:tavLst>
                                            <p:tav tm="0">
                                              <p:val>
                                                <p:strVal val="1+#ppt_w/2"/>
                                              </p:val>
                                            </p:tav>
                                            <p:tav tm="100000">
                                              <p:val>
                                                <p:strVal val="#ppt_x"/>
                                              </p:val>
                                            </p:tav>
                                          </p:tavLst>
                                        </p:anim>
                                        <p:anim calcmode="lin" valueType="num">
                                          <p:cBhvr additive="base">
                                            <p:cTn id="39" dur="500" fill="hold"/>
                                            <p:tgtEl>
                                              <p:spTgt spid="77"/>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31"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 calcmode="lin" valueType="num">
                                          <p:cBhvr>
                                            <p:cTn id="43" dur="500" fill="hold"/>
                                            <p:tgtEl>
                                              <p:spTgt spid="80"/>
                                            </p:tgtEl>
                                            <p:attrNameLst>
                                              <p:attrName>ppt_w</p:attrName>
                                            </p:attrNameLst>
                                          </p:cBhvr>
                                          <p:tavLst>
                                            <p:tav tm="0">
                                              <p:val>
                                                <p:fltVal val="0"/>
                                              </p:val>
                                            </p:tav>
                                            <p:tav tm="100000">
                                              <p:val>
                                                <p:strVal val="#ppt_w"/>
                                              </p:val>
                                            </p:tav>
                                          </p:tavLst>
                                        </p:anim>
                                        <p:anim calcmode="lin" valueType="num">
                                          <p:cBhvr>
                                            <p:cTn id="44" dur="500" fill="hold"/>
                                            <p:tgtEl>
                                              <p:spTgt spid="80"/>
                                            </p:tgtEl>
                                            <p:attrNameLst>
                                              <p:attrName>ppt_h</p:attrName>
                                            </p:attrNameLst>
                                          </p:cBhvr>
                                          <p:tavLst>
                                            <p:tav tm="0">
                                              <p:val>
                                                <p:fltVal val="0"/>
                                              </p:val>
                                            </p:tav>
                                            <p:tav tm="100000">
                                              <p:val>
                                                <p:strVal val="#ppt_h"/>
                                              </p:val>
                                            </p:tav>
                                          </p:tavLst>
                                        </p:anim>
                                        <p:anim calcmode="lin" valueType="num">
                                          <p:cBhvr>
                                            <p:cTn id="45" dur="500" fill="hold"/>
                                            <p:tgtEl>
                                              <p:spTgt spid="80"/>
                                            </p:tgtEl>
                                            <p:attrNameLst>
                                              <p:attrName>style.rotation</p:attrName>
                                            </p:attrNameLst>
                                          </p:cBhvr>
                                          <p:tavLst>
                                            <p:tav tm="0">
                                              <p:val>
                                                <p:fltVal val="90"/>
                                              </p:val>
                                            </p:tav>
                                            <p:tav tm="100000">
                                              <p:val>
                                                <p:fltVal val="0"/>
                                              </p:val>
                                            </p:tav>
                                          </p:tavLst>
                                        </p:anim>
                                        <p:animEffect transition="in" filter="fade">
                                          <p:cBhvr>
                                            <p:cTn id="46" dur="500"/>
                                            <p:tgtEl>
                                              <p:spTgt spid="80"/>
                                            </p:tgtEl>
                                          </p:cBhvr>
                                        </p:animEffect>
                                      </p:childTnLst>
                                    </p:cTn>
                                  </p:par>
                                </p:childTnLst>
                              </p:cTn>
                            </p:par>
                            <p:par>
                              <p:cTn id="47" fill="hold">
                                <p:stCondLst>
                                  <p:cond delay="4000"/>
                                </p:stCondLst>
                                <p:childTnLst>
                                  <p:par>
                                    <p:cTn id="48" presetID="2" presetClass="entr" presetSubtype="8" fill="hold" grpId="0" nodeType="afterEffect">
                                      <p:stCondLst>
                                        <p:cond delay="0"/>
                                      </p:stCondLst>
                                      <p:childTnLst>
                                        <p:set>
                                          <p:cBhvr>
                                            <p:cTn id="49" dur="1" fill="hold">
                                              <p:stCondLst>
                                                <p:cond delay="0"/>
                                              </p:stCondLst>
                                            </p:cTn>
                                            <p:tgtEl>
                                              <p:spTgt spid="58"/>
                                            </p:tgtEl>
                                            <p:attrNameLst>
                                              <p:attrName>style.visibility</p:attrName>
                                            </p:attrNameLst>
                                          </p:cBhvr>
                                          <p:to>
                                            <p:strVal val="visible"/>
                                          </p:to>
                                        </p:set>
                                        <p:anim calcmode="lin" valueType="num">
                                          <p:cBhvr additive="base">
                                            <p:cTn id="50" dur="500" fill="hold"/>
                                            <p:tgtEl>
                                              <p:spTgt spid="58"/>
                                            </p:tgtEl>
                                            <p:attrNameLst>
                                              <p:attrName>ppt_x</p:attrName>
                                            </p:attrNameLst>
                                          </p:cBhvr>
                                          <p:tavLst>
                                            <p:tav tm="0">
                                              <p:val>
                                                <p:strVal val="0-#ppt_w/2"/>
                                              </p:val>
                                            </p:tav>
                                            <p:tav tm="100000">
                                              <p:val>
                                                <p:strVal val="#ppt_x"/>
                                              </p:val>
                                            </p:tav>
                                          </p:tavLst>
                                        </p:anim>
                                        <p:anim calcmode="lin" valueType="num">
                                          <p:cBhvr additive="base">
                                            <p:cTn id="51" dur="500" fill="hold"/>
                                            <p:tgtEl>
                                              <p:spTgt spid="58"/>
                                            </p:tgtEl>
                                            <p:attrNameLst>
                                              <p:attrName>ppt_y</p:attrName>
                                            </p:attrNameLst>
                                          </p:cBhvr>
                                          <p:tavLst>
                                            <p:tav tm="0">
                                              <p:val>
                                                <p:strVal val="#ppt_y"/>
                                              </p:val>
                                            </p:tav>
                                            <p:tav tm="100000">
                                              <p:val>
                                                <p:strVal val="#ppt_y"/>
                                              </p:val>
                                            </p:tav>
                                          </p:tavLst>
                                        </p:anim>
                                      </p:childTnLst>
                                    </p:cTn>
                                  </p:par>
                                </p:childTnLst>
                              </p:cTn>
                            </p:par>
                            <p:par>
                              <p:cTn id="52" fill="hold">
                                <p:stCondLst>
                                  <p:cond delay="4500"/>
                                </p:stCondLst>
                                <p:childTnLst>
                                  <p:par>
                                    <p:cTn id="53" presetID="22" presetClass="entr" presetSubtype="2" fill="hold" grpId="0"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right)">
                                          <p:cBhvr>
                                            <p:cTn id="55" dur="300"/>
                                            <p:tgtEl>
                                              <p:spTgt spid="61"/>
                                            </p:tgtEl>
                                          </p:cBhvr>
                                        </p:animEffect>
                                      </p:childTnLst>
                                    </p:cTn>
                                  </p:par>
                                </p:childTnLst>
                              </p:cTn>
                            </p:par>
                            <p:par>
                              <p:cTn id="56" fill="hold">
                                <p:stCondLst>
                                  <p:cond delay="5000"/>
                                </p:stCondLst>
                                <p:childTnLst>
                                  <p:par>
                                    <p:cTn id="57" presetID="10" presetClass="entr" presetSubtype="0" fill="hold" nodeType="after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fade">
                                          <p:cBhvr>
                                            <p:cTn id="59" dur="600"/>
                                            <p:tgtEl>
                                              <p:spTgt spid="74"/>
                                            </p:tgtEl>
                                          </p:cBhvr>
                                        </p:animEffect>
                                      </p:childTnLst>
                                    </p:cTn>
                                  </p:par>
                                  <p:par>
                                    <p:cTn id="60" presetID="1" presetClass="path" presetSubtype="0" accel="50000" fill="hold" nodeType="withEffect" p14:presetBounceEnd="10000">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14:bounceEnd="10000">
                                          <p:cBhvr>
                                            <p:cTn id="61" dur="1000" fill="hold"/>
                                            <p:tgtEl>
                                              <p:spTgt spid="74"/>
                                            </p:tgtEl>
                                            <p:attrNameLst>
                                              <p:attrName>ppt_x</p:attrName>
                                              <p:attrName>ppt_y</p:attrName>
                                            </p:attrNameLst>
                                          </p:cBhvr>
                                          <p:rCtr x="4956" y="8889"/>
                                        </p:animMotion>
                                      </p:childTnLst>
                                    </p:cTn>
                                  </p:par>
                                  <p:par>
                                    <p:cTn id="62" presetID="2" presetClass="entr" presetSubtype="8" fill="hold" nodeType="withEffect" p14:presetBounceEnd="40000">
                                      <p:stCondLst>
                                        <p:cond delay="200"/>
                                      </p:stCondLst>
                                      <p:childTnLst>
                                        <p:set>
                                          <p:cBhvr>
                                            <p:cTn id="63" dur="1" fill="hold">
                                              <p:stCondLst>
                                                <p:cond delay="0"/>
                                              </p:stCondLst>
                                            </p:cTn>
                                            <p:tgtEl>
                                              <p:spTgt spid="70"/>
                                            </p:tgtEl>
                                            <p:attrNameLst>
                                              <p:attrName>style.visibility</p:attrName>
                                            </p:attrNameLst>
                                          </p:cBhvr>
                                          <p:to>
                                            <p:strVal val="visible"/>
                                          </p:to>
                                        </p:set>
                                        <p:anim calcmode="lin" valueType="num" p14:bounceEnd="40000">
                                          <p:cBhvr additive="base">
                                            <p:cTn id="64" dur="500" fill="hold"/>
                                            <p:tgtEl>
                                              <p:spTgt spid="70"/>
                                            </p:tgtEl>
                                            <p:attrNameLst>
                                              <p:attrName>ppt_x</p:attrName>
                                            </p:attrNameLst>
                                          </p:cBhvr>
                                          <p:tavLst>
                                            <p:tav tm="0">
                                              <p:val>
                                                <p:strVal val="0-#ppt_w/2"/>
                                              </p:val>
                                            </p:tav>
                                            <p:tav tm="100000">
                                              <p:val>
                                                <p:strVal val="#ppt_x"/>
                                              </p:val>
                                            </p:tav>
                                          </p:tavLst>
                                        </p:anim>
                                        <p:anim calcmode="lin" valueType="num" p14:bounceEnd="40000">
                                          <p:cBhvr additive="base">
                                            <p:cTn id="65" dur="500" fill="hold"/>
                                            <p:tgtEl>
                                              <p:spTgt spid="70"/>
                                            </p:tgtEl>
                                            <p:attrNameLst>
                                              <p:attrName>ppt_y</p:attrName>
                                            </p:attrNameLst>
                                          </p:cBhvr>
                                          <p:tavLst>
                                            <p:tav tm="0">
                                              <p:val>
                                                <p:strVal val="#ppt_y"/>
                                              </p:val>
                                            </p:tav>
                                            <p:tav tm="100000">
                                              <p:val>
                                                <p:strVal val="#ppt_y"/>
                                              </p:val>
                                            </p:tav>
                                          </p:tavLst>
                                        </p:anim>
                                      </p:childTnLst>
                                    </p:cTn>
                                  </p:par>
                                </p:childTnLst>
                              </p:cTn>
                            </p:par>
                            <p:par>
                              <p:cTn id="66" fill="hold">
                                <p:stCondLst>
                                  <p:cond delay="6000"/>
                                </p:stCondLst>
                                <p:childTnLst>
                                  <p:par>
                                    <p:cTn id="67" presetID="31" presetClass="entr" presetSubtype="0" fill="hold" grpId="0" nodeType="afterEffect">
                                      <p:stCondLst>
                                        <p:cond delay="0"/>
                                      </p:stCondLst>
                                      <p:childTnLst>
                                        <p:set>
                                          <p:cBhvr>
                                            <p:cTn id="68" dur="1" fill="hold">
                                              <p:stCondLst>
                                                <p:cond delay="0"/>
                                              </p:stCondLst>
                                            </p:cTn>
                                            <p:tgtEl>
                                              <p:spTgt spid="73"/>
                                            </p:tgtEl>
                                            <p:attrNameLst>
                                              <p:attrName>style.visibility</p:attrName>
                                            </p:attrNameLst>
                                          </p:cBhvr>
                                          <p:to>
                                            <p:strVal val="visible"/>
                                          </p:to>
                                        </p:set>
                                        <p:anim calcmode="lin" valueType="num">
                                          <p:cBhvr>
                                            <p:cTn id="69" dur="500" fill="hold"/>
                                            <p:tgtEl>
                                              <p:spTgt spid="73"/>
                                            </p:tgtEl>
                                            <p:attrNameLst>
                                              <p:attrName>ppt_w</p:attrName>
                                            </p:attrNameLst>
                                          </p:cBhvr>
                                          <p:tavLst>
                                            <p:tav tm="0">
                                              <p:val>
                                                <p:fltVal val="0"/>
                                              </p:val>
                                            </p:tav>
                                            <p:tav tm="100000">
                                              <p:val>
                                                <p:strVal val="#ppt_w"/>
                                              </p:val>
                                            </p:tav>
                                          </p:tavLst>
                                        </p:anim>
                                        <p:anim calcmode="lin" valueType="num">
                                          <p:cBhvr>
                                            <p:cTn id="70" dur="500" fill="hold"/>
                                            <p:tgtEl>
                                              <p:spTgt spid="73"/>
                                            </p:tgtEl>
                                            <p:attrNameLst>
                                              <p:attrName>ppt_h</p:attrName>
                                            </p:attrNameLst>
                                          </p:cBhvr>
                                          <p:tavLst>
                                            <p:tav tm="0">
                                              <p:val>
                                                <p:fltVal val="0"/>
                                              </p:val>
                                            </p:tav>
                                            <p:tav tm="100000">
                                              <p:val>
                                                <p:strVal val="#ppt_h"/>
                                              </p:val>
                                            </p:tav>
                                          </p:tavLst>
                                        </p:anim>
                                        <p:anim calcmode="lin" valueType="num">
                                          <p:cBhvr>
                                            <p:cTn id="71" dur="500" fill="hold"/>
                                            <p:tgtEl>
                                              <p:spTgt spid="73"/>
                                            </p:tgtEl>
                                            <p:attrNameLst>
                                              <p:attrName>style.rotation</p:attrName>
                                            </p:attrNameLst>
                                          </p:cBhvr>
                                          <p:tavLst>
                                            <p:tav tm="0">
                                              <p:val>
                                                <p:fltVal val="90"/>
                                              </p:val>
                                            </p:tav>
                                            <p:tav tm="100000">
                                              <p:val>
                                                <p:fltVal val="0"/>
                                              </p:val>
                                            </p:tav>
                                          </p:tavLst>
                                        </p:anim>
                                        <p:animEffect transition="in" filter="fade">
                                          <p:cBhvr>
                                            <p:cTn id="72" dur="500"/>
                                            <p:tgtEl>
                                              <p:spTgt spid="73"/>
                                            </p:tgtEl>
                                          </p:cBhvr>
                                        </p:animEffect>
                                      </p:childTnLst>
                                    </p:cTn>
                                  </p:par>
                                </p:childTnLst>
                              </p:cTn>
                            </p:par>
                            <p:par>
                              <p:cTn id="73" fill="hold">
                                <p:stCondLst>
                                  <p:cond delay="6500"/>
                                </p:stCondLst>
                                <p:childTnLst>
                                  <p:par>
                                    <p:cTn id="74" presetID="2" presetClass="entr" presetSubtype="2" fill="hold" grpId="0" nodeType="afterEffect">
                                      <p:stCondLst>
                                        <p:cond delay="0"/>
                                      </p:stCondLst>
                                      <p:childTnLst>
                                        <p:set>
                                          <p:cBhvr>
                                            <p:cTn id="75" dur="1" fill="hold">
                                              <p:stCondLst>
                                                <p:cond delay="0"/>
                                              </p:stCondLst>
                                            </p:cTn>
                                            <p:tgtEl>
                                              <p:spTgt spid="57"/>
                                            </p:tgtEl>
                                            <p:attrNameLst>
                                              <p:attrName>style.visibility</p:attrName>
                                            </p:attrNameLst>
                                          </p:cBhvr>
                                          <p:to>
                                            <p:strVal val="visible"/>
                                          </p:to>
                                        </p:set>
                                        <p:anim calcmode="lin" valueType="num">
                                          <p:cBhvr additive="base">
                                            <p:cTn id="76" dur="500" fill="hold"/>
                                            <p:tgtEl>
                                              <p:spTgt spid="57"/>
                                            </p:tgtEl>
                                            <p:attrNameLst>
                                              <p:attrName>ppt_x</p:attrName>
                                            </p:attrNameLst>
                                          </p:cBhvr>
                                          <p:tavLst>
                                            <p:tav tm="0">
                                              <p:val>
                                                <p:strVal val="1+#ppt_w/2"/>
                                              </p:val>
                                            </p:tav>
                                            <p:tav tm="100000">
                                              <p:val>
                                                <p:strVal val="#ppt_x"/>
                                              </p:val>
                                            </p:tav>
                                          </p:tavLst>
                                        </p:anim>
                                        <p:anim calcmode="lin" valueType="num">
                                          <p:cBhvr additive="base">
                                            <p:cTn id="77" dur="500" fill="hold"/>
                                            <p:tgtEl>
                                              <p:spTgt spid="57"/>
                                            </p:tgtEl>
                                            <p:attrNameLst>
                                              <p:attrName>ppt_y</p:attrName>
                                            </p:attrNameLst>
                                          </p:cBhvr>
                                          <p:tavLst>
                                            <p:tav tm="0">
                                              <p:val>
                                                <p:strVal val="#ppt_y"/>
                                              </p:val>
                                            </p:tav>
                                            <p:tav tm="100000">
                                              <p:val>
                                                <p:strVal val="#ppt_y"/>
                                              </p:val>
                                            </p:tav>
                                          </p:tavLst>
                                        </p:anim>
                                      </p:childTnLst>
                                    </p:cTn>
                                  </p:par>
                                </p:childTnLst>
                              </p:cTn>
                            </p:par>
                            <p:par>
                              <p:cTn id="78" fill="hold">
                                <p:stCondLst>
                                  <p:cond delay="7000"/>
                                </p:stCondLst>
                                <p:childTnLst>
                                  <p:par>
                                    <p:cTn id="79" presetID="22" presetClass="entr" presetSubtype="8" fill="hold" grpId="0" nodeType="afterEffect">
                                      <p:stCondLst>
                                        <p:cond delay="0"/>
                                      </p:stCondLst>
                                      <p:childTnLst>
                                        <p:set>
                                          <p:cBhvr>
                                            <p:cTn id="80" dur="1" fill="hold">
                                              <p:stCondLst>
                                                <p:cond delay="0"/>
                                              </p:stCondLst>
                                            </p:cTn>
                                            <p:tgtEl>
                                              <p:spTgt spid="62"/>
                                            </p:tgtEl>
                                            <p:attrNameLst>
                                              <p:attrName>style.visibility</p:attrName>
                                            </p:attrNameLst>
                                          </p:cBhvr>
                                          <p:to>
                                            <p:strVal val="visible"/>
                                          </p:to>
                                        </p:set>
                                        <p:animEffect transition="in" filter="wipe(left)">
                                          <p:cBhvr>
                                            <p:cTn id="81" dur="3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p:bldP spid="61" grpId="0"/>
          <p:bldP spid="62" grpId="0"/>
          <p:bldP spid="66" grpId="0"/>
          <p:bldP spid="73" grpId="0"/>
          <p:bldP spid="8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600"/>
                                            <p:tgtEl>
                                              <p:spTgt spid="67"/>
                                            </p:tgtEl>
                                          </p:cBhvr>
                                        </p:animEffect>
                                      </p:childTnLst>
                                    </p:cTn>
                                  </p:par>
                                  <p:par>
                                    <p:cTn id="8"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9" dur="1000" fill="hold"/>
                                            <p:tgtEl>
                                              <p:spTgt spid="67"/>
                                            </p:tgtEl>
                                            <p:attrNameLst>
                                              <p:attrName>ppt_x</p:attrName>
                                              <p:attrName>ppt_y</p:attrName>
                                            </p:attrNameLst>
                                          </p:cBhvr>
                                          <p:rCtr x="4956" y="8889"/>
                                        </p:animMotion>
                                      </p:childTnLst>
                                    </p:cTn>
                                  </p:par>
                                  <p:par>
                                    <p:cTn id="10" presetID="2" presetClass="entr" presetSubtype="8" fill="hold" nodeType="withEffect">
                                      <p:stCondLst>
                                        <p:cond delay="20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500" fill="hold"/>
                                            <p:tgtEl>
                                              <p:spTgt spid="63"/>
                                            </p:tgtEl>
                                            <p:attrNameLst>
                                              <p:attrName>ppt_x</p:attrName>
                                            </p:attrNameLst>
                                          </p:cBhvr>
                                          <p:tavLst>
                                            <p:tav tm="0">
                                              <p:val>
                                                <p:strVal val="0-#ppt_w/2"/>
                                              </p:val>
                                            </p:tav>
                                            <p:tav tm="100000">
                                              <p:val>
                                                <p:strVal val="#ppt_x"/>
                                              </p:val>
                                            </p:tav>
                                          </p:tavLst>
                                        </p:anim>
                                        <p:anim calcmode="lin" valueType="num">
                                          <p:cBhvr additive="base">
                                            <p:cTn id="13" dur="500" fill="hold"/>
                                            <p:tgtEl>
                                              <p:spTgt spid="6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66"/>
                                            </p:tgtEl>
                                            <p:attrNameLst>
                                              <p:attrName>style.visibility</p:attrName>
                                            </p:attrNameLst>
                                          </p:cBhvr>
                                          <p:to>
                                            <p:strVal val="visible"/>
                                          </p:to>
                                        </p:set>
                                        <p:anim calcmode="lin" valueType="num">
                                          <p:cBhvr>
                                            <p:cTn id="17" dur="500" fill="hold"/>
                                            <p:tgtEl>
                                              <p:spTgt spid="66"/>
                                            </p:tgtEl>
                                            <p:attrNameLst>
                                              <p:attrName>ppt_w</p:attrName>
                                            </p:attrNameLst>
                                          </p:cBhvr>
                                          <p:tavLst>
                                            <p:tav tm="0">
                                              <p:val>
                                                <p:fltVal val="0"/>
                                              </p:val>
                                            </p:tav>
                                            <p:tav tm="100000">
                                              <p:val>
                                                <p:strVal val="#ppt_w"/>
                                              </p:val>
                                            </p:tav>
                                          </p:tavLst>
                                        </p:anim>
                                        <p:anim calcmode="lin" valueType="num">
                                          <p:cBhvr>
                                            <p:cTn id="18" dur="500" fill="hold"/>
                                            <p:tgtEl>
                                              <p:spTgt spid="66"/>
                                            </p:tgtEl>
                                            <p:attrNameLst>
                                              <p:attrName>ppt_h</p:attrName>
                                            </p:attrNameLst>
                                          </p:cBhvr>
                                          <p:tavLst>
                                            <p:tav tm="0">
                                              <p:val>
                                                <p:fltVal val="0"/>
                                              </p:val>
                                            </p:tav>
                                            <p:tav tm="100000">
                                              <p:val>
                                                <p:strVal val="#ppt_h"/>
                                              </p:val>
                                            </p:tav>
                                          </p:tavLst>
                                        </p:anim>
                                        <p:anim calcmode="lin" valueType="num">
                                          <p:cBhvr>
                                            <p:cTn id="19" dur="500" fill="hold"/>
                                            <p:tgtEl>
                                              <p:spTgt spid="66"/>
                                            </p:tgtEl>
                                            <p:attrNameLst>
                                              <p:attrName>style.rotation</p:attrName>
                                            </p:attrNameLst>
                                          </p:cBhvr>
                                          <p:tavLst>
                                            <p:tav tm="0">
                                              <p:val>
                                                <p:fltVal val="90"/>
                                              </p:val>
                                            </p:tav>
                                            <p:tav tm="100000">
                                              <p:val>
                                                <p:fltVal val="0"/>
                                              </p:val>
                                            </p:tav>
                                          </p:tavLst>
                                        </p:anim>
                                        <p:animEffect transition="in" filter="fade">
                                          <p:cBhvr>
                                            <p:cTn id="20" dur="500"/>
                                            <p:tgtEl>
                                              <p:spTgt spid="66"/>
                                            </p:tgtEl>
                                          </p:cBhvr>
                                        </p:animEffect>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59"/>
                                            </p:tgtEl>
                                            <p:attrNameLst>
                                              <p:attrName>style.visibility</p:attrName>
                                            </p:attrNameLst>
                                          </p:cBhvr>
                                          <p:to>
                                            <p:strVal val="visible"/>
                                          </p:to>
                                        </p:set>
                                        <p:anim calcmode="lin" valueType="num">
                                          <p:cBhvr additive="base">
                                            <p:cTn id="24" dur="500" fill="hold"/>
                                            <p:tgtEl>
                                              <p:spTgt spid="59"/>
                                            </p:tgtEl>
                                            <p:attrNameLst>
                                              <p:attrName>ppt_x</p:attrName>
                                            </p:attrNameLst>
                                          </p:cBhvr>
                                          <p:tavLst>
                                            <p:tav tm="0">
                                              <p:val>
                                                <p:strVal val="1+#ppt_w/2"/>
                                              </p:val>
                                            </p:tav>
                                            <p:tav tm="100000">
                                              <p:val>
                                                <p:strVal val="#ppt_x"/>
                                              </p:val>
                                            </p:tav>
                                          </p:tavLst>
                                        </p:anim>
                                        <p:anim calcmode="lin" valueType="num">
                                          <p:cBhvr additive="base">
                                            <p:cTn id="25" dur="500" fill="hold"/>
                                            <p:tgtEl>
                                              <p:spTgt spid="59"/>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300"/>
                                            <p:tgtEl>
                                              <p:spTgt spid="60"/>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fade">
                                          <p:cBhvr>
                                            <p:cTn id="33" dur="600"/>
                                            <p:tgtEl>
                                              <p:spTgt spid="81"/>
                                            </p:tgtEl>
                                          </p:cBhvr>
                                        </p:animEffect>
                                      </p:childTnLst>
                                    </p:cTn>
                                  </p:par>
                                  <p:par>
                                    <p:cTn id="34"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35" dur="1000" fill="hold"/>
                                            <p:tgtEl>
                                              <p:spTgt spid="81"/>
                                            </p:tgtEl>
                                            <p:attrNameLst>
                                              <p:attrName>ppt_x</p:attrName>
                                              <p:attrName>ppt_y</p:attrName>
                                            </p:attrNameLst>
                                          </p:cBhvr>
                                          <p:rCtr x="4956" y="8889"/>
                                        </p:animMotion>
                                      </p:childTnLst>
                                    </p:cTn>
                                  </p:par>
                                  <p:par>
                                    <p:cTn id="36" presetID="2" presetClass="entr" presetSubtype="2" fill="hold" nodeType="withEffect">
                                      <p:stCondLst>
                                        <p:cond delay="300"/>
                                      </p:stCondLst>
                                      <p:childTnLst>
                                        <p:set>
                                          <p:cBhvr>
                                            <p:cTn id="37" dur="1" fill="hold">
                                              <p:stCondLst>
                                                <p:cond delay="0"/>
                                              </p:stCondLst>
                                            </p:cTn>
                                            <p:tgtEl>
                                              <p:spTgt spid="77"/>
                                            </p:tgtEl>
                                            <p:attrNameLst>
                                              <p:attrName>style.visibility</p:attrName>
                                            </p:attrNameLst>
                                          </p:cBhvr>
                                          <p:to>
                                            <p:strVal val="visible"/>
                                          </p:to>
                                        </p:set>
                                        <p:anim calcmode="lin" valueType="num">
                                          <p:cBhvr additive="base">
                                            <p:cTn id="38" dur="500" fill="hold"/>
                                            <p:tgtEl>
                                              <p:spTgt spid="77"/>
                                            </p:tgtEl>
                                            <p:attrNameLst>
                                              <p:attrName>ppt_x</p:attrName>
                                            </p:attrNameLst>
                                          </p:cBhvr>
                                          <p:tavLst>
                                            <p:tav tm="0">
                                              <p:val>
                                                <p:strVal val="1+#ppt_w/2"/>
                                              </p:val>
                                            </p:tav>
                                            <p:tav tm="100000">
                                              <p:val>
                                                <p:strVal val="#ppt_x"/>
                                              </p:val>
                                            </p:tav>
                                          </p:tavLst>
                                        </p:anim>
                                        <p:anim calcmode="lin" valueType="num">
                                          <p:cBhvr additive="base">
                                            <p:cTn id="39" dur="500" fill="hold"/>
                                            <p:tgtEl>
                                              <p:spTgt spid="77"/>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31" presetClass="entr" presetSubtype="0"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 calcmode="lin" valueType="num">
                                          <p:cBhvr>
                                            <p:cTn id="43" dur="500" fill="hold"/>
                                            <p:tgtEl>
                                              <p:spTgt spid="80"/>
                                            </p:tgtEl>
                                            <p:attrNameLst>
                                              <p:attrName>ppt_w</p:attrName>
                                            </p:attrNameLst>
                                          </p:cBhvr>
                                          <p:tavLst>
                                            <p:tav tm="0">
                                              <p:val>
                                                <p:fltVal val="0"/>
                                              </p:val>
                                            </p:tav>
                                            <p:tav tm="100000">
                                              <p:val>
                                                <p:strVal val="#ppt_w"/>
                                              </p:val>
                                            </p:tav>
                                          </p:tavLst>
                                        </p:anim>
                                        <p:anim calcmode="lin" valueType="num">
                                          <p:cBhvr>
                                            <p:cTn id="44" dur="500" fill="hold"/>
                                            <p:tgtEl>
                                              <p:spTgt spid="80"/>
                                            </p:tgtEl>
                                            <p:attrNameLst>
                                              <p:attrName>ppt_h</p:attrName>
                                            </p:attrNameLst>
                                          </p:cBhvr>
                                          <p:tavLst>
                                            <p:tav tm="0">
                                              <p:val>
                                                <p:fltVal val="0"/>
                                              </p:val>
                                            </p:tav>
                                            <p:tav tm="100000">
                                              <p:val>
                                                <p:strVal val="#ppt_h"/>
                                              </p:val>
                                            </p:tav>
                                          </p:tavLst>
                                        </p:anim>
                                        <p:anim calcmode="lin" valueType="num">
                                          <p:cBhvr>
                                            <p:cTn id="45" dur="500" fill="hold"/>
                                            <p:tgtEl>
                                              <p:spTgt spid="80"/>
                                            </p:tgtEl>
                                            <p:attrNameLst>
                                              <p:attrName>style.rotation</p:attrName>
                                            </p:attrNameLst>
                                          </p:cBhvr>
                                          <p:tavLst>
                                            <p:tav tm="0">
                                              <p:val>
                                                <p:fltVal val="90"/>
                                              </p:val>
                                            </p:tav>
                                            <p:tav tm="100000">
                                              <p:val>
                                                <p:fltVal val="0"/>
                                              </p:val>
                                            </p:tav>
                                          </p:tavLst>
                                        </p:anim>
                                        <p:animEffect transition="in" filter="fade">
                                          <p:cBhvr>
                                            <p:cTn id="46" dur="500"/>
                                            <p:tgtEl>
                                              <p:spTgt spid="80"/>
                                            </p:tgtEl>
                                          </p:cBhvr>
                                        </p:animEffect>
                                      </p:childTnLst>
                                    </p:cTn>
                                  </p:par>
                                </p:childTnLst>
                              </p:cTn>
                            </p:par>
                            <p:par>
                              <p:cTn id="47" fill="hold">
                                <p:stCondLst>
                                  <p:cond delay="4000"/>
                                </p:stCondLst>
                                <p:childTnLst>
                                  <p:par>
                                    <p:cTn id="48" presetID="2" presetClass="entr" presetSubtype="8" fill="hold" grpId="0" nodeType="afterEffect">
                                      <p:stCondLst>
                                        <p:cond delay="0"/>
                                      </p:stCondLst>
                                      <p:childTnLst>
                                        <p:set>
                                          <p:cBhvr>
                                            <p:cTn id="49" dur="1" fill="hold">
                                              <p:stCondLst>
                                                <p:cond delay="0"/>
                                              </p:stCondLst>
                                            </p:cTn>
                                            <p:tgtEl>
                                              <p:spTgt spid="58"/>
                                            </p:tgtEl>
                                            <p:attrNameLst>
                                              <p:attrName>style.visibility</p:attrName>
                                            </p:attrNameLst>
                                          </p:cBhvr>
                                          <p:to>
                                            <p:strVal val="visible"/>
                                          </p:to>
                                        </p:set>
                                        <p:anim calcmode="lin" valueType="num">
                                          <p:cBhvr additive="base">
                                            <p:cTn id="50" dur="500" fill="hold"/>
                                            <p:tgtEl>
                                              <p:spTgt spid="58"/>
                                            </p:tgtEl>
                                            <p:attrNameLst>
                                              <p:attrName>ppt_x</p:attrName>
                                            </p:attrNameLst>
                                          </p:cBhvr>
                                          <p:tavLst>
                                            <p:tav tm="0">
                                              <p:val>
                                                <p:strVal val="0-#ppt_w/2"/>
                                              </p:val>
                                            </p:tav>
                                            <p:tav tm="100000">
                                              <p:val>
                                                <p:strVal val="#ppt_x"/>
                                              </p:val>
                                            </p:tav>
                                          </p:tavLst>
                                        </p:anim>
                                        <p:anim calcmode="lin" valueType="num">
                                          <p:cBhvr additive="base">
                                            <p:cTn id="51" dur="500" fill="hold"/>
                                            <p:tgtEl>
                                              <p:spTgt spid="58"/>
                                            </p:tgtEl>
                                            <p:attrNameLst>
                                              <p:attrName>ppt_y</p:attrName>
                                            </p:attrNameLst>
                                          </p:cBhvr>
                                          <p:tavLst>
                                            <p:tav tm="0">
                                              <p:val>
                                                <p:strVal val="#ppt_y"/>
                                              </p:val>
                                            </p:tav>
                                            <p:tav tm="100000">
                                              <p:val>
                                                <p:strVal val="#ppt_y"/>
                                              </p:val>
                                            </p:tav>
                                          </p:tavLst>
                                        </p:anim>
                                      </p:childTnLst>
                                    </p:cTn>
                                  </p:par>
                                </p:childTnLst>
                              </p:cTn>
                            </p:par>
                            <p:par>
                              <p:cTn id="52" fill="hold">
                                <p:stCondLst>
                                  <p:cond delay="4500"/>
                                </p:stCondLst>
                                <p:childTnLst>
                                  <p:par>
                                    <p:cTn id="53" presetID="22" presetClass="entr" presetSubtype="2" fill="hold" grpId="0" nodeType="afterEffect">
                                      <p:stCondLst>
                                        <p:cond delay="0"/>
                                      </p:stCondLst>
                                      <p:childTnLst>
                                        <p:set>
                                          <p:cBhvr>
                                            <p:cTn id="54" dur="1" fill="hold">
                                              <p:stCondLst>
                                                <p:cond delay="0"/>
                                              </p:stCondLst>
                                            </p:cTn>
                                            <p:tgtEl>
                                              <p:spTgt spid="61"/>
                                            </p:tgtEl>
                                            <p:attrNameLst>
                                              <p:attrName>style.visibility</p:attrName>
                                            </p:attrNameLst>
                                          </p:cBhvr>
                                          <p:to>
                                            <p:strVal val="visible"/>
                                          </p:to>
                                        </p:set>
                                        <p:animEffect transition="in" filter="wipe(right)">
                                          <p:cBhvr>
                                            <p:cTn id="55" dur="300"/>
                                            <p:tgtEl>
                                              <p:spTgt spid="61"/>
                                            </p:tgtEl>
                                          </p:cBhvr>
                                        </p:animEffect>
                                      </p:childTnLst>
                                    </p:cTn>
                                  </p:par>
                                </p:childTnLst>
                              </p:cTn>
                            </p:par>
                            <p:par>
                              <p:cTn id="56" fill="hold">
                                <p:stCondLst>
                                  <p:cond delay="5000"/>
                                </p:stCondLst>
                                <p:childTnLst>
                                  <p:par>
                                    <p:cTn id="57" presetID="10" presetClass="entr" presetSubtype="0" fill="hold" nodeType="afterEffect">
                                      <p:stCondLst>
                                        <p:cond delay="0"/>
                                      </p:stCondLst>
                                      <p:childTnLst>
                                        <p:set>
                                          <p:cBhvr>
                                            <p:cTn id="58" dur="1" fill="hold">
                                              <p:stCondLst>
                                                <p:cond delay="0"/>
                                              </p:stCondLst>
                                            </p:cTn>
                                            <p:tgtEl>
                                              <p:spTgt spid="74"/>
                                            </p:tgtEl>
                                            <p:attrNameLst>
                                              <p:attrName>style.visibility</p:attrName>
                                            </p:attrNameLst>
                                          </p:cBhvr>
                                          <p:to>
                                            <p:strVal val="visible"/>
                                          </p:to>
                                        </p:set>
                                        <p:animEffect transition="in" filter="fade">
                                          <p:cBhvr>
                                            <p:cTn id="59" dur="600"/>
                                            <p:tgtEl>
                                              <p:spTgt spid="74"/>
                                            </p:tgtEl>
                                          </p:cBhvr>
                                        </p:animEffect>
                                      </p:childTnLst>
                                    </p:cTn>
                                  </p:par>
                                  <p:par>
                                    <p:cTn id="60" presetID="1" presetClass="path" presetSubtype="0" accel="50000" fill="hold" nodeType="withEffect">
                                      <p:stCondLst>
                                        <p:cond delay="0"/>
                                      </p:stCondLst>
                                      <p:childTnLst>
                                        <p:animMotion origin="layout" path="M 0.00117 -0.01134 C 0.02823 -0.05833 0.07181 -0.05764 0.09926 -0.00787 C 0.12644 0.04051 0.12696 0.11898 0.1003 0.16644 C 0.07337 0.21343 0.02966 0.21227 0.00234 0.16343 C -0.02498 0.11412 -0.0255 0.03611 0.00117 -0.01134 Z " pathEditMode="relative" rAng="-2685120" ptsTypes="fffff">
                                          <p:cBhvr>
                                            <p:cTn id="61" dur="1000" fill="hold"/>
                                            <p:tgtEl>
                                              <p:spTgt spid="74"/>
                                            </p:tgtEl>
                                            <p:attrNameLst>
                                              <p:attrName>ppt_x</p:attrName>
                                              <p:attrName>ppt_y</p:attrName>
                                            </p:attrNameLst>
                                          </p:cBhvr>
                                          <p:rCtr x="4956" y="8889"/>
                                        </p:animMotion>
                                      </p:childTnLst>
                                    </p:cTn>
                                  </p:par>
                                  <p:par>
                                    <p:cTn id="62" presetID="2" presetClass="entr" presetSubtype="8" fill="hold" nodeType="withEffect">
                                      <p:stCondLst>
                                        <p:cond delay="200"/>
                                      </p:stCondLst>
                                      <p:childTnLst>
                                        <p:set>
                                          <p:cBhvr>
                                            <p:cTn id="63" dur="1" fill="hold">
                                              <p:stCondLst>
                                                <p:cond delay="0"/>
                                              </p:stCondLst>
                                            </p:cTn>
                                            <p:tgtEl>
                                              <p:spTgt spid="70"/>
                                            </p:tgtEl>
                                            <p:attrNameLst>
                                              <p:attrName>style.visibility</p:attrName>
                                            </p:attrNameLst>
                                          </p:cBhvr>
                                          <p:to>
                                            <p:strVal val="visible"/>
                                          </p:to>
                                        </p:set>
                                        <p:anim calcmode="lin" valueType="num">
                                          <p:cBhvr additive="base">
                                            <p:cTn id="64" dur="500" fill="hold"/>
                                            <p:tgtEl>
                                              <p:spTgt spid="70"/>
                                            </p:tgtEl>
                                            <p:attrNameLst>
                                              <p:attrName>ppt_x</p:attrName>
                                            </p:attrNameLst>
                                          </p:cBhvr>
                                          <p:tavLst>
                                            <p:tav tm="0">
                                              <p:val>
                                                <p:strVal val="0-#ppt_w/2"/>
                                              </p:val>
                                            </p:tav>
                                            <p:tav tm="100000">
                                              <p:val>
                                                <p:strVal val="#ppt_x"/>
                                              </p:val>
                                            </p:tav>
                                          </p:tavLst>
                                        </p:anim>
                                        <p:anim calcmode="lin" valueType="num">
                                          <p:cBhvr additive="base">
                                            <p:cTn id="65" dur="500" fill="hold"/>
                                            <p:tgtEl>
                                              <p:spTgt spid="70"/>
                                            </p:tgtEl>
                                            <p:attrNameLst>
                                              <p:attrName>ppt_y</p:attrName>
                                            </p:attrNameLst>
                                          </p:cBhvr>
                                          <p:tavLst>
                                            <p:tav tm="0">
                                              <p:val>
                                                <p:strVal val="#ppt_y"/>
                                              </p:val>
                                            </p:tav>
                                            <p:tav tm="100000">
                                              <p:val>
                                                <p:strVal val="#ppt_y"/>
                                              </p:val>
                                            </p:tav>
                                          </p:tavLst>
                                        </p:anim>
                                      </p:childTnLst>
                                    </p:cTn>
                                  </p:par>
                                </p:childTnLst>
                              </p:cTn>
                            </p:par>
                            <p:par>
                              <p:cTn id="66" fill="hold">
                                <p:stCondLst>
                                  <p:cond delay="6000"/>
                                </p:stCondLst>
                                <p:childTnLst>
                                  <p:par>
                                    <p:cTn id="67" presetID="31" presetClass="entr" presetSubtype="0" fill="hold" grpId="0" nodeType="afterEffect">
                                      <p:stCondLst>
                                        <p:cond delay="0"/>
                                      </p:stCondLst>
                                      <p:childTnLst>
                                        <p:set>
                                          <p:cBhvr>
                                            <p:cTn id="68" dur="1" fill="hold">
                                              <p:stCondLst>
                                                <p:cond delay="0"/>
                                              </p:stCondLst>
                                            </p:cTn>
                                            <p:tgtEl>
                                              <p:spTgt spid="73"/>
                                            </p:tgtEl>
                                            <p:attrNameLst>
                                              <p:attrName>style.visibility</p:attrName>
                                            </p:attrNameLst>
                                          </p:cBhvr>
                                          <p:to>
                                            <p:strVal val="visible"/>
                                          </p:to>
                                        </p:set>
                                        <p:anim calcmode="lin" valueType="num">
                                          <p:cBhvr>
                                            <p:cTn id="69" dur="500" fill="hold"/>
                                            <p:tgtEl>
                                              <p:spTgt spid="73"/>
                                            </p:tgtEl>
                                            <p:attrNameLst>
                                              <p:attrName>ppt_w</p:attrName>
                                            </p:attrNameLst>
                                          </p:cBhvr>
                                          <p:tavLst>
                                            <p:tav tm="0">
                                              <p:val>
                                                <p:fltVal val="0"/>
                                              </p:val>
                                            </p:tav>
                                            <p:tav tm="100000">
                                              <p:val>
                                                <p:strVal val="#ppt_w"/>
                                              </p:val>
                                            </p:tav>
                                          </p:tavLst>
                                        </p:anim>
                                        <p:anim calcmode="lin" valueType="num">
                                          <p:cBhvr>
                                            <p:cTn id="70" dur="500" fill="hold"/>
                                            <p:tgtEl>
                                              <p:spTgt spid="73"/>
                                            </p:tgtEl>
                                            <p:attrNameLst>
                                              <p:attrName>ppt_h</p:attrName>
                                            </p:attrNameLst>
                                          </p:cBhvr>
                                          <p:tavLst>
                                            <p:tav tm="0">
                                              <p:val>
                                                <p:fltVal val="0"/>
                                              </p:val>
                                            </p:tav>
                                            <p:tav tm="100000">
                                              <p:val>
                                                <p:strVal val="#ppt_h"/>
                                              </p:val>
                                            </p:tav>
                                          </p:tavLst>
                                        </p:anim>
                                        <p:anim calcmode="lin" valueType="num">
                                          <p:cBhvr>
                                            <p:cTn id="71" dur="500" fill="hold"/>
                                            <p:tgtEl>
                                              <p:spTgt spid="73"/>
                                            </p:tgtEl>
                                            <p:attrNameLst>
                                              <p:attrName>style.rotation</p:attrName>
                                            </p:attrNameLst>
                                          </p:cBhvr>
                                          <p:tavLst>
                                            <p:tav tm="0">
                                              <p:val>
                                                <p:fltVal val="90"/>
                                              </p:val>
                                            </p:tav>
                                            <p:tav tm="100000">
                                              <p:val>
                                                <p:fltVal val="0"/>
                                              </p:val>
                                            </p:tav>
                                          </p:tavLst>
                                        </p:anim>
                                        <p:animEffect transition="in" filter="fade">
                                          <p:cBhvr>
                                            <p:cTn id="72" dur="500"/>
                                            <p:tgtEl>
                                              <p:spTgt spid="73"/>
                                            </p:tgtEl>
                                          </p:cBhvr>
                                        </p:animEffect>
                                      </p:childTnLst>
                                    </p:cTn>
                                  </p:par>
                                </p:childTnLst>
                              </p:cTn>
                            </p:par>
                            <p:par>
                              <p:cTn id="73" fill="hold">
                                <p:stCondLst>
                                  <p:cond delay="6500"/>
                                </p:stCondLst>
                                <p:childTnLst>
                                  <p:par>
                                    <p:cTn id="74" presetID="2" presetClass="entr" presetSubtype="2" fill="hold" grpId="0" nodeType="afterEffect">
                                      <p:stCondLst>
                                        <p:cond delay="0"/>
                                      </p:stCondLst>
                                      <p:childTnLst>
                                        <p:set>
                                          <p:cBhvr>
                                            <p:cTn id="75" dur="1" fill="hold">
                                              <p:stCondLst>
                                                <p:cond delay="0"/>
                                              </p:stCondLst>
                                            </p:cTn>
                                            <p:tgtEl>
                                              <p:spTgt spid="57"/>
                                            </p:tgtEl>
                                            <p:attrNameLst>
                                              <p:attrName>style.visibility</p:attrName>
                                            </p:attrNameLst>
                                          </p:cBhvr>
                                          <p:to>
                                            <p:strVal val="visible"/>
                                          </p:to>
                                        </p:set>
                                        <p:anim calcmode="lin" valueType="num">
                                          <p:cBhvr additive="base">
                                            <p:cTn id="76" dur="500" fill="hold"/>
                                            <p:tgtEl>
                                              <p:spTgt spid="57"/>
                                            </p:tgtEl>
                                            <p:attrNameLst>
                                              <p:attrName>ppt_x</p:attrName>
                                            </p:attrNameLst>
                                          </p:cBhvr>
                                          <p:tavLst>
                                            <p:tav tm="0">
                                              <p:val>
                                                <p:strVal val="1+#ppt_w/2"/>
                                              </p:val>
                                            </p:tav>
                                            <p:tav tm="100000">
                                              <p:val>
                                                <p:strVal val="#ppt_x"/>
                                              </p:val>
                                            </p:tav>
                                          </p:tavLst>
                                        </p:anim>
                                        <p:anim calcmode="lin" valueType="num">
                                          <p:cBhvr additive="base">
                                            <p:cTn id="77" dur="500" fill="hold"/>
                                            <p:tgtEl>
                                              <p:spTgt spid="57"/>
                                            </p:tgtEl>
                                            <p:attrNameLst>
                                              <p:attrName>ppt_y</p:attrName>
                                            </p:attrNameLst>
                                          </p:cBhvr>
                                          <p:tavLst>
                                            <p:tav tm="0">
                                              <p:val>
                                                <p:strVal val="#ppt_y"/>
                                              </p:val>
                                            </p:tav>
                                            <p:tav tm="100000">
                                              <p:val>
                                                <p:strVal val="#ppt_y"/>
                                              </p:val>
                                            </p:tav>
                                          </p:tavLst>
                                        </p:anim>
                                      </p:childTnLst>
                                    </p:cTn>
                                  </p:par>
                                </p:childTnLst>
                              </p:cTn>
                            </p:par>
                            <p:par>
                              <p:cTn id="78" fill="hold">
                                <p:stCondLst>
                                  <p:cond delay="7000"/>
                                </p:stCondLst>
                                <p:childTnLst>
                                  <p:par>
                                    <p:cTn id="79" presetID="22" presetClass="entr" presetSubtype="8" fill="hold" grpId="0" nodeType="afterEffect">
                                      <p:stCondLst>
                                        <p:cond delay="0"/>
                                      </p:stCondLst>
                                      <p:childTnLst>
                                        <p:set>
                                          <p:cBhvr>
                                            <p:cTn id="80" dur="1" fill="hold">
                                              <p:stCondLst>
                                                <p:cond delay="0"/>
                                              </p:stCondLst>
                                            </p:cTn>
                                            <p:tgtEl>
                                              <p:spTgt spid="62"/>
                                            </p:tgtEl>
                                            <p:attrNameLst>
                                              <p:attrName>style.visibility</p:attrName>
                                            </p:attrNameLst>
                                          </p:cBhvr>
                                          <p:to>
                                            <p:strVal val="visible"/>
                                          </p:to>
                                        </p:set>
                                        <p:animEffect transition="in" filter="wipe(left)">
                                          <p:cBhvr>
                                            <p:cTn id="81" dur="3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p:bldP spid="61" grpId="0"/>
          <p:bldP spid="62" grpId="0"/>
          <p:bldP spid="66" grpId="0"/>
          <p:bldP spid="73" grpId="0"/>
          <p:bldP spid="80"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文本框 31"/>
          <p:cNvSpPr>
            <a:spLocks noChangeArrowheads="1"/>
          </p:cNvSpPr>
          <p:nvPr/>
        </p:nvSpPr>
        <p:spPr bwMode="auto">
          <a:xfrm>
            <a:off x="3331653" y="124272"/>
            <a:ext cx="2482283" cy="55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rtl="0" eaLnBrk="1" fontAlgn="base" latinLnBrk="0" hangingPunct="1">
              <a:lnSpc>
                <a:spcPct val="100000"/>
              </a:lnSpc>
              <a:spcBef>
                <a:spcPct val="0"/>
              </a:spcBef>
              <a:spcAft>
                <a:spcPct val="0"/>
              </a:spcAft>
              <a:buClrTx/>
              <a:buSzTx/>
              <a:buFontTx/>
              <a:buNone/>
              <a:defRPr/>
            </a:pPr>
            <a:r>
              <a:rPr kumimoji="0" lang="zh-CN" altLang="en-US" sz="3000" b="0" i="0" u="none" strike="noStrike" kern="0" cap="none" spc="0" normalizeH="0" baseline="0" noProof="0" dirty="0" smtClean="0">
                <a:ln>
                  <a:noFill/>
                </a:ln>
                <a:solidFill>
                  <a:srgbClr val="FFFFFF">
                    <a:lumMod val="50000"/>
                  </a:srgbClr>
                </a:solidFill>
                <a:effectLst/>
                <a:uLnTx/>
                <a:uFillTx/>
                <a:latin typeface="Impact" panose="020B0806030902050204" pitchFamily="34" charset="0"/>
                <a:ea typeface="微软雅黑" panose="020B0503020204020204" pitchFamily="34" charset="-122"/>
                <a:cs typeface="宋体" panose="02010600030101010101" pitchFamily="2" charset="-122"/>
              </a:rPr>
              <a:t>目 录</a:t>
            </a:r>
            <a:endParaRPr kumimoji="0" lang="zh-CN" altLang="en-US" sz="3000" b="0" i="0" u="none" strike="noStrike" kern="0" cap="none" spc="0" normalizeH="0" baseline="0" noProof="0" dirty="0" smtClean="0">
              <a:ln>
                <a:noFill/>
              </a:ln>
              <a:solidFill>
                <a:srgbClr val="FFFFFF">
                  <a:lumMod val="50000"/>
                </a:srgbClr>
              </a:solidFill>
              <a:effectLst/>
              <a:uLnTx/>
              <a:uFillTx/>
              <a:latin typeface="Impact" panose="020B0806030902050204" pitchFamily="34" charset="0"/>
              <a:ea typeface="微软雅黑" panose="020B0503020204020204" pitchFamily="34" charset="-122"/>
              <a:cs typeface="宋体" panose="02010600030101010101" pitchFamily="2" charset="-122"/>
            </a:endParaRPr>
          </a:p>
        </p:txBody>
      </p:sp>
      <p:grpSp>
        <p:nvGrpSpPr>
          <p:cNvPr id="151" name="组合 150"/>
          <p:cNvGrpSpPr/>
          <p:nvPr/>
        </p:nvGrpSpPr>
        <p:grpSpPr>
          <a:xfrm>
            <a:off x="3689767" y="581033"/>
            <a:ext cx="1766054" cy="246500"/>
            <a:chOff x="562081" y="466763"/>
            <a:chExt cx="1766054" cy="246500"/>
          </a:xfrm>
        </p:grpSpPr>
        <p:sp>
          <p:nvSpPr>
            <p:cNvPr id="159" name="文本框 31"/>
            <p:cNvSpPr>
              <a:spLocks noChangeArrowheads="1"/>
            </p:cNvSpPr>
            <p:nvPr/>
          </p:nvSpPr>
          <p:spPr bwMode="auto">
            <a:xfrm>
              <a:off x="562081" y="466763"/>
              <a:ext cx="1766054" cy="23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9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60" name="组合 159"/>
            <p:cNvGrpSpPr/>
            <p:nvPr/>
          </p:nvGrpSpPr>
          <p:grpSpPr>
            <a:xfrm>
              <a:off x="931046" y="667544"/>
              <a:ext cx="1028125" cy="45719"/>
              <a:chOff x="688893" y="2574256"/>
              <a:chExt cx="7739508" cy="81111"/>
            </a:xfrm>
          </p:grpSpPr>
          <p:sp>
            <p:nvSpPr>
              <p:cNvPr id="161"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62"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63"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64"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65"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nvGrpSpPr>
          <p:cNvPr id="67" name="组合 66"/>
          <p:cNvGrpSpPr/>
          <p:nvPr/>
        </p:nvGrpSpPr>
        <p:grpSpPr>
          <a:xfrm>
            <a:off x="950231" y="3136900"/>
            <a:ext cx="1354100" cy="1191784"/>
            <a:chOff x="950231" y="3136900"/>
            <a:chExt cx="1354100" cy="1191784"/>
          </a:xfrm>
        </p:grpSpPr>
        <p:grpSp>
          <p:nvGrpSpPr>
            <p:cNvPr id="68" name="组合 67"/>
            <p:cNvGrpSpPr/>
            <p:nvPr/>
          </p:nvGrpSpPr>
          <p:grpSpPr>
            <a:xfrm>
              <a:off x="950231" y="3136900"/>
              <a:ext cx="1354100" cy="1191784"/>
              <a:chOff x="686505" y="3160938"/>
              <a:chExt cx="1636825" cy="1440620"/>
            </a:xfrm>
          </p:grpSpPr>
          <p:sp>
            <p:nvSpPr>
              <p:cNvPr id="70"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71"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B0F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sp>
          <p:nvSpPr>
            <p:cNvPr id="69" name="Freeform 21"/>
            <p:cNvSpPr>
              <a:spLocks noEditPoints="1"/>
            </p:cNvSpPr>
            <p:nvPr/>
          </p:nvSpPr>
          <p:spPr bwMode="auto">
            <a:xfrm>
              <a:off x="1345187" y="3491529"/>
              <a:ext cx="501456" cy="519116"/>
            </a:xfrm>
            <a:custGeom>
              <a:avLst/>
              <a:gdLst>
                <a:gd name="T0" fmla="*/ 24 w 60"/>
                <a:gd name="T1" fmla="*/ 7 h 62"/>
                <a:gd name="T2" fmla="*/ 38 w 60"/>
                <a:gd name="T3" fmla="*/ 7 h 62"/>
                <a:gd name="T4" fmla="*/ 47 w 60"/>
                <a:gd name="T5" fmla="*/ 7 h 62"/>
                <a:gd name="T6" fmla="*/ 47 w 60"/>
                <a:gd name="T7" fmla="*/ 18 h 62"/>
                <a:gd name="T8" fmla="*/ 47 w 60"/>
                <a:gd name="T9" fmla="*/ 7 h 62"/>
                <a:gd name="T10" fmla="*/ 20 w 60"/>
                <a:gd name="T11" fmla="*/ 37 h 62"/>
                <a:gd name="T12" fmla="*/ 21 w 60"/>
                <a:gd name="T13" fmla="*/ 58 h 62"/>
                <a:gd name="T14" fmla="*/ 15 w 60"/>
                <a:gd name="T15" fmla="*/ 40 h 62"/>
                <a:gd name="T16" fmla="*/ 12 w 60"/>
                <a:gd name="T17" fmla="*/ 58 h 62"/>
                <a:gd name="T18" fmla="*/ 7 w 60"/>
                <a:gd name="T19" fmla="*/ 37 h 62"/>
                <a:gd name="T20" fmla="*/ 2 w 60"/>
                <a:gd name="T21" fmla="*/ 36 h 62"/>
                <a:gd name="T22" fmla="*/ 7 w 60"/>
                <a:gd name="T23" fmla="*/ 19 h 62"/>
                <a:gd name="T24" fmla="*/ 14 w 60"/>
                <a:gd name="T25" fmla="*/ 24 h 62"/>
                <a:gd name="T26" fmla="*/ 21 w 60"/>
                <a:gd name="T27" fmla="*/ 19 h 62"/>
                <a:gd name="T28" fmla="*/ 29 w 60"/>
                <a:gd name="T29" fmla="*/ 16 h 62"/>
                <a:gd name="T30" fmla="*/ 30 w 60"/>
                <a:gd name="T31" fmla="*/ 19 h 62"/>
                <a:gd name="T32" fmla="*/ 30 w 60"/>
                <a:gd name="T33" fmla="*/ 32 h 62"/>
                <a:gd name="T34" fmla="*/ 31 w 60"/>
                <a:gd name="T35" fmla="*/ 32 h 62"/>
                <a:gd name="T36" fmla="*/ 31 w 60"/>
                <a:gd name="T37" fmla="*/ 32 h 62"/>
                <a:gd name="T38" fmla="*/ 32 w 60"/>
                <a:gd name="T39" fmla="*/ 19 h 62"/>
                <a:gd name="T40" fmla="*/ 32 w 60"/>
                <a:gd name="T41" fmla="*/ 16 h 62"/>
                <a:gd name="T42" fmla="*/ 40 w 60"/>
                <a:gd name="T43" fmla="*/ 19 h 62"/>
                <a:gd name="T44" fmla="*/ 47 w 60"/>
                <a:gd name="T45" fmla="*/ 24 h 62"/>
                <a:gd name="T46" fmla="*/ 54 w 60"/>
                <a:gd name="T47" fmla="*/ 19 h 62"/>
                <a:gd name="T48" fmla="*/ 58 w 60"/>
                <a:gd name="T49" fmla="*/ 35 h 62"/>
                <a:gd name="T50" fmla="*/ 53 w 60"/>
                <a:gd name="T51" fmla="*/ 37 h 62"/>
                <a:gd name="T52" fmla="*/ 54 w 60"/>
                <a:gd name="T53" fmla="*/ 58 h 62"/>
                <a:gd name="T54" fmla="*/ 48 w 60"/>
                <a:gd name="T55" fmla="*/ 40 h 62"/>
                <a:gd name="T56" fmla="*/ 45 w 60"/>
                <a:gd name="T57" fmla="*/ 58 h 62"/>
                <a:gd name="T58" fmla="*/ 40 w 60"/>
                <a:gd name="T59" fmla="*/ 37 h 62"/>
                <a:gd name="T60" fmla="*/ 38 w 60"/>
                <a:gd name="T61" fmla="*/ 38 h 62"/>
                <a:gd name="T62" fmla="*/ 33 w 60"/>
                <a:gd name="T63" fmla="*/ 62 h 62"/>
                <a:gd name="T64" fmla="*/ 29 w 60"/>
                <a:gd name="T65" fmla="*/ 41 h 62"/>
                <a:gd name="T66" fmla="*/ 22 w 60"/>
                <a:gd name="T67" fmla="*/ 62 h 62"/>
                <a:gd name="T68" fmla="*/ 20 w 60"/>
                <a:gd name="T69" fmla="*/ 36 h 62"/>
                <a:gd name="T70" fmla="*/ 9 w 60"/>
                <a:gd name="T71" fmla="*/ 13 h 62"/>
                <a:gd name="T72" fmla="*/ 20 w 60"/>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62">
                  <a:moveTo>
                    <a:pt x="31" y="0"/>
                  </a:moveTo>
                  <a:cubicBezTo>
                    <a:pt x="27" y="0"/>
                    <a:pt x="24" y="4"/>
                    <a:pt x="24" y="7"/>
                  </a:cubicBezTo>
                  <a:cubicBezTo>
                    <a:pt x="24" y="11"/>
                    <a:pt x="27" y="14"/>
                    <a:pt x="31" y="14"/>
                  </a:cubicBezTo>
                  <a:cubicBezTo>
                    <a:pt x="35" y="14"/>
                    <a:pt x="38" y="11"/>
                    <a:pt x="38" y="7"/>
                  </a:cubicBezTo>
                  <a:cubicBezTo>
                    <a:pt x="38" y="4"/>
                    <a:pt x="35" y="0"/>
                    <a:pt x="31" y="0"/>
                  </a:cubicBezTo>
                  <a:close/>
                  <a:moveTo>
                    <a:pt x="47" y="7"/>
                  </a:moveTo>
                  <a:cubicBezTo>
                    <a:pt x="44" y="7"/>
                    <a:pt x="41" y="10"/>
                    <a:pt x="41" y="13"/>
                  </a:cubicBezTo>
                  <a:cubicBezTo>
                    <a:pt x="41" y="16"/>
                    <a:pt x="44" y="18"/>
                    <a:pt x="47" y="18"/>
                  </a:cubicBezTo>
                  <a:cubicBezTo>
                    <a:pt x="50" y="18"/>
                    <a:pt x="53" y="16"/>
                    <a:pt x="53" y="13"/>
                  </a:cubicBezTo>
                  <a:cubicBezTo>
                    <a:pt x="53" y="10"/>
                    <a:pt x="50" y="7"/>
                    <a:pt x="47" y="7"/>
                  </a:cubicBezTo>
                  <a:close/>
                  <a:moveTo>
                    <a:pt x="20" y="36"/>
                  </a:moveTo>
                  <a:cubicBezTo>
                    <a:pt x="20" y="37"/>
                    <a:pt x="20" y="37"/>
                    <a:pt x="20" y="37"/>
                  </a:cubicBezTo>
                  <a:cubicBezTo>
                    <a:pt x="20" y="37"/>
                    <a:pt x="20" y="37"/>
                    <a:pt x="20" y="37"/>
                  </a:cubicBezTo>
                  <a:cubicBezTo>
                    <a:pt x="21" y="58"/>
                    <a:pt x="21" y="58"/>
                    <a:pt x="21" y="58"/>
                  </a:cubicBezTo>
                  <a:cubicBezTo>
                    <a:pt x="16" y="58"/>
                    <a:pt x="16" y="58"/>
                    <a:pt x="16" y="58"/>
                  </a:cubicBezTo>
                  <a:cubicBezTo>
                    <a:pt x="15" y="40"/>
                    <a:pt x="15" y="40"/>
                    <a:pt x="15" y="40"/>
                  </a:cubicBezTo>
                  <a:cubicBezTo>
                    <a:pt x="13" y="40"/>
                    <a:pt x="13" y="40"/>
                    <a:pt x="13" y="40"/>
                  </a:cubicBezTo>
                  <a:cubicBezTo>
                    <a:pt x="12" y="58"/>
                    <a:pt x="12" y="58"/>
                    <a:pt x="12" y="58"/>
                  </a:cubicBezTo>
                  <a:cubicBezTo>
                    <a:pt x="7" y="58"/>
                    <a:pt x="7" y="58"/>
                    <a:pt x="7" y="58"/>
                  </a:cubicBezTo>
                  <a:cubicBezTo>
                    <a:pt x="7" y="37"/>
                    <a:pt x="7" y="37"/>
                    <a:pt x="7" y="37"/>
                  </a:cubicBezTo>
                  <a:cubicBezTo>
                    <a:pt x="7" y="29"/>
                    <a:pt x="7" y="29"/>
                    <a:pt x="7" y="29"/>
                  </a:cubicBezTo>
                  <a:cubicBezTo>
                    <a:pt x="2" y="36"/>
                    <a:pt x="2" y="36"/>
                    <a:pt x="2" y="36"/>
                  </a:cubicBezTo>
                  <a:cubicBezTo>
                    <a:pt x="0" y="34"/>
                    <a:pt x="0" y="34"/>
                    <a:pt x="0" y="34"/>
                  </a:cubicBezTo>
                  <a:cubicBezTo>
                    <a:pt x="7" y="19"/>
                    <a:pt x="7" y="19"/>
                    <a:pt x="7" y="19"/>
                  </a:cubicBezTo>
                  <a:cubicBezTo>
                    <a:pt x="11" y="19"/>
                    <a:pt x="11" y="19"/>
                    <a:pt x="11" y="19"/>
                  </a:cubicBezTo>
                  <a:cubicBezTo>
                    <a:pt x="14" y="24"/>
                    <a:pt x="14" y="24"/>
                    <a:pt x="14" y="24"/>
                  </a:cubicBezTo>
                  <a:cubicBezTo>
                    <a:pt x="18" y="19"/>
                    <a:pt x="18" y="19"/>
                    <a:pt x="18" y="19"/>
                  </a:cubicBezTo>
                  <a:cubicBezTo>
                    <a:pt x="21" y="19"/>
                    <a:pt x="21" y="19"/>
                    <a:pt x="21" y="19"/>
                  </a:cubicBezTo>
                  <a:cubicBezTo>
                    <a:pt x="22" y="16"/>
                    <a:pt x="22" y="16"/>
                    <a:pt x="22" y="16"/>
                  </a:cubicBezTo>
                  <a:cubicBezTo>
                    <a:pt x="29" y="16"/>
                    <a:pt x="29" y="16"/>
                    <a:pt x="29" y="16"/>
                  </a:cubicBezTo>
                  <a:cubicBezTo>
                    <a:pt x="29" y="17"/>
                    <a:pt x="29" y="17"/>
                    <a:pt x="29" y="17"/>
                  </a:cubicBezTo>
                  <a:cubicBezTo>
                    <a:pt x="30" y="19"/>
                    <a:pt x="30" y="19"/>
                    <a:pt x="30" y="19"/>
                  </a:cubicBezTo>
                  <a:cubicBezTo>
                    <a:pt x="28" y="30"/>
                    <a:pt x="28" y="30"/>
                    <a:pt x="28" y="30"/>
                  </a:cubicBezTo>
                  <a:cubicBezTo>
                    <a:pt x="30" y="32"/>
                    <a:pt x="30" y="32"/>
                    <a:pt x="30" y="32"/>
                  </a:cubicBezTo>
                  <a:cubicBezTo>
                    <a:pt x="30" y="33"/>
                    <a:pt x="30" y="33"/>
                    <a:pt x="30" y="33"/>
                  </a:cubicBezTo>
                  <a:cubicBezTo>
                    <a:pt x="31" y="32"/>
                    <a:pt x="31" y="32"/>
                    <a:pt x="31" y="32"/>
                  </a:cubicBezTo>
                  <a:cubicBezTo>
                    <a:pt x="31" y="33"/>
                    <a:pt x="31" y="33"/>
                    <a:pt x="31" y="33"/>
                  </a:cubicBezTo>
                  <a:cubicBezTo>
                    <a:pt x="31" y="32"/>
                    <a:pt x="31" y="32"/>
                    <a:pt x="31" y="32"/>
                  </a:cubicBezTo>
                  <a:cubicBezTo>
                    <a:pt x="33" y="30"/>
                    <a:pt x="33" y="30"/>
                    <a:pt x="33" y="30"/>
                  </a:cubicBezTo>
                  <a:cubicBezTo>
                    <a:pt x="32" y="19"/>
                    <a:pt x="32" y="19"/>
                    <a:pt x="32" y="19"/>
                  </a:cubicBezTo>
                  <a:cubicBezTo>
                    <a:pt x="32" y="17"/>
                    <a:pt x="32" y="17"/>
                    <a:pt x="32" y="17"/>
                  </a:cubicBezTo>
                  <a:cubicBezTo>
                    <a:pt x="32" y="16"/>
                    <a:pt x="32" y="16"/>
                    <a:pt x="32" y="16"/>
                  </a:cubicBezTo>
                  <a:cubicBezTo>
                    <a:pt x="39" y="16"/>
                    <a:pt x="39" y="16"/>
                    <a:pt x="39" y="16"/>
                  </a:cubicBezTo>
                  <a:cubicBezTo>
                    <a:pt x="40" y="19"/>
                    <a:pt x="40" y="19"/>
                    <a:pt x="40" y="19"/>
                  </a:cubicBezTo>
                  <a:cubicBezTo>
                    <a:pt x="44" y="19"/>
                    <a:pt x="44" y="19"/>
                    <a:pt x="44" y="19"/>
                  </a:cubicBezTo>
                  <a:cubicBezTo>
                    <a:pt x="47" y="24"/>
                    <a:pt x="47" y="24"/>
                    <a:pt x="47" y="24"/>
                  </a:cubicBezTo>
                  <a:cubicBezTo>
                    <a:pt x="51" y="19"/>
                    <a:pt x="51" y="19"/>
                    <a:pt x="51" y="19"/>
                  </a:cubicBezTo>
                  <a:cubicBezTo>
                    <a:pt x="54" y="19"/>
                    <a:pt x="54" y="19"/>
                    <a:pt x="54" y="19"/>
                  </a:cubicBezTo>
                  <a:cubicBezTo>
                    <a:pt x="60" y="33"/>
                    <a:pt x="60" y="33"/>
                    <a:pt x="60" y="33"/>
                  </a:cubicBezTo>
                  <a:cubicBezTo>
                    <a:pt x="58" y="35"/>
                    <a:pt x="58" y="35"/>
                    <a:pt x="58" y="35"/>
                  </a:cubicBezTo>
                  <a:cubicBezTo>
                    <a:pt x="54" y="28"/>
                    <a:pt x="54" y="28"/>
                    <a:pt x="54" y="28"/>
                  </a:cubicBezTo>
                  <a:cubicBezTo>
                    <a:pt x="53" y="37"/>
                    <a:pt x="53" y="37"/>
                    <a:pt x="53" y="37"/>
                  </a:cubicBezTo>
                  <a:cubicBezTo>
                    <a:pt x="53" y="37"/>
                    <a:pt x="53" y="37"/>
                    <a:pt x="53" y="37"/>
                  </a:cubicBezTo>
                  <a:cubicBezTo>
                    <a:pt x="54" y="58"/>
                    <a:pt x="54" y="58"/>
                    <a:pt x="54" y="58"/>
                  </a:cubicBezTo>
                  <a:cubicBezTo>
                    <a:pt x="49" y="58"/>
                    <a:pt x="49" y="58"/>
                    <a:pt x="49" y="58"/>
                  </a:cubicBezTo>
                  <a:cubicBezTo>
                    <a:pt x="48" y="40"/>
                    <a:pt x="48" y="40"/>
                    <a:pt x="48" y="40"/>
                  </a:cubicBezTo>
                  <a:cubicBezTo>
                    <a:pt x="46" y="40"/>
                    <a:pt x="46" y="40"/>
                    <a:pt x="46" y="40"/>
                  </a:cubicBezTo>
                  <a:cubicBezTo>
                    <a:pt x="45" y="58"/>
                    <a:pt x="45" y="58"/>
                    <a:pt x="45" y="58"/>
                  </a:cubicBezTo>
                  <a:cubicBezTo>
                    <a:pt x="40" y="58"/>
                    <a:pt x="40" y="58"/>
                    <a:pt x="40" y="58"/>
                  </a:cubicBezTo>
                  <a:cubicBezTo>
                    <a:pt x="40" y="37"/>
                    <a:pt x="40" y="37"/>
                    <a:pt x="40" y="37"/>
                  </a:cubicBezTo>
                  <a:cubicBezTo>
                    <a:pt x="40" y="36"/>
                    <a:pt x="40" y="36"/>
                    <a:pt x="40" y="36"/>
                  </a:cubicBezTo>
                  <a:cubicBezTo>
                    <a:pt x="38" y="38"/>
                    <a:pt x="38" y="38"/>
                    <a:pt x="38" y="38"/>
                  </a:cubicBezTo>
                  <a:cubicBezTo>
                    <a:pt x="39" y="62"/>
                    <a:pt x="39" y="62"/>
                    <a:pt x="39" y="62"/>
                  </a:cubicBezTo>
                  <a:cubicBezTo>
                    <a:pt x="33" y="62"/>
                    <a:pt x="33" y="62"/>
                    <a:pt x="33" y="62"/>
                  </a:cubicBezTo>
                  <a:cubicBezTo>
                    <a:pt x="32" y="41"/>
                    <a:pt x="32" y="41"/>
                    <a:pt x="32" y="41"/>
                  </a:cubicBezTo>
                  <a:cubicBezTo>
                    <a:pt x="29" y="41"/>
                    <a:pt x="29" y="41"/>
                    <a:pt x="29" y="41"/>
                  </a:cubicBezTo>
                  <a:cubicBezTo>
                    <a:pt x="28" y="62"/>
                    <a:pt x="28" y="62"/>
                    <a:pt x="28" y="62"/>
                  </a:cubicBezTo>
                  <a:cubicBezTo>
                    <a:pt x="22" y="62"/>
                    <a:pt x="22" y="62"/>
                    <a:pt x="22" y="62"/>
                  </a:cubicBezTo>
                  <a:cubicBezTo>
                    <a:pt x="23" y="38"/>
                    <a:pt x="23" y="38"/>
                    <a:pt x="23" y="38"/>
                  </a:cubicBezTo>
                  <a:cubicBezTo>
                    <a:pt x="20" y="36"/>
                    <a:pt x="20" y="36"/>
                    <a:pt x="20" y="36"/>
                  </a:cubicBezTo>
                  <a:close/>
                  <a:moveTo>
                    <a:pt x="14" y="7"/>
                  </a:moveTo>
                  <a:cubicBezTo>
                    <a:pt x="11" y="7"/>
                    <a:pt x="9" y="10"/>
                    <a:pt x="9" y="13"/>
                  </a:cubicBezTo>
                  <a:cubicBezTo>
                    <a:pt x="9" y="16"/>
                    <a:pt x="11" y="18"/>
                    <a:pt x="14" y="18"/>
                  </a:cubicBezTo>
                  <a:cubicBezTo>
                    <a:pt x="17" y="18"/>
                    <a:pt x="20" y="16"/>
                    <a:pt x="20" y="13"/>
                  </a:cubicBezTo>
                  <a:cubicBezTo>
                    <a:pt x="20" y="10"/>
                    <a:pt x="17" y="7"/>
                    <a:pt x="14" y="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72" name="组合 71"/>
          <p:cNvGrpSpPr/>
          <p:nvPr/>
        </p:nvGrpSpPr>
        <p:grpSpPr>
          <a:xfrm>
            <a:off x="728922" y="2572544"/>
            <a:ext cx="1733987" cy="576064"/>
            <a:chOff x="4788818" y="556320"/>
            <a:chExt cx="1733987" cy="576064"/>
          </a:xfrm>
        </p:grpSpPr>
        <p:sp>
          <p:nvSpPr>
            <p:cNvPr id="73" name="Rectangle 4"/>
            <p:cNvSpPr txBox="1">
              <a:spLocks noChangeArrowheads="1"/>
            </p:cNvSpPr>
            <p:nvPr/>
          </p:nvSpPr>
          <p:spPr bwMode="auto">
            <a:xfrm>
              <a:off x="4969582" y="556320"/>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tx1">
                      <a:lumMod val="75000"/>
                      <a:lumOff val="25000"/>
                    </a:schemeClr>
                  </a:solidFill>
                  <a:effectLst/>
                  <a:uLnTx/>
                  <a:uFillTx/>
                  <a:latin typeface="Arial" panose="020B0604020202020204"/>
                  <a:ea typeface="微软雅黑" panose="020B0503020204020204" pitchFamily="34" charset="-122"/>
                  <a:cs typeface="+mj-cs"/>
                </a:rPr>
                <a:t>年度工作概述</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cs typeface="+mj-cs"/>
              </a:endParaRPr>
            </a:p>
          </p:txBody>
        </p:sp>
        <p:sp>
          <p:nvSpPr>
            <p:cNvPr id="74" name="Rectangle 4"/>
            <p:cNvSpPr txBox="1">
              <a:spLocks noChangeArrowheads="1"/>
            </p:cNvSpPr>
            <p:nvPr/>
          </p:nvSpPr>
          <p:spPr bwMode="auto">
            <a:xfrm>
              <a:off x="4788818" y="751384"/>
              <a:ext cx="1733987"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800" b="0" kern="0" dirty="0" smtClean="0">
                  <a:solidFill>
                    <a:schemeClr val="tx1">
                      <a:lumMod val="75000"/>
                      <a:lumOff val="25000"/>
                    </a:schemeClr>
                  </a:solidFill>
                  <a:latin typeface="Arial" panose="020B0604020202020204"/>
                  <a:ea typeface="微软雅黑" panose="020B0503020204020204" pitchFamily="34" charset="-122"/>
                </a:rPr>
                <a:t>ANNUAL WORK SUMMARY</a:t>
              </a:r>
              <a:endParaRPr kumimoji="0" lang="zh-CN" altLang="en-US" sz="8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endParaRPr>
            </a:p>
          </p:txBody>
        </p:sp>
      </p:grpSp>
      <p:grpSp>
        <p:nvGrpSpPr>
          <p:cNvPr id="75" name="组合 74"/>
          <p:cNvGrpSpPr/>
          <p:nvPr/>
        </p:nvGrpSpPr>
        <p:grpSpPr>
          <a:xfrm>
            <a:off x="2412161" y="2354757"/>
            <a:ext cx="1354100" cy="1191784"/>
            <a:chOff x="2412161" y="2354757"/>
            <a:chExt cx="1354100" cy="1191784"/>
          </a:xfrm>
        </p:grpSpPr>
        <p:grpSp>
          <p:nvGrpSpPr>
            <p:cNvPr id="76" name="组合 75"/>
            <p:cNvGrpSpPr/>
            <p:nvPr/>
          </p:nvGrpSpPr>
          <p:grpSpPr>
            <a:xfrm>
              <a:off x="2412161" y="2354757"/>
              <a:ext cx="1354100" cy="1191784"/>
              <a:chOff x="2220443" y="2306787"/>
              <a:chExt cx="1636825" cy="1440620"/>
            </a:xfrm>
          </p:grpSpPr>
          <p:sp>
            <p:nvSpPr>
              <p:cNvPr id="80" name="Freeform 5"/>
              <p:cNvSpPr/>
              <p:nvPr/>
            </p:nvSpPr>
            <p:spPr bwMode="auto">
              <a:xfrm>
                <a:off x="2220443" y="2306787"/>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81" name="Freeform 5"/>
              <p:cNvSpPr/>
              <p:nvPr/>
            </p:nvSpPr>
            <p:spPr bwMode="auto">
              <a:xfrm>
                <a:off x="2323330" y="2397340"/>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77" name="组合 76"/>
            <p:cNvGrpSpPr/>
            <p:nvPr/>
          </p:nvGrpSpPr>
          <p:grpSpPr>
            <a:xfrm>
              <a:off x="2844545" y="2666623"/>
              <a:ext cx="489332" cy="528618"/>
              <a:chOff x="2782033" y="2877344"/>
              <a:chExt cx="571561" cy="617451"/>
            </a:xfrm>
            <a:solidFill>
              <a:schemeClr val="bg1"/>
            </a:solidFill>
          </p:grpSpPr>
          <p:sp>
            <p:nvSpPr>
              <p:cNvPr id="78" name="Freeform 884"/>
              <p:cNvSpPr>
                <a:spLocks noEditPoints="1"/>
              </p:cNvSpPr>
              <p:nvPr/>
            </p:nvSpPr>
            <p:spPr bwMode="auto">
              <a:xfrm>
                <a:off x="2946844" y="2877344"/>
                <a:ext cx="406750" cy="411147"/>
              </a:xfrm>
              <a:custGeom>
                <a:avLst/>
                <a:gdLst>
                  <a:gd name="T0" fmla="*/ 90 w 174"/>
                  <a:gd name="T1" fmla="*/ 14 h 176"/>
                  <a:gd name="T2" fmla="*/ 90 w 174"/>
                  <a:gd name="T3" fmla="*/ 0 h 176"/>
                  <a:gd name="T4" fmla="*/ 80 w 174"/>
                  <a:gd name="T5" fmla="*/ 0 h 176"/>
                  <a:gd name="T6" fmla="*/ 80 w 174"/>
                  <a:gd name="T7" fmla="*/ 14 h 176"/>
                  <a:gd name="T8" fmla="*/ 0 w 174"/>
                  <a:gd name="T9" fmla="*/ 14 h 176"/>
                  <a:gd name="T10" fmla="*/ 0 w 174"/>
                  <a:gd name="T11" fmla="*/ 40 h 176"/>
                  <a:gd name="T12" fmla="*/ 9 w 174"/>
                  <a:gd name="T13" fmla="*/ 40 h 176"/>
                  <a:gd name="T14" fmla="*/ 9 w 174"/>
                  <a:gd name="T15" fmla="*/ 138 h 176"/>
                  <a:gd name="T16" fmla="*/ 70 w 174"/>
                  <a:gd name="T17" fmla="*/ 138 h 176"/>
                  <a:gd name="T18" fmla="*/ 33 w 174"/>
                  <a:gd name="T19" fmla="*/ 168 h 176"/>
                  <a:gd name="T20" fmla="*/ 39 w 174"/>
                  <a:gd name="T21" fmla="*/ 176 h 176"/>
                  <a:gd name="T22" fmla="*/ 86 w 174"/>
                  <a:gd name="T23" fmla="*/ 138 h 176"/>
                  <a:gd name="T24" fmla="*/ 86 w 174"/>
                  <a:gd name="T25" fmla="*/ 138 h 176"/>
                  <a:gd name="T26" fmla="*/ 133 w 174"/>
                  <a:gd name="T27" fmla="*/ 176 h 176"/>
                  <a:gd name="T28" fmla="*/ 140 w 174"/>
                  <a:gd name="T29" fmla="*/ 168 h 176"/>
                  <a:gd name="T30" fmla="*/ 102 w 174"/>
                  <a:gd name="T31" fmla="*/ 138 h 176"/>
                  <a:gd name="T32" fmla="*/ 164 w 174"/>
                  <a:gd name="T33" fmla="*/ 138 h 176"/>
                  <a:gd name="T34" fmla="*/ 164 w 174"/>
                  <a:gd name="T35" fmla="*/ 40 h 176"/>
                  <a:gd name="T36" fmla="*/ 174 w 174"/>
                  <a:gd name="T37" fmla="*/ 40 h 176"/>
                  <a:gd name="T38" fmla="*/ 174 w 174"/>
                  <a:gd name="T39" fmla="*/ 14 h 176"/>
                  <a:gd name="T40" fmla="*/ 90 w 174"/>
                  <a:gd name="T41" fmla="*/ 14 h 176"/>
                  <a:gd name="T42" fmla="*/ 154 w 174"/>
                  <a:gd name="T43" fmla="*/ 128 h 176"/>
                  <a:gd name="T44" fmla="*/ 19 w 174"/>
                  <a:gd name="T45" fmla="*/ 128 h 176"/>
                  <a:gd name="T46" fmla="*/ 19 w 174"/>
                  <a:gd name="T47" fmla="*/ 40 h 176"/>
                  <a:gd name="T48" fmla="*/ 154 w 174"/>
                  <a:gd name="T49" fmla="*/ 40 h 176"/>
                  <a:gd name="T50" fmla="*/ 154 w 174"/>
                  <a:gd name="T51" fmla="*/ 128 h 176"/>
                  <a:gd name="T52" fmla="*/ 51 w 174"/>
                  <a:gd name="T53" fmla="*/ 105 h 176"/>
                  <a:gd name="T54" fmla="*/ 51 w 174"/>
                  <a:gd name="T55" fmla="*/ 79 h 176"/>
                  <a:gd name="T56" fmla="*/ 77 w 174"/>
                  <a:gd name="T57" fmla="*/ 79 h 176"/>
                  <a:gd name="T58" fmla="*/ 51 w 174"/>
                  <a:gd name="T59" fmla="*/ 53 h 176"/>
                  <a:gd name="T60" fmla="*/ 25 w 174"/>
                  <a:gd name="T61" fmla="*/ 79 h 176"/>
                  <a:gd name="T62" fmla="*/ 51 w 174"/>
                  <a:gd name="T63" fmla="*/ 105 h 176"/>
                  <a:gd name="T64" fmla="*/ 59 w 174"/>
                  <a:gd name="T65" fmla="*/ 112 h 176"/>
                  <a:gd name="T66" fmla="*/ 85 w 174"/>
                  <a:gd name="T67" fmla="*/ 86 h 176"/>
                  <a:gd name="T68" fmla="*/ 59 w 174"/>
                  <a:gd name="T69" fmla="*/ 86 h 176"/>
                  <a:gd name="T70" fmla="*/ 59 w 174"/>
                  <a:gd name="T71" fmla="*/ 112 h 176"/>
                  <a:gd name="T72" fmla="*/ 138 w 174"/>
                  <a:gd name="T73" fmla="*/ 59 h 176"/>
                  <a:gd name="T74" fmla="*/ 105 w 174"/>
                  <a:gd name="T75" fmla="*/ 59 h 176"/>
                  <a:gd name="T76" fmla="*/ 105 w 174"/>
                  <a:gd name="T77" fmla="*/ 69 h 176"/>
                  <a:gd name="T78" fmla="*/ 138 w 174"/>
                  <a:gd name="T79" fmla="*/ 69 h 176"/>
                  <a:gd name="T80" fmla="*/ 138 w 174"/>
                  <a:gd name="T81" fmla="*/ 59 h 176"/>
                  <a:gd name="T82" fmla="*/ 138 w 174"/>
                  <a:gd name="T83" fmla="*/ 77 h 176"/>
                  <a:gd name="T84" fmla="*/ 105 w 174"/>
                  <a:gd name="T85" fmla="*/ 77 h 176"/>
                  <a:gd name="T86" fmla="*/ 105 w 174"/>
                  <a:gd name="T87" fmla="*/ 87 h 176"/>
                  <a:gd name="T88" fmla="*/ 138 w 174"/>
                  <a:gd name="T89" fmla="*/ 87 h 176"/>
                  <a:gd name="T90" fmla="*/ 138 w 174"/>
                  <a:gd name="T91" fmla="*/ 77 h 176"/>
                  <a:gd name="T92" fmla="*/ 138 w 174"/>
                  <a:gd name="T93" fmla="*/ 96 h 176"/>
                  <a:gd name="T94" fmla="*/ 105 w 174"/>
                  <a:gd name="T95" fmla="*/ 96 h 176"/>
                  <a:gd name="T96" fmla="*/ 105 w 174"/>
                  <a:gd name="T97" fmla="*/ 106 h 176"/>
                  <a:gd name="T98" fmla="*/ 138 w 174"/>
                  <a:gd name="T99" fmla="*/ 106 h 176"/>
                  <a:gd name="T100" fmla="*/ 138 w 174"/>
                  <a:gd name="T101" fmla="*/ 9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 h="176">
                    <a:moveTo>
                      <a:pt x="90" y="14"/>
                    </a:moveTo>
                    <a:cubicBezTo>
                      <a:pt x="90" y="0"/>
                      <a:pt x="90" y="0"/>
                      <a:pt x="90" y="0"/>
                    </a:cubicBezTo>
                    <a:cubicBezTo>
                      <a:pt x="80" y="0"/>
                      <a:pt x="80" y="0"/>
                      <a:pt x="80" y="0"/>
                    </a:cubicBezTo>
                    <a:cubicBezTo>
                      <a:pt x="80" y="14"/>
                      <a:pt x="80" y="14"/>
                      <a:pt x="80" y="14"/>
                    </a:cubicBezTo>
                    <a:cubicBezTo>
                      <a:pt x="0" y="14"/>
                      <a:pt x="0" y="14"/>
                      <a:pt x="0" y="14"/>
                    </a:cubicBezTo>
                    <a:cubicBezTo>
                      <a:pt x="0" y="40"/>
                      <a:pt x="0" y="40"/>
                      <a:pt x="0" y="40"/>
                    </a:cubicBezTo>
                    <a:cubicBezTo>
                      <a:pt x="9" y="40"/>
                      <a:pt x="9" y="40"/>
                      <a:pt x="9" y="40"/>
                    </a:cubicBezTo>
                    <a:cubicBezTo>
                      <a:pt x="9" y="138"/>
                      <a:pt x="9" y="138"/>
                      <a:pt x="9" y="138"/>
                    </a:cubicBezTo>
                    <a:cubicBezTo>
                      <a:pt x="70" y="138"/>
                      <a:pt x="70" y="138"/>
                      <a:pt x="70" y="138"/>
                    </a:cubicBezTo>
                    <a:cubicBezTo>
                      <a:pt x="33" y="168"/>
                      <a:pt x="33" y="168"/>
                      <a:pt x="33" y="168"/>
                    </a:cubicBezTo>
                    <a:cubicBezTo>
                      <a:pt x="39" y="176"/>
                      <a:pt x="39" y="176"/>
                      <a:pt x="39" y="176"/>
                    </a:cubicBezTo>
                    <a:cubicBezTo>
                      <a:pt x="86" y="138"/>
                      <a:pt x="86" y="138"/>
                      <a:pt x="86" y="138"/>
                    </a:cubicBezTo>
                    <a:cubicBezTo>
                      <a:pt x="86" y="138"/>
                      <a:pt x="86" y="138"/>
                      <a:pt x="86" y="138"/>
                    </a:cubicBezTo>
                    <a:cubicBezTo>
                      <a:pt x="133" y="176"/>
                      <a:pt x="133" y="176"/>
                      <a:pt x="133" y="176"/>
                    </a:cubicBezTo>
                    <a:cubicBezTo>
                      <a:pt x="140" y="168"/>
                      <a:pt x="140" y="168"/>
                      <a:pt x="140" y="168"/>
                    </a:cubicBezTo>
                    <a:cubicBezTo>
                      <a:pt x="102" y="138"/>
                      <a:pt x="102" y="138"/>
                      <a:pt x="102" y="138"/>
                    </a:cubicBezTo>
                    <a:cubicBezTo>
                      <a:pt x="164" y="138"/>
                      <a:pt x="164" y="138"/>
                      <a:pt x="164" y="138"/>
                    </a:cubicBezTo>
                    <a:cubicBezTo>
                      <a:pt x="164" y="40"/>
                      <a:pt x="164" y="40"/>
                      <a:pt x="164" y="40"/>
                    </a:cubicBezTo>
                    <a:cubicBezTo>
                      <a:pt x="174" y="40"/>
                      <a:pt x="174" y="40"/>
                      <a:pt x="174" y="40"/>
                    </a:cubicBezTo>
                    <a:cubicBezTo>
                      <a:pt x="174" y="14"/>
                      <a:pt x="174" y="14"/>
                      <a:pt x="174" y="14"/>
                    </a:cubicBezTo>
                    <a:lnTo>
                      <a:pt x="90" y="14"/>
                    </a:lnTo>
                    <a:close/>
                    <a:moveTo>
                      <a:pt x="154" y="128"/>
                    </a:moveTo>
                    <a:cubicBezTo>
                      <a:pt x="19" y="128"/>
                      <a:pt x="19" y="128"/>
                      <a:pt x="19" y="128"/>
                    </a:cubicBezTo>
                    <a:cubicBezTo>
                      <a:pt x="19" y="40"/>
                      <a:pt x="19" y="40"/>
                      <a:pt x="19" y="40"/>
                    </a:cubicBezTo>
                    <a:cubicBezTo>
                      <a:pt x="154" y="40"/>
                      <a:pt x="154" y="40"/>
                      <a:pt x="154" y="40"/>
                    </a:cubicBezTo>
                    <a:lnTo>
                      <a:pt x="154" y="128"/>
                    </a:lnTo>
                    <a:close/>
                    <a:moveTo>
                      <a:pt x="51" y="105"/>
                    </a:moveTo>
                    <a:cubicBezTo>
                      <a:pt x="51" y="79"/>
                      <a:pt x="51" y="79"/>
                      <a:pt x="51" y="79"/>
                    </a:cubicBezTo>
                    <a:cubicBezTo>
                      <a:pt x="77" y="79"/>
                      <a:pt x="77" y="79"/>
                      <a:pt x="77" y="79"/>
                    </a:cubicBezTo>
                    <a:cubicBezTo>
                      <a:pt x="77" y="65"/>
                      <a:pt x="66" y="53"/>
                      <a:pt x="51" y="53"/>
                    </a:cubicBezTo>
                    <a:cubicBezTo>
                      <a:pt x="37" y="53"/>
                      <a:pt x="25" y="65"/>
                      <a:pt x="25" y="79"/>
                    </a:cubicBezTo>
                    <a:cubicBezTo>
                      <a:pt x="25" y="94"/>
                      <a:pt x="37" y="105"/>
                      <a:pt x="51" y="105"/>
                    </a:cubicBezTo>
                    <a:close/>
                    <a:moveTo>
                      <a:pt x="59" y="112"/>
                    </a:moveTo>
                    <a:cubicBezTo>
                      <a:pt x="73" y="112"/>
                      <a:pt x="85" y="101"/>
                      <a:pt x="85" y="86"/>
                    </a:cubicBezTo>
                    <a:cubicBezTo>
                      <a:pt x="59" y="86"/>
                      <a:pt x="59" y="86"/>
                      <a:pt x="59" y="86"/>
                    </a:cubicBezTo>
                    <a:lnTo>
                      <a:pt x="59" y="112"/>
                    </a:lnTo>
                    <a:close/>
                    <a:moveTo>
                      <a:pt x="138" y="59"/>
                    </a:moveTo>
                    <a:cubicBezTo>
                      <a:pt x="105" y="59"/>
                      <a:pt x="105" y="59"/>
                      <a:pt x="105" y="59"/>
                    </a:cubicBezTo>
                    <a:cubicBezTo>
                      <a:pt x="105" y="69"/>
                      <a:pt x="105" y="69"/>
                      <a:pt x="105" y="69"/>
                    </a:cubicBezTo>
                    <a:cubicBezTo>
                      <a:pt x="138" y="69"/>
                      <a:pt x="138" y="69"/>
                      <a:pt x="138" y="69"/>
                    </a:cubicBezTo>
                    <a:lnTo>
                      <a:pt x="138" y="59"/>
                    </a:lnTo>
                    <a:close/>
                    <a:moveTo>
                      <a:pt x="138" y="77"/>
                    </a:moveTo>
                    <a:cubicBezTo>
                      <a:pt x="105" y="77"/>
                      <a:pt x="105" y="77"/>
                      <a:pt x="105" y="77"/>
                    </a:cubicBezTo>
                    <a:cubicBezTo>
                      <a:pt x="105" y="87"/>
                      <a:pt x="105" y="87"/>
                      <a:pt x="105" y="87"/>
                    </a:cubicBezTo>
                    <a:cubicBezTo>
                      <a:pt x="138" y="87"/>
                      <a:pt x="138" y="87"/>
                      <a:pt x="138" y="87"/>
                    </a:cubicBezTo>
                    <a:lnTo>
                      <a:pt x="138" y="77"/>
                    </a:lnTo>
                    <a:close/>
                    <a:moveTo>
                      <a:pt x="138" y="96"/>
                    </a:moveTo>
                    <a:cubicBezTo>
                      <a:pt x="105" y="96"/>
                      <a:pt x="105" y="96"/>
                      <a:pt x="105" y="96"/>
                    </a:cubicBezTo>
                    <a:cubicBezTo>
                      <a:pt x="105" y="106"/>
                      <a:pt x="105" y="106"/>
                      <a:pt x="105" y="106"/>
                    </a:cubicBezTo>
                    <a:cubicBezTo>
                      <a:pt x="138" y="106"/>
                      <a:pt x="138" y="106"/>
                      <a:pt x="138" y="106"/>
                    </a:cubicBezTo>
                    <a:lnTo>
                      <a:pt x="138" y="9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p>
            </p:txBody>
          </p:sp>
          <p:sp>
            <p:nvSpPr>
              <p:cNvPr id="79" name="Freeform 40"/>
              <p:cNvSpPr>
                <a:spLocks noEditPoints="1"/>
              </p:cNvSpPr>
              <p:nvPr/>
            </p:nvSpPr>
            <p:spPr bwMode="auto">
              <a:xfrm>
                <a:off x="2782033" y="2992399"/>
                <a:ext cx="317694" cy="502396"/>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p:spPr>
            <p:txBody>
              <a:bodyPr vert="horz" wrap="square" lIns="91440" tIns="45720" rIns="91440" bIns="45720" numCol="1" anchor="t" anchorCtr="0" compatLnSpc="1"/>
              <a:lstStyle/>
              <a:p>
                <a:endParaRPr lang="zh-CN" altLang="en-US"/>
              </a:p>
            </p:txBody>
          </p:sp>
        </p:grpSp>
      </p:grpSp>
      <p:grpSp>
        <p:nvGrpSpPr>
          <p:cNvPr id="82" name="组合 81"/>
          <p:cNvGrpSpPr/>
          <p:nvPr/>
        </p:nvGrpSpPr>
        <p:grpSpPr>
          <a:xfrm>
            <a:off x="2201802" y="3701250"/>
            <a:ext cx="1938944" cy="602742"/>
            <a:chOff x="5442162" y="1276400"/>
            <a:chExt cx="1938944" cy="602742"/>
          </a:xfrm>
        </p:grpSpPr>
        <p:sp>
          <p:nvSpPr>
            <p:cNvPr id="83" name="Rectangle 4"/>
            <p:cNvSpPr txBox="1">
              <a:spLocks noChangeArrowheads="1"/>
            </p:cNvSpPr>
            <p:nvPr/>
          </p:nvSpPr>
          <p:spPr bwMode="auto">
            <a:xfrm>
              <a:off x="5720616" y="1276400"/>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tx1">
                      <a:lumMod val="75000"/>
                      <a:lumOff val="25000"/>
                    </a:schemeClr>
                  </a:solidFill>
                  <a:effectLst/>
                  <a:uLnTx/>
                  <a:uFillTx/>
                  <a:latin typeface="Arial" panose="020B0604020202020204"/>
                  <a:ea typeface="微软雅黑" panose="020B0503020204020204" pitchFamily="34" charset="-122"/>
                  <a:cs typeface="+mj-cs"/>
                </a:rPr>
                <a:t>工作完成情况</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cs typeface="+mj-cs"/>
              </a:endParaRPr>
            </a:p>
          </p:txBody>
        </p:sp>
        <p:sp>
          <p:nvSpPr>
            <p:cNvPr id="84" name="Rectangle 4"/>
            <p:cNvSpPr txBox="1">
              <a:spLocks noChangeArrowheads="1"/>
            </p:cNvSpPr>
            <p:nvPr/>
          </p:nvSpPr>
          <p:spPr bwMode="auto">
            <a:xfrm>
              <a:off x="5442162" y="1498142"/>
              <a:ext cx="1938944"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800" b="0" kern="0" dirty="0" smtClean="0">
                  <a:solidFill>
                    <a:schemeClr val="tx1">
                      <a:lumMod val="75000"/>
                      <a:lumOff val="25000"/>
                    </a:schemeClr>
                  </a:solidFill>
                  <a:latin typeface="Arial" panose="020B0604020202020204"/>
                  <a:ea typeface="微软雅黑" panose="020B0503020204020204" pitchFamily="34" charset="-122"/>
                </a:rPr>
                <a:t>WORK COMPLETION</a:t>
              </a:r>
              <a:endParaRPr kumimoji="0" lang="zh-CN" altLang="en-US" sz="8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endParaRPr>
            </a:p>
          </p:txBody>
        </p:sp>
      </p:grpSp>
      <p:grpSp>
        <p:nvGrpSpPr>
          <p:cNvPr id="97" name="组合 96"/>
          <p:cNvGrpSpPr/>
          <p:nvPr/>
        </p:nvGrpSpPr>
        <p:grpSpPr>
          <a:xfrm>
            <a:off x="3895745" y="1605742"/>
            <a:ext cx="1354100" cy="1191784"/>
            <a:chOff x="3895745" y="1605742"/>
            <a:chExt cx="1354100" cy="1191784"/>
          </a:xfrm>
        </p:grpSpPr>
        <p:grpSp>
          <p:nvGrpSpPr>
            <p:cNvPr id="98" name="组合 97"/>
            <p:cNvGrpSpPr/>
            <p:nvPr/>
          </p:nvGrpSpPr>
          <p:grpSpPr>
            <a:xfrm>
              <a:off x="3895745" y="1605742"/>
              <a:ext cx="1354100" cy="1191784"/>
              <a:chOff x="3754382" y="1451484"/>
              <a:chExt cx="1636825" cy="1440620"/>
            </a:xfrm>
          </p:grpSpPr>
          <p:sp>
            <p:nvSpPr>
              <p:cNvPr id="103" name="Freeform 5"/>
              <p:cNvSpPr/>
              <p:nvPr/>
            </p:nvSpPr>
            <p:spPr bwMode="auto">
              <a:xfrm>
                <a:off x="3754382" y="1451484"/>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104" name="Freeform 5"/>
              <p:cNvSpPr/>
              <p:nvPr/>
            </p:nvSpPr>
            <p:spPr bwMode="auto">
              <a:xfrm>
                <a:off x="3857268" y="1542037"/>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B0F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100" name="组合 99"/>
            <p:cNvGrpSpPr/>
            <p:nvPr/>
          </p:nvGrpSpPr>
          <p:grpSpPr>
            <a:xfrm>
              <a:off x="4351628" y="1946999"/>
              <a:ext cx="509198" cy="509270"/>
              <a:chOff x="5699322" y="3963624"/>
              <a:chExt cx="132182" cy="132201"/>
            </a:xfrm>
            <a:solidFill>
              <a:schemeClr val="bg1"/>
            </a:solidFill>
          </p:grpSpPr>
          <p:sp>
            <p:nvSpPr>
              <p:cNvPr id="101" name="Freeform 412"/>
              <p:cNvSpPr>
                <a:spLocks noEditPoints="1"/>
              </p:cNvSpPr>
              <p:nvPr/>
            </p:nvSpPr>
            <p:spPr bwMode="auto">
              <a:xfrm>
                <a:off x="5781489" y="3963624"/>
                <a:ext cx="50015" cy="50022"/>
              </a:xfrm>
              <a:custGeom>
                <a:avLst/>
                <a:gdLst>
                  <a:gd name="T0" fmla="*/ 105 w 108"/>
                  <a:gd name="T1" fmla="*/ 44 h 108"/>
                  <a:gd name="T2" fmla="*/ 89 w 108"/>
                  <a:gd name="T3" fmla="*/ 41 h 108"/>
                  <a:gd name="T4" fmla="*/ 88 w 108"/>
                  <a:gd name="T5" fmla="*/ 38 h 108"/>
                  <a:gd name="T6" fmla="*/ 97 w 108"/>
                  <a:gd name="T7" fmla="*/ 25 h 108"/>
                  <a:gd name="T8" fmla="*/ 96 w 108"/>
                  <a:gd name="T9" fmla="*/ 20 h 108"/>
                  <a:gd name="T10" fmla="*/ 87 w 108"/>
                  <a:gd name="T11" fmla="*/ 11 h 108"/>
                  <a:gd name="T12" fmla="*/ 83 w 108"/>
                  <a:gd name="T13" fmla="*/ 11 h 108"/>
                  <a:gd name="T14" fmla="*/ 69 w 108"/>
                  <a:gd name="T15" fmla="*/ 20 h 108"/>
                  <a:gd name="T16" fmla="*/ 66 w 108"/>
                  <a:gd name="T17" fmla="*/ 19 h 108"/>
                  <a:gd name="T18" fmla="*/ 64 w 108"/>
                  <a:gd name="T19" fmla="*/ 3 h 108"/>
                  <a:gd name="T20" fmla="*/ 60 w 108"/>
                  <a:gd name="T21" fmla="*/ 0 h 108"/>
                  <a:gd name="T22" fmla="*/ 48 w 108"/>
                  <a:gd name="T23" fmla="*/ 0 h 108"/>
                  <a:gd name="T24" fmla="*/ 44 w 108"/>
                  <a:gd name="T25" fmla="*/ 3 h 108"/>
                  <a:gd name="T26" fmla="*/ 41 w 108"/>
                  <a:gd name="T27" fmla="*/ 19 h 108"/>
                  <a:gd name="T28" fmla="*/ 38 w 108"/>
                  <a:gd name="T29" fmla="*/ 20 h 108"/>
                  <a:gd name="T30" fmla="*/ 25 w 108"/>
                  <a:gd name="T31" fmla="*/ 11 h 108"/>
                  <a:gd name="T32" fmla="*/ 20 w 108"/>
                  <a:gd name="T33" fmla="*/ 11 h 108"/>
                  <a:gd name="T34" fmla="*/ 11 w 108"/>
                  <a:gd name="T35" fmla="*/ 20 h 108"/>
                  <a:gd name="T36" fmla="*/ 11 w 108"/>
                  <a:gd name="T37" fmla="*/ 25 h 108"/>
                  <a:gd name="T38" fmla="*/ 20 w 108"/>
                  <a:gd name="T39" fmla="*/ 38 h 108"/>
                  <a:gd name="T40" fmla="*/ 19 w 108"/>
                  <a:gd name="T41" fmla="*/ 41 h 108"/>
                  <a:gd name="T42" fmla="*/ 3 w 108"/>
                  <a:gd name="T43" fmla="*/ 44 h 108"/>
                  <a:gd name="T44" fmla="*/ 0 w 108"/>
                  <a:gd name="T45" fmla="*/ 48 h 108"/>
                  <a:gd name="T46" fmla="*/ 0 w 108"/>
                  <a:gd name="T47" fmla="*/ 60 h 108"/>
                  <a:gd name="T48" fmla="*/ 3 w 108"/>
                  <a:gd name="T49" fmla="*/ 64 h 108"/>
                  <a:gd name="T50" fmla="*/ 19 w 108"/>
                  <a:gd name="T51" fmla="*/ 67 h 108"/>
                  <a:gd name="T52" fmla="*/ 20 w 108"/>
                  <a:gd name="T53" fmla="*/ 69 h 108"/>
                  <a:gd name="T54" fmla="*/ 11 w 108"/>
                  <a:gd name="T55" fmla="*/ 83 h 108"/>
                  <a:gd name="T56" fmla="*/ 11 w 108"/>
                  <a:gd name="T57" fmla="*/ 88 h 108"/>
                  <a:gd name="T58" fmla="*/ 20 w 108"/>
                  <a:gd name="T59" fmla="*/ 96 h 108"/>
                  <a:gd name="T60" fmla="*/ 25 w 108"/>
                  <a:gd name="T61" fmla="*/ 97 h 108"/>
                  <a:gd name="T62" fmla="*/ 38 w 108"/>
                  <a:gd name="T63" fmla="*/ 88 h 108"/>
                  <a:gd name="T64" fmla="*/ 41 w 108"/>
                  <a:gd name="T65" fmla="*/ 89 h 108"/>
                  <a:gd name="T66" fmla="*/ 44 w 108"/>
                  <a:gd name="T67" fmla="*/ 105 h 108"/>
                  <a:gd name="T68" fmla="*/ 48 w 108"/>
                  <a:gd name="T69" fmla="*/ 108 h 108"/>
                  <a:gd name="T70" fmla="*/ 60 w 108"/>
                  <a:gd name="T71" fmla="*/ 108 h 108"/>
                  <a:gd name="T72" fmla="*/ 64 w 108"/>
                  <a:gd name="T73" fmla="*/ 105 h 108"/>
                  <a:gd name="T74" fmla="*/ 66 w 108"/>
                  <a:gd name="T75" fmla="*/ 89 h 108"/>
                  <a:gd name="T76" fmla="*/ 69 w 108"/>
                  <a:gd name="T77" fmla="*/ 88 h 108"/>
                  <a:gd name="T78" fmla="*/ 83 w 108"/>
                  <a:gd name="T79" fmla="*/ 97 h 108"/>
                  <a:gd name="T80" fmla="*/ 87 w 108"/>
                  <a:gd name="T81" fmla="*/ 96 h 108"/>
                  <a:gd name="T82" fmla="*/ 96 w 108"/>
                  <a:gd name="T83" fmla="*/ 88 h 108"/>
                  <a:gd name="T84" fmla="*/ 97 w 108"/>
                  <a:gd name="T85" fmla="*/ 83 h 108"/>
                  <a:gd name="T86" fmla="*/ 88 w 108"/>
                  <a:gd name="T87" fmla="*/ 69 h 108"/>
                  <a:gd name="T88" fmla="*/ 89 w 108"/>
                  <a:gd name="T89" fmla="*/ 67 h 108"/>
                  <a:gd name="T90" fmla="*/ 105 w 108"/>
                  <a:gd name="T91" fmla="*/ 64 h 108"/>
                  <a:gd name="T92" fmla="*/ 108 w 108"/>
                  <a:gd name="T93" fmla="*/ 60 h 108"/>
                  <a:gd name="T94" fmla="*/ 108 w 108"/>
                  <a:gd name="T95" fmla="*/ 48 h 108"/>
                  <a:gd name="T96" fmla="*/ 105 w 108"/>
                  <a:gd name="T97" fmla="*/ 44 h 108"/>
                  <a:gd name="T98" fmla="*/ 54 w 108"/>
                  <a:gd name="T99" fmla="*/ 71 h 108"/>
                  <a:gd name="T100" fmla="*/ 37 w 108"/>
                  <a:gd name="T101" fmla="*/ 54 h 108"/>
                  <a:gd name="T102" fmla="*/ 54 w 108"/>
                  <a:gd name="T103" fmla="*/ 37 h 108"/>
                  <a:gd name="T104" fmla="*/ 71 w 108"/>
                  <a:gd name="T105" fmla="*/ 54 h 108"/>
                  <a:gd name="T106" fmla="*/ 54 w 108"/>
                  <a:gd name="T107" fmla="*/ 7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 h="108">
                    <a:moveTo>
                      <a:pt x="105" y="44"/>
                    </a:moveTo>
                    <a:cubicBezTo>
                      <a:pt x="89" y="41"/>
                      <a:pt x="89" y="41"/>
                      <a:pt x="89" y="41"/>
                    </a:cubicBezTo>
                    <a:cubicBezTo>
                      <a:pt x="87" y="41"/>
                      <a:pt x="87" y="40"/>
                      <a:pt x="88" y="38"/>
                    </a:cubicBezTo>
                    <a:cubicBezTo>
                      <a:pt x="97" y="25"/>
                      <a:pt x="97" y="25"/>
                      <a:pt x="97" y="25"/>
                    </a:cubicBezTo>
                    <a:cubicBezTo>
                      <a:pt x="98" y="23"/>
                      <a:pt x="97" y="21"/>
                      <a:pt x="96" y="20"/>
                    </a:cubicBezTo>
                    <a:cubicBezTo>
                      <a:pt x="87" y="11"/>
                      <a:pt x="87" y="11"/>
                      <a:pt x="87" y="11"/>
                    </a:cubicBezTo>
                    <a:cubicBezTo>
                      <a:pt x="86" y="10"/>
                      <a:pt x="84" y="10"/>
                      <a:pt x="83" y="11"/>
                    </a:cubicBezTo>
                    <a:cubicBezTo>
                      <a:pt x="69" y="20"/>
                      <a:pt x="69" y="20"/>
                      <a:pt x="69" y="20"/>
                    </a:cubicBezTo>
                    <a:cubicBezTo>
                      <a:pt x="68" y="21"/>
                      <a:pt x="67" y="21"/>
                      <a:pt x="66" y="19"/>
                    </a:cubicBezTo>
                    <a:cubicBezTo>
                      <a:pt x="64" y="3"/>
                      <a:pt x="64" y="3"/>
                      <a:pt x="64" y="3"/>
                    </a:cubicBezTo>
                    <a:cubicBezTo>
                      <a:pt x="63" y="1"/>
                      <a:pt x="62" y="0"/>
                      <a:pt x="60" y="0"/>
                    </a:cubicBezTo>
                    <a:cubicBezTo>
                      <a:pt x="48" y="0"/>
                      <a:pt x="48" y="0"/>
                      <a:pt x="48" y="0"/>
                    </a:cubicBezTo>
                    <a:cubicBezTo>
                      <a:pt x="46" y="0"/>
                      <a:pt x="44" y="1"/>
                      <a:pt x="44" y="3"/>
                    </a:cubicBezTo>
                    <a:cubicBezTo>
                      <a:pt x="41" y="19"/>
                      <a:pt x="41" y="19"/>
                      <a:pt x="41" y="19"/>
                    </a:cubicBezTo>
                    <a:cubicBezTo>
                      <a:pt x="41" y="21"/>
                      <a:pt x="40" y="21"/>
                      <a:pt x="38" y="20"/>
                    </a:cubicBezTo>
                    <a:cubicBezTo>
                      <a:pt x="25" y="11"/>
                      <a:pt x="25" y="11"/>
                      <a:pt x="25" y="11"/>
                    </a:cubicBezTo>
                    <a:cubicBezTo>
                      <a:pt x="23" y="10"/>
                      <a:pt x="21" y="10"/>
                      <a:pt x="20" y="11"/>
                    </a:cubicBezTo>
                    <a:cubicBezTo>
                      <a:pt x="11" y="20"/>
                      <a:pt x="11" y="20"/>
                      <a:pt x="11" y="20"/>
                    </a:cubicBezTo>
                    <a:cubicBezTo>
                      <a:pt x="10" y="21"/>
                      <a:pt x="10" y="23"/>
                      <a:pt x="11" y="25"/>
                    </a:cubicBezTo>
                    <a:cubicBezTo>
                      <a:pt x="20" y="38"/>
                      <a:pt x="20" y="38"/>
                      <a:pt x="20" y="38"/>
                    </a:cubicBezTo>
                    <a:cubicBezTo>
                      <a:pt x="21" y="40"/>
                      <a:pt x="21" y="41"/>
                      <a:pt x="19" y="41"/>
                    </a:cubicBezTo>
                    <a:cubicBezTo>
                      <a:pt x="3" y="44"/>
                      <a:pt x="3" y="44"/>
                      <a:pt x="3" y="44"/>
                    </a:cubicBezTo>
                    <a:cubicBezTo>
                      <a:pt x="1" y="45"/>
                      <a:pt x="0" y="46"/>
                      <a:pt x="0" y="48"/>
                    </a:cubicBezTo>
                    <a:cubicBezTo>
                      <a:pt x="0" y="60"/>
                      <a:pt x="0" y="60"/>
                      <a:pt x="0" y="60"/>
                    </a:cubicBezTo>
                    <a:cubicBezTo>
                      <a:pt x="0" y="62"/>
                      <a:pt x="1" y="63"/>
                      <a:pt x="3" y="64"/>
                    </a:cubicBezTo>
                    <a:cubicBezTo>
                      <a:pt x="19" y="67"/>
                      <a:pt x="19" y="67"/>
                      <a:pt x="19" y="67"/>
                    </a:cubicBezTo>
                    <a:cubicBezTo>
                      <a:pt x="21" y="67"/>
                      <a:pt x="21" y="68"/>
                      <a:pt x="20" y="69"/>
                    </a:cubicBezTo>
                    <a:cubicBezTo>
                      <a:pt x="11" y="83"/>
                      <a:pt x="11" y="83"/>
                      <a:pt x="11" y="83"/>
                    </a:cubicBezTo>
                    <a:cubicBezTo>
                      <a:pt x="10" y="84"/>
                      <a:pt x="10" y="86"/>
                      <a:pt x="11" y="88"/>
                    </a:cubicBezTo>
                    <a:cubicBezTo>
                      <a:pt x="20" y="96"/>
                      <a:pt x="20" y="96"/>
                      <a:pt x="20" y="96"/>
                    </a:cubicBezTo>
                    <a:cubicBezTo>
                      <a:pt x="21" y="97"/>
                      <a:pt x="23" y="98"/>
                      <a:pt x="25" y="97"/>
                    </a:cubicBezTo>
                    <a:cubicBezTo>
                      <a:pt x="38" y="88"/>
                      <a:pt x="38" y="88"/>
                      <a:pt x="38" y="88"/>
                    </a:cubicBezTo>
                    <a:cubicBezTo>
                      <a:pt x="40" y="87"/>
                      <a:pt x="41" y="87"/>
                      <a:pt x="41" y="89"/>
                    </a:cubicBezTo>
                    <a:cubicBezTo>
                      <a:pt x="44" y="105"/>
                      <a:pt x="44" y="105"/>
                      <a:pt x="44" y="105"/>
                    </a:cubicBezTo>
                    <a:cubicBezTo>
                      <a:pt x="44" y="106"/>
                      <a:pt x="46" y="108"/>
                      <a:pt x="48" y="108"/>
                    </a:cubicBezTo>
                    <a:cubicBezTo>
                      <a:pt x="60" y="108"/>
                      <a:pt x="60" y="108"/>
                      <a:pt x="60" y="108"/>
                    </a:cubicBezTo>
                    <a:cubicBezTo>
                      <a:pt x="62" y="108"/>
                      <a:pt x="63" y="106"/>
                      <a:pt x="64" y="105"/>
                    </a:cubicBezTo>
                    <a:cubicBezTo>
                      <a:pt x="66" y="89"/>
                      <a:pt x="66" y="89"/>
                      <a:pt x="66" y="89"/>
                    </a:cubicBezTo>
                    <a:cubicBezTo>
                      <a:pt x="67" y="87"/>
                      <a:pt x="68" y="87"/>
                      <a:pt x="69" y="88"/>
                    </a:cubicBezTo>
                    <a:cubicBezTo>
                      <a:pt x="83" y="97"/>
                      <a:pt x="83" y="97"/>
                      <a:pt x="83" y="97"/>
                    </a:cubicBezTo>
                    <a:cubicBezTo>
                      <a:pt x="84" y="98"/>
                      <a:pt x="86" y="97"/>
                      <a:pt x="87" y="96"/>
                    </a:cubicBezTo>
                    <a:cubicBezTo>
                      <a:pt x="96" y="88"/>
                      <a:pt x="96" y="88"/>
                      <a:pt x="96" y="88"/>
                    </a:cubicBezTo>
                    <a:cubicBezTo>
                      <a:pt x="97" y="86"/>
                      <a:pt x="98" y="84"/>
                      <a:pt x="97" y="83"/>
                    </a:cubicBezTo>
                    <a:cubicBezTo>
                      <a:pt x="88" y="69"/>
                      <a:pt x="88" y="69"/>
                      <a:pt x="88" y="69"/>
                    </a:cubicBezTo>
                    <a:cubicBezTo>
                      <a:pt x="87" y="68"/>
                      <a:pt x="87" y="67"/>
                      <a:pt x="89" y="67"/>
                    </a:cubicBezTo>
                    <a:cubicBezTo>
                      <a:pt x="105" y="64"/>
                      <a:pt x="105" y="64"/>
                      <a:pt x="105" y="64"/>
                    </a:cubicBezTo>
                    <a:cubicBezTo>
                      <a:pt x="106" y="63"/>
                      <a:pt x="108" y="62"/>
                      <a:pt x="108" y="60"/>
                    </a:cubicBezTo>
                    <a:cubicBezTo>
                      <a:pt x="108" y="48"/>
                      <a:pt x="108" y="48"/>
                      <a:pt x="108" y="48"/>
                    </a:cubicBezTo>
                    <a:cubicBezTo>
                      <a:pt x="108" y="46"/>
                      <a:pt x="106" y="45"/>
                      <a:pt x="105" y="44"/>
                    </a:cubicBezTo>
                    <a:close/>
                    <a:moveTo>
                      <a:pt x="54" y="71"/>
                    </a:moveTo>
                    <a:cubicBezTo>
                      <a:pt x="45" y="71"/>
                      <a:pt x="37" y="63"/>
                      <a:pt x="37" y="54"/>
                    </a:cubicBezTo>
                    <a:cubicBezTo>
                      <a:pt x="37" y="45"/>
                      <a:pt x="45" y="37"/>
                      <a:pt x="54" y="37"/>
                    </a:cubicBezTo>
                    <a:cubicBezTo>
                      <a:pt x="63" y="37"/>
                      <a:pt x="71" y="45"/>
                      <a:pt x="71" y="54"/>
                    </a:cubicBezTo>
                    <a:cubicBezTo>
                      <a:pt x="71" y="63"/>
                      <a:pt x="63" y="71"/>
                      <a:pt x="54"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p>
            </p:txBody>
          </p:sp>
          <p:sp>
            <p:nvSpPr>
              <p:cNvPr id="102" name="Freeform 413"/>
              <p:cNvSpPr>
                <a:spLocks noEditPoints="1"/>
              </p:cNvSpPr>
              <p:nvPr/>
            </p:nvSpPr>
            <p:spPr bwMode="auto">
              <a:xfrm>
                <a:off x="5699322" y="3996972"/>
                <a:ext cx="98839" cy="98853"/>
              </a:xfrm>
              <a:custGeom>
                <a:avLst/>
                <a:gdLst>
                  <a:gd name="T0" fmla="*/ 210 w 216"/>
                  <a:gd name="T1" fmla="*/ 89 h 216"/>
                  <a:gd name="T2" fmla="*/ 178 w 216"/>
                  <a:gd name="T3" fmla="*/ 83 h 216"/>
                  <a:gd name="T4" fmla="*/ 176 w 216"/>
                  <a:gd name="T5" fmla="*/ 77 h 216"/>
                  <a:gd name="T6" fmla="*/ 194 w 216"/>
                  <a:gd name="T7" fmla="*/ 49 h 216"/>
                  <a:gd name="T8" fmla="*/ 193 w 216"/>
                  <a:gd name="T9" fmla="*/ 41 h 216"/>
                  <a:gd name="T10" fmla="*/ 175 w 216"/>
                  <a:gd name="T11" fmla="*/ 23 h 216"/>
                  <a:gd name="T12" fmla="*/ 167 w 216"/>
                  <a:gd name="T13" fmla="*/ 22 h 216"/>
                  <a:gd name="T14" fmla="*/ 139 w 216"/>
                  <a:gd name="T15" fmla="*/ 40 h 216"/>
                  <a:gd name="T16" fmla="*/ 133 w 216"/>
                  <a:gd name="T17" fmla="*/ 38 h 216"/>
                  <a:gd name="T18" fmla="*/ 127 w 216"/>
                  <a:gd name="T19" fmla="*/ 6 h 216"/>
                  <a:gd name="T20" fmla="*/ 121 w 216"/>
                  <a:gd name="T21" fmla="*/ 0 h 216"/>
                  <a:gd name="T22" fmla="*/ 95 w 216"/>
                  <a:gd name="T23" fmla="*/ 0 h 216"/>
                  <a:gd name="T24" fmla="*/ 89 w 216"/>
                  <a:gd name="T25" fmla="*/ 6 h 216"/>
                  <a:gd name="T26" fmla="*/ 83 w 216"/>
                  <a:gd name="T27" fmla="*/ 38 h 216"/>
                  <a:gd name="T28" fmla="*/ 77 w 216"/>
                  <a:gd name="T29" fmla="*/ 40 h 216"/>
                  <a:gd name="T30" fmla="*/ 49 w 216"/>
                  <a:gd name="T31" fmla="*/ 22 h 216"/>
                  <a:gd name="T32" fmla="*/ 41 w 216"/>
                  <a:gd name="T33" fmla="*/ 23 h 216"/>
                  <a:gd name="T34" fmla="*/ 23 w 216"/>
                  <a:gd name="T35" fmla="*/ 41 h 216"/>
                  <a:gd name="T36" fmla="*/ 22 w 216"/>
                  <a:gd name="T37" fmla="*/ 49 h 216"/>
                  <a:gd name="T38" fmla="*/ 40 w 216"/>
                  <a:gd name="T39" fmla="*/ 77 h 216"/>
                  <a:gd name="T40" fmla="*/ 38 w 216"/>
                  <a:gd name="T41" fmla="*/ 83 h 216"/>
                  <a:gd name="T42" fmla="*/ 6 w 216"/>
                  <a:gd name="T43" fmla="*/ 89 h 216"/>
                  <a:gd name="T44" fmla="*/ 0 w 216"/>
                  <a:gd name="T45" fmla="*/ 95 h 216"/>
                  <a:gd name="T46" fmla="*/ 0 w 216"/>
                  <a:gd name="T47" fmla="*/ 121 h 216"/>
                  <a:gd name="T48" fmla="*/ 6 w 216"/>
                  <a:gd name="T49" fmla="*/ 127 h 216"/>
                  <a:gd name="T50" fmla="*/ 38 w 216"/>
                  <a:gd name="T51" fmla="*/ 133 h 216"/>
                  <a:gd name="T52" fmla="*/ 40 w 216"/>
                  <a:gd name="T53" fmla="*/ 139 h 216"/>
                  <a:gd name="T54" fmla="*/ 22 w 216"/>
                  <a:gd name="T55" fmla="*/ 167 h 216"/>
                  <a:gd name="T56" fmla="*/ 23 w 216"/>
                  <a:gd name="T57" fmla="*/ 175 h 216"/>
                  <a:gd name="T58" fmla="*/ 41 w 216"/>
                  <a:gd name="T59" fmla="*/ 193 h 216"/>
                  <a:gd name="T60" fmla="*/ 49 w 216"/>
                  <a:gd name="T61" fmla="*/ 194 h 216"/>
                  <a:gd name="T62" fmla="*/ 77 w 216"/>
                  <a:gd name="T63" fmla="*/ 176 h 216"/>
                  <a:gd name="T64" fmla="*/ 83 w 216"/>
                  <a:gd name="T65" fmla="*/ 178 h 216"/>
                  <a:gd name="T66" fmla="*/ 89 w 216"/>
                  <a:gd name="T67" fmla="*/ 210 h 216"/>
                  <a:gd name="T68" fmla="*/ 95 w 216"/>
                  <a:gd name="T69" fmla="*/ 216 h 216"/>
                  <a:gd name="T70" fmla="*/ 121 w 216"/>
                  <a:gd name="T71" fmla="*/ 216 h 216"/>
                  <a:gd name="T72" fmla="*/ 127 w 216"/>
                  <a:gd name="T73" fmla="*/ 210 h 216"/>
                  <a:gd name="T74" fmla="*/ 133 w 216"/>
                  <a:gd name="T75" fmla="*/ 178 h 216"/>
                  <a:gd name="T76" fmla="*/ 139 w 216"/>
                  <a:gd name="T77" fmla="*/ 176 h 216"/>
                  <a:gd name="T78" fmla="*/ 167 w 216"/>
                  <a:gd name="T79" fmla="*/ 194 h 216"/>
                  <a:gd name="T80" fmla="*/ 175 w 216"/>
                  <a:gd name="T81" fmla="*/ 193 h 216"/>
                  <a:gd name="T82" fmla="*/ 193 w 216"/>
                  <a:gd name="T83" fmla="*/ 175 h 216"/>
                  <a:gd name="T84" fmla="*/ 194 w 216"/>
                  <a:gd name="T85" fmla="*/ 167 h 216"/>
                  <a:gd name="T86" fmla="*/ 176 w 216"/>
                  <a:gd name="T87" fmla="*/ 139 h 216"/>
                  <a:gd name="T88" fmla="*/ 178 w 216"/>
                  <a:gd name="T89" fmla="*/ 133 h 216"/>
                  <a:gd name="T90" fmla="*/ 210 w 216"/>
                  <a:gd name="T91" fmla="*/ 127 h 216"/>
                  <a:gd name="T92" fmla="*/ 216 w 216"/>
                  <a:gd name="T93" fmla="*/ 121 h 216"/>
                  <a:gd name="T94" fmla="*/ 216 w 216"/>
                  <a:gd name="T95" fmla="*/ 95 h 216"/>
                  <a:gd name="T96" fmla="*/ 210 w 216"/>
                  <a:gd name="T97" fmla="*/ 89 h 216"/>
                  <a:gd name="T98" fmla="*/ 108 w 216"/>
                  <a:gd name="T99" fmla="*/ 147 h 216"/>
                  <a:gd name="T100" fmla="*/ 69 w 216"/>
                  <a:gd name="T101" fmla="*/ 108 h 216"/>
                  <a:gd name="T102" fmla="*/ 108 w 216"/>
                  <a:gd name="T103" fmla="*/ 69 h 216"/>
                  <a:gd name="T104" fmla="*/ 147 w 216"/>
                  <a:gd name="T105" fmla="*/ 108 h 216"/>
                  <a:gd name="T106" fmla="*/ 108 w 216"/>
                  <a:gd name="T107" fmla="*/ 14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16">
                    <a:moveTo>
                      <a:pt x="210" y="89"/>
                    </a:moveTo>
                    <a:cubicBezTo>
                      <a:pt x="178" y="83"/>
                      <a:pt x="178" y="83"/>
                      <a:pt x="178" y="83"/>
                    </a:cubicBezTo>
                    <a:cubicBezTo>
                      <a:pt x="175" y="82"/>
                      <a:pt x="174" y="80"/>
                      <a:pt x="176" y="77"/>
                    </a:cubicBezTo>
                    <a:cubicBezTo>
                      <a:pt x="194" y="49"/>
                      <a:pt x="194" y="49"/>
                      <a:pt x="194" y="49"/>
                    </a:cubicBezTo>
                    <a:cubicBezTo>
                      <a:pt x="196" y="47"/>
                      <a:pt x="195" y="43"/>
                      <a:pt x="193" y="41"/>
                    </a:cubicBezTo>
                    <a:cubicBezTo>
                      <a:pt x="175" y="23"/>
                      <a:pt x="175" y="23"/>
                      <a:pt x="175" y="23"/>
                    </a:cubicBezTo>
                    <a:cubicBezTo>
                      <a:pt x="173" y="21"/>
                      <a:pt x="169" y="20"/>
                      <a:pt x="167" y="22"/>
                    </a:cubicBezTo>
                    <a:cubicBezTo>
                      <a:pt x="139" y="40"/>
                      <a:pt x="139" y="40"/>
                      <a:pt x="139" y="40"/>
                    </a:cubicBezTo>
                    <a:cubicBezTo>
                      <a:pt x="137" y="42"/>
                      <a:pt x="134" y="41"/>
                      <a:pt x="133" y="38"/>
                    </a:cubicBezTo>
                    <a:cubicBezTo>
                      <a:pt x="127" y="6"/>
                      <a:pt x="127" y="6"/>
                      <a:pt x="127" y="6"/>
                    </a:cubicBezTo>
                    <a:cubicBezTo>
                      <a:pt x="127" y="3"/>
                      <a:pt x="124" y="0"/>
                      <a:pt x="121" y="0"/>
                    </a:cubicBezTo>
                    <a:cubicBezTo>
                      <a:pt x="95" y="0"/>
                      <a:pt x="95" y="0"/>
                      <a:pt x="95" y="0"/>
                    </a:cubicBezTo>
                    <a:cubicBezTo>
                      <a:pt x="92" y="0"/>
                      <a:pt x="89" y="3"/>
                      <a:pt x="89" y="6"/>
                    </a:cubicBezTo>
                    <a:cubicBezTo>
                      <a:pt x="83" y="38"/>
                      <a:pt x="83" y="38"/>
                      <a:pt x="83" y="38"/>
                    </a:cubicBezTo>
                    <a:cubicBezTo>
                      <a:pt x="82" y="41"/>
                      <a:pt x="80" y="42"/>
                      <a:pt x="77" y="40"/>
                    </a:cubicBezTo>
                    <a:cubicBezTo>
                      <a:pt x="49" y="22"/>
                      <a:pt x="49" y="22"/>
                      <a:pt x="49" y="22"/>
                    </a:cubicBezTo>
                    <a:cubicBezTo>
                      <a:pt x="47" y="20"/>
                      <a:pt x="43" y="21"/>
                      <a:pt x="41" y="23"/>
                    </a:cubicBezTo>
                    <a:cubicBezTo>
                      <a:pt x="23" y="41"/>
                      <a:pt x="23" y="41"/>
                      <a:pt x="23" y="41"/>
                    </a:cubicBezTo>
                    <a:cubicBezTo>
                      <a:pt x="21" y="43"/>
                      <a:pt x="20" y="47"/>
                      <a:pt x="22" y="49"/>
                    </a:cubicBezTo>
                    <a:cubicBezTo>
                      <a:pt x="40" y="77"/>
                      <a:pt x="40" y="77"/>
                      <a:pt x="40" y="77"/>
                    </a:cubicBezTo>
                    <a:cubicBezTo>
                      <a:pt x="42" y="80"/>
                      <a:pt x="41" y="82"/>
                      <a:pt x="38" y="83"/>
                    </a:cubicBezTo>
                    <a:cubicBezTo>
                      <a:pt x="6" y="89"/>
                      <a:pt x="6" y="89"/>
                      <a:pt x="6" y="89"/>
                    </a:cubicBezTo>
                    <a:cubicBezTo>
                      <a:pt x="3" y="89"/>
                      <a:pt x="0" y="92"/>
                      <a:pt x="0" y="95"/>
                    </a:cubicBezTo>
                    <a:cubicBezTo>
                      <a:pt x="0" y="121"/>
                      <a:pt x="0" y="121"/>
                      <a:pt x="0" y="121"/>
                    </a:cubicBezTo>
                    <a:cubicBezTo>
                      <a:pt x="0" y="124"/>
                      <a:pt x="3" y="127"/>
                      <a:pt x="6" y="127"/>
                    </a:cubicBezTo>
                    <a:cubicBezTo>
                      <a:pt x="38" y="133"/>
                      <a:pt x="38" y="133"/>
                      <a:pt x="38" y="133"/>
                    </a:cubicBezTo>
                    <a:cubicBezTo>
                      <a:pt x="41" y="134"/>
                      <a:pt x="42" y="137"/>
                      <a:pt x="40" y="139"/>
                    </a:cubicBezTo>
                    <a:cubicBezTo>
                      <a:pt x="22" y="167"/>
                      <a:pt x="22" y="167"/>
                      <a:pt x="22" y="167"/>
                    </a:cubicBezTo>
                    <a:cubicBezTo>
                      <a:pt x="20" y="169"/>
                      <a:pt x="21" y="173"/>
                      <a:pt x="23" y="175"/>
                    </a:cubicBezTo>
                    <a:cubicBezTo>
                      <a:pt x="41" y="193"/>
                      <a:pt x="41" y="193"/>
                      <a:pt x="41" y="193"/>
                    </a:cubicBezTo>
                    <a:cubicBezTo>
                      <a:pt x="43" y="195"/>
                      <a:pt x="47" y="196"/>
                      <a:pt x="49" y="194"/>
                    </a:cubicBezTo>
                    <a:cubicBezTo>
                      <a:pt x="77" y="176"/>
                      <a:pt x="77" y="176"/>
                      <a:pt x="77" y="176"/>
                    </a:cubicBezTo>
                    <a:cubicBezTo>
                      <a:pt x="80" y="174"/>
                      <a:pt x="82" y="175"/>
                      <a:pt x="83" y="178"/>
                    </a:cubicBezTo>
                    <a:cubicBezTo>
                      <a:pt x="89" y="210"/>
                      <a:pt x="89" y="210"/>
                      <a:pt x="89" y="210"/>
                    </a:cubicBezTo>
                    <a:cubicBezTo>
                      <a:pt x="89" y="213"/>
                      <a:pt x="92" y="216"/>
                      <a:pt x="95" y="216"/>
                    </a:cubicBezTo>
                    <a:cubicBezTo>
                      <a:pt x="121" y="216"/>
                      <a:pt x="121" y="216"/>
                      <a:pt x="121" y="216"/>
                    </a:cubicBezTo>
                    <a:cubicBezTo>
                      <a:pt x="124" y="216"/>
                      <a:pt x="127" y="213"/>
                      <a:pt x="127" y="210"/>
                    </a:cubicBezTo>
                    <a:cubicBezTo>
                      <a:pt x="133" y="178"/>
                      <a:pt x="133" y="178"/>
                      <a:pt x="133" y="178"/>
                    </a:cubicBezTo>
                    <a:cubicBezTo>
                      <a:pt x="134" y="175"/>
                      <a:pt x="137" y="174"/>
                      <a:pt x="139" y="176"/>
                    </a:cubicBezTo>
                    <a:cubicBezTo>
                      <a:pt x="167" y="194"/>
                      <a:pt x="167" y="194"/>
                      <a:pt x="167" y="194"/>
                    </a:cubicBezTo>
                    <a:cubicBezTo>
                      <a:pt x="169" y="196"/>
                      <a:pt x="173" y="195"/>
                      <a:pt x="175" y="193"/>
                    </a:cubicBezTo>
                    <a:cubicBezTo>
                      <a:pt x="193" y="175"/>
                      <a:pt x="193" y="175"/>
                      <a:pt x="193" y="175"/>
                    </a:cubicBezTo>
                    <a:cubicBezTo>
                      <a:pt x="195" y="173"/>
                      <a:pt x="196" y="169"/>
                      <a:pt x="194" y="167"/>
                    </a:cubicBezTo>
                    <a:cubicBezTo>
                      <a:pt x="176" y="139"/>
                      <a:pt x="176" y="139"/>
                      <a:pt x="176" y="139"/>
                    </a:cubicBezTo>
                    <a:cubicBezTo>
                      <a:pt x="174" y="137"/>
                      <a:pt x="175" y="134"/>
                      <a:pt x="178" y="133"/>
                    </a:cubicBezTo>
                    <a:cubicBezTo>
                      <a:pt x="210" y="127"/>
                      <a:pt x="210" y="127"/>
                      <a:pt x="210" y="127"/>
                    </a:cubicBezTo>
                    <a:cubicBezTo>
                      <a:pt x="213" y="127"/>
                      <a:pt x="216" y="124"/>
                      <a:pt x="216" y="121"/>
                    </a:cubicBezTo>
                    <a:cubicBezTo>
                      <a:pt x="216" y="95"/>
                      <a:pt x="216" y="95"/>
                      <a:pt x="216" y="95"/>
                    </a:cubicBezTo>
                    <a:cubicBezTo>
                      <a:pt x="216" y="92"/>
                      <a:pt x="213" y="89"/>
                      <a:pt x="210" y="89"/>
                    </a:cubicBezTo>
                    <a:close/>
                    <a:moveTo>
                      <a:pt x="108" y="147"/>
                    </a:moveTo>
                    <a:cubicBezTo>
                      <a:pt x="86" y="147"/>
                      <a:pt x="69" y="130"/>
                      <a:pt x="69" y="108"/>
                    </a:cubicBezTo>
                    <a:cubicBezTo>
                      <a:pt x="69" y="87"/>
                      <a:pt x="86" y="69"/>
                      <a:pt x="108" y="69"/>
                    </a:cubicBezTo>
                    <a:cubicBezTo>
                      <a:pt x="130" y="69"/>
                      <a:pt x="147" y="87"/>
                      <a:pt x="147" y="108"/>
                    </a:cubicBezTo>
                    <a:cubicBezTo>
                      <a:pt x="147" y="130"/>
                      <a:pt x="130" y="147"/>
                      <a:pt x="108"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9" tIns="34295" rIns="68589" bIns="34295" numCol="1" anchor="t" anchorCtr="0" compatLnSpc="1"/>
              <a:lstStyle/>
              <a:p>
                <a:endParaRPr lang="zh-CN" altLang="en-US"/>
              </a:p>
            </p:txBody>
          </p:sp>
        </p:grpSp>
      </p:grpSp>
      <p:grpSp>
        <p:nvGrpSpPr>
          <p:cNvPr id="105" name="组合 104"/>
          <p:cNvGrpSpPr/>
          <p:nvPr/>
        </p:nvGrpSpPr>
        <p:grpSpPr>
          <a:xfrm>
            <a:off x="3780706" y="2966864"/>
            <a:ext cx="1658749" cy="685800"/>
            <a:chOff x="6079735" y="2246784"/>
            <a:chExt cx="1658749" cy="685800"/>
          </a:xfrm>
        </p:grpSpPr>
        <p:sp>
          <p:nvSpPr>
            <p:cNvPr id="106" name="Rectangle 4"/>
            <p:cNvSpPr txBox="1">
              <a:spLocks noChangeArrowheads="1"/>
            </p:cNvSpPr>
            <p:nvPr/>
          </p:nvSpPr>
          <p:spPr bwMode="auto">
            <a:xfrm>
              <a:off x="6231277" y="2246784"/>
              <a:ext cx="13724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tx1">
                      <a:lumMod val="75000"/>
                      <a:lumOff val="25000"/>
                    </a:schemeClr>
                  </a:solidFill>
                  <a:effectLst/>
                  <a:uLnTx/>
                  <a:uFillTx/>
                  <a:latin typeface="Arial" panose="020B0604020202020204"/>
                  <a:ea typeface="微软雅黑" panose="020B0503020204020204" pitchFamily="34" charset="-122"/>
                  <a:cs typeface="+mj-cs"/>
                </a:rPr>
                <a:t>成功项目展示</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cs typeface="+mj-cs"/>
              </a:endParaRPr>
            </a:p>
          </p:txBody>
        </p:sp>
        <p:sp>
          <p:nvSpPr>
            <p:cNvPr id="107" name="Rectangle 4"/>
            <p:cNvSpPr txBox="1">
              <a:spLocks noChangeArrowheads="1"/>
            </p:cNvSpPr>
            <p:nvPr/>
          </p:nvSpPr>
          <p:spPr bwMode="auto">
            <a:xfrm>
              <a:off x="6079735" y="2551584"/>
              <a:ext cx="165874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800" b="0" kern="0" dirty="0" smtClean="0">
                  <a:solidFill>
                    <a:schemeClr val="tx1">
                      <a:lumMod val="75000"/>
                      <a:lumOff val="25000"/>
                    </a:schemeClr>
                  </a:solidFill>
                  <a:latin typeface="Arial" panose="020B0604020202020204"/>
                  <a:ea typeface="微软雅黑" panose="020B0503020204020204" pitchFamily="34" charset="-122"/>
                </a:rPr>
                <a:t>SUCCESSFUL PROJECT PRESENTATION</a:t>
              </a:r>
              <a:endParaRPr kumimoji="0" lang="zh-CN" altLang="en-US" sz="8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endParaRPr>
            </a:p>
          </p:txBody>
        </p:sp>
      </p:grpSp>
      <p:grpSp>
        <p:nvGrpSpPr>
          <p:cNvPr id="108" name="组合 107"/>
          <p:cNvGrpSpPr/>
          <p:nvPr/>
        </p:nvGrpSpPr>
        <p:grpSpPr>
          <a:xfrm>
            <a:off x="5357675" y="2354757"/>
            <a:ext cx="1354100" cy="1191784"/>
            <a:chOff x="5357675" y="2354757"/>
            <a:chExt cx="1354100" cy="1191784"/>
          </a:xfrm>
        </p:grpSpPr>
        <p:grpSp>
          <p:nvGrpSpPr>
            <p:cNvPr id="109" name="组合 108"/>
            <p:cNvGrpSpPr/>
            <p:nvPr/>
          </p:nvGrpSpPr>
          <p:grpSpPr>
            <a:xfrm>
              <a:off x="5357675" y="2354757"/>
              <a:ext cx="1354100" cy="1191784"/>
              <a:chOff x="5288320" y="2306787"/>
              <a:chExt cx="1636825" cy="1440620"/>
            </a:xfrm>
          </p:grpSpPr>
          <p:sp>
            <p:nvSpPr>
              <p:cNvPr id="115" name="Freeform 5"/>
              <p:cNvSpPr/>
              <p:nvPr/>
            </p:nvSpPr>
            <p:spPr bwMode="auto">
              <a:xfrm>
                <a:off x="5288320" y="2306787"/>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116" name="Freeform 5"/>
              <p:cNvSpPr/>
              <p:nvPr/>
            </p:nvSpPr>
            <p:spPr bwMode="auto">
              <a:xfrm>
                <a:off x="5391206" y="2397340"/>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110" name="组合 109"/>
            <p:cNvGrpSpPr/>
            <p:nvPr/>
          </p:nvGrpSpPr>
          <p:grpSpPr>
            <a:xfrm>
              <a:off x="5847322" y="2649655"/>
              <a:ext cx="527016" cy="515156"/>
              <a:chOff x="5710238" y="3049588"/>
              <a:chExt cx="771526" cy="754062"/>
            </a:xfrm>
            <a:solidFill>
              <a:schemeClr val="bg1"/>
            </a:solidFill>
          </p:grpSpPr>
          <p:sp>
            <p:nvSpPr>
              <p:cNvPr id="111" name="Freeform 355"/>
              <p:cNvSpPr/>
              <p:nvPr/>
            </p:nvSpPr>
            <p:spPr bwMode="auto">
              <a:xfrm>
                <a:off x="6026151" y="3049588"/>
                <a:ext cx="106363" cy="125413"/>
              </a:xfrm>
              <a:custGeom>
                <a:avLst/>
                <a:gdLst>
                  <a:gd name="T0" fmla="*/ 11 w 28"/>
                  <a:gd name="T1" fmla="*/ 32 h 33"/>
                  <a:gd name="T2" fmla="*/ 26 w 28"/>
                  <a:gd name="T3" fmla="*/ 19 h 33"/>
                  <a:gd name="T4" fmla="*/ 17 w 28"/>
                  <a:gd name="T5" fmla="*/ 1 h 33"/>
                  <a:gd name="T6" fmla="*/ 1 w 28"/>
                  <a:gd name="T7" fmla="*/ 14 h 33"/>
                  <a:gd name="T8" fmla="*/ 11 w 28"/>
                  <a:gd name="T9" fmla="*/ 32 h 33"/>
                </a:gdLst>
                <a:ahLst/>
                <a:cxnLst>
                  <a:cxn ang="0">
                    <a:pos x="T0" y="T1"/>
                  </a:cxn>
                  <a:cxn ang="0">
                    <a:pos x="T2" y="T3"/>
                  </a:cxn>
                  <a:cxn ang="0">
                    <a:pos x="T4" y="T5"/>
                  </a:cxn>
                  <a:cxn ang="0">
                    <a:pos x="T6" y="T7"/>
                  </a:cxn>
                  <a:cxn ang="0">
                    <a:pos x="T8" y="T9"/>
                  </a:cxn>
                </a:cxnLst>
                <a:rect l="0" t="0" r="r" b="b"/>
                <a:pathLst>
                  <a:path w="28" h="33">
                    <a:moveTo>
                      <a:pt x="11" y="32"/>
                    </a:moveTo>
                    <a:cubicBezTo>
                      <a:pt x="18" y="33"/>
                      <a:pt x="24" y="27"/>
                      <a:pt x="26" y="19"/>
                    </a:cubicBezTo>
                    <a:cubicBezTo>
                      <a:pt x="28" y="10"/>
                      <a:pt x="24" y="2"/>
                      <a:pt x="17" y="1"/>
                    </a:cubicBezTo>
                    <a:cubicBezTo>
                      <a:pt x="10" y="0"/>
                      <a:pt x="3" y="6"/>
                      <a:pt x="1" y="14"/>
                    </a:cubicBezTo>
                    <a:cubicBezTo>
                      <a:pt x="0" y="22"/>
                      <a:pt x="4" y="30"/>
                      <a:pt x="11"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112" name="Freeform 356"/>
              <p:cNvSpPr/>
              <p:nvPr/>
            </p:nvSpPr>
            <p:spPr bwMode="auto">
              <a:xfrm>
                <a:off x="5797551" y="3160713"/>
                <a:ext cx="479425" cy="498475"/>
              </a:xfrm>
              <a:custGeom>
                <a:avLst/>
                <a:gdLst>
                  <a:gd name="T0" fmla="*/ 27 w 126"/>
                  <a:gd name="T1" fmla="*/ 32 h 131"/>
                  <a:gd name="T2" fmla="*/ 40 w 126"/>
                  <a:gd name="T3" fmla="*/ 22 h 131"/>
                  <a:gd name="T4" fmla="*/ 26 w 126"/>
                  <a:gd name="T5" fmla="*/ 62 h 131"/>
                  <a:gd name="T6" fmla="*/ 26 w 126"/>
                  <a:gd name="T7" fmla="*/ 62 h 131"/>
                  <a:gd name="T8" fmla="*/ 36 w 126"/>
                  <a:gd name="T9" fmla="*/ 66 h 131"/>
                  <a:gd name="T10" fmla="*/ 31 w 126"/>
                  <a:gd name="T11" fmla="*/ 91 h 131"/>
                  <a:gd name="T12" fmla="*/ 17 w 126"/>
                  <a:gd name="T13" fmla="*/ 123 h 131"/>
                  <a:gd name="T14" fmla="*/ 32 w 126"/>
                  <a:gd name="T15" fmla="*/ 131 h 131"/>
                  <a:gd name="T16" fmla="*/ 51 w 126"/>
                  <a:gd name="T17" fmla="*/ 88 h 131"/>
                  <a:gd name="T18" fmla="*/ 54 w 126"/>
                  <a:gd name="T19" fmla="*/ 74 h 131"/>
                  <a:gd name="T20" fmla="*/ 75 w 126"/>
                  <a:gd name="T21" fmla="*/ 75 h 131"/>
                  <a:gd name="T22" fmla="*/ 73 w 126"/>
                  <a:gd name="T23" fmla="*/ 79 h 131"/>
                  <a:gd name="T24" fmla="*/ 70 w 126"/>
                  <a:gd name="T25" fmla="*/ 96 h 131"/>
                  <a:gd name="T26" fmla="*/ 86 w 126"/>
                  <a:gd name="T27" fmla="*/ 100 h 131"/>
                  <a:gd name="T28" fmla="*/ 92 w 126"/>
                  <a:gd name="T29" fmla="*/ 80 h 131"/>
                  <a:gd name="T30" fmla="*/ 95 w 126"/>
                  <a:gd name="T31" fmla="*/ 69 h 131"/>
                  <a:gd name="T32" fmla="*/ 86 w 126"/>
                  <a:gd name="T33" fmla="*/ 57 h 131"/>
                  <a:gd name="T34" fmla="*/ 86 w 126"/>
                  <a:gd name="T35" fmla="*/ 57 h 131"/>
                  <a:gd name="T36" fmla="*/ 85 w 126"/>
                  <a:gd name="T37" fmla="*/ 57 h 131"/>
                  <a:gd name="T38" fmla="*/ 84 w 126"/>
                  <a:gd name="T39" fmla="*/ 57 h 131"/>
                  <a:gd name="T40" fmla="*/ 81 w 126"/>
                  <a:gd name="T41" fmla="*/ 56 h 131"/>
                  <a:gd name="T42" fmla="*/ 76 w 126"/>
                  <a:gd name="T43" fmla="*/ 56 h 131"/>
                  <a:gd name="T44" fmla="*/ 66 w 126"/>
                  <a:gd name="T45" fmla="*/ 55 h 131"/>
                  <a:gd name="T46" fmla="*/ 74 w 126"/>
                  <a:gd name="T47" fmla="*/ 27 h 131"/>
                  <a:gd name="T48" fmla="*/ 78 w 126"/>
                  <a:gd name="T49" fmla="*/ 33 h 131"/>
                  <a:gd name="T50" fmla="*/ 83 w 126"/>
                  <a:gd name="T51" fmla="*/ 39 h 131"/>
                  <a:gd name="T52" fmla="*/ 84 w 126"/>
                  <a:gd name="T53" fmla="*/ 40 h 131"/>
                  <a:gd name="T54" fmla="*/ 91 w 126"/>
                  <a:gd name="T55" fmla="*/ 45 h 131"/>
                  <a:gd name="T56" fmla="*/ 91 w 126"/>
                  <a:gd name="T57" fmla="*/ 45 h 131"/>
                  <a:gd name="T58" fmla="*/ 91 w 126"/>
                  <a:gd name="T59" fmla="*/ 45 h 131"/>
                  <a:gd name="T60" fmla="*/ 92 w 126"/>
                  <a:gd name="T61" fmla="*/ 45 h 131"/>
                  <a:gd name="T62" fmla="*/ 95 w 126"/>
                  <a:gd name="T63" fmla="*/ 45 h 131"/>
                  <a:gd name="T64" fmla="*/ 126 w 126"/>
                  <a:gd name="T65" fmla="*/ 45 h 131"/>
                  <a:gd name="T66" fmla="*/ 126 w 126"/>
                  <a:gd name="T67" fmla="*/ 28 h 131"/>
                  <a:gd name="T68" fmla="*/ 95 w 126"/>
                  <a:gd name="T69" fmla="*/ 29 h 131"/>
                  <a:gd name="T70" fmla="*/ 94 w 126"/>
                  <a:gd name="T71" fmla="*/ 29 h 131"/>
                  <a:gd name="T72" fmla="*/ 91 w 126"/>
                  <a:gd name="T73" fmla="*/ 24 h 131"/>
                  <a:gd name="T74" fmla="*/ 81 w 126"/>
                  <a:gd name="T75" fmla="*/ 12 h 131"/>
                  <a:gd name="T76" fmla="*/ 75 w 126"/>
                  <a:gd name="T77" fmla="*/ 9 h 131"/>
                  <a:gd name="T78" fmla="*/ 74 w 126"/>
                  <a:gd name="T79" fmla="*/ 8 h 131"/>
                  <a:gd name="T80" fmla="*/ 76 w 126"/>
                  <a:gd name="T81" fmla="*/ 14 h 131"/>
                  <a:gd name="T82" fmla="*/ 71 w 126"/>
                  <a:gd name="T83" fmla="*/ 16 h 131"/>
                  <a:gd name="T84" fmla="*/ 71 w 126"/>
                  <a:gd name="T85" fmla="*/ 21 h 131"/>
                  <a:gd name="T86" fmla="*/ 61 w 126"/>
                  <a:gd name="T87" fmla="*/ 37 h 131"/>
                  <a:gd name="T88" fmla="*/ 68 w 126"/>
                  <a:gd name="T89" fmla="*/ 12 h 131"/>
                  <a:gd name="T90" fmla="*/ 69 w 126"/>
                  <a:gd name="T91" fmla="*/ 11 h 131"/>
                  <a:gd name="T92" fmla="*/ 70 w 126"/>
                  <a:gd name="T93" fmla="*/ 6 h 131"/>
                  <a:gd name="T94" fmla="*/ 68 w 126"/>
                  <a:gd name="T95" fmla="*/ 5 h 131"/>
                  <a:gd name="T96" fmla="*/ 65 w 126"/>
                  <a:gd name="T97" fmla="*/ 10 h 131"/>
                  <a:gd name="T98" fmla="*/ 65 w 126"/>
                  <a:gd name="T99" fmla="*/ 11 h 131"/>
                  <a:gd name="T100" fmla="*/ 57 w 126"/>
                  <a:gd name="T101" fmla="*/ 35 h 131"/>
                  <a:gd name="T102" fmla="*/ 58 w 126"/>
                  <a:gd name="T103" fmla="*/ 17 h 131"/>
                  <a:gd name="T104" fmla="*/ 61 w 126"/>
                  <a:gd name="T105" fmla="*/ 12 h 131"/>
                  <a:gd name="T106" fmla="*/ 59 w 126"/>
                  <a:gd name="T107" fmla="*/ 8 h 131"/>
                  <a:gd name="T108" fmla="*/ 63 w 126"/>
                  <a:gd name="T109" fmla="*/ 4 h 131"/>
                  <a:gd name="T110" fmla="*/ 53 w 126"/>
                  <a:gd name="T111" fmla="*/ 1 h 131"/>
                  <a:gd name="T112" fmla="*/ 44 w 126"/>
                  <a:gd name="T113" fmla="*/ 1 h 131"/>
                  <a:gd name="T114" fmla="*/ 18 w 126"/>
                  <a:gd name="T115" fmla="*/ 19 h 131"/>
                  <a:gd name="T116" fmla="*/ 0 w 126"/>
                  <a:gd name="T117" fmla="*/ 49 h 131"/>
                  <a:gd name="T118" fmla="*/ 15 w 126"/>
                  <a:gd name="T119" fmla="*/ 57 h 131"/>
                  <a:gd name="T120" fmla="*/ 27 w 126"/>
                  <a:gd name="T121" fmla="*/ 3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 h="131">
                    <a:moveTo>
                      <a:pt x="27" y="32"/>
                    </a:moveTo>
                    <a:cubicBezTo>
                      <a:pt x="40" y="22"/>
                      <a:pt x="40" y="22"/>
                      <a:pt x="40" y="22"/>
                    </a:cubicBezTo>
                    <a:cubicBezTo>
                      <a:pt x="35" y="36"/>
                      <a:pt x="30" y="49"/>
                      <a:pt x="26" y="62"/>
                    </a:cubicBezTo>
                    <a:cubicBezTo>
                      <a:pt x="26" y="62"/>
                      <a:pt x="26" y="62"/>
                      <a:pt x="26" y="62"/>
                    </a:cubicBezTo>
                    <a:cubicBezTo>
                      <a:pt x="29" y="64"/>
                      <a:pt x="33" y="65"/>
                      <a:pt x="36" y="66"/>
                    </a:cubicBezTo>
                    <a:cubicBezTo>
                      <a:pt x="35" y="75"/>
                      <a:pt x="33" y="85"/>
                      <a:pt x="31" y="91"/>
                    </a:cubicBezTo>
                    <a:cubicBezTo>
                      <a:pt x="17" y="123"/>
                      <a:pt x="17" y="123"/>
                      <a:pt x="17" y="123"/>
                    </a:cubicBezTo>
                    <a:cubicBezTo>
                      <a:pt x="32" y="131"/>
                      <a:pt x="32" y="131"/>
                      <a:pt x="32" y="131"/>
                    </a:cubicBezTo>
                    <a:cubicBezTo>
                      <a:pt x="37" y="119"/>
                      <a:pt x="46" y="107"/>
                      <a:pt x="51" y="88"/>
                    </a:cubicBezTo>
                    <a:cubicBezTo>
                      <a:pt x="52" y="83"/>
                      <a:pt x="53" y="78"/>
                      <a:pt x="54" y="74"/>
                    </a:cubicBezTo>
                    <a:cubicBezTo>
                      <a:pt x="75" y="75"/>
                      <a:pt x="75" y="75"/>
                      <a:pt x="75" y="75"/>
                    </a:cubicBezTo>
                    <a:cubicBezTo>
                      <a:pt x="73" y="79"/>
                      <a:pt x="73" y="79"/>
                      <a:pt x="73" y="79"/>
                    </a:cubicBezTo>
                    <a:cubicBezTo>
                      <a:pt x="70" y="96"/>
                      <a:pt x="70" y="96"/>
                      <a:pt x="70" y="96"/>
                    </a:cubicBezTo>
                    <a:cubicBezTo>
                      <a:pt x="86" y="100"/>
                      <a:pt x="86" y="100"/>
                      <a:pt x="86" y="100"/>
                    </a:cubicBezTo>
                    <a:cubicBezTo>
                      <a:pt x="88" y="95"/>
                      <a:pt x="90" y="88"/>
                      <a:pt x="92" y="80"/>
                    </a:cubicBezTo>
                    <a:cubicBezTo>
                      <a:pt x="95" y="69"/>
                      <a:pt x="95" y="69"/>
                      <a:pt x="95" y="69"/>
                    </a:cubicBezTo>
                    <a:cubicBezTo>
                      <a:pt x="86" y="57"/>
                      <a:pt x="86" y="57"/>
                      <a:pt x="86" y="57"/>
                    </a:cubicBezTo>
                    <a:cubicBezTo>
                      <a:pt x="86" y="57"/>
                      <a:pt x="86" y="57"/>
                      <a:pt x="86" y="57"/>
                    </a:cubicBezTo>
                    <a:cubicBezTo>
                      <a:pt x="85" y="57"/>
                      <a:pt x="85" y="57"/>
                      <a:pt x="85" y="57"/>
                    </a:cubicBezTo>
                    <a:cubicBezTo>
                      <a:pt x="84" y="57"/>
                      <a:pt x="84" y="57"/>
                      <a:pt x="84" y="57"/>
                    </a:cubicBezTo>
                    <a:cubicBezTo>
                      <a:pt x="81" y="56"/>
                      <a:pt x="81" y="56"/>
                      <a:pt x="81" y="56"/>
                    </a:cubicBezTo>
                    <a:cubicBezTo>
                      <a:pt x="76" y="56"/>
                      <a:pt x="76" y="56"/>
                      <a:pt x="76" y="56"/>
                    </a:cubicBezTo>
                    <a:cubicBezTo>
                      <a:pt x="72" y="56"/>
                      <a:pt x="69" y="56"/>
                      <a:pt x="66" y="55"/>
                    </a:cubicBezTo>
                    <a:cubicBezTo>
                      <a:pt x="69" y="46"/>
                      <a:pt x="72" y="36"/>
                      <a:pt x="74" y="27"/>
                    </a:cubicBezTo>
                    <a:cubicBezTo>
                      <a:pt x="78" y="33"/>
                      <a:pt x="78" y="33"/>
                      <a:pt x="78" y="33"/>
                    </a:cubicBezTo>
                    <a:cubicBezTo>
                      <a:pt x="83" y="39"/>
                      <a:pt x="83" y="39"/>
                      <a:pt x="83" y="39"/>
                    </a:cubicBezTo>
                    <a:cubicBezTo>
                      <a:pt x="84" y="40"/>
                      <a:pt x="84" y="40"/>
                      <a:pt x="84" y="40"/>
                    </a:cubicBezTo>
                    <a:cubicBezTo>
                      <a:pt x="91" y="45"/>
                      <a:pt x="91" y="45"/>
                      <a:pt x="91" y="45"/>
                    </a:cubicBezTo>
                    <a:cubicBezTo>
                      <a:pt x="91" y="45"/>
                      <a:pt x="91" y="45"/>
                      <a:pt x="91" y="45"/>
                    </a:cubicBezTo>
                    <a:cubicBezTo>
                      <a:pt x="91" y="45"/>
                      <a:pt x="91" y="45"/>
                      <a:pt x="91" y="45"/>
                    </a:cubicBezTo>
                    <a:cubicBezTo>
                      <a:pt x="92" y="45"/>
                      <a:pt x="92" y="45"/>
                      <a:pt x="92" y="45"/>
                    </a:cubicBezTo>
                    <a:cubicBezTo>
                      <a:pt x="95" y="45"/>
                      <a:pt x="95" y="45"/>
                      <a:pt x="95" y="45"/>
                    </a:cubicBezTo>
                    <a:cubicBezTo>
                      <a:pt x="126" y="45"/>
                      <a:pt x="126" y="45"/>
                      <a:pt x="126" y="45"/>
                    </a:cubicBezTo>
                    <a:cubicBezTo>
                      <a:pt x="126" y="39"/>
                      <a:pt x="126" y="34"/>
                      <a:pt x="126" y="28"/>
                    </a:cubicBezTo>
                    <a:cubicBezTo>
                      <a:pt x="95" y="29"/>
                      <a:pt x="95" y="29"/>
                      <a:pt x="95" y="29"/>
                    </a:cubicBezTo>
                    <a:cubicBezTo>
                      <a:pt x="94" y="29"/>
                      <a:pt x="94" y="29"/>
                      <a:pt x="94" y="29"/>
                    </a:cubicBezTo>
                    <a:cubicBezTo>
                      <a:pt x="91" y="24"/>
                      <a:pt x="91" y="24"/>
                      <a:pt x="91" y="24"/>
                    </a:cubicBezTo>
                    <a:cubicBezTo>
                      <a:pt x="81" y="12"/>
                      <a:pt x="81" y="12"/>
                      <a:pt x="81" y="12"/>
                    </a:cubicBezTo>
                    <a:cubicBezTo>
                      <a:pt x="80" y="10"/>
                      <a:pt x="78" y="9"/>
                      <a:pt x="75" y="9"/>
                    </a:cubicBezTo>
                    <a:cubicBezTo>
                      <a:pt x="75" y="8"/>
                      <a:pt x="75" y="8"/>
                      <a:pt x="74" y="8"/>
                    </a:cubicBezTo>
                    <a:cubicBezTo>
                      <a:pt x="76" y="14"/>
                      <a:pt x="76" y="14"/>
                      <a:pt x="76" y="14"/>
                    </a:cubicBezTo>
                    <a:cubicBezTo>
                      <a:pt x="71" y="16"/>
                      <a:pt x="71" y="16"/>
                      <a:pt x="71" y="16"/>
                    </a:cubicBezTo>
                    <a:cubicBezTo>
                      <a:pt x="71" y="21"/>
                      <a:pt x="71" y="21"/>
                      <a:pt x="71" y="21"/>
                    </a:cubicBezTo>
                    <a:cubicBezTo>
                      <a:pt x="61" y="37"/>
                      <a:pt x="61" y="37"/>
                      <a:pt x="61" y="37"/>
                    </a:cubicBezTo>
                    <a:cubicBezTo>
                      <a:pt x="68" y="12"/>
                      <a:pt x="68" y="12"/>
                      <a:pt x="68" y="12"/>
                    </a:cubicBezTo>
                    <a:cubicBezTo>
                      <a:pt x="69" y="11"/>
                      <a:pt x="69" y="11"/>
                      <a:pt x="69" y="11"/>
                    </a:cubicBezTo>
                    <a:cubicBezTo>
                      <a:pt x="70" y="6"/>
                      <a:pt x="70" y="6"/>
                      <a:pt x="70" y="6"/>
                    </a:cubicBezTo>
                    <a:cubicBezTo>
                      <a:pt x="68" y="5"/>
                      <a:pt x="68" y="5"/>
                      <a:pt x="68" y="5"/>
                    </a:cubicBezTo>
                    <a:cubicBezTo>
                      <a:pt x="65" y="10"/>
                      <a:pt x="65" y="10"/>
                      <a:pt x="65" y="10"/>
                    </a:cubicBezTo>
                    <a:cubicBezTo>
                      <a:pt x="65" y="11"/>
                      <a:pt x="65" y="11"/>
                      <a:pt x="65" y="11"/>
                    </a:cubicBezTo>
                    <a:cubicBezTo>
                      <a:pt x="57" y="35"/>
                      <a:pt x="57" y="35"/>
                      <a:pt x="57" y="35"/>
                    </a:cubicBezTo>
                    <a:cubicBezTo>
                      <a:pt x="58" y="17"/>
                      <a:pt x="58" y="17"/>
                      <a:pt x="58" y="17"/>
                    </a:cubicBezTo>
                    <a:cubicBezTo>
                      <a:pt x="61" y="12"/>
                      <a:pt x="61" y="12"/>
                      <a:pt x="61" y="12"/>
                    </a:cubicBezTo>
                    <a:cubicBezTo>
                      <a:pt x="59" y="8"/>
                      <a:pt x="59" y="8"/>
                      <a:pt x="59" y="8"/>
                    </a:cubicBezTo>
                    <a:cubicBezTo>
                      <a:pt x="63" y="4"/>
                      <a:pt x="63" y="4"/>
                      <a:pt x="63" y="4"/>
                    </a:cubicBezTo>
                    <a:cubicBezTo>
                      <a:pt x="60" y="3"/>
                      <a:pt x="56" y="2"/>
                      <a:pt x="53" y="1"/>
                    </a:cubicBezTo>
                    <a:cubicBezTo>
                      <a:pt x="48" y="0"/>
                      <a:pt x="47" y="0"/>
                      <a:pt x="44" y="1"/>
                    </a:cubicBezTo>
                    <a:cubicBezTo>
                      <a:pt x="18" y="19"/>
                      <a:pt x="18" y="19"/>
                      <a:pt x="18" y="19"/>
                    </a:cubicBezTo>
                    <a:cubicBezTo>
                      <a:pt x="7" y="34"/>
                      <a:pt x="6" y="39"/>
                      <a:pt x="0" y="49"/>
                    </a:cubicBezTo>
                    <a:cubicBezTo>
                      <a:pt x="5" y="52"/>
                      <a:pt x="10" y="55"/>
                      <a:pt x="15" y="57"/>
                    </a:cubicBezTo>
                    <a:cubicBezTo>
                      <a:pt x="19" y="49"/>
                      <a:pt x="27" y="35"/>
                      <a:pt x="27"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113" name="Freeform 357"/>
              <p:cNvSpPr>
                <a:spLocks noEditPoints="1"/>
              </p:cNvSpPr>
              <p:nvPr/>
            </p:nvSpPr>
            <p:spPr bwMode="auto">
              <a:xfrm>
                <a:off x="5710238" y="3370263"/>
                <a:ext cx="169863" cy="155575"/>
              </a:xfrm>
              <a:custGeom>
                <a:avLst/>
                <a:gdLst>
                  <a:gd name="T0" fmla="*/ 5 w 45"/>
                  <a:gd name="T1" fmla="*/ 33 h 41"/>
                  <a:gd name="T2" fmla="*/ 7 w 45"/>
                  <a:gd name="T3" fmla="*/ 32 h 41"/>
                  <a:gd name="T4" fmla="*/ 7 w 45"/>
                  <a:gd name="T5" fmla="*/ 32 h 41"/>
                  <a:gd name="T6" fmla="*/ 29 w 45"/>
                  <a:gd name="T7" fmla="*/ 39 h 41"/>
                  <a:gd name="T8" fmla="*/ 29 w 45"/>
                  <a:gd name="T9" fmla="*/ 39 h 41"/>
                  <a:gd name="T10" fmla="*/ 30 w 45"/>
                  <a:gd name="T11" fmla="*/ 41 h 41"/>
                  <a:gd name="T12" fmla="*/ 32 w 45"/>
                  <a:gd name="T13" fmla="*/ 41 h 41"/>
                  <a:gd name="T14" fmla="*/ 33 w 45"/>
                  <a:gd name="T15" fmla="*/ 40 h 41"/>
                  <a:gd name="T16" fmla="*/ 33 w 45"/>
                  <a:gd name="T17" fmla="*/ 40 h 41"/>
                  <a:gd name="T18" fmla="*/ 38 w 45"/>
                  <a:gd name="T19" fmla="*/ 37 h 41"/>
                  <a:gd name="T20" fmla="*/ 44 w 45"/>
                  <a:gd name="T21" fmla="*/ 18 h 41"/>
                  <a:gd name="T22" fmla="*/ 41 w 45"/>
                  <a:gd name="T23" fmla="*/ 13 h 41"/>
                  <a:gd name="T24" fmla="*/ 36 w 45"/>
                  <a:gd name="T25" fmla="*/ 11 h 41"/>
                  <a:gd name="T26" fmla="*/ 36 w 45"/>
                  <a:gd name="T27" fmla="*/ 11 h 41"/>
                  <a:gd name="T28" fmla="*/ 32 w 45"/>
                  <a:gd name="T29" fmla="*/ 4 h 41"/>
                  <a:gd name="T30" fmla="*/ 25 w 45"/>
                  <a:gd name="T31" fmla="*/ 1 h 41"/>
                  <a:gd name="T32" fmla="*/ 17 w 45"/>
                  <a:gd name="T33" fmla="*/ 5 h 41"/>
                  <a:gd name="T34" fmla="*/ 17 w 45"/>
                  <a:gd name="T35" fmla="*/ 6 h 41"/>
                  <a:gd name="T36" fmla="*/ 12 w 45"/>
                  <a:gd name="T37" fmla="*/ 4 h 41"/>
                  <a:gd name="T38" fmla="*/ 7 w 45"/>
                  <a:gd name="T39" fmla="*/ 7 h 41"/>
                  <a:gd name="T40" fmla="*/ 1 w 45"/>
                  <a:gd name="T41" fmla="*/ 25 h 41"/>
                  <a:gd name="T42" fmla="*/ 3 w 45"/>
                  <a:gd name="T43" fmla="*/ 30 h 41"/>
                  <a:gd name="T44" fmla="*/ 3 w 45"/>
                  <a:gd name="T45" fmla="*/ 31 h 41"/>
                  <a:gd name="T46" fmla="*/ 3 w 45"/>
                  <a:gd name="T47" fmla="*/ 32 h 41"/>
                  <a:gd name="T48" fmla="*/ 5 w 45"/>
                  <a:gd name="T49" fmla="*/ 33 h 41"/>
                  <a:gd name="T50" fmla="*/ 20 w 45"/>
                  <a:gd name="T51" fmla="*/ 6 h 41"/>
                  <a:gd name="T52" fmla="*/ 24 w 45"/>
                  <a:gd name="T53" fmla="*/ 4 h 41"/>
                  <a:gd name="T54" fmla="*/ 31 w 45"/>
                  <a:gd name="T55" fmla="*/ 7 h 41"/>
                  <a:gd name="T56" fmla="*/ 33 w 45"/>
                  <a:gd name="T57" fmla="*/ 10 h 41"/>
                  <a:gd name="T58" fmla="*/ 33 w 45"/>
                  <a:gd name="T59" fmla="*/ 10 h 41"/>
                  <a:gd name="T60" fmla="*/ 20 w 45"/>
                  <a:gd name="T61"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41">
                    <a:moveTo>
                      <a:pt x="5" y="33"/>
                    </a:moveTo>
                    <a:cubicBezTo>
                      <a:pt x="6" y="33"/>
                      <a:pt x="7" y="33"/>
                      <a:pt x="7" y="32"/>
                    </a:cubicBezTo>
                    <a:cubicBezTo>
                      <a:pt x="7" y="32"/>
                      <a:pt x="7" y="32"/>
                      <a:pt x="7" y="32"/>
                    </a:cubicBezTo>
                    <a:cubicBezTo>
                      <a:pt x="29" y="39"/>
                      <a:pt x="29" y="39"/>
                      <a:pt x="29" y="39"/>
                    </a:cubicBezTo>
                    <a:cubicBezTo>
                      <a:pt x="29" y="39"/>
                      <a:pt x="29" y="39"/>
                      <a:pt x="29" y="39"/>
                    </a:cubicBezTo>
                    <a:cubicBezTo>
                      <a:pt x="29" y="40"/>
                      <a:pt x="29" y="40"/>
                      <a:pt x="30" y="41"/>
                    </a:cubicBezTo>
                    <a:cubicBezTo>
                      <a:pt x="32" y="41"/>
                      <a:pt x="32" y="41"/>
                      <a:pt x="32" y="41"/>
                    </a:cubicBezTo>
                    <a:cubicBezTo>
                      <a:pt x="32" y="41"/>
                      <a:pt x="33" y="41"/>
                      <a:pt x="33" y="40"/>
                    </a:cubicBezTo>
                    <a:cubicBezTo>
                      <a:pt x="33" y="40"/>
                      <a:pt x="33" y="40"/>
                      <a:pt x="33" y="40"/>
                    </a:cubicBezTo>
                    <a:cubicBezTo>
                      <a:pt x="35" y="40"/>
                      <a:pt x="37" y="39"/>
                      <a:pt x="38" y="37"/>
                    </a:cubicBezTo>
                    <a:cubicBezTo>
                      <a:pt x="44" y="18"/>
                      <a:pt x="44" y="18"/>
                      <a:pt x="44" y="18"/>
                    </a:cubicBezTo>
                    <a:cubicBezTo>
                      <a:pt x="45" y="16"/>
                      <a:pt x="43" y="14"/>
                      <a:pt x="41" y="13"/>
                    </a:cubicBezTo>
                    <a:cubicBezTo>
                      <a:pt x="36" y="11"/>
                      <a:pt x="36" y="11"/>
                      <a:pt x="36" y="11"/>
                    </a:cubicBezTo>
                    <a:cubicBezTo>
                      <a:pt x="36" y="11"/>
                      <a:pt x="36" y="11"/>
                      <a:pt x="36" y="11"/>
                    </a:cubicBezTo>
                    <a:cubicBezTo>
                      <a:pt x="37" y="8"/>
                      <a:pt x="35" y="4"/>
                      <a:pt x="32" y="4"/>
                    </a:cubicBezTo>
                    <a:cubicBezTo>
                      <a:pt x="25" y="1"/>
                      <a:pt x="25" y="1"/>
                      <a:pt x="25" y="1"/>
                    </a:cubicBezTo>
                    <a:cubicBezTo>
                      <a:pt x="22" y="0"/>
                      <a:pt x="18" y="2"/>
                      <a:pt x="17" y="5"/>
                    </a:cubicBezTo>
                    <a:cubicBezTo>
                      <a:pt x="17" y="6"/>
                      <a:pt x="17" y="6"/>
                      <a:pt x="17" y="6"/>
                    </a:cubicBezTo>
                    <a:cubicBezTo>
                      <a:pt x="12" y="4"/>
                      <a:pt x="12" y="4"/>
                      <a:pt x="12" y="4"/>
                    </a:cubicBezTo>
                    <a:cubicBezTo>
                      <a:pt x="10" y="3"/>
                      <a:pt x="7" y="4"/>
                      <a:pt x="7" y="7"/>
                    </a:cubicBezTo>
                    <a:cubicBezTo>
                      <a:pt x="1" y="25"/>
                      <a:pt x="1" y="25"/>
                      <a:pt x="1" y="25"/>
                    </a:cubicBezTo>
                    <a:cubicBezTo>
                      <a:pt x="0" y="27"/>
                      <a:pt x="1" y="30"/>
                      <a:pt x="3" y="30"/>
                    </a:cubicBezTo>
                    <a:cubicBezTo>
                      <a:pt x="3" y="31"/>
                      <a:pt x="3" y="31"/>
                      <a:pt x="3" y="31"/>
                    </a:cubicBezTo>
                    <a:cubicBezTo>
                      <a:pt x="2" y="31"/>
                      <a:pt x="3" y="32"/>
                      <a:pt x="3" y="32"/>
                    </a:cubicBezTo>
                    <a:lnTo>
                      <a:pt x="5" y="33"/>
                    </a:lnTo>
                    <a:close/>
                    <a:moveTo>
                      <a:pt x="20" y="6"/>
                    </a:moveTo>
                    <a:cubicBezTo>
                      <a:pt x="21" y="4"/>
                      <a:pt x="22" y="4"/>
                      <a:pt x="24" y="4"/>
                    </a:cubicBezTo>
                    <a:cubicBezTo>
                      <a:pt x="31" y="7"/>
                      <a:pt x="31" y="7"/>
                      <a:pt x="31" y="7"/>
                    </a:cubicBezTo>
                    <a:cubicBezTo>
                      <a:pt x="33" y="7"/>
                      <a:pt x="33" y="8"/>
                      <a:pt x="33" y="10"/>
                    </a:cubicBezTo>
                    <a:cubicBezTo>
                      <a:pt x="33" y="10"/>
                      <a:pt x="33" y="10"/>
                      <a:pt x="33" y="10"/>
                    </a:cubicBezTo>
                    <a:cubicBezTo>
                      <a:pt x="20" y="6"/>
                      <a:pt x="20" y="6"/>
                      <a:pt x="2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114" name="Freeform 358"/>
              <p:cNvSpPr/>
              <p:nvPr/>
            </p:nvSpPr>
            <p:spPr bwMode="auto">
              <a:xfrm>
                <a:off x="5721351" y="3340100"/>
                <a:ext cx="760413" cy="463550"/>
              </a:xfrm>
              <a:custGeom>
                <a:avLst/>
                <a:gdLst>
                  <a:gd name="T0" fmla="*/ 479 w 479"/>
                  <a:gd name="T1" fmla="*/ 0 h 292"/>
                  <a:gd name="T2" fmla="*/ 395 w 479"/>
                  <a:gd name="T3" fmla="*/ 33 h 292"/>
                  <a:gd name="T4" fmla="*/ 412 w 479"/>
                  <a:gd name="T5" fmla="*/ 45 h 292"/>
                  <a:gd name="T6" fmla="*/ 307 w 479"/>
                  <a:gd name="T7" fmla="*/ 158 h 292"/>
                  <a:gd name="T8" fmla="*/ 213 w 479"/>
                  <a:gd name="T9" fmla="*/ 148 h 292"/>
                  <a:gd name="T10" fmla="*/ 139 w 479"/>
                  <a:gd name="T11" fmla="*/ 225 h 292"/>
                  <a:gd name="T12" fmla="*/ 62 w 479"/>
                  <a:gd name="T13" fmla="*/ 187 h 292"/>
                  <a:gd name="T14" fmla="*/ 0 w 479"/>
                  <a:gd name="T15" fmla="*/ 266 h 292"/>
                  <a:gd name="T16" fmla="*/ 33 w 479"/>
                  <a:gd name="T17" fmla="*/ 292 h 292"/>
                  <a:gd name="T18" fmla="*/ 74 w 479"/>
                  <a:gd name="T19" fmla="*/ 242 h 292"/>
                  <a:gd name="T20" fmla="*/ 148 w 479"/>
                  <a:gd name="T21" fmla="*/ 278 h 292"/>
                  <a:gd name="T22" fmla="*/ 230 w 479"/>
                  <a:gd name="T23" fmla="*/ 194 h 292"/>
                  <a:gd name="T24" fmla="*/ 323 w 479"/>
                  <a:gd name="T25" fmla="*/ 204 h 292"/>
                  <a:gd name="T26" fmla="*/ 448 w 479"/>
                  <a:gd name="T27" fmla="*/ 72 h 292"/>
                  <a:gd name="T28" fmla="*/ 472 w 479"/>
                  <a:gd name="T29" fmla="*/ 88 h 292"/>
                  <a:gd name="T30" fmla="*/ 479 w 479"/>
                  <a:gd name="T31"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9" h="292">
                    <a:moveTo>
                      <a:pt x="479" y="0"/>
                    </a:moveTo>
                    <a:lnTo>
                      <a:pt x="395" y="33"/>
                    </a:lnTo>
                    <a:lnTo>
                      <a:pt x="412" y="45"/>
                    </a:lnTo>
                    <a:lnTo>
                      <a:pt x="307" y="158"/>
                    </a:lnTo>
                    <a:lnTo>
                      <a:pt x="213" y="148"/>
                    </a:lnTo>
                    <a:lnTo>
                      <a:pt x="139" y="225"/>
                    </a:lnTo>
                    <a:lnTo>
                      <a:pt x="62" y="187"/>
                    </a:lnTo>
                    <a:lnTo>
                      <a:pt x="0" y="266"/>
                    </a:lnTo>
                    <a:lnTo>
                      <a:pt x="33" y="292"/>
                    </a:lnTo>
                    <a:lnTo>
                      <a:pt x="74" y="242"/>
                    </a:lnTo>
                    <a:lnTo>
                      <a:pt x="148" y="278"/>
                    </a:lnTo>
                    <a:lnTo>
                      <a:pt x="230" y="194"/>
                    </a:lnTo>
                    <a:lnTo>
                      <a:pt x="323" y="204"/>
                    </a:lnTo>
                    <a:lnTo>
                      <a:pt x="448" y="72"/>
                    </a:lnTo>
                    <a:lnTo>
                      <a:pt x="472" y="88"/>
                    </a:lnTo>
                    <a:lnTo>
                      <a:pt x="47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grpSp>
      </p:grpSp>
      <p:grpSp>
        <p:nvGrpSpPr>
          <p:cNvPr id="117" name="组合 116"/>
          <p:cNvGrpSpPr/>
          <p:nvPr/>
        </p:nvGrpSpPr>
        <p:grpSpPr>
          <a:xfrm>
            <a:off x="5292874" y="3686944"/>
            <a:ext cx="1557290" cy="685800"/>
            <a:chOff x="5622158" y="3364632"/>
            <a:chExt cx="1557290" cy="685800"/>
          </a:xfrm>
        </p:grpSpPr>
        <p:sp>
          <p:nvSpPr>
            <p:cNvPr id="118" name="Rectangle 4"/>
            <p:cNvSpPr txBox="1">
              <a:spLocks noChangeArrowheads="1"/>
            </p:cNvSpPr>
            <p:nvPr/>
          </p:nvSpPr>
          <p:spPr bwMode="auto">
            <a:xfrm>
              <a:off x="5638803" y="3364632"/>
              <a:ext cx="1540645"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chemeClr val="tx1">
                      <a:lumMod val="75000"/>
                      <a:lumOff val="25000"/>
                    </a:schemeClr>
                  </a:solidFill>
                  <a:effectLst/>
                  <a:uLnTx/>
                  <a:uFillTx/>
                  <a:latin typeface="Arial" panose="020B0604020202020204"/>
                  <a:ea typeface="微软雅黑" panose="020B0503020204020204" pitchFamily="34" charset="-122"/>
                  <a:cs typeface="+mj-cs"/>
                </a:rPr>
                <a:t>经验总结与不足</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cs typeface="+mj-cs"/>
              </a:endParaRPr>
            </a:p>
          </p:txBody>
        </p:sp>
        <p:sp>
          <p:nvSpPr>
            <p:cNvPr id="119" name="Rectangle 4"/>
            <p:cNvSpPr txBox="1">
              <a:spLocks noChangeArrowheads="1"/>
            </p:cNvSpPr>
            <p:nvPr/>
          </p:nvSpPr>
          <p:spPr bwMode="auto">
            <a:xfrm>
              <a:off x="5622158" y="3669432"/>
              <a:ext cx="1540645"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800" b="0" kern="0" dirty="0" smtClean="0">
                  <a:solidFill>
                    <a:schemeClr val="tx1">
                      <a:lumMod val="75000"/>
                      <a:lumOff val="25000"/>
                    </a:schemeClr>
                  </a:solidFill>
                  <a:latin typeface="Arial" panose="020B0604020202020204"/>
                  <a:ea typeface="微软雅黑" panose="020B0503020204020204" pitchFamily="34" charset="-122"/>
                </a:rPr>
                <a:t>EXPERIENCE SUMMARY AND DEFICIENCY</a:t>
              </a:r>
              <a:endParaRPr kumimoji="0" lang="zh-CN" altLang="en-US" sz="8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endParaRPr>
            </a:p>
          </p:txBody>
        </p:sp>
      </p:grpSp>
      <p:grpSp>
        <p:nvGrpSpPr>
          <p:cNvPr id="120" name="组合 119"/>
          <p:cNvGrpSpPr/>
          <p:nvPr/>
        </p:nvGrpSpPr>
        <p:grpSpPr>
          <a:xfrm>
            <a:off x="6832003" y="3136900"/>
            <a:ext cx="1354100" cy="1191784"/>
            <a:chOff x="6832003" y="3136900"/>
            <a:chExt cx="1354100" cy="1191784"/>
          </a:xfrm>
        </p:grpSpPr>
        <p:grpSp>
          <p:nvGrpSpPr>
            <p:cNvPr id="121" name="组合 120"/>
            <p:cNvGrpSpPr/>
            <p:nvPr/>
          </p:nvGrpSpPr>
          <p:grpSpPr>
            <a:xfrm>
              <a:off x="6832003" y="3136900"/>
              <a:ext cx="1354100" cy="1191784"/>
              <a:chOff x="6822258" y="3160938"/>
              <a:chExt cx="1636825" cy="1440620"/>
            </a:xfrm>
          </p:grpSpPr>
          <p:sp>
            <p:nvSpPr>
              <p:cNvPr id="125" name="Freeform 5"/>
              <p:cNvSpPr/>
              <p:nvPr/>
            </p:nvSpPr>
            <p:spPr bwMode="auto">
              <a:xfrm>
                <a:off x="6822258"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126" name="Freeform 5"/>
              <p:cNvSpPr/>
              <p:nvPr/>
            </p:nvSpPr>
            <p:spPr bwMode="auto">
              <a:xfrm>
                <a:off x="6925145"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B0F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122" name="组合 121"/>
            <p:cNvGrpSpPr/>
            <p:nvPr/>
          </p:nvGrpSpPr>
          <p:grpSpPr>
            <a:xfrm>
              <a:off x="7237090" y="3508648"/>
              <a:ext cx="526088" cy="469226"/>
              <a:chOff x="8366125" y="119063"/>
              <a:chExt cx="1571625" cy="1401763"/>
            </a:xfrm>
            <a:solidFill>
              <a:schemeClr val="bg1"/>
            </a:solidFill>
          </p:grpSpPr>
          <p:sp>
            <p:nvSpPr>
              <p:cNvPr id="123" name="Freeform 278"/>
              <p:cNvSpPr>
                <a:spLocks noEditPoints="1"/>
              </p:cNvSpPr>
              <p:nvPr/>
            </p:nvSpPr>
            <p:spPr bwMode="auto">
              <a:xfrm>
                <a:off x="8404225" y="119063"/>
                <a:ext cx="1398588" cy="1398588"/>
              </a:xfrm>
              <a:custGeom>
                <a:avLst/>
                <a:gdLst>
                  <a:gd name="T0" fmla="*/ 187 w 373"/>
                  <a:gd name="T1" fmla="*/ 0 h 373"/>
                  <a:gd name="T2" fmla="*/ 0 w 373"/>
                  <a:gd name="T3" fmla="*/ 187 h 373"/>
                  <a:gd name="T4" fmla="*/ 187 w 373"/>
                  <a:gd name="T5" fmla="*/ 373 h 373"/>
                  <a:gd name="T6" fmla="*/ 373 w 373"/>
                  <a:gd name="T7" fmla="*/ 187 h 373"/>
                  <a:gd name="T8" fmla="*/ 187 w 373"/>
                  <a:gd name="T9" fmla="*/ 0 h 373"/>
                  <a:gd name="T10" fmla="*/ 187 w 373"/>
                  <a:gd name="T11" fmla="*/ 365 h 373"/>
                  <a:gd name="T12" fmla="*/ 9 w 373"/>
                  <a:gd name="T13" fmla="*/ 187 h 373"/>
                  <a:gd name="T14" fmla="*/ 187 w 373"/>
                  <a:gd name="T15" fmla="*/ 8 h 373"/>
                  <a:gd name="T16" fmla="*/ 365 w 373"/>
                  <a:gd name="T17" fmla="*/ 187 h 373"/>
                  <a:gd name="T18" fmla="*/ 187 w 373"/>
                  <a:gd name="T19" fmla="*/ 36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3" h="373">
                    <a:moveTo>
                      <a:pt x="187" y="0"/>
                    </a:moveTo>
                    <a:cubicBezTo>
                      <a:pt x="84" y="0"/>
                      <a:pt x="0" y="83"/>
                      <a:pt x="0" y="187"/>
                    </a:cubicBezTo>
                    <a:cubicBezTo>
                      <a:pt x="0" y="290"/>
                      <a:pt x="84" y="373"/>
                      <a:pt x="187" y="373"/>
                    </a:cubicBezTo>
                    <a:cubicBezTo>
                      <a:pt x="290" y="373"/>
                      <a:pt x="373" y="290"/>
                      <a:pt x="373" y="187"/>
                    </a:cubicBezTo>
                    <a:cubicBezTo>
                      <a:pt x="373" y="83"/>
                      <a:pt x="290" y="0"/>
                      <a:pt x="187" y="0"/>
                    </a:cubicBezTo>
                    <a:close/>
                    <a:moveTo>
                      <a:pt x="187" y="365"/>
                    </a:moveTo>
                    <a:cubicBezTo>
                      <a:pt x="88" y="365"/>
                      <a:pt x="9" y="285"/>
                      <a:pt x="9" y="187"/>
                    </a:cubicBezTo>
                    <a:cubicBezTo>
                      <a:pt x="9" y="88"/>
                      <a:pt x="88" y="8"/>
                      <a:pt x="187" y="8"/>
                    </a:cubicBezTo>
                    <a:cubicBezTo>
                      <a:pt x="285" y="8"/>
                      <a:pt x="365" y="88"/>
                      <a:pt x="365" y="187"/>
                    </a:cubicBezTo>
                    <a:cubicBezTo>
                      <a:pt x="365" y="285"/>
                      <a:pt x="285" y="365"/>
                      <a:pt x="187" y="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279"/>
              <p:cNvSpPr/>
              <p:nvPr/>
            </p:nvSpPr>
            <p:spPr bwMode="auto">
              <a:xfrm>
                <a:off x="8366125" y="144463"/>
                <a:ext cx="1571625" cy="1376363"/>
              </a:xfrm>
              <a:custGeom>
                <a:avLst/>
                <a:gdLst>
                  <a:gd name="T0" fmla="*/ 121 w 419"/>
                  <a:gd name="T1" fmla="*/ 29 h 367"/>
                  <a:gd name="T2" fmla="*/ 113 w 419"/>
                  <a:gd name="T3" fmla="*/ 43 h 367"/>
                  <a:gd name="T4" fmla="*/ 105 w 419"/>
                  <a:gd name="T5" fmla="*/ 54 h 367"/>
                  <a:gd name="T6" fmla="*/ 99 w 419"/>
                  <a:gd name="T7" fmla="*/ 48 h 367"/>
                  <a:gd name="T8" fmla="*/ 97 w 419"/>
                  <a:gd name="T9" fmla="*/ 60 h 367"/>
                  <a:gd name="T10" fmla="*/ 78 w 419"/>
                  <a:gd name="T11" fmla="*/ 63 h 367"/>
                  <a:gd name="T12" fmla="*/ 66 w 419"/>
                  <a:gd name="T13" fmla="*/ 76 h 367"/>
                  <a:gd name="T14" fmla="*/ 50 w 419"/>
                  <a:gd name="T15" fmla="*/ 98 h 367"/>
                  <a:gd name="T16" fmla="*/ 40 w 419"/>
                  <a:gd name="T17" fmla="*/ 113 h 367"/>
                  <a:gd name="T18" fmla="*/ 49 w 419"/>
                  <a:gd name="T19" fmla="*/ 123 h 367"/>
                  <a:gd name="T20" fmla="*/ 50 w 419"/>
                  <a:gd name="T21" fmla="*/ 129 h 367"/>
                  <a:gd name="T22" fmla="*/ 41 w 419"/>
                  <a:gd name="T23" fmla="*/ 121 h 367"/>
                  <a:gd name="T24" fmla="*/ 34 w 419"/>
                  <a:gd name="T25" fmla="*/ 111 h 367"/>
                  <a:gd name="T26" fmla="*/ 31 w 419"/>
                  <a:gd name="T27" fmla="*/ 127 h 367"/>
                  <a:gd name="T28" fmla="*/ 32 w 419"/>
                  <a:gd name="T29" fmla="*/ 153 h 367"/>
                  <a:gd name="T30" fmla="*/ 45 w 419"/>
                  <a:gd name="T31" fmla="*/ 147 h 367"/>
                  <a:gd name="T32" fmla="*/ 59 w 419"/>
                  <a:gd name="T33" fmla="*/ 163 h 367"/>
                  <a:gd name="T34" fmla="*/ 76 w 419"/>
                  <a:gd name="T35" fmla="*/ 180 h 367"/>
                  <a:gd name="T36" fmla="*/ 92 w 419"/>
                  <a:gd name="T37" fmla="*/ 194 h 367"/>
                  <a:gd name="T38" fmla="*/ 113 w 419"/>
                  <a:gd name="T39" fmla="*/ 216 h 367"/>
                  <a:gd name="T40" fmla="*/ 106 w 419"/>
                  <a:gd name="T41" fmla="*/ 248 h 367"/>
                  <a:gd name="T42" fmla="*/ 90 w 419"/>
                  <a:gd name="T43" fmla="*/ 286 h 367"/>
                  <a:gd name="T44" fmla="*/ 95 w 419"/>
                  <a:gd name="T45" fmla="*/ 313 h 367"/>
                  <a:gd name="T46" fmla="*/ 85 w 419"/>
                  <a:gd name="T47" fmla="*/ 315 h 367"/>
                  <a:gd name="T48" fmla="*/ 59 w 419"/>
                  <a:gd name="T49" fmla="*/ 273 h 367"/>
                  <a:gd name="T50" fmla="*/ 30 w 419"/>
                  <a:gd name="T51" fmla="*/ 208 h 367"/>
                  <a:gd name="T52" fmla="*/ 21 w 419"/>
                  <a:gd name="T53" fmla="*/ 160 h 367"/>
                  <a:gd name="T54" fmla="*/ 135 w 419"/>
                  <a:gd name="T55" fmla="*/ 337 h 367"/>
                  <a:gd name="T56" fmla="*/ 165 w 419"/>
                  <a:gd name="T57" fmla="*/ 333 h 367"/>
                  <a:gd name="T58" fmla="*/ 203 w 419"/>
                  <a:gd name="T59" fmla="*/ 329 h 367"/>
                  <a:gd name="T60" fmla="*/ 200 w 419"/>
                  <a:gd name="T61" fmla="*/ 344 h 367"/>
                  <a:gd name="T62" fmla="*/ 222 w 419"/>
                  <a:gd name="T63" fmla="*/ 343 h 367"/>
                  <a:gd name="T64" fmla="*/ 255 w 419"/>
                  <a:gd name="T65" fmla="*/ 339 h 367"/>
                  <a:gd name="T66" fmla="*/ 253 w 419"/>
                  <a:gd name="T67" fmla="*/ 5 h 367"/>
                  <a:gd name="T68" fmla="*/ 362 w 419"/>
                  <a:gd name="T69" fmla="*/ 118 h 367"/>
                  <a:gd name="T70" fmla="*/ 347 w 419"/>
                  <a:gd name="T71" fmla="*/ 107 h 367"/>
                  <a:gd name="T72" fmla="*/ 334 w 419"/>
                  <a:gd name="T73" fmla="*/ 137 h 367"/>
                  <a:gd name="T74" fmla="*/ 313 w 419"/>
                  <a:gd name="T75" fmla="*/ 110 h 367"/>
                  <a:gd name="T76" fmla="*/ 321 w 419"/>
                  <a:gd name="T77" fmla="*/ 138 h 367"/>
                  <a:gd name="T78" fmla="*/ 343 w 419"/>
                  <a:gd name="T79" fmla="*/ 145 h 367"/>
                  <a:gd name="T80" fmla="*/ 334 w 419"/>
                  <a:gd name="T81" fmla="*/ 185 h 367"/>
                  <a:gd name="T82" fmla="*/ 323 w 419"/>
                  <a:gd name="T83" fmla="*/ 226 h 367"/>
                  <a:gd name="T84" fmla="*/ 310 w 419"/>
                  <a:gd name="T85" fmla="*/ 253 h 367"/>
                  <a:gd name="T86" fmla="*/ 271 w 419"/>
                  <a:gd name="T87" fmla="*/ 284 h 367"/>
                  <a:gd name="T88" fmla="*/ 260 w 419"/>
                  <a:gd name="T89" fmla="*/ 256 h 367"/>
                  <a:gd name="T90" fmla="*/ 262 w 419"/>
                  <a:gd name="T91" fmla="*/ 222 h 367"/>
                  <a:gd name="T92" fmla="*/ 248 w 419"/>
                  <a:gd name="T93" fmla="*/ 186 h 367"/>
                  <a:gd name="T94" fmla="*/ 230 w 419"/>
                  <a:gd name="T95" fmla="*/ 165 h 367"/>
                  <a:gd name="T96" fmla="*/ 183 w 419"/>
                  <a:gd name="T97" fmla="*/ 166 h 367"/>
                  <a:gd name="T98" fmla="*/ 165 w 419"/>
                  <a:gd name="T99" fmla="*/ 141 h 367"/>
                  <a:gd name="T100" fmla="*/ 184 w 419"/>
                  <a:gd name="T101" fmla="*/ 91 h 367"/>
                  <a:gd name="T102" fmla="*/ 219 w 419"/>
                  <a:gd name="T103" fmla="*/ 76 h 367"/>
                  <a:gd name="T104" fmla="*/ 240 w 419"/>
                  <a:gd name="T105" fmla="*/ 86 h 367"/>
                  <a:gd name="T106" fmla="*/ 269 w 419"/>
                  <a:gd name="T107" fmla="*/ 86 h 367"/>
                  <a:gd name="T108" fmla="*/ 298 w 419"/>
                  <a:gd name="T109" fmla="*/ 81 h 367"/>
                  <a:gd name="T110" fmla="*/ 271 w 419"/>
                  <a:gd name="T111" fmla="*/ 69 h 367"/>
                  <a:gd name="T112" fmla="*/ 269 w 419"/>
                  <a:gd name="T113" fmla="*/ 59 h 367"/>
                  <a:gd name="T114" fmla="*/ 234 w 419"/>
                  <a:gd name="T115" fmla="*/ 60 h 367"/>
                  <a:gd name="T116" fmla="*/ 204 w 419"/>
                  <a:gd name="T117" fmla="*/ 69 h 367"/>
                  <a:gd name="T118" fmla="*/ 198 w 419"/>
                  <a:gd name="T119" fmla="*/ 38 h 367"/>
                  <a:gd name="T120" fmla="*/ 177 w 419"/>
                  <a:gd name="T121" fmla="*/ 20 h 367"/>
                  <a:gd name="T122" fmla="*/ 200 w 419"/>
                  <a:gd name="T123" fmla="*/ 6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9" h="367">
                    <a:moveTo>
                      <a:pt x="170" y="1"/>
                    </a:moveTo>
                    <a:cubicBezTo>
                      <a:pt x="170" y="1"/>
                      <a:pt x="107" y="9"/>
                      <a:pt x="64" y="58"/>
                    </a:cubicBezTo>
                    <a:cubicBezTo>
                      <a:pt x="64" y="58"/>
                      <a:pt x="97" y="24"/>
                      <a:pt x="118" y="24"/>
                    </a:cubicBezTo>
                    <a:cubicBezTo>
                      <a:pt x="122" y="26"/>
                      <a:pt x="122" y="26"/>
                      <a:pt x="122" y="26"/>
                    </a:cubicBezTo>
                    <a:cubicBezTo>
                      <a:pt x="122" y="26"/>
                      <a:pt x="121" y="28"/>
                      <a:pt x="121" y="29"/>
                    </a:cubicBezTo>
                    <a:cubicBezTo>
                      <a:pt x="120" y="29"/>
                      <a:pt x="118" y="33"/>
                      <a:pt x="118" y="33"/>
                    </a:cubicBezTo>
                    <a:cubicBezTo>
                      <a:pt x="118" y="34"/>
                      <a:pt x="118" y="37"/>
                      <a:pt x="118" y="37"/>
                    </a:cubicBezTo>
                    <a:cubicBezTo>
                      <a:pt x="116" y="39"/>
                      <a:pt x="116" y="39"/>
                      <a:pt x="116" y="39"/>
                    </a:cubicBezTo>
                    <a:cubicBezTo>
                      <a:pt x="116" y="39"/>
                      <a:pt x="115" y="40"/>
                      <a:pt x="114" y="41"/>
                    </a:cubicBezTo>
                    <a:cubicBezTo>
                      <a:pt x="114" y="41"/>
                      <a:pt x="113" y="41"/>
                      <a:pt x="113" y="43"/>
                    </a:cubicBezTo>
                    <a:cubicBezTo>
                      <a:pt x="113" y="44"/>
                      <a:pt x="113" y="46"/>
                      <a:pt x="113" y="46"/>
                    </a:cubicBezTo>
                    <a:cubicBezTo>
                      <a:pt x="114" y="50"/>
                      <a:pt x="114" y="50"/>
                      <a:pt x="114" y="50"/>
                    </a:cubicBezTo>
                    <a:cubicBezTo>
                      <a:pt x="113" y="52"/>
                      <a:pt x="113" y="52"/>
                      <a:pt x="113" y="52"/>
                    </a:cubicBezTo>
                    <a:cubicBezTo>
                      <a:pt x="110" y="54"/>
                      <a:pt x="110" y="54"/>
                      <a:pt x="110" y="54"/>
                    </a:cubicBezTo>
                    <a:cubicBezTo>
                      <a:pt x="110" y="54"/>
                      <a:pt x="107" y="54"/>
                      <a:pt x="105" y="54"/>
                    </a:cubicBezTo>
                    <a:cubicBezTo>
                      <a:pt x="104" y="53"/>
                      <a:pt x="104" y="51"/>
                      <a:pt x="104" y="51"/>
                    </a:cubicBezTo>
                    <a:cubicBezTo>
                      <a:pt x="107" y="48"/>
                      <a:pt x="107" y="48"/>
                      <a:pt x="107" y="48"/>
                    </a:cubicBezTo>
                    <a:cubicBezTo>
                      <a:pt x="107" y="48"/>
                      <a:pt x="108" y="48"/>
                      <a:pt x="107" y="47"/>
                    </a:cubicBezTo>
                    <a:cubicBezTo>
                      <a:pt x="106" y="46"/>
                      <a:pt x="106" y="44"/>
                      <a:pt x="104" y="45"/>
                    </a:cubicBezTo>
                    <a:cubicBezTo>
                      <a:pt x="102" y="45"/>
                      <a:pt x="99" y="48"/>
                      <a:pt x="99" y="48"/>
                    </a:cubicBezTo>
                    <a:cubicBezTo>
                      <a:pt x="96" y="50"/>
                      <a:pt x="96" y="50"/>
                      <a:pt x="96" y="50"/>
                    </a:cubicBezTo>
                    <a:cubicBezTo>
                      <a:pt x="96" y="50"/>
                      <a:pt x="94" y="54"/>
                      <a:pt x="95" y="54"/>
                    </a:cubicBezTo>
                    <a:cubicBezTo>
                      <a:pt x="95" y="54"/>
                      <a:pt x="97" y="55"/>
                      <a:pt x="97" y="55"/>
                    </a:cubicBezTo>
                    <a:cubicBezTo>
                      <a:pt x="97" y="55"/>
                      <a:pt x="98" y="56"/>
                      <a:pt x="98" y="57"/>
                    </a:cubicBezTo>
                    <a:cubicBezTo>
                      <a:pt x="98" y="58"/>
                      <a:pt x="97" y="60"/>
                      <a:pt x="97" y="60"/>
                    </a:cubicBezTo>
                    <a:cubicBezTo>
                      <a:pt x="97" y="60"/>
                      <a:pt x="96" y="61"/>
                      <a:pt x="94" y="61"/>
                    </a:cubicBezTo>
                    <a:cubicBezTo>
                      <a:pt x="92" y="60"/>
                      <a:pt x="90" y="60"/>
                      <a:pt x="88" y="59"/>
                    </a:cubicBezTo>
                    <a:cubicBezTo>
                      <a:pt x="87" y="59"/>
                      <a:pt x="86" y="58"/>
                      <a:pt x="85" y="59"/>
                    </a:cubicBezTo>
                    <a:cubicBezTo>
                      <a:pt x="83" y="59"/>
                      <a:pt x="83" y="60"/>
                      <a:pt x="83" y="60"/>
                    </a:cubicBezTo>
                    <a:cubicBezTo>
                      <a:pt x="82" y="61"/>
                      <a:pt x="78" y="63"/>
                      <a:pt x="78" y="63"/>
                    </a:cubicBezTo>
                    <a:cubicBezTo>
                      <a:pt x="78" y="63"/>
                      <a:pt x="76" y="64"/>
                      <a:pt x="76" y="65"/>
                    </a:cubicBezTo>
                    <a:cubicBezTo>
                      <a:pt x="76" y="66"/>
                      <a:pt x="75" y="69"/>
                      <a:pt x="75" y="69"/>
                    </a:cubicBezTo>
                    <a:cubicBezTo>
                      <a:pt x="75" y="69"/>
                      <a:pt x="74" y="70"/>
                      <a:pt x="71" y="71"/>
                    </a:cubicBezTo>
                    <a:cubicBezTo>
                      <a:pt x="68" y="72"/>
                      <a:pt x="67" y="73"/>
                      <a:pt x="67" y="73"/>
                    </a:cubicBezTo>
                    <a:cubicBezTo>
                      <a:pt x="66" y="76"/>
                      <a:pt x="66" y="76"/>
                      <a:pt x="66" y="76"/>
                    </a:cubicBezTo>
                    <a:cubicBezTo>
                      <a:pt x="66" y="76"/>
                      <a:pt x="64" y="77"/>
                      <a:pt x="62" y="79"/>
                    </a:cubicBezTo>
                    <a:cubicBezTo>
                      <a:pt x="61" y="81"/>
                      <a:pt x="56" y="84"/>
                      <a:pt x="56" y="85"/>
                    </a:cubicBezTo>
                    <a:cubicBezTo>
                      <a:pt x="55" y="85"/>
                      <a:pt x="53" y="87"/>
                      <a:pt x="53" y="88"/>
                    </a:cubicBezTo>
                    <a:cubicBezTo>
                      <a:pt x="52" y="90"/>
                      <a:pt x="52" y="93"/>
                      <a:pt x="52" y="94"/>
                    </a:cubicBezTo>
                    <a:cubicBezTo>
                      <a:pt x="51" y="94"/>
                      <a:pt x="50" y="97"/>
                      <a:pt x="50" y="98"/>
                    </a:cubicBezTo>
                    <a:cubicBezTo>
                      <a:pt x="50" y="100"/>
                      <a:pt x="49" y="102"/>
                      <a:pt x="48" y="103"/>
                    </a:cubicBezTo>
                    <a:cubicBezTo>
                      <a:pt x="47" y="104"/>
                      <a:pt x="46" y="105"/>
                      <a:pt x="45" y="105"/>
                    </a:cubicBezTo>
                    <a:cubicBezTo>
                      <a:pt x="44" y="105"/>
                      <a:pt x="40" y="107"/>
                      <a:pt x="39" y="107"/>
                    </a:cubicBezTo>
                    <a:cubicBezTo>
                      <a:pt x="38" y="108"/>
                      <a:pt x="37" y="110"/>
                      <a:pt x="37" y="111"/>
                    </a:cubicBezTo>
                    <a:cubicBezTo>
                      <a:pt x="37" y="112"/>
                      <a:pt x="39" y="113"/>
                      <a:pt x="40" y="113"/>
                    </a:cubicBezTo>
                    <a:cubicBezTo>
                      <a:pt x="40" y="113"/>
                      <a:pt x="42" y="114"/>
                      <a:pt x="42" y="114"/>
                    </a:cubicBezTo>
                    <a:cubicBezTo>
                      <a:pt x="42" y="114"/>
                      <a:pt x="43" y="117"/>
                      <a:pt x="43" y="118"/>
                    </a:cubicBezTo>
                    <a:cubicBezTo>
                      <a:pt x="43" y="119"/>
                      <a:pt x="41" y="122"/>
                      <a:pt x="43" y="122"/>
                    </a:cubicBezTo>
                    <a:cubicBezTo>
                      <a:pt x="44" y="122"/>
                      <a:pt x="46" y="122"/>
                      <a:pt x="46" y="122"/>
                    </a:cubicBezTo>
                    <a:cubicBezTo>
                      <a:pt x="49" y="123"/>
                      <a:pt x="49" y="123"/>
                      <a:pt x="49" y="123"/>
                    </a:cubicBezTo>
                    <a:cubicBezTo>
                      <a:pt x="52" y="125"/>
                      <a:pt x="52" y="125"/>
                      <a:pt x="52" y="125"/>
                    </a:cubicBezTo>
                    <a:cubicBezTo>
                      <a:pt x="54" y="126"/>
                      <a:pt x="54" y="126"/>
                      <a:pt x="54" y="126"/>
                    </a:cubicBezTo>
                    <a:cubicBezTo>
                      <a:pt x="54" y="126"/>
                      <a:pt x="54" y="128"/>
                      <a:pt x="53" y="129"/>
                    </a:cubicBezTo>
                    <a:cubicBezTo>
                      <a:pt x="53" y="130"/>
                      <a:pt x="52" y="131"/>
                      <a:pt x="51" y="131"/>
                    </a:cubicBezTo>
                    <a:cubicBezTo>
                      <a:pt x="51" y="131"/>
                      <a:pt x="51" y="131"/>
                      <a:pt x="50" y="129"/>
                    </a:cubicBezTo>
                    <a:cubicBezTo>
                      <a:pt x="49" y="128"/>
                      <a:pt x="50" y="127"/>
                      <a:pt x="48" y="127"/>
                    </a:cubicBezTo>
                    <a:cubicBezTo>
                      <a:pt x="47" y="126"/>
                      <a:pt x="45" y="128"/>
                      <a:pt x="45" y="127"/>
                    </a:cubicBezTo>
                    <a:cubicBezTo>
                      <a:pt x="44" y="127"/>
                      <a:pt x="43" y="127"/>
                      <a:pt x="42" y="126"/>
                    </a:cubicBezTo>
                    <a:cubicBezTo>
                      <a:pt x="41" y="125"/>
                      <a:pt x="40" y="127"/>
                      <a:pt x="41" y="125"/>
                    </a:cubicBezTo>
                    <a:cubicBezTo>
                      <a:pt x="41" y="123"/>
                      <a:pt x="42" y="122"/>
                      <a:pt x="41" y="121"/>
                    </a:cubicBezTo>
                    <a:cubicBezTo>
                      <a:pt x="41" y="120"/>
                      <a:pt x="40" y="118"/>
                      <a:pt x="39" y="118"/>
                    </a:cubicBezTo>
                    <a:cubicBezTo>
                      <a:pt x="38" y="118"/>
                      <a:pt x="39" y="120"/>
                      <a:pt x="38" y="118"/>
                    </a:cubicBezTo>
                    <a:cubicBezTo>
                      <a:pt x="37" y="116"/>
                      <a:pt x="36" y="116"/>
                      <a:pt x="35" y="116"/>
                    </a:cubicBezTo>
                    <a:cubicBezTo>
                      <a:pt x="34" y="116"/>
                      <a:pt x="34" y="116"/>
                      <a:pt x="34" y="115"/>
                    </a:cubicBezTo>
                    <a:cubicBezTo>
                      <a:pt x="34" y="114"/>
                      <a:pt x="34" y="112"/>
                      <a:pt x="34" y="111"/>
                    </a:cubicBezTo>
                    <a:cubicBezTo>
                      <a:pt x="34" y="110"/>
                      <a:pt x="35" y="108"/>
                      <a:pt x="35" y="107"/>
                    </a:cubicBezTo>
                    <a:cubicBezTo>
                      <a:pt x="35" y="107"/>
                      <a:pt x="36" y="101"/>
                      <a:pt x="36" y="101"/>
                    </a:cubicBezTo>
                    <a:cubicBezTo>
                      <a:pt x="36" y="101"/>
                      <a:pt x="30" y="113"/>
                      <a:pt x="28" y="121"/>
                    </a:cubicBezTo>
                    <a:cubicBezTo>
                      <a:pt x="28" y="121"/>
                      <a:pt x="30" y="121"/>
                      <a:pt x="30" y="122"/>
                    </a:cubicBezTo>
                    <a:cubicBezTo>
                      <a:pt x="30" y="124"/>
                      <a:pt x="31" y="125"/>
                      <a:pt x="31" y="127"/>
                    </a:cubicBezTo>
                    <a:cubicBezTo>
                      <a:pt x="30" y="128"/>
                      <a:pt x="30" y="128"/>
                      <a:pt x="30" y="132"/>
                    </a:cubicBezTo>
                    <a:cubicBezTo>
                      <a:pt x="30" y="137"/>
                      <a:pt x="31" y="138"/>
                      <a:pt x="31" y="140"/>
                    </a:cubicBezTo>
                    <a:cubicBezTo>
                      <a:pt x="30" y="141"/>
                      <a:pt x="29" y="143"/>
                      <a:pt x="29" y="145"/>
                    </a:cubicBezTo>
                    <a:cubicBezTo>
                      <a:pt x="29" y="146"/>
                      <a:pt x="30" y="151"/>
                      <a:pt x="31" y="151"/>
                    </a:cubicBezTo>
                    <a:cubicBezTo>
                      <a:pt x="31" y="152"/>
                      <a:pt x="31" y="153"/>
                      <a:pt x="32" y="153"/>
                    </a:cubicBezTo>
                    <a:cubicBezTo>
                      <a:pt x="33" y="154"/>
                      <a:pt x="31" y="158"/>
                      <a:pt x="33" y="154"/>
                    </a:cubicBezTo>
                    <a:cubicBezTo>
                      <a:pt x="35" y="151"/>
                      <a:pt x="36" y="149"/>
                      <a:pt x="36" y="149"/>
                    </a:cubicBezTo>
                    <a:cubicBezTo>
                      <a:pt x="38" y="148"/>
                      <a:pt x="38" y="148"/>
                      <a:pt x="38" y="148"/>
                    </a:cubicBezTo>
                    <a:cubicBezTo>
                      <a:pt x="38" y="148"/>
                      <a:pt x="38" y="146"/>
                      <a:pt x="41" y="146"/>
                    </a:cubicBezTo>
                    <a:cubicBezTo>
                      <a:pt x="43" y="147"/>
                      <a:pt x="44" y="146"/>
                      <a:pt x="45" y="147"/>
                    </a:cubicBezTo>
                    <a:cubicBezTo>
                      <a:pt x="45" y="148"/>
                      <a:pt x="43" y="151"/>
                      <a:pt x="45" y="151"/>
                    </a:cubicBezTo>
                    <a:cubicBezTo>
                      <a:pt x="46" y="152"/>
                      <a:pt x="51" y="150"/>
                      <a:pt x="52" y="150"/>
                    </a:cubicBezTo>
                    <a:cubicBezTo>
                      <a:pt x="53" y="150"/>
                      <a:pt x="54" y="151"/>
                      <a:pt x="55" y="153"/>
                    </a:cubicBezTo>
                    <a:cubicBezTo>
                      <a:pt x="55" y="155"/>
                      <a:pt x="56" y="157"/>
                      <a:pt x="57" y="158"/>
                    </a:cubicBezTo>
                    <a:cubicBezTo>
                      <a:pt x="59" y="159"/>
                      <a:pt x="58" y="161"/>
                      <a:pt x="59" y="163"/>
                    </a:cubicBezTo>
                    <a:cubicBezTo>
                      <a:pt x="59" y="165"/>
                      <a:pt x="63" y="166"/>
                      <a:pt x="64" y="166"/>
                    </a:cubicBezTo>
                    <a:cubicBezTo>
                      <a:pt x="65" y="166"/>
                      <a:pt x="69" y="166"/>
                      <a:pt x="70" y="167"/>
                    </a:cubicBezTo>
                    <a:cubicBezTo>
                      <a:pt x="71" y="167"/>
                      <a:pt x="70" y="169"/>
                      <a:pt x="73" y="170"/>
                    </a:cubicBezTo>
                    <a:cubicBezTo>
                      <a:pt x="75" y="171"/>
                      <a:pt x="75" y="175"/>
                      <a:pt x="75" y="175"/>
                    </a:cubicBezTo>
                    <a:cubicBezTo>
                      <a:pt x="75" y="175"/>
                      <a:pt x="76" y="179"/>
                      <a:pt x="76" y="180"/>
                    </a:cubicBezTo>
                    <a:cubicBezTo>
                      <a:pt x="75" y="181"/>
                      <a:pt x="75" y="183"/>
                      <a:pt x="77" y="184"/>
                    </a:cubicBezTo>
                    <a:cubicBezTo>
                      <a:pt x="78" y="184"/>
                      <a:pt x="82" y="185"/>
                      <a:pt x="82" y="185"/>
                    </a:cubicBezTo>
                    <a:cubicBezTo>
                      <a:pt x="82" y="185"/>
                      <a:pt x="80" y="187"/>
                      <a:pt x="83" y="189"/>
                    </a:cubicBezTo>
                    <a:cubicBezTo>
                      <a:pt x="86" y="190"/>
                      <a:pt x="89" y="191"/>
                      <a:pt x="90" y="191"/>
                    </a:cubicBezTo>
                    <a:cubicBezTo>
                      <a:pt x="91" y="192"/>
                      <a:pt x="88" y="195"/>
                      <a:pt x="92" y="194"/>
                    </a:cubicBezTo>
                    <a:cubicBezTo>
                      <a:pt x="96" y="194"/>
                      <a:pt x="99" y="193"/>
                      <a:pt x="101" y="195"/>
                    </a:cubicBezTo>
                    <a:cubicBezTo>
                      <a:pt x="103" y="196"/>
                      <a:pt x="101" y="198"/>
                      <a:pt x="106" y="201"/>
                    </a:cubicBezTo>
                    <a:cubicBezTo>
                      <a:pt x="110" y="203"/>
                      <a:pt x="112" y="204"/>
                      <a:pt x="113" y="205"/>
                    </a:cubicBezTo>
                    <a:cubicBezTo>
                      <a:pt x="114" y="205"/>
                      <a:pt x="116" y="205"/>
                      <a:pt x="116" y="209"/>
                    </a:cubicBezTo>
                    <a:cubicBezTo>
                      <a:pt x="115" y="212"/>
                      <a:pt x="115" y="214"/>
                      <a:pt x="113" y="216"/>
                    </a:cubicBezTo>
                    <a:cubicBezTo>
                      <a:pt x="111" y="217"/>
                      <a:pt x="109" y="222"/>
                      <a:pt x="108" y="223"/>
                    </a:cubicBezTo>
                    <a:cubicBezTo>
                      <a:pt x="107" y="225"/>
                      <a:pt x="105" y="227"/>
                      <a:pt x="107" y="229"/>
                    </a:cubicBezTo>
                    <a:cubicBezTo>
                      <a:pt x="108" y="232"/>
                      <a:pt x="109" y="234"/>
                      <a:pt x="109" y="236"/>
                    </a:cubicBezTo>
                    <a:cubicBezTo>
                      <a:pt x="109" y="237"/>
                      <a:pt x="110" y="241"/>
                      <a:pt x="109" y="243"/>
                    </a:cubicBezTo>
                    <a:cubicBezTo>
                      <a:pt x="108" y="245"/>
                      <a:pt x="106" y="248"/>
                      <a:pt x="106" y="248"/>
                    </a:cubicBezTo>
                    <a:cubicBezTo>
                      <a:pt x="106" y="248"/>
                      <a:pt x="109" y="250"/>
                      <a:pt x="107" y="253"/>
                    </a:cubicBezTo>
                    <a:cubicBezTo>
                      <a:pt x="105" y="255"/>
                      <a:pt x="101" y="258"/>
                      <a:pt x="100" y="258"/>
                    </a:cubicBezTo>
                    <a:cubicBezTo>
                      <a:pt x="98" y="259"/>
                      <a:pt x="95" y="262"/>
                      <a:pt x="95" y="262"/>
                    </a:cubicBezTo>
                    <a:cubicBezTo>
                      <a:pt x="95" y="262"/>
                      <a:pt x="95" y="269"/>
                      <a:pt x="95" y="270"/>
                    </a:cubicBezTo>
                    <a:cubicBezTo>
                      <a:pt x="94" y="272"/>
                      <a:pt x="88" y="283"/>
                      <a:pt x="90" y="286"/>
                    </a:cubicBezTo>
                    <a:cubicBezTo>
                      <a:pt x="92" y="288"/>
                      <a:pt x="93" y="291"/>
                      <a:pt x="92" y="293"/>
                    </a:cubicBezTo>
                    <a:cubicBezTo>
                      <a:pt x="91" y="295"/>
                      <a:pt x="91" y="294"/>
                      <a:pt x="90" y="296"/>
                    </a:cubicBezTo>
                    <a:cubicBezTo>
                      <a:pt x="89" y="297"/>
                      <a:pt x="85" y="296"/>
                      <a:pt x="88" y="300"/>
                    </a:cubicBezTo>
                    <a:cubicBezTo>
                      <a:pt x="90" y="304"/>
                      <a:pt x="92" y="305"/>
                      <a:pt x="93" y="307"/>
                    </a:cubicBezTo>
                    <a:cubicBezTo>
                      <a:pt x="94" y="310"/>
                      <a:pt x="94" y="310"/>
                      <a:pt x="95" y="313"/>
                    </a:cubicBezTo>
                    <a:cubicBezTo>
                      <a:pt x="97" y="315"/>
                      <a:pt x="98" y="317"/>
                      <a:pt x="100" y="319"/>
                    </a:cubicBezTo>
                    <a:cubicBezTo>
                      <a:pt x="102" y="321"/>
                      <a:pt x="104" y="322"/>
                      <a:pt x="104" y="324"/>
                    </a:cubicBezTo>
                    <a:cubicBezTo>
                      <a:pt x="104" y="326"/>
                      <a:pt x="109" y="330"/>
                      <a:pt x="103" y="327"/>
                    </a:cubicBezTo>
                    <a:cubicBezTo>
                      <a:pt x="98" y="324"/>
                      <a:pt x="103" y="327"/>
                      <a:pt x="96" y="321"/>
                    </a:cubicBezTo>
                    <a:cubicBezTo>
                      <a:pt x="90" y="316"/>
                      <a:pt x="88" y="318"/>
                      <a:pt x="85" y="315"/>
                    </a:cubicBezTo>
                    <a:cubicBezTo>
                      <a:pt x="82" y="311"/>
                      <a:pt x="87" y="323"/>
                      <a:pt x="81" y="309"/>
                    </a:cubicBezTo>
                    <a:cubicBezTo>
                      <a:pt x="76" y="295"/>
                      <a:pt x="74" y="296"/>
                      <a:pt x="73" y="293"/>
                    </a:cubicBezTo>
                    <a:cubicBezTo>
                      <a:pt x="71" y="290"/>
                      <a:pt x="73" y="294"/>
                      <a:pt x="69" y="286"/>
                    </a:cubicBezTo>
                    <a:cubicBezTo>
                      <a:pt x="65" y="279"/>
                      <a:pt x="68" y="284"/>
                      <a:pt x="65" y="279"/>
                    </a:cubicBezTo>
                    <a:cubicBezTo>
                      <a:pt x="61" y="275"/>
                      <a:pt x="61" y="281"/>
                      <a:pt x="59" y="273"/>
                    </a:cubicBezTo>
                    <a:cubicBezTo>
                      <a:pt x="57" y="264"/>
                      <a:pt x="57" y="270"/>
                      <a:pt x="55" y="260"/>
                    </a:cubicBezTo>
                    <a:cubicBezTo>
                      <a:pt x="53" y="251"/>
                      <a:pt x="57" y="251"/>
                      <a:pt x="51" y="246"/>
                    </a:cubicBezTo>
                    <a:cubicBezTo>
                      <a:pt x="46" y="242"/>
                      <a:pt x="47" y="244"/>
                      <a:pt x="45" y="241"/>
                    </a:cubicBezTo>
                    <a:cubicBezTo>
                      <a:pt x="43" y="238"/>
                      <a:pt x="45" y="241"/>
                      <a:pt x="41" y="233"/>
                    </a:cubicBezTo>
                    <a:cubicBezTo>
                      <a:pt x="36" y="225"/>
                      <a:pt x="30" y="221"/>
                      <a:pt x="30" y="208"/>
                    </a:cubicBezTo>
                    <a:cubicBezTo>
                      <a:pt x="31" y="194"/>
                      <a:pt x="31" y="192"/>
                      <a:pt x="31" y="192"/>
                    </a:cubicBezTo>
                    <a:cubicBezTo>
                      <a:pt x="31" y="192"/>
                      <a:pt x="24" y="186"/>
                      <a:pt x="26" y="178"/>
                    </a:cubicBezTo>
                    <a:cubicBezTo>
                      <a:pt x="28" y="170"/>
                      <a:pt x="29" y="173"/>
                      <a:pt x="28" y="170"/>
                    </a:cubicBezTo>
                    <a:cubicBezTo>
                      <a:pt x="27" y="168"/>
                      <a:pt x="27" y="168"/>
                      <a:pt x="24" y="165"/>
                    </a:cubicBezTo>
                    <a:cubicBezTo>
                      <a:pt x="22" y="162"/>
                      <a:pt x="22" y="162"/>
                      <a:pt x="21" y="160"/>
                    </a:cubicBezTo>
                    <a:cubicBezTo>
                      <a:pt x="21" y="158"/>
                      <a:pt x="20" y="154"/>
                      <a:pt x="20" y="154"/>
                    </a:cubicBezTo>
                    <a:cubicBezTo>
                      <a:pt x="18" y="155"/>
                      <a:pt x="18" y="155"/>
                      <a:pt x="18" y="155"/>
                    </a:cubicBezTo>
                    <a:cubicBezTo>
                      <a:pt x="18" y="155"/>
                      <a:pt x="0" y="336"/>
                      <a:pt x="180" y="362"/>
                    </a:cubicBezTo>
                    <a:cubicBezTo>
                      <a:pt x="180" y="362"/>
                      <a:pt x="138" y="353"/>
                      <a:pt x="135" y="345"/>
                    </a:cubicBezTo>
                    <a:cubicBezTo>
                      <a:pt x="135" y="345"/>
                      <a:pt x="134" y="337"/>
                      <a:pt x="135" y="337"/>
                    </a:cubicBezTo>
                    <a:cubicBezTo>
                      <a:pt x="137" y="337"/>
                      <a:pt x="140" y="339"/>
                      <a:pt x="142" y="337"/>
                    </a:cubicBezTo>
                    <a:cubicBezTo>
                      <a:pt x="145" y="335"/>
                      <a:pt x="148" y="332"/>
                      <a:pt x="148" y="332"/>
                    </a:cubicBezTo>
                    <a:cubicBezTo>
                      <a:pt x="148" y="335"/>
                      <a:pt x="148" y="335"/>
                      <a:pt x="148" y="335"/>
                    </a:cubicBezTo>
                    <a:cubicBezTo>
                      <a:pt x="148" y="335"/>
                      <a:pt x="146" y="336"/>
                      <a:pt x="154" y="335"/>
                    </a:cubicBezTo>
                    <a:cubicBezTo>
                      <a:pt x="162" y="333"/>
                      <a:pt x="162" y="334"/>
                      <a:pt x="165" y="333"/>
                    </a:cubicBezTo>
                    <a:cubicBezTo>
                      <a:pt x="168" y="332"/>
                      <a:pt x="171" y="325"/>
                      <a:pt x="173" y="329"/>
                    </a:cubicBezTo>
                    <a:cubicBezTo>
                      <a:pt x="175" y="333"/>
                      <a:pt x="171" y="331"/>
                      <a:pt x="175" y="333"/>
                    </a:cubicBezTo>
                    <a:cubicBezTo>
                      <a:pt x="179" y="335"/>
                      <a:pt x="186" y="332"/>
                      <a:pt x="186" y="332"/>
                    </a:cubicBezTo>
                    <a:cubicBezTo>
                      <a:pt x="186" y="332"/>
                      <a:pt x="198" y="333"/>
                      <a:pt x="200" y="332"/>
                    </a:cubicBezTo>
                    <a:cubicBezTo>
                      <a:pt x="201" y="330"/>
                      <a:pt x="201" y="328"/>
                      <a:pt x="203" y="329"/>
                    </a:cubicBezTo>
                    <a:cubicBezTo>
                      <a:pt x="205" y="329"/>
                      <a:pt x="206" y="332"/>
                      <a:pt x="206" y="332"/>
                    </a:cubicBezTo>
                    <a:cubicBezTo>
                      <a:pt x="200" y="336"/>
                      <a:pt x="200" y="336"/>
                      <a:pt x="200" y="336"/>
                    </a:cubicBezTo>
                    <a:cubicBezTo>
                      <a:pt x="193" y="341"/>
                      <a:pt x="193" y="341"/>
                      <a:pt x="193" y="341"/>
                    </a:cubicBezTo>
                    <a:cubicBezTo>
                      <a:pt x="193" y="341"/>
                      <a:pt x="190" y="342"/>
                      <a:pt x="193" y="343"/>
                    </a:cubicBezTo>
                    <a:cubicBezTo>
                      <a:pt x="195" y="344"/>
                      <a:pt x="197" y="344"/>
                      <a:pt x="200" y="344"/>
                    </a:cubicBezTo>
                    <a:cubicBezTo>
                      <a:pt x="203" y="345"/>
                      <a:pt x="210" y="350"/>
                      <a:pt x="212" y="347"/>
                    </a:cubicBezTo>
                    <a:cubicBezTo>
                      <a:pt x="213" y="343"/>
                      <a:pt x="214" y="343"/>
                      <a:pt x="215" y="341"/>
                    </a:cubicBezTo>
                    <a:cubicBezTo>
                      <a:pt x="216" y="339"/>
                      <a:pt x="216" y="336"/>
                      <a:pt x="219" y="336"/>
                    </a:cubicBezTo>
                    <a:cubicBezTo>
                      <a:pt x="222" y="336"/>
                      <a:pt x="225" y="337"/>
                      <a:pt x="225" y="337"/>
                    </a:cubicBezTo>
                    <a:cubicBezTo>
                      <a:pt x="222" y="343"/>
                      <a:pt x="222" y="343"/>
                      <a:pt x="222" y="343"/>
                    </a:cubicBezTo>
                    <a:cubicBezTo>
                      <a:pt x="222" y="343"/>
                      <a:pt x="227" y="342"/>
                      <a:pt x="230" y="342"/>
                    </a:cubicBezTo>
                    <a:cubicBezTo>
                      <a:pt x="232" y="342"/>
                      <a:pt x="232" y="346"/>
                      <a:pt x="235" y="343"/>
                    </a:cubicBezTo>
                    <a:cubicBezTo>
                      <a:pt x="238" y="340"/>
                      <a:pt x="239" y="340"/>
                      <a:pt x="242" y="339"/>
                    </a:cubicBezTo>
                    <a:cubicBezTo>
                      <a:pt x="245" y="339"/>
                      <a:pt x="249" y="337"/>
                      <a:pt x="250" y="338"/>
                    </a:cubicBezTo>
                    <a:cubicBezTo>
                      <a:pt x="251" y="338"/>
                      <a:pt x="254" y="339"/>
                      <a:pt x="255" y="339"/>
                    </a:cubicBezTo>
                    <a:cubicBezTo>
                      <a:pt x="257" y="339"/>
                      <a:pt x="263" y="343"/>
                      <a:pt x="264" y="343"/>
                    </a:cubicBezTo>
                    <a:cubicBezTo>
                      <a:pt x="266" y="342"/>
                      <a:pt x="273" y="342"/>
                      <a:pt x="273" y="342"/>
                    </a:cubicBezTo>
                    <a:cubicBezTo>
                      <a:pt x="273" y="342"/>
                      <a:pt x="252" y="361"/>
                      <a:pt x="208" y="362"/>
                    </a:cubicBezTo>
                    <a:cubicBezTo>
                      <a:pt x="208" y="362"/>
                      <a:pt x="307" y="367"/>
                      <a:pt x="363" y="270"/>
                    </a:cubicBezTo>
                    <a:cubicBezTo>
                      <a:pt x="419" y="173"/>
                      <a:pt x="380" y="49"/>
                      <a:pt x="253" y="5"/>
                    </a:cubicBezTo>
                    <a:cubicBezTo>
                      <a:pt x="253" y="5"/>
                      <a:pt x="348" y="41"/>
                      <a:pt x="373" y="132"/>
                    </a:cubicBezTo>
                    <a:cubicBezTo>
                      <a:pt x="373" y="134"/>
                      <a:pt x="373" y="134"/>
                      <a:pt x="373" y="134"/>
                    </a:cubicBezTo>
                    <a:cubicBezTo>
                      <a:pt x="370" y="131"/>
                      <a:pt x="370" y="133"/>
                      <a:pt x="368" y="128"/>
                    </a:cubicBezTo>
                    <a:cubicBezTo>
                      <a:pt x="366" y="124"/>
                      <a:pt x="367" y="125"/>
                      <a:pt x="366" y="122"/>
                    </a:cubicBezTo>
                    <a:cubicBezTo>
                      <a:pt x="364" y="119"/>
                      <a:pt x="364" y="121"/>
                      <a:pt x="362" y="118"/>
                    </a:cubicBezTo>
                    <a:cubicBezTo>
                      <a:pt x="360" y="115"/>
                      <a:pt x="360" y="115"/>
                      <a:pt x="358" y="114"/>
                    </a:cubicBezTo>
                    <a:cubicBezTo>
                      <a:pt x="356" y="112"/>
                      <a:pt x="355" y="106"/>
                      <a:pt x="353" y="105"/>
                    </a:cubicBezTo>
                    <a:cubicBezTo>
                      <a:pt x="352" y="103"/>
                      <a:pt x="348" y="103"/>
                      <a:pt x="346" y="102"/>
                    </a:cubicBezTo>
                    <a:cubicBezTo>
                      <a:pt x="345" y="102"/>
                      <a:pt x="346" y="100"/>
                      <a:pt x="345" y="102"/>
                    </a:cubicBezTo>
                    <a:cubicBezTo>
                      <a:pt x="344" y="104"/>
                      <a:pt x="347" y="107"/>
                      <a:pt x="347" y="107"/>
                    </a:cubicBezTo>
                    <a:cubicBezTo>
                      <a:pt x="347" y="114"/>
                      <a:pt x="347" y="114"/>
                      <a:pt x="347" y="114"/>
                    </a:cubicBezTo>
                    <a:cubicBezTo>
                      <a:pt x="347" y="114"/>
                      <a:pt x="350" y="121"/>
                      <a:pt x="350" y="122"/>
                    </a:cubicBezTo>
                    <a:cubicBezTo>
                      <a:pt x="350" y="124"/>
                      <a:pt x="348" y="129"/>
                      <a:pt x="348" y="129"/>
                    </a:cubicBezTo>
                    <a:cubicBezTo>
                      <a:pt x="348" y="129"/>
                      <a:pt x="347" y="134"/>
                      <a:pt x="345" y="135"/>
                    </a:cubicBezTo>
                    <a:cubicBezTo>
                      <a:pt x="343" y="136"/>
                      <a:pt x="334" y="137"/>
                      <a:pt x="334" y="137"/>
                    </a:cubicBezTo>
                    <a:cubicBezTo>
                      <a:pt x="334" y="137"/>
                      <a:pt x="331" y="134"/>
                      <a:pt x="329" y="131"/>
                    </a:cubicBezTo>
                    <a:cubicBezTo>
                      <a:pt x="327" y="128"/>
                      <a:pt x="322" y="127"/>
                      <a:pt x="321" y="126"/>
                    </a:cubicBezTo>
                    <a:cubicBezTo>
                      <a:pt x="320" y="124"/>
                      <a:pt x="322" y="122"/>
                      <a:pt x="319" y="118"/>
                    </a:cubicBezTo>
                    <a:cubicBezTo>
                      <a:pt x="317" y="115"/>
                      <a:pt x="319" y="116"/>
                      <a:pt x="316" y="113"/>
                    </a:cubicBezTo>
                    <a:cubicBezTo>
                      <a:pt x="313" y="110"/>
                      <a:pt x="313" y="110"/>
                      <a:pt x="313" y="110"/>
                    </a:cubicBezTo>
                    <a:cubicBezTo>
                      <a:pt x="313" y="110"/>
                      <a:pt x="305" y="107"/>
                      <a:pt x="307" y="112"/>
                    </a:cubicBezTo>
                    <a:cubicBezTo>
                      <a:pt x="310" y="116"/>
                      <a:pt x="307" y="121"/>
                      <a:pt x="309" y="121"/>
                    </a:cubicBezTo>
                    <a:cubicBezTo>
                      <a:pt x="311" y="121"/>
                      <a:pt x="313" y="120"/>
                      <a:pt x="314" y="124"/>
                    </a:cubicBezTo>
                    <a:cubicBezTo>
                      <a:pt x="316" y="127"/>
                      <a:pt x="316" y="129"/>
                      <a:pt x="318" y="130"/>
                    </a:cubicBezTo>
                    <a:cubicBezTo>
                      <a:pt x="319" y="132"/>
                      <a:pt x="319" y="137"/>
                      <a:pt x="321" y="138"/>
                    </a:cubicBezTo>
                    <a:cubicBezTo>
                      <a:pt x="323" y="138"/>
                      <a:pt x="328" y="138"/>
                      <a:pt x="327" y="140"/>
                    </a:cubicBezTo>
                    <a:cubicBezTo>
                      <a:pt x="327" y="142"/>
                      <a:pt x="324" y="145"/>
                      <a:pt x="327" y="146"/>
                    </a:cubicBezTo>
                    <a:cubicBezTo>
                      <a:pt x="330" y="147"/>
                      <a:pt x="331" y="148"/>
                      <a:pt x="332" y="147"/>
                    </a:cubicBezTo>
                    <a:cubicBezTo>
                      <a:pt x="334" y="147"/>
                      <a:pt x="333" y="148"/>
                      <a:pt x="336" y="147"/>
                    </a:cubicBezTo>
                    <a:cubicBezTo>
                      <a:pt x="339" y="145"/>
                      <a:pt x="343" y="145"/>
                      <a:pt x="343" y="145"/>
                    </a:cubicBezTo>
                    <a:cubicBezTo>
                      <a:pt x="343" y="145"/>
                      <a:pt x="346" y="148"/>
                      <a:pt x="346" y="150"/>
                    </a:cubicBezTo>
                    <a:cubicBezTo>
                      <a:pt x="346" y="151"/>
                      <a:pt x="345" y="158"/>
                      <a:pt x="345" y="158"/>
                    </a:cubicBezTo>
                    <a:cubicBezTo>
                      <a:pt x="341" y="165"/>
                      <a:pt x="341" y="165"/>
                      <a:pt x="341" y="165"/>
                    </a:cubicBezTo>
                    <a:cubicBezTo>
                      <a:pt x="341" y="165"/>
                      <a:pt x="342" y="178"/>
                      <a:pt x="340" y="178"/>
                    </a:cubicBezTo>
                    <a:cubicBezTo>
                      <a:pt x="337" y="178"/>
                      <a:pt x="335" y="184"/>
                      <a:pt x="334" y="185"/>
                    </a:cubicBezTo>
                    <a:cubicBezTo>
                      <a:pt x="332" y="186"/>
                      <a:pt x="332" y="194"/>
                      <a:pt x="332" y="194"/>
                    </a:cubicBezTo>
                    <a:cubicBezTo>
                      <a:pt x="328" y="199"/>
                      <a:pt x="328" y="199"/>
                      <a:pt x="328" y="199"/>
                    </a:cubicBezTo>
                    <a:cubicBezTo>
                      <a:pt x="328" y="199"/>
                      <a:pt x="328" y="205"/>
                      <a:pt x="328" y="207"/>
                    </a:cubicBezTo>
                    <a:cubicBezTo>
                      <a:pt x="328" y="209"/>
                      <a:pt x="329" y="216"/>
                      <a:pt x="328" y="219"/>
                    </a:cubicBezTo>
                    <a:cubicBezTo>
                      <a:pt x="328" y="222"/>
                      <a:pt x="323" y="226"/>
                      <a:pt x="323" y="226"/>
                    </a:cubicBezTo>
                    <a:cubicBezTo>
                      <a:pt x="323" y="226"/>
                      <a:pt x="329" y="232"/>
                      <a:pt x="326" y="233"/>
                    </a:cubicBezTo>
                    <a:cubicBezTo>
                      <a:pt x="322" y="234"/>
                      <a:pt x="319" y="239"/>
                      <a:pt x="318" y="240"/>
                    </a:cubicBezTo>
                    <a:cubicBezTo>
                      <a:pt x="317" y="241"/>
                      <a:pt x="318" y="244"/>
                      <a:pt x="316" y="244"/>
                    </a:cubicBezTo>
                    <a:cubicBezTo>
                      <a:pt x="313" y="245"/>
                      <a:pt x="310" y="245"/>
                      <a:pt x="310" y="246"/>
                    </a:cubicBezTo>
                    <a:cubicBezTo>
                      <a:pt x="310" y="248"/>
                      <a:pt x="310" y="253"/>
                      <a:pt x="310" y="253"/>
                    </a:cubicBezTo>
                    <a:cubicBezTo>
                      <a:pt x="303" y="263"/>
                      <a:pt x="303" y="263"/>
                      <a:pt x="303" y="263"/>
                    </a:cubicBezTo>
                    <a:cubicBezTo>
                      <a:pt x="295" y="269"/>
                      <a:pt x="295" y="269"/>
                      <a:pt x="295" y="269"/>
                    </a:cubicBezTo>
                    <a:cubicBezTo>
                      <a:pt x="295" y="269"/>
                      <a:pt x="296" y="274"/>
                      <a:pt x="293" y="275"/>
                    </a:cubicBezTo>
                    <a:cubicBezTo>
                      <a:pt x="290" y="275"/>
                      <a:pt x="282" y="278"/>
                      <a:pt x="281" y="280"/>
                    </a:cubicBezTo>
                    <a:cubicBezTo>
                      <a:pt x="279" y="281"/>
                      <a:pt x="273" y="284"/>
                      <a:pt x="271" y="284"/>
                    </a:cubicBezTo>
                    <a:cubicBezTo>
                      <a:pt x="269" y="284"/>
                      <a:pt x="272" y="290"/>
                      <a:pt x="269" y="284"/>
                    </a:cubicBezTo>
                    <a:cubicBezTo>
                      <a:pt x="265" y="278"/>
                      <a:pt x="268" y="282"/>
                      <a:pt x="265" y="275"/>
                    </a:cubicBezTo>
                    <a:cubicBezTo>
                      <a:pt x="262" y="268"/>
                      <a:pt x="262" y="273"/>
                      <a:pt x="262" y="268"/>
                    </a:cubicBezTo>
                    <a:cubicBezTo>
                      <a:pt x="262" y="263"/>
                      <a:pt x="262" y="268"/>
                      <a:pt x="262" y="263"/>
                    </a:cubicBezTo>
                    <a:cubicBezTo>
                      <a:pt x="261" y="258"/>
                      <a:pt x="263" y="262"/>
                      <a:pt x="260" y="256"/>
                    </a:cubicBezTo>
                    <a:cubicBezTo>
                      <a:pt x="258" y="251"/>
                      <a:pt x="258" y="252"/>
                      <a:pt x="255" y="249"/>
                    </a:cubicBezTo>
                    <a:cubicBezTo>
                      <a:pt x="251" y="245"/>
                      <a:pt x="249" y="249"/>
                      <a:pt x="251" y="243"/>
                    </a:cubicBezTo>
                    <a:cubicBezTo>
                      <a:pt x="253" y="238"/>
                      <a:pt x="252" y="243"/>
                      <a:pt x="253" y="238"/>
                    </a:cubicBezTo>
                    <a:cubicBezTo>
                      <a:pt x="254" y="232"/>
                      <a:pt x="253" y="231"/>
                      <a:pt x="256" y="229"/>
                    </a:cubicBezTo>
                    <a:cubicBezTo>
                      <a:pt x="260" y="226"/>
                      <a:pt x="263" y="226"/>
                      <a:pt x="262" y="222"/>
                    </a:cubicBezTo>
                    <a:cubicBezTo>
                      <a:pt x="262" y="219"/>
                      <a:pt x="262" y="218"/>
                      <a:pt x="261" y="216"/>
                    </a:cubicBezTo>
                    <a:cubicBezTo>
                      <a:pt x="260" y="213"/>
                      <a:pt x="257" y="210"/>
                      <a:pt x="256" y="209"/>
                    </a:cubicBezTo>
                    <a:cubicBezTo>
                      <a:pt x="256" y="207"/>
                      <a:pt x="256" y="208"/>
                      <a:pt x="253" y="204"/>
                    </a:cubicBezTo>
                    <a:cubicBezTo>
                      <a:pt x="251" y="201"/>
                      <a:pt x="249" y="198"/>
                      <a:pt x="249" y="198"/>
                    </a:cubicBezTo>
                    <a:cubicBezTo>
                      <a:pt x="249" y="198"/>
                      <a:pt x="248" y="189"/>
                      <a:pt x="248" y="186"/>
                    </a:cubicBezTo>
                    <a:cubicBezTo>
                      <a:pt x="248" y="183"/>
                      <a:pt x="247" y="188"/>
                      <a:pt x="248" y="183"/>
                    </a:cubicBezTo>
                    <a:cubicBezTo>
                      <a:pt x="249" y="177"/>
                      <a:pt x="250" y="174"/>
                      <a:pt x="250" y="174"/>
                    </a:cubicBezTo>
                    <a:cubicBezTo>
                      <a:pt x="250" y="174"/>
                      <a:pt x="243" y="169"/>
                      <a:pt x="241" y="170"/>
                    </a:cubicBezTo>
                    <a:cubicBezTo>
                      <a:pt x="238" y="170"/>
                      <a:pt x="239" y="174"/>
                      <a:pt x="235" y="171"/>
                    </a:cubicBezTo>
                    <a:cubicBezTo>
                      <a:pt x="231" y="168"/>
                      <a:pt x="232" y="166"/>
                      <a:pt x="230" y="165"/>
                    </a:cubicBezTo>
                    <a:cubicBezTo>
                      <a:pt x="229" y="164"/>
                      <a:pt x="227" y="164"/>
                      <a:pt x="224" y="165"/>
                    </a:cubicBezTo>
                    <a:cubicBezTo>
                      <a:pt x="222" y="167"/>
                      <a:pt x="218" y="167"/>
                      <a:pt x="214" y="169"/>
                    </a:cubicBezTo>
                    <a:cubicBezTo>
                      <a:pt x="210" y="171"/>
                      <a:pt x="209" y="170"/>
                      <a:pt x="204" y="170"/>
                    </a:cubicBezTo>
                    <a:cubicBezTo>
                      <a:pt x="198" y="170"/>
                      <a:pt x="192" y="172"/>
                      <a:pt x="189" y="170"/>
                    </a:cubicBezTo>
                    <a:cubicBezTo>
                      <a:pt x="185" y="168"/>
                      <a:pt x="184" y="171"/>
                      <a:pt x="183" y="166"/>
                    </a:cubicBezTo>
                    <a:cubicBezTo>
                      <a:pt x="181" y="162"/>
                      <a:pt x="183" y="162"/>
                      <a:pt x="179" y="160"/>
                    </a:cubicBezTo>
                    <a:cubicBezTo>
                      <a:pt x="175" y="158"/>
                      <a:pt x="174" y="160"/>
                      <a:pt x="174" y="156"/>
                    </a:cubicBezTo>
                    <a:cubicBezTo>
                      <a:pt x="173" y="152"/>
                      <a:pt x="175" y="153"/>
                      <a:pt x="172" y="150"/>
                    </a:cubicBezTo>
                    <a:cubicBezTo>
                      <a:pt x="169" y="146"/>
                      <a:pt x="174" y="151"/>
                      <a:pt x="169" y="146"/>
                    </a:cubicBezTo>
                    <a:cubicBezTo>
                      <a:pt x="165" y="141"/>
                      <a:pt x="163" y="145"/>
                      <a:pt x="165" y="141"/>
                    </a:cubicBezTo>
                    <a:cubicBezTo>
                      <a:pt x="166" y="137"/>
                      <a:pt x="168" y="139"/>
                      <a:pt x="168" y="134"/>
                    </a:cubicBezTo>
                    <a:cubicBezTo>
                      <a:pt x="168" y="129"/>
                      <a:pt x="175" y="136"/>
                      <a:pt x="171" y="126"/>
                    </a:cubicBezTo>
                    <a:cubicBezTo>
                      <a:pt x="166" y="116"/>
                      <a:pt x="165" y="118"/>
                      <a:pt x="169" y="110"/>
                    </a:cubicBezTo>
                    <a:cubicBezTo>
                      <a:pt x="174" y="103"/>
                      <a:pt x="179" y="100"/>
                      <a:pt x="180" y="98"/>
                    </a:cubicBezTo>
                    <a:cubicBezTo>
                      <a:pt x="181" y="97"/>
                      <a:pt x="183" y="92"/>
                      <a:pt x="184" y="91"/>
                    </a:cubicBezTo>
                    <a:cubicBezTo>
                      <a:pt x="186" y="90"/>
                      <a:pt x="185" y="88"/>
                      <a:pt x="189" y="89"/>
                    </a:cubicBezTo>
                    <a:cubicBezTo>
                      <a:pt x="192" y="89"/>
                      <a:pt x="197" y="88"/>
                      <a:pt x="199" y="85"/>
                    </a:cubicBezTo>
                    <a:cubicBezTo>
                      <a:pt x="202" y="82"/>
                      <a:pt x="205" y="79"/>
                      <a:pt x="207" y="78"/>
                    </a:cubicBezTo>
                    <a:cubicBezTo>
                      <a:pt x="209" y="78"/>
                      <a:pt x="208" y="79"/>
                      <a:pt x="212" y="78"/>
                    </a:cubicBezTo>
                    <a:cubicBezTo>
                      <a:pt x="215" y="77"/>
                      <a:pt x="216" y="76"/>
                      <a:pt x="219" y="76"/>
                    </a:cubicBezTo>
                    <a:cubicBezTo>
                      <a:pt x="221" y="76"/>
                      <a:pt x="216" y="77"/>
                      <a:pt x="224" y="76"/>
                    </a:cubicBezTo>
                    <a:cubicBezTo>
                      <a:pt x="231" y="75"/>
                      <a:pt x="229" y="75"/>
                      <a:pt x="231" y="75"/>
                    </a:cubicBezTo>
                    <a:cubicBezTo>
                      <a:pt x="233" y="75"/>
                      <a:pt x="232" y="75"/>
                      <a:pt x="235" y="76"/>
                    </a:cubicBezTo>
                    <a:cubicBezTo>
                      <a:pt x="238" y="76"/>
                      <a:pt x="237" y="70"/>
                      <a:pt x="238" y="76"/>
                    </a:cubicBezTo>
                    <a:cubicBezTo>
                      <a:pt x="238" y="82"/>
                      <a:pt x="235" y="85"/>
                      <a:pt x="240" y="86"/>
                    </a:cubicBezTo>
                    <a:cubicBezTo>
                      <a:pt x="245" y="86"/>
                      <a:pt x="240" y="86"/>
                      <a:pt x="245" y="86"/>
                    </a:cubicBezTo>
                    <a:cubicBezTo>
                      <a:pt x="251" y="86"/>
                      <a:pt x="249" y="87"/>
                      <a:pt x="252" y="88"/>
                    </a:cubicBezTo>
                    <a:cubicBezTo>
                      <a:pt x="254" y="90"/>
                      <a:pt x="256" y="91"/>
                      <a:pt x="260" y="91"/>
                    </a:cubicBezTo>
                    <a:cubicBezTo>
                      <a:pt x="263" y="91"/>
                      <a:pt x="258" y="97"/>
                      <a:pt x="263" y="91"/>
                    </a:cubicBezTo>
                    <a:cubicBezTo>
                      <a:pt x="269" y="86"/>
                      <a:pt x="259" y="85"/>
                      <a:pt x="269" y="86"/>
                    </a:cubicBezTo>
                    <a:cubicBezTo>
                      <a:pt x="279" y="87"/>
                      <a:pt x="280" y="89"/>
                      <a:pt x="282" y="88"/>
                    </a:cubicBezTo>
                    <a:cubicBezTo>
                      <a:pt x="284" y="87"/>
                      <a:pt x="284" y="89"/>
                      <a:pt x="288" y="87"/>
                    </a:cubicBezTo>
                    <a:cubicBezTo>
                      <a:pt x="293" y="85"/>
                      <a:pt x="293" y="85"/>
                      <a:pt x="295" y="85"/>
                    </a:cubicBezTo>
                    <a:cubicBezTo>
                      <a:pt x="296" y="86"/>
                      <a:pt x="296" y="90"/>
                      <a:pt x="298" y="86"/>
                    </a:cubicBezTo>
                    <a:cubicBezTo>
                      <a:pt x="300" y="82"/>
                      <a:pt x="303" y="84"/>
                      <a:pt x="298" y="81"/>
                    </a:cubicBezTo>
                    <a:cubicBezTo>
                      <a:pt x="293" y="79"/>
                      <a:pt x="291" y="82"/>
                      <a:pt x="290" y="78"/>
                    </a:cubicBezTo>
                    <a:cubicBezTo>
                      <a:pt x="290" y="75"/>
                      <a:pt x="295" y="76"/>
                      <a:pt x="290" y="75"/>
                    </a:cubicBezTo>
                    <a:cubicBezTo>
                      <a:pt x="284" y="74"/>
                      <a:pt x="285" y="74"/>
                      <a:pt x="281" y="73"/>
                    </a:cubicBezTo>
                    <a:cubicBezTo>
                      <a:pt x="278" y="71"/>
                      <a:pt x="274" y="76"/>
                      <a:pt x="272" y="73"/>
                    </a:cubicBezTo>
                    <a:cubicBezTo>
                      <a:pt x="271" y="69"/>
                      <a:pt x="264" y="75"/>
                      <a:pt x="271" y="69"/>
                    </a:cubicBezTo>
                    <a:cubicBezTo>
                      <a:pt x="278" y="62"/>
                      <a:pt x="275" y="60"/>
                      <a:pt x="280" y="61"/>
                    </a:cubicBezTo>
                    <a:cubicBezTo>
                      <a:pt x="285" y="62"/>
                      <a:pt x="284" y="67"/>
                      <a:pt x="287" y="64"/>
                    </a:cubicBezTo>
                    <a:cubicBezTo>
                      <a:pt x="290" y="61"/>
                      <a:pt x="295" y="60"/>
                      <a:pt x="290" y="56"/>
                    </a:cubicBezTo>
                    <a:cubicBezTo>
                      <a:pt x="284" y="52"/>
                      <a:pt x="288" y="54"/>
                      <a:pt x="282" y="51"/>
                    </a:cubicBezTo>
                    <a:cubicBezTo>
                      <a:pt x="277" y="49"/>
                      <a:pt x="272" y="61"/>
                      <a:pt x="269" y="59"/>
                    </a:cubicBezTo>
                    <a:cubicBezTo>
                      <a:pt x="266" y="58"/>
                      <a:pt x="265" y="56"/>
                      <a:pt x="263" y="57"/>
                    </a:cubicBezTo>
                    <a:cubicBezTo>
                      <a:pt x="262" y="58"/>
                      <a:pt x="262" y="63"/>
                      <a:pt x="261" y="66"/>
                    </a:cubicBezTo>
                    <a:cubicBezTo>
                      <a:pt x="261" y="70"/>
                      <a:pt x="264" y="70"/>
                      <a:pt x="259" y="68"/>
                    </a:cubicBezTo>
                    <a:cubicBezTo>
                      <a:pt x="253" y="65"/>
                      <a:pt x="265" y="67"/>
                      <a:pt x="252" y="62"/>
                    </a:cubicBezTo>
                    <a:cubicBezTo>
                      <a:pt x="240" y="57"/>
                      <a:pt x="236" y="58"/>
                      <a:pt x="234" y="60"/>
                    </a:cubicBezTo>
                    <a:cubicBezTo>
                      <a:pt x="232" y="62"/>
                      <a:pt x="230" y="61"/>
                      <a:pt x="228" y="63"/>
                    </a:cubicBezTo>
                    <a:cubicBezTo>
                      <a:pt x="227" y="64"/>
                      <a:pt x="232" y="67"/>
                      <a:pt x="227" y="64"/>
                    </a:cubicBezTo>
                    <a:cubicBezTo>
                      <a:pt x="222" y="61"/>
                      <a:pt x="217" y="66"/>
                      <a:pt x="217" y="66"/>
                    </a:cubicBezTo>
                    <a:cubicBezTo>
                      <a:pt x="217" y="66"/>
                      <a:pt x="215" y="65"/>
                      <a:pt x="213" y="67"/>
                    </a:cubicBezTo>
                    <a:cubicBezTo>
                      <a:pt x="211" y="68"/>
                      <a:pt x="206" y="70"/>
                      <a:pt x="204" y="69"/>
                    </a:cubicBezTo>
                    <a:cubicBezTo>
                      <a:pt x="201" y="68"/>
                      <a:pt x="196" y="70"/>
                      <a:pt x="201" y="64"/>
                    </a:cubicBezTo>
                    <a:cubicBezTo>
                      <a:pt x="205" y="58"/>
                      <a:pt x="202" y="61"/>
                      <a:pt x="209" y="58"/>
                    </a:cubicBezTo>
                    <a:cubicBezTo>
                      <a:pt x="216" y="55"/>
                      <a:pt x="227" y="55"/>
                      <a:pt x="218" y="52"/>
                    </a:cubicBezTo>
                    <a:cubicBezTo>
                      <a:pt x="208" y="50"/>
                      <a:pt x="223" y="50"/>
                      <a:pt x="210" y="44"/>
                    </a:cubicBezTo>
                    <a:cubicBezTo>
                      <a:pt x="198" y="38"/>
                      <a:pt x="198" y="47"/>
                      <a:pt x="198" y="38"/>
                    </a:cubicBezTo>
                    <a:cubicBezTo>
                      <a:pt x="198" y="30"/>
                      <a:pt x="197" y="30"/>
                      <a:pt x="195" y="30"/>
                    </a:cubicBezTo>
                    <a:cubicBezTo>
                      <a:pt x="192" y="31"/>
                      <a:pt x="184" y="32"/>
                      <a:pt x="181" y="33"/>
                    </a:cubicBezTo>
                    <a:cubicBezTo>
                      <a:pt x="178" y="33"/>
                      <a:pt x="182" y="36"/>
                      <a:pt x="176" y="32"/>
                    </a:cubicBezTo>
                    <a:cubicBezTo>
                      <a:pt x="171" y="29"/>
                      <a:pt x="168" y="34"/>
                      <a:pt x="171" y="29"/>
                    </a:cubicBezTo>
                    <a:cubicBezTo>
                      <a:pt x="173" y="24"/>
                      <a:pt x="173" y="23"/>
                      <a:pt x="177" y="20"/>
                    </a:cubicBezTo>
                    <a:cubicBezTo>
                      <a:pt x="180" y="17"/>
                      <a:pt x="179" y="6"/>
                      <a:pt x="188" y="10"/>
                    </a:cubicBezTo>
                    <a:cubicBezTo>
                      <a:pt x="196" y="14"/>
                      <a:pt x="193" y="13"/>
                      <a:pt x="200" y="14"/>
                    </a:cubicBezTo>
                    <a:cubicBezTo>
                      <a:pt x="206" y="14"/>
                      <a:pt x="210" y="13"/>
                      <a:pt x="210" y="11"/>
                    </a:cubicBezTo>
                    <a:cubicBezTo>
                      <a:pt x="210" y="10"/>
                      <a:pt x="202" y="6"/>
                      <a:pt x="202" y="6"/>
                    </a:cubicBezTo>
                    <a:cubicBezTo>
                      <a:pt x="202" y="6"/>
                      <a:pt x="199" y="7"/>
                      <a:pt x="200" y="6"/>
                    </a:cubicBezTo>
                    <a:cubicBezTo>
                      <a:pt x="201" y="5"/>
                      <a:pt x="203" y="2"/>
                      <a:pt x="203" y="2"/>
                    </a:cubicBezTo>
                    <a:cubicBezTo>
                      <a:pt x="200" y="0"/>
                      <a:pt x="200" y="0"/>
                      <a:pt x="200" y="0"/>
                    </a:cubicBezTo>
                    <a:cubicBezTo>
                      <a:pt x="200" y="0"/>
                      <a:pt x="176"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27" name="组合 126"/>
          <p:cNvGrpSpPr/>
          <p:nvPr/>
        </p:nvGrpSpPr>
        <p:grpSpPr>
          <a:xfrm>
            <a:off x="6733034" y="2544375"/>
            <a:ext cx="1701383" cy="604233"/>
            <a:chOff x="4682902" y="4300736"/>
            <a:chExt cx="1701383" cy="604233"/>
          </a:xfrm>
        </p:grpSpPr>
        <p:sp>
          <p:nvSpPr>
            <p:cNvPr id="128" name="Rectangle 4"/>
            <p:cNvSpPr txBox="1">
              <a:spLocks noChangeArrowheads="1"/>
            </p:cNvSpPr>
            <p:nvPr/>
          </p:nvSpPr>
          <p:spPr bwMode="auto">
            <a:xfrm>
              <a:off x="4771164" y="4300736"/>
              <a:ext cx="152485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lang="zh-CN" altLang="en-US" sz="1500" b="0" kern="0" noProof="0" dirty="0" smtClean="0">
                  <a:solidFill>
                    <a:schemeClr val="tx1">
                      <a:lumMod val="75000"/>
                      <a:lumOff val="25000"/>
                    </a:schemeClr>
                  </a:solidFill>
                  <a:latin typeface="Arial" panose="020B0604020202020204"/>
                  <a:ea typeface="微软雅黑" panose="020B0503020204020204" pitchFamily="34" charset="-122"/>
                </a:rPr>
                <a:t>明年目标与计划</a:t>
              </a:r>
              <a:endParaRPr kumimoji="0" lang="zh-CN" altLang="en-US" sz="15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endParaRPr>
            </a:p>
          </p:txBody>
        </p:sp>
        <p:sp>
          <p:nvSpPr>
            <p:cNvPr id="129" name="Rectangle 4"/>
            <p:cNvSpPr txBox="1">
              <a:spLocks noChangeArrowheads="1"/>
            </p:cNvSpPr>
            <p:nvPr/>
          </p:nvSpPr>
          <p:spPr bwMode="auto">
            <a:xfrm>
              <a:off x="4682902" y="4523969"/>
              <a:ext cx="1701383"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800" b="0" kern="0" dirty="0" smtClean="0">
                  <a:solidFill>
                    <a:schemeClr val="tx1">
                      <a:lumMod val="75000"/>
                      <a:lumOff val="25000"/>
                    </a:schemeClr>
                  </a:solidFill>
                  <a:latin typeface="Arial" panose="020B0604020202020204"/>
                  <a:ea typeface="微软雅黑" panose="020B0503020204020204" pitchFamily="34" charset="-122"/>
                </a:rPr>
                <a:t>NEXT YEAR GOALS ANDPLANS</a:t>
              </a:r>
              <a:endParaRPr kumimoji="0" lang="zh-CN" altLang="en-US" sz="800" b="0" i="0" u="none" strike="noStrike" kern="0" cap="none" spc="0" normalizeH="0" baseline="0" noProof="0" dirty="0">
                <a:ln>
                  <a:noFill/>
                </a:ln>
                <a:solidFill>
                  <a:schemeClr val="tx1">
                    <a:lumMod val="75000"/>
                    <a:lumOff val="25000"/>
                  </a:schemeClr>
                </a:solidFill>
                <a:effectLst/>
                <a:uLnTx/>
                <a:uFillTx/>
                <a:latin typeface="Arial" panose="020B0604020202020204"/>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54000">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14:bounceEnd="54000">
                                          <p:cBhvr additive="base">
                                            <p:cTn id="7" dur="500" fill="hold"/>
                                            <p:tgtEl>
                                              <p:spTgt spid="67"/>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6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ipe(left)">
                                          <p:cBhvr>
                                            <p:cTn id="12" dur="500"/>
                                            <p:tgtEl>
                                              <p:spTgt spid="72"/>
                                            </p:tgtEl>
                                          </p:cBhvr>
                                        </p:animEffect>
                                      </p:childTnLst>
                                    </p:cTn>
                                  </p:par>
                                </p:childTnLst>
                              </p:cTn>
                            </p:par>
                            <p:par>
                              <p:cTn id="13" fill="hold">
                                <p:stCondLst>
                                  <p:cond delay="1000"/>
                                </p:stCondLst>
                                <p:childTnLst>
                                  <p:par>
                                    <p:cTn id="14" presetID="2" presetClass="entr" presetSubtype="1" fill="hold" nodeType="afterEffect" p14:presetBounceEnd="54000">
                                      <p:stCondLst>
                                        <p:cond delay="0"/>
                                      </p:stCondLst>
                                      <p:childTnLst>
                                        <p:set>
                                          <p:cBhvr>
                                            <p:cTn id="15" dur="1" fill="hold">
                                              <p:stCondLst>
                                                <p:cond delay="0"/>
                                              </p:stCondLst>
                                            </p:cTn>
                                            <p:tgtEl>
                                              <p:spTgt spid="75"/>
                                            </p:tgtEl>
                                            <p:attrNameLst>
                                              <p:attrName>style.visibility</p:attrName>
                                            </p:attrNameLst>
                                          </p:cBhvr>
                                          <p:to>
                                            <p:strVal val="visible"/>
                                          </p:to>
                                        </p:set>
                                        <p:anim calcmode="lin" valueType="num" p14:bounceEnd="54000">
                                          <p:cBhvr additive="base">
                                            <p:cTn id="16" dur="500" fill="hold"/>
                                            <p:tgtEl>
                                              <p:spTgt spid="75"/>
                                            </p:tgtEl>
                                            <p:attrNameLst>
                                              <p:attrName>ppt_x</p:attrName>
                                            </p:attrNameLst>
                                          </p:cBhvr>
                                          <p:tavLst>
                                            <p:tav tm="0">
                                              <p:val>
                                                <p:strVal val="#ppt_x"/>
                                              </p:val>
                                            </p:tav>
                                            <p:tav tm="100000">
                                              <p:val>
                                                <p:strVal val="#ppt_x"/>
                                              </p:val>
                                            </p:tav>
                                          </p:tavLst>
                                        </p:anim>
                                        <p:anim calcmode="lin" valueType="num" p14:bounceEnd="54000">
                                          <p:cBhvr additive="base">
                                            <p:cTn id="17" dur="500" fill="hold"/>
                                            <p:tgtEl>
                                              <p:spTgt spid="75"/>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left)">
                                          <p:cBhvr>
                                            <p:cTn id="21" dur="500"/>
                                            <p:tgtEl>
                                              <p:spTgt spid="82"/>
                                            </p:tgtEl>
                                          </p:cBhvr>
                                        </p:animEffect>
                                      </p:childTnLst>
                                    </p:cTn>
                                  </p:par>
                                </p:childTnLst>
                              </p:cTn>
                            </p:par>
                            <p:par>
                              <p:cTn id="22" fill="hold">
                                <p:stCondLst>
                                  <p:cond delay="2000"/>
                                </p:stCondLst>
                                <p:childTnLst>
                                  <p:par>
                                    <p:cTn id="23" presetID="2" presetClass="entr" presetSubtype="1" fill="hold" nodeType="afterEffect" p14:presetBounceEnd="54000">
                                      <p:stCondLst>
                                        <p:cond delay="0"/>
                                      </p:stCondLst>
                                      <p:childTnLst>
                                        <p:set>
                                          <p:cBhvr>
                                            <p:cTn id="24" dur="1" fill="hold">
                                              <p:stCondLst>
                                                <p:cond delay="0"/>
                                              </p:stCondLst>
                                            </p:cTn>
                                            <p:tgtEl>
                                              <p:spTgt spid="97"/>
                                            </p:tgtEl>
                                            <p:attrNameLst>
                                              <p:attrName>style.visibility</p:attrName>
                                            </p:attrNameLst>
                                          </p:cBhvr>
                                          <p:to>
                                            <p:strVal val="visible"/>
                                          </p:to>
                                        </p:set>
                                        <p:anim calcmode="lin" valueType="num" p14:bounceEnd="54000">
                                          <p:cBhvr additive="base">
                                            <p:cTn id="25" dur="500" fill="hold"/>
                                            <p:tgtEl>
                                              <p:spTgt spid="97"/>
                                            </p:tgtEl>
                                            <p:attrNameLst>
                                              <p:attrName>ppt_x</p:attrName>
                                            </p:attrNameLst>
                                          </p:cBhvr>
                                          <p:tavLst>
                                            <p:tav tm="0">
                                              <p:val>
                                                <p:strVal val="#ppt_x"/>
                                              </p:val>
                                            </p:tav>
                                            <p:tav tm="100000">
                                              <p:val>
                                                <p:strVal val="#ppt_x"/>
                                              </p:val>
                                            </p:tav>
                                          </p:tavLst>
                                        </p:anim>
                                        <p:anim calcmode="lin" valueType="num" p14:bounceEnd="54000">
                                          <p:cBhvr additive="base">
                                            <p:cTn id="26" dur="500" fill="hold"/>
                                            <p:tgtEl>
                                              <p:spTgt spid="97"/>
                                            </p:tgtEl>
                                            <p:attrNameLst>
                                              <p:attrName>ppt_y</p:attrName>
                                            </p:attrNameLst>
                                          </p:cBhvr>
                                          <p:tavLst>
                                            <p:tav tm="0">
                                              <p:val>
                                                <p:strVal val="0-#ppt_h/2"/>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wipe(left)">
                                          <p:cBhvr>
                                            <p:cTn id="30" dur="500"/>
                                            <p:tgtEl>
                                              <p:spTgt spid="105"/>
                                            </p:tgtEl>
                                          </p:cBhvr>
                                        </p:animEffect>
                                      </p:childTnLst>
                                    </p:cTn>
                                  </p:par>
                                </p:childTnLst>
                              </p:cTn>
                            </p:par>
                            <p:par>
                              <p:cTn id="31" fill="hold">
                                <p:stCondLst>
                                  <p:cond delay="3000"/>
                                </p:stCondLst>
                                <p:childTnLst>
                                  <p:par>
                                    <p:cTn id="32" presetID="2" presetClass="entr" presetSubtype="1" fill="hold" nodeType="afterEffect" p14:presetBounceEnd="54000">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14:bounceEnd="54000">
                                          <p:cBhvr additive="base">
                                            <p:cTn id="34" dur="500" fill="hold"/>
                                            <p:tgtEl>
                                              <p:spTgt spid="108"/>
                                            </p:tgtEl>
                                            <p:attrNameLst>
                                              <p:attrName>ppt_x</p:attrName>
                                            </p:attrNameLst>
                                          </p:cBhvr>
                                          <p:tavLst>
                                            <p:tav tm="0">
                                              <p:val>
                                                <p:strVal val="#ppt_x"/>
                                              </p:val>
                                            </p:tav>
                                            <p:tav tm="100000">
                                              <p:val>
                                                <p:strVal val="#ppt_x"/>
                                              </p:val>
                                            </p:tav>
                                          </p:tavLst>
                                        </p:anim>
                                        <p:anim calcmode="lin" valueType="num" p14:bounceEnd="54000">
                                          <p:cBhvr additive="base">
                                            <p:cTn id="35" dur="500" fill="hold"/>
                                            <p:tgtEl>
                                              <p:spTgt spid="108"/>
                                            </p:tgtEl>
                                            <p:attrNameLst>
                                              <p:attrName>ppt_y</p:attrName>
                                            </p:attrNameLst>
                                          </p:cBhvr>
                                          <p:tavLst>
                                            <p:tav tm="0">
                                              <p:val>
                                                <p:strVal val="0-#ppt_h/2"/>
                                              </p:val>
                                            </p:tav>
                                            <p:tav tm="100000">
                                              <p:val>
                                                <p:strVal val="#ppt_y"/>
                                              </p:val>
                                            </p:tav>
                                          </p:tavLst>
                                        </p:anim>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17"/>
                                            </p:tgtEl>
                                            <p:attrNameLst>
                                              <p:attrName>style.visibility</p:attrName>
                                            </p:attrNameLst>
                                          </p:cBhvr>
                                          <p:to>
                                            <p:strVal val="visible"/>
                                          </p:to>
                                        </p:set>
                                        <p:animEffect transition="in" filter="wipe(left)">
                                          <p:cBhvr>
                                            <p:cTn id="39" dur="500"/>
                                            <p:tgtEl>
                                              <p:spTgt spid="117"/>
                                            </p:tgtEl>
                                          </p:cBhvr>
                                        </p:animEffect>
                                      </p:childTnLst>
                                    </p:cTn>
                                  </p:par>
                                </p:childTnLst>
                              </p:cTn>
                            </p:par>
                            <p:par>
                              <p:cTn id="40" fill="hold">
                                <p:stCondLst>
                                  <p:cond delay="4000"/>
                                </p:stCondLst>
                                <p:childTnLst>
                                  <p:par>
                                    <p:cTn id="41" presetID="2" presetClass="entr" presetSubtype="1" fill="hold" nodeType="afterEffect" p14:presetBounceEnd="54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54000">
                                          <p:cBhvr additive="base">
                                            <p:cTn id="43" dur="500" fill="hold"/>
                                            <p:tgtEl>
                                              <p:spTgt spid="120"/>
                                            </p:tgtEl>
                                            <p:attrNameLst>
                                              <p:attrName>ppt_x</p:attrName>
                                            </p:attrNameLst>
                                          </p:cBhvr>
                                          <p:tavLst>
                                            <p:tav tm="0">
                                              <p:val>
                                                <p:strVal val="#ppt_x"/>
                                              </p:val>
                                            </p:tav>
                                            <p:tav tm="100000">
                                              <p:val>
                                                <p:strVal val="#ppt_x"/>
                                              </p:val>
                                            </p:tav>
                                          </p:tavLst>
                                        </p:anim>
                                        <p:anim calcmode="lin" valueType="num" p14:bounceEnd="54000">
                                          <p:cBhvr additive="base">
                                            <p:cTn id="44" dur="500" fill="hold"/>
                                            <p:tgtEl>
                                              <p:spTgt spid="120"/>
                                            </p:tgtEl>
                                            <p:attrNameLst>
                                              <p:attrName>ppt_y</p:attrName>
                                            </p:attrNameLst>
                                          </p:cBhvr>
                                          <p:tavLst>
                                            <p:tav tm="0">
                                              <p:val>
                                                <p:strVal val="0-#ppt_h/2"/>
                                              </p:val>
                                            </p:tav>
                                            <p:tav tm="100000">
                                              <p:val>
                                                <p:strVal val="#ppt_y"/>
                                              </p:val>
                                            </p:tav>
                                          </p:tavLst>
                                        </p:anim>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127"/>
                                            </p:tgtEl>
                                            <p:attrNameLst>
                                              <p:attrName>style.visibility</p:attrName>
                                            </p:attrNameLst>
                                          </p:cBhvr>
                                          <p:to>
                                            <p:strVal val="visible"/>
                                          </p:to>
                                        </p:set>
                                        <p:animEffect transition="in" filter="wipe(left)">
                                          <p:cBhvr>
                                            <p:cTn id="48"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wipe(left)">
                                          <p:cBhvr>
                                            <p:cTn id="12" dur="500"/>
                                            <p:tgtEl>
                                              <p:spTgt spid="72"/>
                                            </p:tgtEl>
                                          </p:cBhvr>
                                        </p:animEffect>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 calcmode="lin" valueType="num">
                                          <p:cBhvr additive="base">
                                            <p:cTn id="16" dur="500" fill="hold"/>
                                            <p:tgtEl>
                                              <p:spTgt spid="75"/>
                                            </p:tgtEl>
                                            <p:attrNameLst>
                                              <p:attrName>ppt_x</p:attrName>
                                            </p:attrNameLst>
                                          </p:cBhvr>
                                          <p:tavLst>
                                            <p:tav tm="0">
                                              <p:val>
                                                <p:strVal val="#ppt_x"/>
                                              </p:val>
                                            </p:tav>
                                            <p:tav tm="100000">
                                              <p:val>
                                                <p:strVal val="#ppt_x"/>
                                              </p:val>
                                            </p:tav>
                                          </p:tavLst>
                                        </p:anim>
                                        <p:anim calcmode="lin" valueType="num">
                                          <p:cBhvr additive="base">
                                            <p:cTn id="17" dur="500" fill="hold"/>
                                            <p:tgtEl>
                                              <p:spTgt spid="75"/>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2"/>
                                            </p:tgtEl>
                                            <p:attrNameLst>
                                              <p:attrName>style.visibility</p:attrName>
                                            </p:attrNameLst>
                                          </p:cBhvr>
                                          <p:to>
                                            <p:strVal val="visible"/>
                                          </p:to>
                                        </p:set>
                                        <p:animEffect transition="in" filter="wipe(left)">
                                          <p:cBhvr>
                                            <p:cTn id="21" dur="500"/>
                                            <p:tgtEl>
                                              <p:spTgt spid="82"/>
                                            </p:tgtEl>
                                          </p:cBhvr>
                                        </p:animEffect>
                                      </p:childTnLst>
                                    </p:cTn>
                                  </p:par>
                                </p:childTnLst>
                              </p:cTn>
                            </p:par>
                            <p:par>
                              <p:cTn id="22" fill="hold">
                                <p:stCondLst>
                                  <p:cond delay="2000"/>
                                </p:stCondLst>
                                <p:childTnLst>
                                  <p:par>
                                    <p:cTn id="23" presetID="2" presetClass="entr" presetSubtype="1" fill="hold" nodeType="afterEffect">
                                      <p:stCondLst>
                                        <p:cond delay="0"/>
                                      </p:stCondLst>
                                      <p:childTnLst>
                                        <p:set>
                                          <p:cBhvr>
                                            <p:cTn id="24" dur="1" fill="hold">
                                              <p:stCondLst>
                                                <p:cond delay="0"/>
                                              </p:stCondLst>
                                            </p:cTn>
                                            <p:tgtEl>
                                              <p:spTgt spid="97"/>
                                            </p:tgtEl>
                                            <p:attrNameLst>
                                              <p:attrName>style.visibility</p:attrName>
                                            </p:attrNameLst>
                                          </p:cBhvr>
                                          <p:to>
                                            <p:strVal val="visible"/>
                                          </p:to>
                                        </p:set>
                                        <p:anim calcmode="lin" valueType="num">
                                          <p:cBhvr additive="base">
                                            <p:cTn id="25" dur="500" fill="hold"/>
                                            <p:tgtEl>
                                              <p:spTgt spid="97"/>
                                            </p:tgtEl>
                                            <p:attrNameLst>
                                              <p:attrName>ppt_x</p:attrName>
                                            </p:attrNameLst>
                                          </p:cBhvr>
                                          <p:tavLst>
                                            <p:tav tm="0">
                                              <p:val>
                                                <p:strVal val="#ppt_x"/>
                                              </p:val>
                                            </p:tav>
                                            <p:tav tm="100000">
                                              <p:val>
                                                <p:strVal val="#ppt_x"/>
                                              </p:val>
                                            </p:tav>
                                          </p:tavLst>
                                        </p:anim>
                                        <p:anim calcmode="lin" valueType="num">
                                          <p:cBhvr additive="base">
                                            <p:cTn id="26" dur="500" fill="hold"/>
                                            <p:tgtEl>
                                              <p:spTgt spid="97"/>
                                            </p:tgtEl>
                                            <p:attrNameLst>
                                              <p:attrName>ppt_y</p:attrName>
                                            </p:attrNameLst>
                                          </p:cBhvr>
                                          <p:tavLst>
                                            <p:tav tm="0">
                                              <p:val>
                                                <p:strVal val="0-#ppt_h/2"/>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wipe(left)">
                                          <p:cBhvr>
                                            <p:cTn id="30" dur="500"/>
                                            <p:tgtEl>
                                              <p:spTgt spid="105"/>
                                            </p:tgtEl>
                                          </p:cBhvr>
                                        </p:animEffect>
                                      </p:childTnLst>
                                    </p:cTn>
                                  </p:par>
                                </p:childTnLst>
                              </p:cTn>
                            </p:par>
                            <p:par>
                              <p:cTn id="31" fill="hold">
                                <p:stCondLst>
                                  <p:cond delay="3000"/>
                                </p:stCondLst>
                                <p:childTnLst>
                                  <p:par>
                                    <p:cTn id="32" presetID="2" presetClass="entr" presetSubtype="1" fill="hold" nodeType="after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additive="base">
                                            <p:cTn id="34" dur="500" fill="hold"/>
                                            <p:tgtEl>
                                              <p:spTgt spid="108"/>
                                            </p:tgtEl>
                                            <p:attrNameLst>
                                              <p:attrName>ppt_x</p:attrName>
                                            </p:attrNameLst>
                                          </p:cBhvr>
                                          <p:tavLst>
                                            <p:tav tm="0">
                                              <p:val>
                                                <p:strVal val="#ppt_x"/>
                                              </p:val>
                                            </p:tav>
                                            <p:tav tm="100000">
                                              <p:val>
                                                <p:strVal val="#ppt_x"/>
                                              </p:val>
                                            </p:tav>
                                          </p:tavLst>
                                        </p:anim>
                                        <p:anim calcmode="lin" valueType="num">
                                          <p:cBhvr additive="base">
                                            <p:cTn id="35" dur="500" fill="hold"/>
                                            <p:tgtEl>
                                              <p:spTgt spid="108"/>
                                            </p:tgtEl>
                                            <p:attrNameLst>
                                              <p:attrName>ppt_y</p:attrName>
                                            </p:attrNameLst>
                                          </p:cBhvr>
                                          <p:tavLst>
                                            <p:tav tm="0">
                                              <p:val>
                                                <p:strVal val="0-#ppt_h/2"/>
                                              </p:val>
                                            </p:tav>
                                            <p:tav tm="100000">
                                              <p:val>
                                                <p:strVal val="#ppt_y"/>
                                              </p:val>
                                            </p:tav>
                                          </p:tavLst>
                                        </p:anim>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117"/>
                                            </p:tgtEl>
                                            <p:attrNameLst>
                                              <p:attrName>style.visibility</p:attrName>
                                            </p:attrNameLst>
                                          </p:cBhvr>
                                          <p:to>
                                            <p:strVal val="visible"/>
                                          </p:to>
                                        </p:set>
                                        <p:animEffect transition="in" filter="wipe(left)">
                                          <p:cBhvr>
                                            <p:cTn id="39" dur="500"/>
                                            <p:tgtEl>
                                              <p:spTgt spid="117"/>
                                            </p:tgtEl>
                                          </p:cBhvr>
                                        </p:animEffect>
                                      </p:childTnLst>
                                    </p:cTn>
                                  </p:par>
                                </p:childTnLst>
                              </p:cTn>
                            </p:par>
                            <p:par>
                              <p:cTn id="40" fill="hold">
                                <p:stCondLst>
                                  <p:cond delay="4000"/>
                                </p:stCondLst>
                                <p:childTnLst>
                                  <p:par>
                                    <p:cTn id="41" presetID="2" presetClass="entr" presetSubtype="1" fill="hold" nodeType="after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500" fill="hold"/>
                                            <p:tgtEl>
                                              <p:spTgt spid="120"/>
                                            </p:tgtEl>
                                            <p:attrNameLst>
                                              <p:attrName>ppt_x</p:attrName>
                                            </p:attrNameLst>
                                          </p:cBhvr>
                                          <p:tavLst>
                                            <p:tav tm="0">
                                              <p:val>
                                                <p:strVal val="#ppt_x"/>
                                              </p:val>
                                            </p:tav>
                                            <p:tav tm="100000">
                                              <p:val>
                                                <p:strVal val="#ppt_x"/>
                                              </p:val>
                                            </p:tav>
                                          </p:tavLst>
                                        </p:anim>
                                        <p:anim calcmode="lin" valueType="num">
                                          <p:cBhvr additive="base">
                                            <p:cTn id="44" dur="500" fill="hold"/>
                                            <p:tgtEl>
                                              <p:spTgt spid="120"/>
                                            </p:tgtEl>
                                            <p:attrNameLst>
                                              <p:attrName>ppt_y</p:attrName>
                                            </p:attrNameLst>
                                          </p:cBhvr>
                                          <p:tavLst>
                                            <p:tav tm="0">
                                              <p:val>
                                                <p:strVal val="0-#ppt_h/2"/>
                                              </p:val>
                                            </p:tav>
                                            <p:tav tm="100000">
                                              <p:val>
                                                <p:strVal val="#ppt_y"/>
                                              </p:val>
                                            </p:tav>
                                          </p:tavLst>
                                        </p:anim>
                                      </p:childTnLst>
                                    </p:cTn>
                                  </p:par>
                                </p:childTnLst>
                              </p:cTn>
                            </p:par>
                            <p:par>
                              <p:cTn id="45" fill="hold">
                                <p:stCondLst>
                                  <p:cond delay="4500"/>
                                </p:stCondLst>
                                <p:childTnLst>
                                  <p:par>
                                    <p:cTn id="46" presetID="22" presetClass="entr" presetSubtype="8" fill="hold" nodeType="afterEffect">
                                      <p:stCondLst>
                                        <p:cond delay="0"/>
                                      </p:stCondLst>
                                      <p:childTnLst>
                                        <p:set>
                                          <p:cBhvr>
                                            <p:cTn id="47" dur="1" fill="hold">
                                              <p:stCondLst>
                                                <p:cond delay="0"/>
                                              </p:stCondLst>
                                            </p:cTn>
                                            <p:tgtEl>
                                              <p:spTgt spid="127"/>
                                            </p:tgtEl>
                                            <p:attrNameLst>
                                              <p:attrName>style.visibility</p:attrName>
                                            </p:attrNameLst>
                                          </p:cBhvr>
                                          <p:to>
                                            <p:strVal val="visible"/>
                                          </p:to>
                                        </p:set>
                                        <p:animEffect transition="in" filter="wipe(left)">
                                          <p:cBhvr>
                                            <p:cTn id="48"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82" name="直接连接符 81"/>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83" name="文本框 31"/>
          <p:cNvSpPr>
            <a:spLocks noChangeArrowheads="1"/>
          </p:cNvSpPr>
          <p:nvPr/>
        </p:nvSpPr>
        <p:spPr bwMode="auto">
          <a:xfrm>
            <a:off x="6182826" y="261878"/>
            <a:ext cx="218016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PROBLEMS IN WORK</a:t>
            </a:r>
            <a:endParaRPr lang="zh-CN" altLang="en-US" sz="1600" kern="0" dirty="0">
              <a:solidFill>
                <a:srgbClr val="2F5879"/>
              </a:solidFill>
              <a:latin typeface="Impact" panose="020B0806030902050204" pitchFamily="34" charset="0"/>
            </a:endParaRPr>
          </a:p>
        </p:txBody>
      </p:sp>
      <p:sp>
        <p:nvSpPr>
          <p:cNvPr id="84"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85" name="组合 84"/>
          <p:cNvGrpSpPr/>
          <p:nvPr/>
        </p:nvGrpSpPr>
        <p:grpSpPr>
          <a:xfrm>
            <a:off x="411106" y="196280"/>
            <a:ext cx="1985164" cy="551522"/>
            <a:chOff x="411106" y="251298"/>
            <a:chExt cx="1985164" cy="551522"/>
          </a:xfrm>
        </p:grpSpPr>
        <p:sp>
          <p:nvSpPr>
            <p:cNvPr id="86" name="矩形 3"/>
            <p:cNvSpPr>
              <a:spLocks noChangeArrowheads="1"/>
            </p:cNvSpPr>
            <p:nvPr/>
          </p:nvSpPr>
          <p:spPr bwMode="auto">
            <a:xfrm>
              <a:off x="411106" y="251298"/>
              <a:ext cx="198516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工作中存在的不足</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87" name="组合 86"/>
            <p:cNvGrpSpPr/>
            <p:nvPr/>
          </p:nvGrpSpPr>
          <p:grpSpPr>
            <a:xfrm>
              <a:off x="520640" y="556320"/>
              <a:ext cx="1766054" cy="246500"/>
              <a:chOff x="562081" y="466763"/>
              <a:chExt cx="1766054" cy="246500"/>
            </a:xfrm>
          </p:grpSpPr>
          <p:sp>
            <p:nvSpPr>
              <p:cNvPr id="88"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89" name="组合 88"/>
              <p:cNvGrpSpPr/>
              <p:nvPr/>
            </p:nvGrpSpPr>
            <p:grpSpPr>
              <a:xfrm>
                <a:off x="931046" y="667544"/>
                <a:ext cx="1028125" cy="45719"/>
                <a:chOff x="688893" y="2574256"/>
                <a:chExt cx="7739508" cy="81111"/>
              </a:xfrm>
            </p:grpSpPr>
            <p:sp>
              <p:nvSpPr>
                <p:cNvPr id="90"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91"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92"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93"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94"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342" name="组合 341"/>
          <p:cNvGrpSpPr/>
          <p:nvPr/>
        </p:nvGrpSpPr>
        <p:grpSpPr>
          <a:xfrm>
            <a:off x="7289351" y="4054504"/>
            <a:ext cx="606272" cy="606272"/>
            <a:chOff x="304800" y="673100"/>
            <a:chExt cx="4000500" cy="4000500"/>
          </a:xfrm>
          <a:effectLst>
            <a:outerShdw blurRad="444500" dist="254000" dir="8100000" algn="tr" rotWithShape="0">
              <a:prstClr val="black">
                <a:alpha val="50000"/>
              </a:prstClr>
            </a:outerShdw>
          </a:effectLst>
        </p:grpSpPr>
        <p:sp>
          <p:nvSpPr>
            <p:cNvPr id="343" name="同心圆 3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4" name="椭圆 34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45" name="组合 344"/>
          <p:cNvGrpSpPr/>
          <p:nvPr/>
        </p:nvGrpSpPr>
        <p:grpSpPr>
          <a:xfrm>
            <a:off x="6651892" y="1904631"/>
            <a:ext cx="1808121" cy="1808118"/>
            <a:chOff x="304800" y="673100"/>
            <a:chExt cx="4000500" cy="4000500"/>
          </a:xfrm>
          <a:effectLst>
            <a:outerShdw blurRad="444500" dist="254000" dir="8100000" algn="tr" rotWithShape="0">
              <a:prstClr val="black">
                <a:alpha val="50000"/>
              </a:prstClr>
            </a:outerShdw>
          </a:effectLst>
        </p:grpSpPr>
        <p:sp>
          <p:nvSpPr>
            <p:cNvPr id="346" name="同心圆 34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47" name="椭圆 34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348" name="组合 347"/>
          <p:cNvGrpSpPr/>
          <p:nvPr/>
        </p:nvGrpSpPr>
        <p:grpSpPr>
          <a:xfrm>
            <a:off x="6826564" y="1001364"/>
            <a:ext cx="779989" cy="779988"/>
            <a:chOff x="304800" y="673100"/>
            <a:chExt cx="4000500" cy="4000500"/>
          </a:xfrm>
          <a:effectLst>
            <a:outerShdw blurRad="444500" dist="254000" dir="8100000" algn="tr" rotWithShape="0">
              <a:prstClr val="black">
                <a:alpha val="50000"/>
              </a:prstClr>
            </a:outerShdw>
          </a:effectLst>
        </p:grpSpPr>
        <p:sp>
          <p:nvSpPr>
            <p:cNvPr id="349" name="同心圆 348"/>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350" name="椭圆 349"/>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351" name="椭圆 350"/>
          <p:cNvSpPr/>
          <p:nvPr/>
        </p:nvSpPr>
        <p:spPr>
          <a:xfrm>
            <a:off x="7793067" y="700275"/>
            <a:ext cx="602178" cy="602178"/>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8100000" scaled="1"/>
            <a:tileRect/>
          </a:gra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52" name="椭圆 351"/>
          <p:cNvSpPr/>
          <p:nvPr/>
        </p:nvSpPr>
        <p:spPr>
          <a:xfrm>
            <a:off x="6093145" y="3890037"/>
            <a:ext cx="746758" cy="746758"/>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53" name="椭圆 352"/>
          <p:cNvSpPr/>
          <p:nvPr/>
        </p:nvSpPr>
        <p:spPr>
          <a:xfrm>
            <a:off x="5601620" y="1881448"/>
            <a:ext cx="983050" cy="983049"/>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60" name="TextBox 359"/>
          <p:cNvSpPr txBox="1"/>
          <p:nvPr/>
        </p:nvSpPr>
        <p:spPr>
          <a:xfrm>
            <a:off x="7333399" y="2489181"/>
            <a:ext cx="437940"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A</a:t>
            </a:r>
            <a:endParaRPr kumimoji="0" lang="zh-CN" altLang="en-US" sz="2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61" name="TextBox 360"/>
          <p:cNvSpPr txBox="1"/>
          <p:nvPr/>
        </p:nvSpPr>
        <p:spPr>
          <a:xfrm>
            <a:off x="5871055" y="2189275"/>
            <a:ext cx="410689"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cs typeface="Arial" panose="020B0604020202020204" pitchFamily="34" charset="0"/>
              </a:rPr>
              <a:t>B</a:t>
            </a:r>
            <a:endParaRPr kumimoji="0" lang="zh-CN" altLang="en-US" sz="28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62" name="TextBox 361"/>
          <p:cNvSpPr txBox="1"/>
          <p:nvPr/>
        </p:nvSpPr>
        <p:spPr>
          <a:xfrm>
            <a:off x="6826564" y="1063569"/>
            <a:ext cx="425117"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rPr>
              <a:t>C</a:t>
            </a:r>
            <a:endParaRPr kumimoji="0" lang="zh-CN" altLang="en-US" sz="2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1" name="椭圆 40"/>
          <p:cNvSpPr/>
          <p:nvPr/>
        </p:nvSpPr>
        <p:spPr>
          <a:xfrm>
            <a:off x="5057554" y="2729907"/>
            <a:ext cx="301089" cy="301089"/>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8100000" scaled="1"/>
            <a:tileRect/>
          </a:gra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42" name="组合 41"/>
          <p:cNvGrpSpPr/>
          <p:nvPr/>
        </p:nvGrpSpPr>
        <p:grpSpPr>
          <a:xfrm>
            <a:off x="4904962" y="3312092"/>
            <a:ext cx="606272" cy="606272"/>
            <a:chOff x="304800" y="673100"/>
            <a:chExt cx="4000500" cy="4000500"/>
          </a:xfrm>
          <a:effectLst>
            <a:outerShdw blurRad="444500" dist="254000" dir="8100000" algn="tr" rotWithShape="0">
              <a:prstClr val="black">
                <a:alpha val="50000"/>
              </a:prstClr>
            </a:outerShdw>
          </a:effectLst>
        </p:grpSpPr>
        <p:sp>
          <p:nvSpPr>
            <p:cNvPr id="43" name="同心圆 42"/>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4" name="椭圆 43"/>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5" name="椭圆 44"/>
          <p:cNvSpPr/>
          <p:nvPr/>
        </p:nvSpPr>
        <p:spPr>
          <a:xfrm>
            <a:off x="6216039" y="3112010"/>
            <a:ext cx="301089" cy="301089"/>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8100000" scaled="1"/>
            <a:tileRect/>
          </a:gra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46" name="组合 45"/>
          <p:cNvGrpSpPr/>
          <p:nvPr/>
        </p:nvGrpSpPr>
        <p:grpSpPr>
          <a:xfrm>
            <a:off x="8276028" y="4359780"/>
            <a:ext cx="606272" cy="606272"/>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8" name="椭圆 4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49" name="文本框 37"/>
          <p:cNvSpPr>
            <a:spLocks noChangeArrowheads="1"/>
          </p:cNvSpPr>
          <p:nvPr/>
        </p:nvSpPr>
        <p:spPr bwMode="auto">
          <a:xfrm>
            <a:off x="686594" y="1124744"/>
            <a:ext cx="133081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900" b="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不足之处</a:t>
            </a:r>
            <a:r>
              <a:rPr kumimoji="0" lang="en-US" altLang="zh-CN" sz="1900" b="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a:t>
            </a:r>
            <a:endParaRPr kumimoji="0" lang="zh-CN" altLang="en-US" sz="1900" b="1"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文本框 11"/>
          <p:cNvSpPr txBox="1">
            <a:spLocks noChangeArrowheads="1"/>
          </p:cNvSpPr>
          <p:nvPr/>
        </p:nvSpPr>
        <p:spPr bwMode="auto">
          <a:xfrm>
            <a:off x="677244" y="1469027"/>
            <a:ext cx="4200350" cy="78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p:txBody>
      </p:sp>
      <p:sp>
        <p:nvSpPr>
          <p:cNvPr id="51" name="文本框 37"/>
          <p:cNvSpPr>
            <a:spLocks noChangeArrowheads="1"/>
          </p:cNvSpPr>
          <p:nvPr/>
        </p:nvSpPr>
        <p:spPr bwMode="auto">
          <a:xfrm>
            <a:off x="686594" y="2372973"/>
            <a:ext cx="133081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900" b="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不足之处</a:t>
            </a:r>
            <a:r>
              <a:rPr kumimoji="0" lang="en-US" altLang="zh-CN" sz="1900" b="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B</a:t>
            </a:r>
            <a:endParaRPr kumimoji="0" lang="zh-CN" altLang="en-US" sz="1900" b="1"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文本框 11"/>
          <p:cNvSpPr txBox="1">
            <a:spLocks noChangeArrowheads="1"/>
          </p:cNvSpPr>
          <p:nvPr/>
        </p:nvSpPr>
        <p:spPr bwMode="auto">
          <a:xfrm>
            <a:off x="677244" y="2717256"/>
            <a:ext cx="4200350" cy="78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p:txBody>
      </p:sp>
      <p:sp>
        <p:nvSpPr>
          <p:cNvPr id="53" name="文本框 37"/>
          <p:cNvSpPr>
            <a:spLocks noChangeArrowheads="1"/>
          </p:cNvSpPr>
          <p:nvPr/>
        </p:nvSpPr>
        <p:spPr bwMode="auto">
          <a:xfrm>
            <a:off x="686594" y="3606687"/>
            <a:ext cx="1330814"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900" b="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不足之处</a:t>
            </a:r>
            <a:r>
              <a:rPr kumimoji="0" lang="en-US" altLang="zh-CN" sz="1900" b="1"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C</a:t>
            </a:r>
            <a:endParaRPr kumimoji="0" lang="zh-CN" altLang="en-US" sz="1900" b="1"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文本框 11"/>
          <p:cNvSpPr txBox="1">
            <a:spLocks noChangeArrowheads="1"/>
          </p:cNvSpPr>
          <p:nvPr/>
        </p:nvSpPr>
        <p:spPr bwMode="auto">
          <a:xfrm>
            <a:off x="677244" y="3950970"/>
            <a:ext cx="4200350" cy="78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微软雅黑" panose="020B0503020204020204" pitchFamily="34" charset="-122"/>
              </a:defRPr>
            </a:lvl9pPr>
          </a:lstStyle>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en-US" altLang="zh-CN"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a:p>
            <a:pPr marL="0" marR="0" lvl="0" indent="0" algn="just"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rPr>
              <a:t>点击此处输入文字点击此处输入文字点击此处输入文字</a:t>
            </a:r>
            <a:endParaRPr kumimoji="0" lang="zh-CN" altLang="en-US" sz="1200" b="0" i="0" u="none" strike="noStrike" kern="0" cap="none" spc="0" normalizeH="0" baseline="0" noProof="0" dirty="0">
              <a:ln>
                <a:noFill/>
              </a:ln>
              <a:solidFill>
                <a:srgbClr val="262626"/>
              </a:solidFill>
              <a:effectLst/>
              <a:uLnTx/>
              <a:uFillTx/>
              <a:latin typeface="Calibri" panose="020F0502020204030204" pitchFamily="34" charset="0"/>
              <a:ea typeface="微软雅黑" panose="020B0503020204020204" pitchFamily="34"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2"/>
                                        </p:tgtEl>
                                        <p:attrNameLst>
                                          <p:attrName>style.visibility</p:attrName>
                                        </p:attrNameLst>
                                      </p:cBhvr>
                                      <p:to>
                                        <p:strVal val="visible"/>
                                      </p:to>
                                    </p:set>
                                    <p:anim calcmode="lin" valueType="num">
                                      <p:cBhvr additive="base">
                                        <p:cTn id="7" dur="500" fill="hold"/>
                                        <p:tgtEl>
                                          <p:spTgt spid="342"/>
                                        </p:tgtEl>
                                        <p:attrNameLst>
                                          <p:attrName>ppt_x</p:attrName>
                                        </p:attrNameLst>
                                      </p:cBhvr>
                                      <p:tavLst>
                                        <p:tav tm="0">
                                          <p:val>
                                            <p:strVal val="#ppt_x"/>
                                          </p:val>
                                        </p:tav>
                                        <p:tav tm="100000">
                                          <p:val>
                                            <p:strVal val="#ppt_x"/>
                                          </p:val>
                                        </p:tav>
                                      </p:tavLst>
                                    </p:anim>
                                    <p:anim calcmode="lin" valueType="num">
                                      <p:cBhvr additive="base">
                                        <p:cTn id="8" dur="500" fill="hold"/>
                                        <p:tgtEl>
                                          <p:spTgt spid="34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45"/>
                                        </p:tgtEl>
                                        <p:attrNameLst>
                                          <p:attrName>style.visibility</p:attrName>
                                        </p:attrNameLst>
                                      </p:cBhvr>
                                      <p:to>
                                        <p:strVal val="visible"/>
                                      </p:to>
                                    </p:set>
                                    <p:anim calcmode="lin" valueType="num">
                                      <p:cBhvr additive="base">
                                        <p:cTn id="11" dur="500" fill="hold"/>
                                        <p:tgtEl>
                                          <p:spTgt spid="345"/>
                                        </p:tgtEl>
                                        <p:attrNameLst>
                                          <p:attrName>ppt_x</p:attrName>
                                        </p:attrNameLst>
                                      </p:cBhvr>
                                      <p:tavLst>
                                        <p:tav tm="0">
                                          <p:val>
                                            <p:strVal val="1+#ppt_w/2"/>
                                          </p:val>
                                        </p:tav>
                                        <p:tav tm="100000">
                                          <p:val>
                                            <p:strVal val="#ppt_x"/>
                                          </p:val>
                                        </p:tav>
                                      </p:tavLst>
                                    </p:anim>
                                    <p:anim calcmode="lin" valueType="num">
                                      <p:cBhvr additive="base">
                                        <p:cTn id="12" dur="500" fill="hold"/>
                                        <p:tgtEl>
                                          <p:spTgt spid="345"/>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48"/>
                                        </p:tgtEl>
                                        <p:attrNameLst>
                                          <p:attrName>style.visibility</p:attrName>
                                        </p:attrNameLst>
                                      </p:cBhvr>
                                      <p:to>
                                        <p:strVal val="visible"/>
                                      </p:to>
                                    </p:set>
                                    <p:anim calcmode="lin" valueType="num">
                                      <p:cBhvr additive="base">
                                        <p:cTn id="15" dur="500" fill="hold"/>
                                        <p:tgtEl>
                                          <p:spTgt spid="348"/>
                                        </p:tgtEl>
                                        <p:attrNameLst>
                                          <p:attrName>ppt_x</p:attrName>
                                        </p:attrNameLst>
                                      </p:cBhvr>
                                      <p:tavLst>
                                        <p:tav tm="0">
                                          <p:val>
                                            <p:strVal val="0-#ppt_w/2"/>
                                          </p:val>
                                        </p:tav>
                                        <p:tav tm="100000">
                                          <p:val>
                                            <p:strVal val="#ppt_x"/>
                                          </p:val>
                                        </p:tav>
                                      </p:tavLst>
                                    </p:anim>
                                    <p:anim calcmode="lin" valueType="num">
                                      <p:cBhvr additive="base">
                                        <p:cTn id="16" dur="500" fill="hold"/>
                                        <p:tgtEl>
                                          <p:spTgt spid="348"/>
                                        </p:tgtEl>
                                        <p:attrNameLst>
                                          <p:attrName>ppt_y</p:attrName>
                                        </p:attrNameLst>
                                      </p:cBhvr>
                                      <p:tavLst>
                                        <p:tav tm="0">
                                          <p:val>
                                            <p:strVal val="0-#ppt_h/2"/>
                                          </p:val>
                                        </p:tav>
                                        <p:tav tm="100000">
                                          <p:val>
                                            <p:strVal val="#ppt_y"/>
                                          </p:val>
                                        </p:tav>
                                      </p:tavLst>
                                    </p:anim>
                                  </p:childTnLst>
                                </p:cTn>
                              </p:par>
                              <p:par>
                                <p:cTn id="17" presetID="23" presetClass="entr" presetSubtype="36" fill="hold" grpId="0" nodeType="withEffect">
                                  <p:stCondLst>
                                    <p:cond delay="0"/>
                                  </p:stCondLst>
                                  <p:childTnLst>
                                    <p:set>
                                      <p:cBhvr>
                                        <p:cTn id="18" dur="1" fill="hold">
                                          <p:stCondLst>
                                            <p:cond delay="0"/>
                                          </p:stCondLst>
                                        </p:cTn>
                                        <p:tgtEl>
                                          <p:spTgt spid="351"/>
                                        </p:tgtEl>
                                        <p:attrNameLst>
                                          <p:attrName>style.visibility</p:attrName>
                                        </p:attrNameLst>
                                      </p:cBhvr>
                                      <p:to>
                                        <p:strVal val="visible"/>
                                      </p:to>
                                    </p:set>
                                    <p:anim calcmode="lin" valueType="num">
                                      <p:cBhvr>
                                        <p:cTn id="19" dur="500" fill="hold"/>
                                        <p:tgtEl>
                                          <p:spTgt spid="351"/>
                                        </p:tgtEl>
                                        <p:attrNameLst>
                                          <p:attrName>ppt_w</p:attrName>
                                        </p:attrNameLst>
                                      </p:cBhvr>
                                      <p:tavLst>
                                        <p:tav tm="0">
                                          <p:val>
                                            <p:strVal val="(6*min(max(#ppt_w*#ppt_h,.3),1)-7.4)/-.7*#ppt_w"/>
                                          </p:val>
                                        </p:tav>
                                        <p:tav tm="100000">
                                          <p:val>
                                            <p:strVal val="#ppt_w"/>
                                          </p:val>
                                        </p:tav>
                                      </p:tavLst>
                                    </p:anim>
                                    <p:anim calcmode="lin" valueType="num">
                                      <p:cBhvr>
                                        <p:cTn id="20" dur="500" fill="hold"/>
                                        <p:tgtEl>
                                          <p:spTgt spid="351"/>
                                        </p:tgtEl>
                                        <p:attrNameLst>
                                          <p:attrName>ppt_h</p:attrName>
                                        </p:attrNameLst>
                                      </p:cBhvr>
                                      <p:tavLst>
                                        <p:tav tm="0">
                                          <p:val>
                                            <p:strVal val="(6*min(max(#ppt_w*#ppt_h,.3),1)-7.4)/-.7*#ppt_h"/>
                                          </p:val>
                                        </p:tav>
                                        <p:tav tm="100000">
                                          <p:val>
                                            <p:strVal val="#ppt_h"/>
                                          </p:val>
                                        </p:tav>
                                      </p:tavLst>
                                    </p:anim>
                                    <p:anim calcmode="lin" valueType="num">
                                      <p:cBhvr>
                                        <p:cTn id="21" dur="500" fill="hold"/>
                                        <p:tgtEl>
                                          <p:spTgt spid="351"/>
                                        </p:tgtEl>
                                        <p:attrNameLst>
                                          <p:attrName>ppt_x</p:attrName>
                                        </p:attrNameLst>
                                      </p:cBhvr>
                                      <p:tavLst>
                                        <p:tav tm="0">
                                          <p:val>
                                            <p:fltVal val="0.5"/>
                                          </p:val>
                                        </p:tav>
                                        <p:tav tm="100000">
                                          <p:val>
                                            <p:strVal val="#ppt_x"/>
                                          </p:val>
                                        </p:tav>
                                      </p:tavLst>
                                    </p:anim>
                                    <p:anim calcmode="lin" valueType="num">
                                      <p:cBhvr>
                                        <p:cTn id="22" dur="500" fill="hold"/>
                                        <p:tgtEl>
                                          <p:spTgt spid="351"/>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0"/>
                                  </p:stCondLst>
                                  <p:childTnLst>
                                    <p:set>
                                      <p:cBhvr>
                                        <p:cTn id="24" dur="1" fill="hold">
                                          <p:stCondLst>
                                            <p:cond delay="0"/>
                                          </p:stCondLst>
                                        </p:cTn>
                                        <p:tgtEl>
                                          <p:spTgt spid="352"/>
                                        </p:tgtEl>
                                        <p:attrNameLst>
                                          <p:attrName>style.visibility</p:attrName>
                                        </p:attrNameLst>
                                      </p:cBhvr>
                                      <p:to>
                                        <p:strVal val="visible"/>
                                      </p:to>
                                    </p:set>
                                    <p:anim calcmode="lin" valueType="num">
                                      <p:cBhvr>
                                        <p:cTn id="25" dur="500" fill="hold"/>
                                        <p:tgtEl>
                                          <p:spTgt spid="352"/>
                                        </p:tgtEl>
                                        <p:attrNameLst>
                                          <p:attrName>ppt_w</p:attrName>
                                        </p:attrNameLst>
                                      </p:cBhvr>
                                      <p:tavLst>
                                        <p:tav tm="0">
                                          <p:val>
                                            <p:strVal val="(6*min(max(#ppt_w*#ppt_h,.3),1)-7.4)/-.7*#ppt_w"/>
                                          </p:val>
                                        </p:tav>
                                        <p:tav tm="100000">
                                          <p:val>
                                            <p:strVal val="#ppt_w"/>
                                          </p:val>
                                        </p:tav>
                                      </p:tavLst>
                                    </p:anim>
                                    <p:anim calcmode="lin" valueType="num">
                                      <p:cBhvr>
                                        <p:cTn id="26" dur="500" fill="hold"/>
                                        <p:tgtEl>
                                          <p:spTgt spid="352"/>
                                        </p:tgtEl>
                                        <p:attrNameLst>
                                          <p:attrName>ppt_h</p:attrName>
                                        </p:attrNameLst>
                                      </p:cBhvr>
                                      <p:tavLst>
                                        <p:tav tm="0">
                                          <p:val>
                                            <p:strVal val="(6*min(max(#ppt_w*#ppt_h,.3),1)-7.4)/-.7*#ppt_h"/>
                                          </p:val>
                                        </p:tav>
                                        <p:tav tm="100000">
                                          <p:val>
                                            <p:strVal val="#ppt_h"/>
                                          </p:val>
                                        </p:tav>
                                      </p:tavLst>
                                    </p:anim>
                                    <p:anim calcmode="lin" valueType="num">
                                      <p:cBhvr>
                                        <p:cTn id="27" dur="500" fill="hold"/>
                                        <p:tgtEl>
                                          <p:spTgt spid="352"/>
                                        </p:tgtEl>
                                        <p:attrNameLst>
                                          <p:attrName>ppt_x</p:attrName>
                                        </p:attrNameLst>
                                      </p:cBhvr>
                                      <p:tavLst>
                                        <p:tav tm="0">
                                          <p:val>
                                            <p:fltVal val="0.5"/>
                                          </p:val>
                                        </p:tav>
                                        <p:tav tm="100000">
                                          <p:val>
                                            <p:strVal val="#ppt_x"/>
                                          </p:val>
                                        </p:tav>
                                      </p:tavLst>
                                    </p:anim>
                                    <p:anim calcmode="lin" valueType="num">
                                      <p:cBhvr>
                                        <p:cTn id="28" dur="500" fill="hold"/>
                                        <p:tgtEl>
                                          <p:spTgt spid="352"/>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0"/>
                                  </p:stCondLst>
                                  <p:childTnLst>
                                    <p:set>
                                      <p:cBhvr>
                                        <p:cTn id="30" dur="1" fill="hold">
                                          <p:stCondLst>
                                            <p:cond delay="0"/>
                                          </p:stCondLst>
                                        </p:cTn>
                                        <p:tgtEl>
                                          <p:spTgt spid="353"/>
                                        </p:tgtEl>
                                        <p:attrNameLst>
                                          <p:attrName>style.visibility</p:attrName>
                                        </p:attrNameLst>
                                      </p:cBhvr>
                                      <p:to>
                                        <p:strVal val="visible"/>
                                      </p:to>
                                    </p:set>
                                    <p:anim calcmode="lin" valueType="num">
                                      <p:cBhvr>
                                        <p:cTn id="31" dur="500" fill="hold"/>
                                        <p:tgtEl>
                                          <p:spTgt spid="353"/>
                                        </p:tgtEl>
                                        <p:attrNameLst>
                                          <p:attrName>ppt_w</p:attrName>
                                        </p:attrNameLst>
                                      </p:cBhvr>
                                      <p:tavLst>
                                        <p:tav tm="0">
                                          <p:val>
                                            <p:strVal val="(6*min(max(#ppt_w*#ppt_h,.3),1)-7.4)/-.7*#ppt_w"/>
                                          </p:val>
                                        </p:tav>
                                        <p:tav tm="100000">
                                          <p:val>
                                            <p:strVal val="#ppt_w"/>
                                          </p:val>
                                        </p:tav>
                                      </p:tavLst>
                                    </p:anim>
                                    <p:anim calcmode="lin" valueType="num">
                                      <p:cBhvr>
                                        <p:cTn id="32" dur="500" fill="hold"/>
                                        <p:tgtEl>
                                          <p:spTgt spid="353"/>
                                        </p:tgtEl>
                                        <p:attrNameLst>
                                          <p:attrName>ppt_h</p:attrName>
                                        </p:attrNameLst>
                                      </p:cBhvr>
                                      <p:tavLst>
                                        <p:tav tm="0">
                                          <p:val>
                                            <p:strVal val="(6*min(max(#ppt_w*#ppt_h,.3),1)-7.4)/-.7*#ppt_h"/>
                                          </p:val>
                                        </p:tav>
                                        <p:tav tm="100000">
                                          <p:val>
                                            <p:strVal val="#ppt_h"/>
                                          </p:val>
                                        </p:tav>
                                      </p:tavLst>
                                    </p:anim>
                                    <p:anim calcmode="lin" valueType="num">
                                      <p:cBhvr>
                                        <p:cTn id="33" dur="500" fill="hold"/>
                                        <p:tgtEl>
                                          <p:spTgt spid="353"/>
                                        </p:tgtEl>
                                        <p:attrNameLst>
                                          <p:attrName>ppt_x</p:attrName>
                                        </p:attrNameLst>
                                      </p:cBhvr>
                                      <p:tavLst>
                                        <p:tav tm="0">
                                          <p:val>
                                            <p:fltVal val="0.5"/>
                                          </p:val>
                                        </p:tav>
                                        <p:tav tm="100000">
                                          <p:val>
                                            <p:strVal val="#ppt_x"/>
                                          </p:val>
                                        </p:tav>
                                      </p:tavLst>
                                    </p:anim>
                                    <p:anim calcmode="lin" valueType="num">
                                      <p:cBhvr>
                                        <p:cTn id="34" dur="500" fill="hold"/>
                                        <p:tgtEl>
                                          <p:spTgt spid="353"/>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strVal val="(6*min(max(#ppt_w*#ppt_h,.3),1)-7.4)/-.7*#ppt_w"/>
                                          </p:val>
                                        </p:tav>
                                        <p:tav tm="100000">
                                          <p:val>
                                            <p:strVal val="#ppt_w"/>
                                          </p:val>
                                        </p:tav>
                                      </p:tavLst>
                                    </p:anim>
                                    <p:anim calcmode="lin" valueType="num">
                                      <p:cBhvr>
                                        <p:cTn id="38" dur="500" fill="hold"/>
                                        <p:tgtEl>
                                          <p:spTgt spid="41"/>
                                        </p:tgtEl>
                                        <p:attrNameLst>
                                          <p:attrName>ppt_h</p:attrName>
                                        </p:attrNameLst>
                                      </p:cBhvr>
                                      <p:tavLst>
                                        <p:tav tm="0">
                                          <p:val>
                                            <p:strVal val="(6*min(max(#ppt_w*#ppt_h,.3),1)-7.4)/-.7*#ppt_h"/>
                                          </p:val>
                                        </p:tav>
                                        <p:tav tm="100000">
                                          <p:val>
                                            <p:strVal val="#ppt_h"/>
                                          </p:val>
                                        </p:tav>
                                      </p:tavLst>
                                    </p:anim>
                                    <p:anim calcmode="lin" valueType="num">
                                      <p:cBhvr>
                                        <p:cTn id="39" dur="500" fill="hold"/>
                                        <p:tgtEl>
                                          <p:spTgt spid="41"/>
                                        </p:tgtEl>
                                        <p:attrNameLst>
                                          <p:attrName>ppt_x</p:attrName>
                                        </p:attrNameLst>
                                      </p:cBhvr>
                                      <p:tavLst>
                                        <p:tav tm="0">
                                          <p:val>
                                            <p:fltVal val="0.5"/>
                                          </p:val>
                                        </p:tav>
                                        <p:tav tm="100000">
                                          <p:val>
                                            <p:strVal val="#ppt_x"/>
                                          </p:val>
                                        </p:tav>
                                      </p:tavLst>
                                    </p:anim>
                                    <p:anim calcmode="lin" valueType="num">
                                      <p:cBhvr>
                                        <p:cTn id="40" dur="500" fill="hold"/>
                                        <p:tgtEl>
                                          <p:spTgt spid="41"/>
                                        </p:tgtEl>
                                        <p:attrNameLst>
                                          <p:attrName>ppt_y</p:attrName>
                                        </p:attrNameLst>
                                      </p:cBhvr>
                                      <p:tavLst>
                                        <p:tav tm="0">
                                          <p:val>
                                            <p:strVal val="1+(6*min(max(#ppt_w*#ppt_h,.3),1)-7.4)/-.7*#ppt_h/2"/>
                                          </p:val>
                                        </p:tav>
                                        <p:tav tm="100000">
                                          <p:val>
                                            <p:strVal val="#ppt_y"/>
                                          </p:val>
                                        </p:tav>
                                      </p:tavLst>
                                    </p:anim>
                                  </p:childTnLst>
                                </p:cTn>
                              </p:par>
                              <p:par>
                                <p:cTn id="41" presetID="49" presetClass="entr" presetSubtype="0" decel="100000" fill="hold" grpId="0" nodeType="withEffect">
                                  <p:stCondLst>
                                    <p:cond delay="0"/>
                                  </p:stCondLst>
                                  <p:childTnLst>
                                    <p:set>
                                      <p:cBhvr>
                                        <p:cTn id="42" dur="1" fill="hold">
                                          <p:stCondLst>
                                            <p:cond delay="0"/>
                                          </p:stCondLst>
                                        </p:cTn>
                                        <p:tgtEl>
                                          <p:spTgt spid="360"/>
                                        </p:tgtEl>
                                        <p:attrNameLst>
                                          <p:attrName>style.visibility</p:attrName>
                                        </p:attrNameLst>
                                      </p:cBhvr>
                                      <p:to>
                                        <p:strVal val="visible"/>
                                      </p:to>
                                    </p:set>
                                    <p:anim calcmode="lin" valueType="num">
                                      <p:cBhvr>
                                        <p:cTn id="43" dur="500" fill="hold"/>
                                        <p:tgtEl>
                                          <p:spTgt spid="360"/>
                                        </p:tgtEl>
                                        <p:attrNameLst>
                                          <p:attrName>ppt_w</p:attrName>
                                        </p:attrNameLst>
                                      </p:cBhvr>
                                      <p:tavLst>
                                        <p:tav tm="0">
                                          <p:val>
                                            <p:fltVal val="0"/>
                                          </p:val>
                                        </p:tav>
                                        <p:tav tm="100000">
                                          <p:val>
                                            <p:strVal val="#ppt_w"/>
                                          </p:val>
                                        </p:tav>
                                      </p:tavLst>
                                    </p:anim>
                                    <p:anim calcmode="lin" valueType="num">
                                      <p:cBhvr>
                                        <p:cTn id="44" dur="500" fill="hold"/>
                                        <p:tgtEl>
                                          <p:spTgt spid="360"/>
                                        </p:tgtEl>
                                        <p:attrNameLst>
                                          <p:attrName>ppt_h</p:attrName>
                                        </p:attrNameLst>
                                      </p:cBhvr>
                                      <p:tavLst>
                                        <p:tav tm="0">
                                          <p:val>
                                            <p:fltVal val="0"/>
                                          </p:val>
                                        </p:tav>
                                        <p:tav tm="100000">
                                          <p:val>
                                            <p:strVal val="#ppt_h"/>
                                          </p:val>
                                        </p:tav>
                                      </p:tavLst>
                                    </p:anim>
                                    <p:anim calcmode="lin" valueType="num">
                                      <p:cBhvr>
                                        <p:cTn id="45" dur="500" fill="hold"/>
                                        <p:tgtEl>
                                          <p:spTgt spid="360"/>
                                        </p:tgtEl>
                                        <p:attrNameLst>
                                          <p:attrName>style.rotation</p:attrName>
                                        </p:attrNameLst>
                                      </p:cBhvr>
                                      <p:tavLst>
                                        <p:tav tm="0">
                                          <p:val>
                                            <p:fltVal val="360"/>
                                          </p:val>
                                        </p:tav>
                                        <p:tav tm="100000">
                                          <p:val>
                                            <p:fltVal val="0"/>
                                          </p:val>
                                        </p:tav>
                                      </p:tavLst>
                                    </p:anim>
                                    <p:animEffect transition="in" filter="fade">
                                      <p:cBhvr>
                                        <p:cTn id="46" dur="500"/>
                                        <p:tgtEl>
                                          <p:spTgt spid="360"/>
                                        </p:tgtEl>
                                      </p:cBhvr>
                                    </p:animEffect>
                                  </p:childTnLst>
                                </p:cTn>
                              </p:par>
                              <p:par>
                                <p:cTn id="47" presetID="49" presetClass="entr" presetSubtype="0" decel="100000" fill="hold" grpId="0" nodeType="withEffect">
                                  <p:stCondLst>
                                    <p:cond delay="0"/>
                                  </p:stCondLst>
                                  <p:childTnLst>
                                    <p:set>
                                      <p:cBhvr>
                                        <p:cTn id="48" dur="1" fill="hold">
                                          <p:stCondLst>
                                            <p:cond delay="0"/>
                                          </p:stCondLst>
                                        </p:cTn>
                                        <p:tgtEl>
                                          <p:spTgt spid="361"/>
                                        </p:tgtEl>
                                        <p:attrNameLst>
                                          <p:attrName>style.visibility</p:attrName>
                                        </p:attrNameLst>
                                      </p:cBhvr>
                                      <p:to>
                                        <p:strVal val="visible"/>
                                      </p:to>
                                    </p:set>
                                    <p:anim calcmode="lin" valueType="num">
                                      <p:cBhvr>
                                        <p:cTn id="49" dur="500" fill="hold"/>
                                        <p:tgtEl>
                                          <p:spTgt spid="361"/>
                                        </p:tgtEl>
                                        <p:attrNameLst>
                                          <p:attrName>ppt_w</p:attrName>
                                        </p:attrNameLst>
                                      </p:cBhvr>
                                      <p:tavLst>
                                        <p:tav tm="0">
                                          <p:val>
                                            <p:fltVal val="0"/>
                                          </p:val>
                                        </p:tav>
                                        <p:tav tm="100000">
                                          <p:val>
                                            <p:strVal val="#ppt_w"/>
                                          </p:val>
                                        </p:tav>
                                      </p:tavLst>
                                    </p:anim>
                                    <p:anim calcmode="lin" valueType="num">
                                      <p:cBhvr>
                                        <p:cTn id="50" dur="500" fill="hold"/>
                                        <p:tgtEl>
                                          <p:spTgt spid="361"/>
                                        </p:tgtEl>
                                        <p:attrNameLst>
                                          <p:attrName>ppt_h</p:attrName>
                                        </p:attrNameLst>
                                      </p:cBhvr>
                                      <p:tavLst>
                                        <p:tav tm="0">
                                          <p:val>
                                            <p:fltVal val="0"/>
                                          </p:val>
                                        </p:tav>
                                        <p:tav tm="100000">
                                          <p:val>
                                            <p:strVal val="#ppt_h"/>
                                          </p:val>
                                        </p:tav>
                                      </p:tavLst>
                                    </p:anim>
                                    <p:anim calcmode="lin" valueType="num">
                                      <p:cBhvr>
                                        <p:cTn id="51" dur="500" fill="hold"/>
                                        <p:tgtEl>
                                          <p:spTgt spid="361"/>
                                        </p:tgtEl>
                                        <p:attrNameLst>
                                          <p:attrName>style.rotation</p:attrName>
                                        </p:attrNameLst>
                                      </p:cBhvr>
                                      <p:tavLst>
                                        <p:tav tm="0">
                                          <p:val>
                                            <p:fltVal val="360"/>
                                          </p:val>
                                        </p:tav>
                                        <p:tav tm="100000">
                                          <p:val>
                                            <p:fltVal val="0"/>
                                          </p:val>
                                        </p:tav>
                                      </p:tavLst>
                                    </p:anim>
                                    <p:animEffect transition="in" filter="fade">
                                      <p:cBhvr>
                                        <p:cTn id="52" dur="500"/>
                                        <p:tgtEl>
                                          <p:spTgt spid="361"/>
                                        </p:tgtEl>
                                      </p:cBhvr>
                                    </p:animEffect>
                                  </p:childTnLst>
                                </p:cTn>
                              </p:par>
                              <p:par>
                                <p:cTn id="53" presetID="49" presetClass="entr" presetSubtype="0" decel="100000" fill="hold" grpId="0" nodeType="withEffect">
                                  <p:stCondLst>
                                    <p:cond delay="0"/>
                                  </p:stCondLst>
                                  <p:childTnLst>
                                    <p:set>
                                      <p:cBhvr>
                                        <p:cTn id="54" dur="1" fill="hold">
                                          <p:stCondLst>
                                            <p:cond delay="0"/>
                                          </p:stCondLst>
                                        </p:cTn>
                                        <p:tgtEl>
                                          <p:spTgt spid="362"/>
                                        </p:tgtEl>
                                        <p:attrNameLst>
                                          <p:attrName>style.visibility</p:attrName>
                                        </p:attrNameLst>
                                      </p:cBhvr>
                                      <p:to>
                                        <p:strVal val="visible"/>
                                      </p:to>
                                    </p:set>
                                    <p:anim calcmode="lin" valueType="num">
                                      <p:cBhvr>
                                        <p:cTn id="55" dur="500" fill="hold"/>
                                        <p:tgtEl>
                                          <p:spTgt spid="362"/>
                                        </p:tgtEl>
                                        <p:attrNameLst>
                                          <p:attrName>ppt_w</p:attrName>
                                        </p:attrNameLst>
                                      </p:cBhvr>
                                      <p:tavLst>
                                        <p:tav tm="0">
                                          <p:val>
                                            <p:fltVal val="0"/>
                                          </p:val>
                                        </p:tav>
                                        <p:tav tm="100000">
                                          <p:val>
                                            <p:strVal val="#ppt_w"/>
                                          </p:val>
                                        </p:tav>
                                      </p:tavLst>
                                    </p:anim>
                                    <p:anim calcmode="lin" valueType="num">
                                      <p:cBhvr>
                                        <p:cTn id="56" dur="500" fill="hold"/>
                                        <p:tgtEl>
                                          <p:spTgt spid="362"/>
                                        </p:tgtEl>
                                        <p:attrNameLst>
                                          <p:attrName>ppt_h</p:attrName>
                                        </p:attrNameLst>
                                      </p:cBhvr>
                                      <p:tavLst>
                                        <p:tav tm="0">
                                          <p:val>
                                            <p:fltVal val="0"/>
                                          </p:val>
                                        </p:tav>
                                        <p:tav tm="100000">
                                          <p:val>
                                            <p:strVal val="#ppt_h"/>
                                          </p:val>
                                        </p:tav>
                                      </p:tavLst>
                                    </p:anim>
                                    <p:anim calcmode="lin" valueType="num">
                                      <p:cBhvr>
                                        <p:cTn id="57" dur="500" fill="hold"/>
                                        <p:tgtEl>
                                          <p:spTgt spid="362"/>
                                        </p:tgtEl>
                                        <p:attrNameLst>
                                          <p:attrName>style.rotation</p:attrName>
                                        </p:attrNameLst>
                                      </p:cBhvr>
                                      <p:tavLst>
                                        <p:tav tm="0">
                                          <p:val>
                                            <p:fltVal val="360"/>
                                          </p:val>
                                        </p:tav>
                                        <p:tav tm="100000">
                                          <p:val>
                                            <p:fltVal val="0"/>
                                          </p:val>
                                        </p:tav>
                                      </p:tavLst>
                                    </p:anim>
                                    <p:animEffect transition="in" filter="fade">
                                      <p:cBhvr>
                                        <p:cTn id="58" dur="500"/>
                                        <p:tgtEl>
                                          <p:spTgt spid="362"/>
                                        </p:tgtEl>
                                      </p:cBhvr>
                                    </p:animEffect>
                                  </p:childTnLst>
                                </p:cTn>
                              </p:par>
                            </p:childTnLst>
                          </p:cTn>
                        </p:par>
                        <p:par>
                          <p:cTn id="59" fill="hold">
                            <p:stCondLst>
                              <p:cond delay="500"/>
                            </p:stCondLst>
                            <p:childTnLst>
                              <p:par>
                                <p:cTn id="60" presetID="2" presetClass="entr" presetSubtype="4" fill="hold" nodeType="after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additive="base">
                                        <p:cTn id="62" dur="500" fill="hold"/>
                                        <p:tgtEl>
                                          <p:spTgt spid="42"/>
                                        </p:tgtEl>
                                        <p:attrNameLst>
                                          <p:attrName>ppt_x</p:attrName>
                                        </p:attrNameLst>
                                      </p:cBhvr>
                                      <p:tavLst>
                                        <p:tav tm="0">
                                          <p:val>
                                            <p:strVal val="#ppt_x"/>
                                          </p:val>
                                        </p:tav>
                                        <p:tav tm="100000">
                                          <p:val>
                                            <p:strVal val="#ppt_x"/>
                                          </p:val>
                                        </p:tav>
                                      </p:tavLst>
                                    </p:anim>
                                    <p:anim calcmode="lin" valueType="num">
                                      <p:cBhvr additive="base">
                                        <p:cTn id="63" dur="500" fill="hold"/>
                                        <p:tgtEl>
                                          <p:spTgt spid="42"/>
                                        </p:tgtEl>
                                        <p:attrNameLst>
                                          <p:attrName>ppt_y</p:attrName>
                                        </p:attrNameLst>
                                      </p:cBhvr>
                                      <p:tavLst>
                                        <p:tav tm="0">
                                          <p:val>
                                            <p:strVal val="1+#ppt_h/2"/>
                                          </p:val>
                                        </p:tav>
                                        <p:tav tm="100000">
                                          <p:val>
                                            <p:strVal val="#ppt_y"/>
                                          </p:val>
                                        </p:tav>
                                      </p:tavLst>
                                    </p:anim>
                                  </p:childTnLst>
                                </p:cTn>
                              </p:par>
                              <p:par>
                                <p:cTn id="64" presetID="23" presetClass="entr" presetSubtype="36"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p:cTn id="66" dur="500" fill="hold"/>
                                        <p:tgtEl>
                                          <p:spTgt spid="45"/>
                                        </p:tgtEl>
                                        <p:attrNameLst>
                                          <p:attrName>ppt_w</p:attrName>
                                        </p:attrNameLst>
                                      </p:cBhvr>
                                      <p:tavLst>
                                        <p:tav tm="0">
                                          <p:val>
                                            <p:strVal val="(6*min(max(#ppt_w*#ppt_h,.3),1)-7.4)/-.7*#ppt_w"/>
                                          </p:val>
                                        </p:tav>
                                        <p:tav tm="100000">
                                          <p:val>
                                            <p:strVal val="#ppt_w"/>
                                          </p:val>
                                        </p:tav>
                                      </p:tavLst>
                                    </p:anim>
                                    <p:anim calcmode="lin" valueType="num">
                                      <p:cBhvr>
                                        <p:cTn id="67" dur="500" fill="hold"/>
                                        <p:tgtEl>
                                          <p:spTgt spid="45"/>
                                        </p:tgtEl>
                                        <p:attrNameLst>
                                          <p:attrName>ppt_h</p:attrName>
                                        </p:attrNameLst>
                                      </p:cBhvr>
                                      <p:tavLst>
                                        <p:tav tm="0">
                                          <p:val>
                                            <p:strVal val="(6*min(max(#ppt_w*#ppt_h,.3),1)-7.4)/-.7*#ppt_h"/>
                                          </p:val>
                                        </p:tav>
                                        <p:tav tm="100000">
                                          <p:val>
                                            <p:strVal val="#ppt_h"/>
                                          </p:val>
                                        </p:tav>
                                      </p:tavLst>
                                    </p:anim>
                                    <p:anim calcmode="lin" valueType="num">
                                      <p:cBhvr>
                                        <p:cTn id="68" dur="500" fill="hold"/>
                                        <p:tgtEl>
                                          <p:spTgt spid="45"/>
                                        </p:tgtEl>
                                        <p:attrNameLst>
                                          <p:attrName>ppt_x</p:attrName>
                                        </p:attrNameLst>
                                      </p:cBhvr>
                                      <p:tavLst>
                                        <p:tav tm="0">
                                          <p:val>
                                            <p:fltVal val="0.5"/>
                                          </p:val>
                                        </p:tav>
                                        <p:tav tm="100000">
                                          <p:val>
                                            <p:strVal val="#ppt_x"/>
                                          </p:val>
                                        </p:tav>
                                      </p:tavLst>
                                    </p:anim>
                                    <p:anim calcmode="lin" valueType="num">
                                      <p:cBhvr>
                                        <p:cTn id="69" dur="500" fill="hold"/>
                                        <p:tgtEl>
                                          <p:spTgt spid="45"/>
                                        </p:tgtEl>
                                        <p:attrNameLst>
                                          <p:attrName>ppt_y</p:attrName>
                                        </p:attrNameLst>
                                      </p:cBhvr>
                                      <p:tavLst>
                                        <p:tav tm="0">
                                          <p:val>
                                            <p:strVal val="1+(6*min(max(#ppt_w*#ppt_h,.3),1)-7.4)/-.7*#ppt_h/2"/>
                                          </p:val>
                                        </p:tav>
                                        <p:tav tm="100000">
                                          <p:val>
                                            <p:strVal val="#ppt_y"/>
                                          </p:val>
                                        </p:tav>
                                      </p:tavLst>
                                    </p:anim>
                                  </p:childTnLst>
                                </p:cTn>
                              </p:par>
                            </p:childTnLst>
                          </p:cTn>
                        </p:par>
                        <p:par>
                          <p:cTn id="70" fill="hold">
                            <p:stCondLst>
                              <p:cond delay="1000"/>
                            </p:stCondLst>
                            <p:childTnLst>
                              <p:par>
                                <p:cTn id="71" presetID="2" presetClass="entr" presetSubtype="4" fill="hold" nodeType="after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additive="base">
                                        <p:cTn id="73" dur="500" fill="hold"/>
                                        <p:tgtEl>
                                          <p:spTgt spid="46"/>
                                        </p:tgtEl>
                                        <p:attrNameLst>
                                          <p:attrName>ppt_x</p:attrName>
                                        </p:attrNameLst>
                                      </p:cBhvr>
                                      <p:tavLst>
                                        <p:tav tm="0">
                                          <p:val>
                                            <p:strVal val="#ppt_x"/>
                                          </p:val>
                                        </p:tav>
                                        <p:tav tm="100000">
                                          <p:val>
                                            <p:strVal val="#ppt_x"/>
                                          </p:val>
                                        </p:tav>
                                      </p:tavLst>
                                    </p:anim>
                                    <p:anim calcmode="lin" valueType="num">
                                      <p:cBhvr additive="base">
                                        <p:cTn id="74" dur="500" fill="hold"/>
                                        <p:tgtEl>
                                          <p:spTgt spid="46"/>
                                        </p:tgtEl>
                                        <p:attrNameLst>
                                          <p:attrName>ppt_y</p:attrName>
                                        </p:attrNameLst>
                                      </p:cBhvr>
                                      <p:tavLst>
                                        <p:tav tm="0">
                                          <p:val>
                                            <p:strVal val="1+#ppt_h/2"/>
                                          </p:val>
                                        </p:tav>
                                        <p:tav tm="100000">
                                          <p:val>
                                            <p:strVal val="#ppt_y"/>
                                          </p:val>
                                        </p:tav>
                                      </p:tavLst>
                                    </p:anim>
                                  </p:childTnLst>
                                </p:cTn>
                              </p:par>
                            </p:childTnLst>
                          </p:cTn>
                        </p:par>
                        <p:par>
                          <p:cTn id="75" fill="hold">
                            <p:stCondLst>
                              <p:cond delay="1500"/>
                            </p:stCondLst>
                            <p:childTnLst>
                              <p:par>
                                <p:cTn id="76" presetID="53" presetClass="entr" presetSubtype="16" fill="hold" grpId="0" nodeType="afterEffect">
                                  <p:stCondLst>
                                    <p:cond delay="0"/>
                                  </p:stCondLst>
                                  <p:childTnLst>
                                    <p:set>
                                      <p:cBhvr>
                                        <p:cTn id="77" dur="1" fill="hold">
                                          <p:stCondLst>
                                            <p:cond delay="0"/>
                                          </p:stCondLst>
                                        </p:cTn>
                                        <p:tgtEl>
                                          <p:spTgt spid="49"/>
                                        </p:tgtEl>
                                        <p:attrNameLst>
                                          <p:attrName>style.visibility</p:attrName>
                                        </p:attrNameLst>
                                      </p:cBhvr>
                                      <p:to>
                                        <p:strVal val="visible"/>
                                      </p:to>
                                    </p:set>
                                    <p:anim calcmode="lin" valueType="num">
                                      <p:cBhvr>
                                        <p:cTn id="78" dur="500" fill="hold"/>
                                        <p:tgtEl>
                                          <p:spTgt spid="49"/>
                                        </p:tgtEl>
                                        <p:attrNameLst>
                                          <p:attrName>ppt_w</p:attrName>
                                        </p:attrNameLst>
                                      </p:cBhvr>
                                      <p:tavLst>
                                        <p:tav tm="0">
                                          <p:val>
                                            <p:fltVal val="0"/>
                                          </p:val>
                                        </p:tav>
                                        <p:tav tm="100000">
                                          <p:val>
                                            <p:strVal val="#ppt_w"/>
                                          </p:val>
                                        </p:tav>
                                      </p:tavLst>
                                    </p:anim>
                                    <p:anim calcmode="lin" valueType="num">
                                      <p:cBhvr>
                                        <p:cTn id="79" dur="500" fill="hold"/>
                                        <p:tgtEl>
                                          <p:spTgt spid="49"/>
                                        </p:tgtEl>
                                        <p:attrNameLst>
                                          <p:attrName>ppt_h</p:attrName>
                                        </p:attrNameLst>
                                      </p:cBhvr>
                                      <p:tavLst>
                                        <p:tav tm="0">
                                          <p:val>
                                            <p:fltVal val="0"/>
                                          </p:val>
                                        </p:tav>
                                        <p:tav tm="100000">
                                          <p:val>
                                            <p:strVal val="#ppt_h"/>
                                          </p:val>
                                        </p:tav>
                                      </p:tavLst>
                                    </p:anim>
                                    <p:animEffect transition="in" filter="fade">
                                      <p:cBhvr>
                                        <p:cTn id="80" dur="500"/>
                                        <p:tgtEl>
                                          <p:spTgt spid="49"/>
                                        </p:tgtEl>
                                      </p:cBhvr>
                                    </p:animEffect>
                                  </p:childTnLst>
                                </p:cTn>
                              </p:par>
                            </p:childTnLst>
                          </p:cTn>
                        </p:par>
                        <p:par>
                          <p:cTn id="81" fill="hold">
                            <p:stCondLst>
                              <p:cond delay="2000"/>
                            </p:stCondLst>
                            <p:childTnLst>
                              <p:par>
                                <p:cTn id="82" presetID="22" presetClass="entr" presetSubtype="8" fill="hold" grpId="0" nodeType="after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wipe(left)">
                                      <p:cBhvr>
                                        <p:cTn id="84" dur="500"/>
                                        <p:tgtEl>
                                          <p:spTgt spid="50"/>
                                        </p:tgtEl>
                                      </p:cBhvr>
                                    </p:animEffect>
                                  </p:childTnLst>
                                </p:cTn>
                              </p:par>
                            </p:childTnLst>
                          </p:cTn>
                        </p:par>
                        <p:par>
                          <p:cTn id="85" fill="hold">
                            <p:stCondLst>
                              <p:cond delay="2500"/>
                            </p:stCondLst>
                            <p:childTnLst>
                              <p:par>
                                <p:cTn id="86" presetID="53" presetClass="entr" presetSubtype="16" fill="hold" grpId="0" nodeType="afterEffect">
                                  <p:stCondLst>
                                    <p:cond delay="0"/>
                                  </p:stCondLst>
                                  <p:childTnLst>
                                    <p:set>
                                      <p:cBhvr>
                                        <p:cTn id="87" dur="1" fill="hold">
                                          <p:stCondLst>
                                            <p:cond delay="0"/>
                                          </p:stCondLst>
                                        </p:cTn>
                                        <p:tgtEl>
                                          <p:spTgt spid="51"/>
                                        </p:tgtEl>
                                        <p:attrNameLst>
                                          <p:attrName>style.visibility</p:attrName>
                                        </p:attrNameLst>
                                      </p:cBhvr>
                                      <p:to>
                                        <p:strVal val="visible"/>
                                      </p:to>
                                    </p:set>
                                    <p:anim calcmode="lin" valueType="num">
                                      <p:cBhvr>
                                        <p:cTn id="88" dur="500" fill="hold"/>
                                        <p:tgtEl>
                                          <p:spTgt spid="51"/>
                                        </p:tgtEl>
                                        <p:attrNameLst>
                                          <p:attrName>ppt_w</p:attrName>
                                        </p:attrNameLst>
                                      </p:cBhvr>
                                      <p:tavLst>
                                        <p:tav tm="0">
                                          <p:val>
                                            <p:fltVal val="0"/>
                                          </p:val>
                                        </p:tav>
                                        <p:tav tm="100000">
                                          <p:val>
                                            <p:strVal val="#ppt_w"/>
                                          </p:val>
                                        </p:tav>
                                      </p:tavLst>
                                    </p:anim>
                                    <p:anim calcmode="lin" valueType="num">
                                      <p:cBhvr>
                                        <p:cTn id="89" dur="500" fill="hold"/>
                                        <p:tgtEl>
                                          <p:spTgt spid="51"/>
                                        </p:tgtEl>
                                        <p:attrNameLst>
                                          <p:attrName>ppt_h</p:attrName>
                                        </p:attrNameLst>
                                      </p:cBhvr>
                                      <p:tavLst>
                                        <p:tav tm="0">
                                          <p:val>
                                            <p:fltVal val="0"/>
                                          </p:val>
                                        </p:tav>
                                        <p:tav tm="100000">
                                          <p:val>
                                            <p:strVal val="#ppt_h"/>
                                          </p:val>
                                        </p:tav>
                                      </p:tavLst>
                                    </p:anim>
                                    <p:animEffect transition="in" filter="fade">
                                      <p:cBhvr>
                                        <p:cTn id="90" dur="500"/>
                                        <p:tgtEl>
                                          <p:spTgt spid="51"/>
                                        </p:tgtEl>
                                      </p:cBhvr>
                                    </p:animEffect>
                                  </p:childTnLst>
                                </p:cTn>
                              </p:par>
                            </p:childTnLst>
                          </p:cTn>
                        </p:par>
                        <p:par>
                          <p:cTn id="91" fill="hold">
                            <p:stCondLst>
                              <p:cond delay="3000"/>
                            </p:stCondLst>
                            <p:childTnLst>
                              <p:par>
                                <p:cTn id="92" presetID="22" presetClass="entr" presetSubtype="8" fill="hold" grpId="0" nodeType="after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wipe(left)">
                                      <p:cBhvr>
                                        <p:cTn id="94" dur="500"/>
                                        <p:tgtEl>
                                          <p:spTgt spid="52"/>
                                        </p:tgtEl>
                                      </p:cBhvr>
                                    </p:animEffect>
                                  </p:childTnLst>
                                </p:cTn>
                              </p:par>
                            </p:childTnLst>
                          </p:cTn>
                        </p:par>
                        <p:par>
                          <p:cTn id="95" fill="hold">
                            <p:stCondLst>
                              <p:cond delay="3500"/>
                            </p:stCondLst>
                            <p:childTnLst>
                              <p:par>
                                <p:cTn id="96" presetID="53" presetClass="entr" presetSubtype="16" fill="hold" grpId="0" nodeType="afterEffect">
                                  <p:stCondLst>
                                    <p:cond delay="0"/>
                                  </p:stCondLst>
                                  <p:childTnLst>
                                    <p:set>
                                      <p:cBhvr>
                                        <p:cTn id="97" dur="1" fill="hold">
                                          <p:stCondLst>
                                            <p:cond delay="0"/>
                                          </p:stCondLst>
                                        </p:cTn>
                                        <p:tgtEl>
                                          <p:spTgt spid="53"/>
                                        </p:tgtEl>
                                        <p:attrNameLst>
                                          <p:attrName>style.visibility</p:attrName>
                                        </p:attrNameLst>
                                      </p:cBhvr>
                                      <p:to>
                                        <p:strVal val="visible"/>
                                      </p:to>
                                    </p:set>
                                    <p:anim calcmode="lin" valueType="num">
                                      <p:cBhvr>
                                        <p:cTn id="98" dur="500" fill="hold"/>
                                        <p:tgtEl>
                                          <p:spTgt spid="53"/>
                                        </p:tgtEl>
                                        <p:attrNameLst>
                                          <p:attrName>ppt_w</p:attrName>
                                        </p:attrNameLst>
                                      </p:cBhvr>
                                      <p:tavLst>
                                        <p:tav tm="0">
                                          <p:val>
                                            <p:fltVal val="0"/>
                                          </p:val>
                                        </p:tav>
                                        <p:tav tm="100000">
                                          <p:val>
                                            <p:strVal val="#ppt_w"/>
                                          </p:val>
                                        </p:tav>
                                      </p:tavLst>
                                    </p:anim>
                                    <p:anim calcmode="lin" valueType="num">
                                      <p:cBhvr>
                                        <p:cTn id="99" dur="500" fill="hold"/>
                                        <p:tgtEl>
                                          <p:spTgt spid="53"/>
                                        </p:tgtEl>
                                        <p:attrNameLst>
                                          <p:attrName>ppt_h</p:attrName>
                                        </p:attrNameLst>
                                      </p:cBhvr>
                                      <p:tavLst>
                                        <p:tav tm="0">
                                          <p:val>
                                            <p:fltVal val="0"/>
                                          </p:val>
                                        </p:tav>
                                        <p:tav tm="100000">
                                          <p:val>
                                            <p:strVal val="#ppt_h"/>
                                          </p:val>
                                        </p:tav>
                                      </p:tavLst>
                                    </p:anim>
                                    <p:animEffect transition="in" filter="fade">
                                      <p:cBhvr>
                                        <p:cTn id="100" dur="500"/>
                                        <p:tgtEl>
                                          <p:spTgt spid="53"/>
                                        </p:tgtEl>
                                      </p:cBhvr>
                                    </p:animEffect>
                                  </p:childTnLst>
                                </p:cTn>
                              </p:par>
                            </p:childTnLst>
                          </p:cTn>
                        </p:par>
                        <p:par>
                          <p:cTn id="101" fill="hold">
                            <p:stCondLst>
                              <p:cond delay="4000"/>
                            </p:stCondLst>
                            <p:childTnLst>
                              <p:par>
                                <p:cTn id="102" presetID="22" presetClass="entr" presetSubtype="8" fill="hold" grpId="0" nodeType="after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wipe(left)">
                                      <p:cBhvr>
                                        <p:cTn id="10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0" animBg="1"/>
      <p:bldP spid="352" grpId="0" animBg="1"/>
      <p:bldP spid="353" grpId="0" animBg="1"/>
      <p:bldP spid="360" grpId="0"/>
      <p:bldP spid="361" grpId="0"/>
      <p:bldP spid="362" grpId="0"/>
      <p:bldP spid="41" grpId="0" animBg="1"/>
      <p:bldP spid="45" grpId="0" animBg="1"/>
      <p:bldP spid="49" grpId="0"/>
      <p:bldP spid="50" grpId="0"/>
      <p:bldP spid="51" grpId="0"/>
      <p:bldP spid="52" grpId="0"/>
      <p:bldP spid="53" grpId="0"/>
      <p:bldP spid="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180277" y="196280"/>
            <a:ext cx="2446828" cy="551522"/>
            <a:chOff x="180277" y="251298"/>
            <a:chExt cx="2446828" cy="551522"/>
          </a:xfrm>
        </p:grpSpPr>
        <p:sp>
          <p:nvSpPr>
            <p:cNvPr id="35" name="矩形 3"/>
            <p:cNvSpPr>
              <a:spLocks noChangeArrowheads="1"/>
            </p:cNvSpPr>
            <p:nvPr/>
          </p:nvSpPr>
          <p:spPr bwMode="auto">
            <a:xfrm>
              <a:off x="180277" y="251298"/>
              <a:ext cx="244682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改进不足的方法及措施</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40" name="组合 39"/>
            <p:cNvGrpSpPr/>
            <p:nvPr/>
          </p:nvGrpSpPr>
          <p:grpSpPr>
            <a:xfrm>
              <a:off x="520640" y="556320"/>
              <a:ext cx="1766054" cy="246500"/>
              <a:chOff x="562081" y="466763"/>
              <a:chExt cx="1766054" cy="246500"/>
            </a:xfrm>
          </p:grpSpPr>
          <p:sp>
            <p:nvSpPr>
              <p:cNvPr id="41"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42" name="组合 41"/>
              <p:cNvGrpSpPr/>
              <p:nvPr/>
            </p:nvGrpSpPr>
            <p:grpSpPr>
              <a:xfrm>
                <a:off x="931046" y="667544"/>
                <a:ext cx="1028125" cy="45719"/>
                <a:chOff x="688893" y="2574256"/>
                <a:chExt cx="7739508" cy="81111"/>
              </a:xfrm>
            </p:grpSpPr>
            <p:sp>
              <p:nvSpPr>
                <p:cNvPr id="43"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4"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5"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6"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7"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48"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49" name="直接连接符 48"/>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50" name="文本框 31"/>
          <p:cNvSpPr>
            <a:spLocks noChangeArrowheads="1"/>
          </p:cNvSpPr>
          <p:nvPr/>
        </p:nvSpPr>
        <p:spPr bwMode="auto">
          <a:xfrm>
            <a:off x="4247825" y="261878"/>
            <a:ext cx="3853361" cy="32850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500" kern="0" dirty="0">
                <a:solidFill>
                  <a:srgbClr val="2F5879"/>
                </a:solidFill>
                <a:latin typeface="Impact" panose="020B0806030902050204" pitchFamily="34" charset="0"/>
              </a:rPr>
              <a:t>METHODS AND MEASURES TO IMPROVE THE WORK</a:t>
            </a:r>
            <a:endParaRPr lang="zh-CN" altLang="en-US" sz="1500" kern="0" dirty="0">
              <a:solidFill>
                <a:srgbClr val="2F5879"/>
              </a:solidFill>
              <a:latin typeface="Impact" panose="020B0806030902050204" pitchFamily="34" charset="0"/>
            </a:endParaRPr>
          </a:p>
        </p:txBody>
      </p:sp>
      <p:sp>
        <p:nvSpPr>
          <p:cNvPr id="51"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cxnSp>
        <p:nvCxnSpPr>
          <p:cNvPr id="88" name="直接连接符 72"/>
          <p:cNvCxnSpPr>
            <a:cxnSpLocks noChangeShapeType="1"/>
          </p:cNvCxnSpPr>
          <p:nvPr/>
        </p:nvCxnSpPr>
        <p:spPr bwMode="auto">
          <a:xfrm>
            <a:off x="6908676" y="2090752"/>
            <a:ext cx="559718" cy="184693"/>
          </a:xfrm>
          <a:prstGeom prst="line">
            <a:avLst/>
          </a:prstGeom>
          <a:noFill/>
          <a:ln w="28575">
            <a:solidFill>
              <a:srgbClr val="7F7F7F">
                <a:lumMod val="50000"/>
              </a:srgbClr>
            </a:solidFill>
            <a:miter lim="800000"/>
          </a:ln>
          <a:extLst>
            <a:ext uri="{909E8E84-426E-40DD-AFC4-6F175D3DCCD1}">
              <a14:hiddenFill xmlns:a14="http://schemas.microsoft.com/office/drawing/2010/main">
                <a:noFill/>
              </a14:hiddenFill>
            </a:ext>
          </a:extLst>
        </p:spPr>
      </p:cxnSp>
      <p:cxnSp>
        <p:nvCxnSpPr>
          <p:cNvPr id="89" name="直接连接符 20"/>
          <p:cNvCxnSpPr>
            <a:cxnSpLocks noChangeShapeType="1"/>
          </p:cNvCxnSpPr>
          <p:nvPr/>
        </p:nvCxnSpPr>
        <p:spPr bwMode="auto">
          <a:xfrm flipV="1">
            <a:off x="4915214" y="2428070"/>
            <a:ext cx="683924" cy="622217"/>
          </a:xfrm>
          <a:prstGeom prst="line">
            <a:avLst/>
          </a:prstGeom>
          <a:noFill/>
          <a:ln w="28575">
            <a:solidFill>
              <a:srgbClr val="7F7F7F">
                <a:lumMod val="50000"/>
              </a:srgbClr>
            </a:solidFill>
            <a:miter lim="800000"/>
          </a:ln>
          <a:extLst>
            <a:ext uri="{909E8E84-426E-40DD-AFC4-6F175D3DCCD1}">
              <a14:hiddenFill xmlns:a14="http://schemas.microsoft.com/office/drawing/2010/main">
                <a:noFill/>
              </a14:hiddenFill>
            </a:ext>
          </a:extLst>
        </p:spPr>
      </p:cxnSp>
      <p:grpSp>
        <p:nvGrpSpPr>
          <p:cNvPr id="90" name="组合 89"/>
          <p:cNvGrpSpPr/>
          <p:nvPr/>
        </p:nvGrpSpPr>
        <p:grpSpPr>
          <a:xfrm>
            <a:off x="5364309" y="1012549"/>
            <a:ext cx="1656509" cy="1656509"/>
            <a:chOff x="5252030" y="2008764"/>
            <a:chExt cx="809336" cy="809336"/>
          </a:xfrm>
          <a:solidFill>
            <a:srgbClr val="00B0F0"/>
          </a:solidFill>
        </p:grpSpPr>
        <p:sp>
          <p:nvSpPr>
            <p:cNvPr id="91" name="椭圆 90"/>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2" name="椭圆 91"/>
            <p:cNvSpPr/>
            <p:nvPr/>
          </p:nvSpPr>
          <p:spPr>
            <a:xfrm>
              <a:off x="5269270" y="2029388"/>
              <a:ext cx="769580" cy="769580"/>
            </a:xfrm>
            <a:prstGeom prst="ellipse">
              <a:avLst/>
            </a:prstGeom>
            <a:grpFill/>
            <a:ln w="28575" cap="flat" cmpd="sng" algn="ctr">
              <a:noFill/>
              <a:prstDash val="solid"/>
            </a:ln>
            <a:effectLst>
              <a:innerShdw blurRad="368300" dist="254000">
                <a:prstClr val="black">
                  <a:alpha val="22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96" name="组合 95"/>
          <p:cNvGrpSpPr/>
          <p:nvPr/>
        </p:nvGrpSpPr>
        <p:grpSpPr>
          <a:xfrm>
            <a:off x="2252257" y="1612776"/>
            <a:ext cx="1244798" cy="1244798"/>
            <a:chOff x="5252030" y="2008764"/>
            <a:chExt cx="809336" cy="809336"/>
          </a:xfrm>
        </p:grpSpPr>
        <p:sp>
          <p:nvSpPr>
            <p:cNvPr id="97" name="椭圆 96"/>
            <p:cNvSpPr/>
            <p:nvPr/>
          </p:nvSpPr>
          <p:spPr>
            <a:xfrm>
              <a:off x="5252030" y="2008764"/>
              <a:ext cx="809336" cy="809336"/>
            </a:xfrm>
            <a:prstGeom prst="ellipse">
              <a:avLst/>
            </a:prstGeom>
            <a:solidFill>
              <a:srgbClr val="0070C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8" name="椭圆 97"/>
            <p:cNvSpPr/>
            <p:nvPr/>
          </p:nvSpPr>
          <p:spPr>
            <a:xfrm>
              <a:off x="5269270" y="2029388"/>
              <a:ext cx="769580" cy="769580"/>
            </a:xfrm>
            <a:prstGeom prst="ellipse">
              <a:avLst/>
            </a:prstGeom>
            <a:solidFill>
              <a:srgbClr val="0070C0"/>
            </a:solidFill>
            <a:ln w="28575" cap="flat" cmpd="sng" algn="ctr">
              <a:noFill/>
              <a:prstDash val="solid"/>
            </a:ln>
            <a:effectLst>
              <a:innerShdw blurRad="368300" dist="254000">
                <a:prstClr val="black">
                  <a:alpha val="22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cxnSp>
        <p:nvCxnSpPr>
          <p:cNvPr id="99" name="直接连接符 13"/>
          <p:cNvCxnSpPr>
            <a:cxnSpLocks noChangeShapeType="1"/>
          </p:cNvCxnSpPr>
          <p:nvPr/>
        </p:nvCxnSpPr>
        <p:spPr bwMode="auto">
          <a:xfrm flipV="1">
            <a:off x="2017615" y="2695582"/>
            <a:ext cx="413953" cy="322088"/>
          </a:xfrm>
          <a:prstGeom prst="line">
            <a:avLst/>
          </a:prstGeom>
          <a:noFill/>
          <a:ln w="28575">
            <a:solidFill>
              <a:srgbClr val="7F7F7F">
                <a:lumMod val="50000"/>
              </a:srgbClr>
            </a:solidFill>
            <a:miter lim="800000"/>
          </a:ln>
          <a:extLst>
            <a:ext uri="{909E8E84-426E-40DD-AFC4-6F175D3DCCD1}">
              <a14:hiddenFill xmlns:a14="http://schemas.microsoft.com/office/drawing/2010/main">
                <a:noFill/>
              </a14:hiddenFill>
            </a:ext>
          </a:extLst>
        </p:spPr>
      </p:cxnSp>
      <p:cxnSp>
        <p:nvCxnSpPr>
          <p:cNvPr id="100" name="直接连接符 17"/>
          <p:cNvCxnSpPr>
            <a:cxnSpLocks noChangeShapeType="1"/>
          </p:cNvCxnSpPr>
          <p:nvPr/>
        </p:nvCxnSpPr>
        <p:spPr bwMode="auto">
          <a:xfrm>
            <a:off x="3407040" y="2558316"/>
            <a:ext cx="681323" cy="491172"/>
          </a:xfrm>
          <a:prstGeom prst="line">
            <a:avLst/>
          </a:prstGeom>
          <a:noFill/>
          <a:ln w="28575">
            <a:solidFill>
              <a:srgbClr val="7F7F7F">
                <a:lumMod val="50000"/>
              </a:srgbClr>
            </a:solidFill>
            <a:miter lim="800000"/>
          </a:ln>
          <a:extLst>
            <a:ext uri="{909E8E84-426E-40DD-AFC4-6F175D3DCCD1}">
              <a14:hiddenFill xmlns:a14="http://schemas.microsoft.com/office/drawing/2010/main">
                <a:noFill/>
              </a14:hiddenFill>
            </a:ext>
          </a:extLst>
        </p:spPr>
      </p:cxnSp>
      <p:cxnSp>
        <p:nvCxnSpPr>
          <p:cNvPr id="101" name="直接连接符 23"/>
          <p:cNvCxnSpPr>
            <a:cxnSpLocks noChangeShapeType="1"/>
            <a:endCxn id="111" idx="1"/>
          </p:cNvCxnSpPr>
          <p:nvPr/>
        </p:nvCxnSpPr>
        <p:spPr bwMode="auto">
          <a:xfrm>
            <a:off x="1044841" y="2803889"/>
            <a:ext cx="363984" cy="242094"/>
          </a:xfrm>
          <a:prstGeom prst="line">
            <a:avLst/>
          </a:prstGeom>
          <a:noFill/>
          <a:ln w="28575">
            <a:solidFill>
              <a:srgbClr val="7F7F7F">
                <a:lumMod val="50000"/>
              </a:srgbClr>
            </a:solidFill>
            <a:miter lim="800000"/>
          </a:ln>
          <a:extLst>
            <a:ext uri="{909E8E84-426E-40DD-AFC4-6F175D3DCCD1}">
              <a14:hiddenFill xmlns:a14="http://schemas.microsoft.com/office/drawing/2010/main">
                <a:noFill/>
              </a14:hiddenFill>
            </a:ext>
          </a:extLst>
        </p:spPr>
      </p:cxnSp>
      <p:cxnSp>
        <p:nvCxnSpPr>
          <p:cNvPr id="102" name="直接连接符 43"/>
          <p:cNvCxnSpPr>
            <a:cxnSpLocks noChangeShapeType="1"/>
          </p:cNvCxnSpPr>
          <p:nvPr/>
        </p:nvCxnSpPr>
        <p:spPr bwMode="auto">
          <a:xfrm flipV="1">
            <a:off x="3786841" y="3878046"/>
            <a:ext cx="301521" cy="278300"/>
          </a:xfrm>
          <a:prstGeom prst="line">
            <a:avLst/>
          </a:prstGeom>
          <a:noFill/>
          <a:ln w="28575">
            <a:solidFill>
              <a:srgbClr val="7F7F7F">
                <a:lumMod val="50000"/>
              </a:srgbClr>
            </a:solidFill>
            <a:miter lim="800000"/>
          </a:ln>
          <a:extLst>
            <a:ext uri="{909E8E84-426E-40DD-AFC4-6F175D3DCCD1}">
              <a14:hiddenFill xmlns:a14="http://schemas.microsoft.com/office/drawing/2010/main">
                <a:noFill/>
              </a14:hiddenFill>
            </a:ext>
          </a:extLst>
        </p:spPr>
      </p:cxnSp>
      <p:grpSp>
        <p:nvGrpSpPr>
          <p:cNvPr id="103" name="组合 102"/>
          <p:cNvGrpSpPr/>
          <p:nvPr/>
        </p:nvGrpSpPr>
        <p:grpSpPr>
          <a:xfrm>
            <a:off x="7327456" y="2056974"/>
            <a:ext cx="630230" cy="630230"/>
            <a:chOff x="304800" y="673100"/>
            <a:chExt cx="4000500" cy="4000500"/>
          </a:xfrm>
          <a:effectLst>
            <a:outerShdw blurRad="444500" dist="254000" dir="8100000" algn="tr" rotWithShape="0">
              <a:prstClr val="black">
                <a:alpha val="50000"/>
              </a:prstClr>
            </a:outerShdw>
          </a:effectLst>
        </p:grpSpPr>
        <p:sp>
          <p:nvSpPr>
            <p:cNvPr id="104" name="同心圆 10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105" name="椭圆 10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grpSp>
      <p:grpSp>
        <p:nvGrpSpPr>
          <p:cNvPr id="106" name="组合 105"/>
          <p:cNvGrpSpPr/>
          <p:nvPr/>
        </p:nvGrpSpPr>
        <p:grpSpPr>
          <a:xfrm>
            <a:off x="3888910" y="2838180"/>
            <a:ext cx="1226559" cy="1226559"/>
            <a:chOff x="304800" y="673100"/>
            <a:chExt cx="4000500" cy="4000500"/>
          </a:xfrm>
          <a:effectLst>
            <a:outerShdw blurRad="444500" dist="254000" dir="8100000" algn="tr" rotWithShape="0">
              <a:prstClr val="black">
                <a:alpha val="50000"/>
              </a:prstClr>
            </a:outerShdw>
          </a:effectLst>
        </p:grpSpPr>
        <p:sp>
          <p:nvSpPr>
            <p:cNvPr id="107" name="同心圆 10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108" name="椭圆 10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09" name="组合 108"/>
          <p:cNvGrpSpPr/>
          <p:nvPr/>
        </p:nvGrpSpPr>
        <p:grpSpPr>
          <a:xfrm>
            <a:off x="1268453" y="2905611"/>
            <a:ext cx="867139" cy="867139"/>
            <a:chOff x="304800" y="673100"/>
            <a:chExt cx="4000500" cy="4000500"/>
          </a:xfrm>
          <a:effectLst>
            <a:outerShdw blurRad="444500" dist="254000" dir="8100000" algn="tr" rotWithShape="0">
              <a:prstClr val="black">
                <a:alpha val="50000"/>
              </a:prstClr>
            </a:outerShdw>
          </a:effectLst>
        </p:grpSpPr>
        <p:sp>
          <p:nvSpPr>
            <p:cNvPr id="110" name="同心圆 10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111" name="椭圆 11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112" name="文本框 37"/>
          <p:cNvSpPr>
            <a:spLocks noChangeArrowheads="1"/>
          </p:cNvSpPr>
          <p:nvPr/>
        </p:nvSpPr>
        <p:spPr bwMode="auto">
          <a:xfrm>
            <a:off x="5843546" y="1452935"/>
            <a:ext cx="74892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200" b="0" i="0" u="none" strike="noStrike" kern="0" cap="none" spc="0" normalizeH="0" baseline="0" noProof="0" dirty="0" smtClean="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方案</a:t>
            </a:r>
            <a:endParaRPr kumimoji="0" lang="en-US" altLang="zh-CN" sz="2200" b="0" i="0" u="none" strike="noStrike" kern="0" cap="none" spc="0" normalizeH="0" baseline="0" noProof="0" dirty="0" smtClean="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200" b="0" i="0" u="none" strike="noStrike" kern="0" cap="none" spc="0" normalizeH="0" baseline="0" noProof="0" dirty="0" smtClean="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之四</a:t>
            </a:r>
            <a:endParaRPr kumimoji="0" lang="zh-CN" altLang="en-US" sz="2200" b="0" i="0" u="none" strike="noStrike" kern="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3" name="文本框 37"/>
          <p:cNvSpPr>
            <a:spLocks noChangeArrowheads="1"/>
          </p:cNvSpPr>
          <p:nvPr/>
        </p:nvSpPr>
        <p:spPr bwMode="auto">
          <a:xfrm>
            <a:off x="4166202" y="3145468"/>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9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方案</a:t>
            </a:r>
            <a:endParaRPr kumimoji="0" lang="en-US" altLang="zh-CN" sz="19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9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之三</a:t>
            </a:r>
            <a:endParaRPr kumimoji="0" lang="zh-CN" altLang="en-US" sz="1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4" name="文本框 37"/>
          <p:cNvSpPr>
            <a:spLocks noChangeArrowheads="1"/>
          </p:cNvSpPr>
          <p:nvPr/>
        </p:nvSpPr>
        <p:spPr bwMode="auto">
          <a:xfrm>
            <a:off x="2535706" y="1936891"/>
            <a:ext cx="6719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900" b="0" i="0" u="none" strike="noStrike" kern="0" cap="none" spc="0" normalizeH="0" baseline="0" noProof="0" dirty="0" smtClean="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方案</a:t>
            </a:r>
            <a:endParaRPr kumimoji="0" lang="en-US" altLang="zh-CN" sz="1900" b="0" i="0" u="none" strike="noStrike" kern="0" cap="none" spc="0" normalizeH="0" baseline="0" noProof="0" dirty="0" smtClean="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900" b="0" i="0" u="none" strike="noStrike" kern="0" cap="none" spc="0" normalizeH="0" baseline="0" noProof="0" dirty="0" smtClean="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之二</a:t>
            </a:r>
            <a:endParaRPr kumimoji="0" lang="zh-CN" altLang="en-US" sz="1900" b="0" i="0" u="none" strike="noStrike" kern="0" cap="none" spc="0" normalizeH="0" baseline="0" noProof="0" dirty="0">
              <a:ln>
                <a:noFill/>
              </a:ln>
              <a:solidFill>
                <a:sysClr val="window" lastClr="FFFFFF">
                  <a:lumMod val="9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5" name="文本框 37"/>
          <p:cNvSpPr>
            <a:spLocks noChangeArrowheads="1"/>
          </p:cNvSpPr>
          <p:nvPr/>
        </p:nvSpPr>
        <p:spPr bwMode="auto">
          <a:xfrm>
            <a:off x="1455803" y="3132311"/>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方案</a:t>
            </a:r>
            <a:endParaRPr kumimoji="0" lang="en-US" altLang="zh-CN"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之一</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6" name="矩形 76"/>
          <p:cNvSpPr>
            <a:spLocks noChangeArrowheads="1"/>
          </p:cNvSpPr>
          <p:nvPr/>
        </p:nvSpPr>
        <p:spPr bwMode="auto">
          <a:xfrm>
            <a:off x="959142" y="3860794"/>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ts val="1355"/>
              </a:lnSpc>
              <a:spcBef>
                <a:spcPct val="0"/>
              </a:spcBef>
              <a:spcAft>
                <a:spcPts val="0"/>
              </a:spcAft>
              <a:buClrTx/>
              <a:buSzTx/>
              <a:buFont typeface="Arial" panose="020B0604020202020204" pitchFamily="34" charset="0"/>
              <a:buNone/>
              <a:defRPr/>
            </a:pPr>
            <a:r>
              <a:rPr kumimoji="0" lang="zh-CN" altLang="en-US"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点击添加描述总结</a:t>
            </a:r>
            <a:r>
              <a:rPr kumimoji="0" lang="en-US" altLang="zh-CN"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endParaRPr kumimoji="0" lang="zh-CN" altLang="en-US"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7" name="矩形 80"/>
          <p:cNvSpPr>
            <a:spLocks noChangeArrowheads="1"/>
          </p:cNvSpPr>
          <p:nvPr/>
        </p:nvSpPr>
        <p:spPr bwMode="auto">
          <a:xfrm>
            <a:off x="2145016" y="2962350"/>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ts val="1355"/>
              </a:lnSpc>
              <a:spcBef>
                <a:spcPct val="0"/>
              </a:spcBef>
              <a:spcAft>
                <a:spcPts val="0"/>
              </a:spcAft>
              <a:buClrTx/>
              <a:buSzTx/>
              <a:buFont typeface="Arial" panose="020B0604020202020204" pitchFamily="34" charset="0"/>
              <a:buNone/>
              <a:defRPr/>
            </a:pPr>
            <a:r>
              <a:rPr kumimoji="0" lang="zh-CN" altLang="en-US"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点击添加描述总结</a:t>
            </a:r>
            <a:r>
              <a:rPr kumimoji="0" lang="en-US" altLang="zh-CN"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endParaRPr kumimoji="0" lang="zh-CN" altLang="en-US"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8" name="矩形 81"/>
          <p:cNvSpPr>
            <a:spLocks noChangeArrowheads="1"/>
          </p:cNvSpPr>
          <p:nvPr/>
        </p:nvSpPr>
        <p:spPr bwMode="auto">
          <a:xfrm>
            <a:off x="3848923" y="4104677"/>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ts val="1355"/>
              </a:lnSpc>
              <a:spcBef>
                <a:spcPct val="0"/>
              </a:spcBef>
              <a:spcAft>
                <a:spcPts val="0"/>
              </a:spcAft>
              <a:buClrTx/>
              <a:buSzTx/>
              <a:buFont typeface="Arial" panose="020B0604020202020204" pitchFamily="34" charset="0"/>
              <a:buNone/>
              <a:defRPr/>
            </a:pPr>
            <a:r>
              <a:rPr kumimoji="0" lang="zh-CN" altLang="en-US"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点击添加描述总结</a:t>
            </a:r>
            <a:r>
              <a:rPr kumimoji="0" lang="en-US" altLang="zh-CN"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 </a:t>
            </a:r>
            <a:endParaRPr kumimoji="0" lang="zh-CN" altLang="en-US"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9" name="矩形 82"/>
          <p:cNvSpPr>
            <a:spLocks noChangeArrowheads="1"/>
          </p:cNvSpPr>
          <p:nvPr/>
        </p:nvSpPr>
        <p:spPr bwMode="auto">
          <a:xfrm>
            <a:off x="5482823" y="2795556"/>
            <a:ext cx="1366485" cy="25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409" tIns="38705" rIns="77409" bIns="38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ts val="1355"/>
              </a:lnSpc>
              <a:spcBef>
                <a:spcPct val="0"/>
              </a:spcBef>
              <a:spcAft>
                <a:spcPts val="0"/>
              </a:spcAft>
              <a:buClrTx/>
              <a:buSzTx/>
              <a:buFont typeface="Arial" panose="020B0604020202020204" pitchFamily="34" charset="0"/>
              <a:buNone/>
              <a:defRPr/>
            </a:pPr>
            <a:r>
              <a:rPr kumimoji="0" lang="zh-CN" altLang="en-US"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点击添加描述总结</a:t>
            </a:r>
            <a:endParaRPr kumimoji="0" lang="zh-CN" altLang="en-US" sz="900" b="0" i="0" u="none" strike="noStrike" kern="0" cap="none" spc="0" normalizeH="0" baseline="0" noProof="0" dirty="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0" name="文本框 13"/>
          <p:cNvSpPr txBox="1"/>
          <p:nvPr/>
        </p:nvSpPr>
        <p:spPr>
          <a:xfrm>
            <a:off x="5870768" y="3855647"/>
            <a:ext cx="2740626" cy="805129"/>
          </a:xfrm>
          <a:prstGeom prst="rect">
            <a:avLst/>
          </a:prstGeom>
          <a:noFill/>
        </p:spPr>
        <p:txBody>
          <a:bodyPr wrap="square" lIns="65824" tIns="32911" rIns="65824" bIns="32911" rtlCol="0">
            <a:spAutoFit/>
          </a:bodyPr>
          <a:lstStyle/>
          <a:p>
            <a:pPr marL="0" marR="0" lvl="0" indent="0" defTabSz="914400" eaLnBrk="1" fontAlgn="auto" latinLnBrk="0" hangingPunct="1">
              <a:lnSpc>
                <a:spcPct val="120000"/>
              </a:lnSpc>
              <a:spcBef>
                <a:spcPct val="0"/>
              </a:spcBef>
              <a:spcAft>
                <a:spcPts val="0"/>
              </a:spcAft>
              <a:buClrTx/>
              <a:buSzTx/>
              <a:buFontTx/>
              <a:buNone/>
              <a:defRPr/>
            </a:pPr>
            <a:r>
              <a:rPr kumimoji="0" lang="zh-CN" altLang="en-US" sz="1000" b="0"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kumimoji="0" lang="zh-CN" altLang="en-US" sz="1000" b="0" i="0" u="none" strike="noStrike" kern="0" cap="none" spc="0" normalizeH="0" baseline="0" noProof="0" dirty="0">
              <a:ln>
                <a:noFill/>
              </a:ln>
              <a:solidFill>
                <a:sysClr val="windowText" lastClr="000000">
                  <a:lumMod val="75000"/>
                  <a:lumOff val="25000"/>
                </a:sysClr>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21" name="组合 120"/>
          <p:cNvGrpSpPr/>
          <p:nvPr/>
        </p:nvGrpSpPr>
        <p:grpSpPr>
          <a:xfrm>
            <a:off x="665688" y="2472736"/>
            <a:ext cx="420958" cy="420958"/>
            <a:chOff x="5252030" y="2008764"/>
            <a:chExt cx="809336" cy="809336"/>
          </a:xfrm>
        </p:grpSpPr>
        <p:sp>
          <p:nvSpPr>
            <p:cNvPr id="122" name="椭圆 121"/>
            <p:cNvSpPr/>
            <p:nvPr/>
          </p:nvSpPr>
          <p:spPr>
            <a:xfrm>
              <a:off x="5252030" y="2008764"/>
              <a:ext cx="809336" cy="809336"/>
            </a:xfrm>
            <a:prstGeom prst="ellipse">
              <a:avLst/>
            </a:prstGeom>
            <a:solidFill>
              <a:srgbClr val="00B0F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23" name="椭圆 122"/>
            <p:cNvSpPr/>
            <p:nvPr/>
          </p:nvSpPr>
          <p:spPr>
            <a:xfrm>
              <a:off x="5269270" y="2029388"/>
              <a:ext cx="769580" cy="769580"/>
            </a:xfrm>
            <a:prstGeom prst="ellipse">
              <a:avLst/>
            </a:prstGeom>
            <a:solidFill>
              <a:srgbClr val="00B0F0"/>
            </a:solidFill>
            <a:ln w="28575" cap="flat" cmpd="sng" algn="ctr">
              <a:noFill/>
              <a:prstDash val="solid"/>
            </a:ln>
            <a:effectLst>
              <a:innerShdw blurRad="368300" dist="254000">
                <a:prstClr val="black">
                  <a:alpha val="22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93" name="组合 92"/>
          <p:cNvGrpSpPr/>
          <p:nvPr/>
        </p:nvGrpSpPr>
        <p:grpSpPr>
          <a:xfrm>
            <a:off x="3366390" y="4068882"/>
            <a:ext cx="515519" cy="515519"/>
            <a:chOff x="5252030" y="2008764"/>
            <a:chExt cx="809336" cy="809336"/>
          </a:xfrm>
        </p:grpSpPr>
        <p:sp>
          <p:nvSpPr>
            <p:cNvPr id="94" name="椭圆 93"/>
            <p:cNvSpPr/>
            <p:nvPr/>
          </p:nvSpPr>
          <p:spPr>
            <a:xfrm>
              <a:off x="5252030" y="2008764"/>
              <a:ext cx="809336" cy="809336"/>
            </a:xfrm>
            <a:prstGeom prst="ellipse">
              <a:avLst/>
            </a:prstGeom>
            <a:solidFill>
              <a:srgbClr val="0070C0"/>
            </a:solidFill>
            <a:ln w="25400"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95" name="椭圆 94"/>
            <p:cNvSpPr/>
            <p:nvPr/>
          </p:nvSpPr>
          <p:spPr>
            <a:xfrm>
              <a:off x="5269270" y="2029388"/>
              <a:ext cx="769580" cy="769580"/>
            </a:xfrm>
            <a:prstGeom prst="ellipse">
              <a:avLst/>
            </a:prstGeom>
            <a:solidFill>
              <a:srgbClr val="0070C0"/>
            </a:solidFill>
            <a:ln w="28575" cap="flat" cmpd="sng" algn="ctr">
              <a:noFill/>
              <a:prstDash val="solid"/>
            </a:ln>
            <a:effectLst>
              <a:innerShdw blurRad="368300" dist="254000">
                <a:prstClr val="black">
                  <a:alpha val="22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p:cTn id="7" dur="500" fill="hold"/>
                                        <p:tgtEl>
                                          <p:spTgt spid="121"/>
                                        </p:tgtEl>
                                        <p:attrNameLst>
                                          <p:attrName>ppt_w</p:attrName>
                                        </p:attrNameLst>
                                      </p:cBhvr>
                                      <p:tavLst>
                                        <p:tav tm="0">
                                          <p:val>
                                            <p:fltVal val="0"/>
                                          </p:val>
                                        </p:tav>
                                        <p:tav tm="100000">
                                          <p:val>
                                            <p:strVal val="#ppt_w"/>
                                          </p:val>
                                        </p:tav>
                                      </p:tavLst>
                                    </p:anim>
                                    <p:anim calcmode="lin" valueType="num">
                                      <p:cBhvr>
                                        <p:cTn id="8" dur="500" fill="hold"/>
                                        <p:tgtEl>
                                          <p:spTgt spid="121"/>
                                        </p:tgtEl>
                                        <p:attrNameLst>
                                          <p:attrName>ppt_h</p:attrName>
                                        </p:attrNameLst>
                                      </p:cBhvr>
                                      <p:tavLst>
                                        <p:tav tm="0">
                                          <p:val>
                                            <p:fltVal val="0"/>
                                          </p:val>
                                        </p:tav>
                                        <p:tav tm="100000">
                                          <p:val>
                                            <p:strVal val="#ppt_h"/>
                                          </p:val>
                                        </p:tav>
                                      </p:tavLst>
                                    </p:anim>
                                    <p:animEffect transition="in" filter="fade">
                                      <p:cBhvr>
                                        <p:cTn id="9" dur="500"/>
                                        <p:tgtEl>
                                          <p:spTgt spid="12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wipe(left)">
                                      <p:cBhvr>
                                        <p:cTn id="13" dur="500"/>
                                        <p:tgtEl>
                                          <p:spTgt spid="101"/>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9"/>
                                        </p:tgtEl>
                                        <p:attrNameLst>
                                          <p:attrName>style.visibility</p:attrName>
                                        </p:attrNameLst>
                                      </p:cBhvr>
                                      <p:to>
                                        <p:strVal val="visible"/>
                                      </p:to>
                                    </p:set>
                                    <p:anim calcmode="lin" valueType="num">
                                      <p:cBhvr>
                                        <p:cTn id="17" dur="500" fill="hold"/>
                                        <p:tgtEl>
                                          <p:spTgt spid="109"/>
                                        </p:tgtEl>
                                        <p:attrNameLst>
                                          <p:attrName>ppt_w</p:attrName>
                                        </p:attrNameLst>
                                      </p:cBhvr>
                                      <p:tavLst>
                                        <p:tav tm="0">
                                          <p:val>
                                            <p:fltVal val="0"/>
                                          </p:val>
                                        </p:tav>
                                        <p:tav tm="100000">
                                          <p:val>
                                            <p:strVal val="#ppt_w"/>
                                          </p:val>
                                        </p:tav>
                                      </p:tavLst>
                                    </p:anim>
                                    <p:anim calcmode="lin" valueType="num">
                                      <p:cBhvr>
                                        <p:cTn id="18" dur="500" fill="hold"/>
                                        <p:tgtEl>
                                          <p:spTgt spid="109"/>
                                        </p:tgtEl>
                                        <p:attrNameLst>
                                          <p:attrName>ppt_h</p:attrName>
                                        </p:attrNameLst>
                                      </p:cBhvr>
                                      <p:tavLst>
                                        <p:tav tm="0">
                                          <p:val>
                                            <p:fltVal val="0"/>
                                          </p:val>
                                        </p:tav>
                                        <p:tav tm="100000">
                                          <p:val>
                                            <p:strVal val="#ppt_h"/>
                                          </p:val>
                                        </p:tav>
                                      </p:tavLst>
                                    </p:anim>
                                    <p:animEffect transition="in" filter="fade">
                                      <p:cBhvr>
                                        <p:cTn id="19" dur="500"/>
                                        <p:tgtEl>
                                          <p:spTgt spid="109"/>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15"/>
                                        </p:tgtEl>
                                        <p:attrNameLst>
                                          <p:attrName>style.visibility</p:attrName>
                                        </p:attrNameLst>
                                      </p:cBhvr>
                                      <p:to>
                                        <p:strVal val="visible"/>
                                      </p:to>
                                    </p:set>
                                    <p:anim calcmode="lin" valueType="num">
                                      <p:cBhvr>
                                        <p:cTn id="23" dur="500" fill="hold"/>
                                        <p:tgtEl>
                                          <p:spTgt spid="115"/>
                                        </p:tgtEl>
                                        <p:attrNameLst>
                                          <p:attrName>ppt_w</p:attrName>
                                        </p:attrNameLst>
                                      </p:cBhvr>
                                      <p:tavLst>
                                        <p:tav tm="0">
                                          <p:val>
                                            <p:fltVal val="0"/>
                                          </p:val>
                                        </p:tav>
                                        <p:tav tm="100000">
                                          <p:val>
                                            <p:strVal val="#ppt_w"/>
                                          </p:val>
                                        </p:tav>
                                      </p:tavLst>
                                    </p:anim>
                                    <p:anim calcmode="lin" valueType="num">
                                      <p:cBhvr>
                                        <p:cTn id="24" dur="500" fill="hold"/>
                                        <p:tgtEl>
                                          <p:spTgt spid="115"/>
                                        </p:tgtEl>
                                        <p:attrNameLst>
                                          <p:attrName>ppt_h</p:attrName>
                                        </p:attrNameLst>
                                      </p:cBhvr>
                                      <p:tavLst>
                                        <p:tav tm="0">
                                          <p:val>
                                            <p:fltVal val="0"/>
                                          </p:val>
                                        </p:tav>
                                        <p:tav tm="100000">
                                          <p:val>
                                            <p:strVal val="#ppt_h"/>
                                          </p:val>
                                        </p:tav>
                                      </p:tavLst>
                                    </p:anim>
                                    <p:animEffect transition="in" filter="fade">
                                      <p:cBhvr>
                                        <p:cTn id="25" dur="500"/>
                                        <p:tgtEl>
                                          <p:spTgt spid="115"/>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left)">
                                      <p:cBhvr>
                                        <p:cTn id="29" dur="500"/>
                                        <p:tgtEl>
                                          <p:spTgt spid="99"/>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96"/>
                                        </p:tgtEl>
                                        <p:attrNameLst>
                                          <p:attrName>style.visibility</p:attrName>
                                        </p:attrNameLst>
                                      </p:cBhvr>
                                      <p:to>
                                        <p:strVal val="visible"/>
                                      </p:to>
                                    </p:set>
                                    <p:anim calcmode="lin" valueType="num">
                                      <p:cBhvr>
                                        <p:cTn id="33" dur="500" fill="hold"/>
                                        <p:tgtEl>
                                          <p:spTgt spid="96"/>
                                        </p:tgtEl>
                                        <p:attrNameLst>
                                          <p:attrName>ppt_w</p:attrName>
                                        </p:attrNameLst>
                                      </p:cBhvr>
                                      <p:tavLst>
                                        <p:tav tm="0">
                                          <p:val>
                                            <p:fltVal val="0"/>
                                          </p:val>
                                        </p:tav>
                                        <p:tav tm="100000">
                                          <p:val>
                                            <p:strVal val="#ppt_w"/>
                                          </p:val>
                                        </p:tav>
                                      </p:tavLst>
                                    </p:anim>
                                    <p:anim calcmode="lin" valueType="num">
                                      <p:cBhvr>
                                        <p:cTn id="34" dur="500" fill="hold"/>
                                        <p:tgtEl>
                                          <p:spTgt spid="96"/>
                                        </p:tgtEl>
                                        <p:attrNameLst>
                                          <p:attrName>ppt_h</p:attrName>
                                        </p:attrNameLst>
                                      </p:cBhvr>
                                      <p:tavLst>
                                        <p:tav tm="0">
                                          <p:val>
                                            <p:fltVal val="0"/>
                                          </p:val>
                                        </p:tav>
                                        <p:tav tm="100000">
                                          <p:val>
                                            <p:strVal val="#ppt_h"/>
                                          </p:val>
                                        </p:tav>
                                      </p:tavLst>
                                    </p:anim>
                                    <p:animEffect transition="in" filter="fade">
                                      <p:cBhvr>
                                        <p:cTn id="35" dur="500"/>
                                        <p:tgtEl>
                                          <p:spTgt spid="96"/>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114"/>
                                        </p:tgtEl>
                                        <p:attrNameLst>
                                          <p:attrName>style.visibility</p:attrName>
                                        </p:attrNameLst>
                                      </p:cBhvr>
                                      <p:to>
                                        <p:strVal val="visible"/>
                                      </p:to>
                                    </p:set>
                                    <p:anim calcmode="lin" valueType="num">
                                      <p:cBhvr>
                                        <p:cTn id="39" dur="500" fill="hold"/>
                                        <p:tgtEl>
                                          <p:spTgt spid="114"/>
                                        </p:tgtEl>
                                        <p:attrNameLst>
                                          <p:attrName>ppt_w</p:attrName>
                                        </p:attrNameLst>
                                      </p:cBhvr>
                                      <p:tavLst>
                                        <p:tav tm="0">
                                          <p:val>
                                            <p:fltVal val="0"/>
                                          </p:val>
                                        </p:tav>
                                        <p:tav tm="100000">
                                          <p:val>
                                            <p:strVal val="#ppt_w"/>
                                          </p:val>
                                        </p:tav>
                                      </p:tavLst>
                                    </p:anim>
                                    <p:anim calcmode="lin" valueType="num">
                                      <p:cBhvr>
                                        <p:cTn id="40" dur="500" fill="hold"/>
                                        <p:tgtEl>
                                          <p:spTgt spid="114"/>
                                        </p:tgtEl>
                                        <p:attrNameLst>
                                          <p:attrName>ppt_h</p:attrName>
                                        </p:attrNameLst>
                                      </p:cBhvr>
                                      <p:tavLst>
                                        <p:tav tm="0">
                                          <p:val>
                                            <p:fltVal val="0"/>
                                          </p:val>
                                        </p:tav>
                                        <p:tav tm="100000">
                                          <p:val>
                                            <p:strVal val="#ppt_h"/>
                                          </p:val>
                                        </p:tav>
                                      </p:tavLst>
                                    </p:anim>
                                    <p:animEffect transition="in" filter="fade">
                                      <p:cBhvr>
                                        <p:cTn id="41" dur="500"/>
                                        <p:tgtEl>
                                          <p:spTgt spid="114"/>
                                        </p:tgtEl>
                                      </p:cBhvr>
                                    </p:animEffect>
                                  </p:childTnLst>
                                </p:cTn>
                              </p:par>
                            </p:childTnLst>
                          </p:cTn>
                        </p:par>
                        <p:par>
                          <p:cTn id="42" fill="hold">
                            <p:stCondLst>
                              <p:cond delay="3500"/>
                            </p:stCondLst>
                            <p:childTnLst>
                              <p:par>
                                <p:cTn id="43" presetID="22" presetClass="entr" presetSubtype="8" fill="hold" nodeType="after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wipe(left)">
                                      <p:cBhvr>
                                        <p:cTn id="45" dur="500"/>
                                        <p:tgtEl>
                                          <p:spTgt spid="100"/>
                                        </p:tgtEl>
                                      </p:cBhvr>
                                    </p:animEffect>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106"/>
                                        </p:tgtEl>
                                        <p:attrNameLst>
                                          <p:attrName>style.visibility</p:attrName>
                                        </p:attrNameLst>
                                      </p:cBhvr>
                                      <p:to>
                                        <p:strVal val="visible"/>
                                      </p:to>
                                    </p:set>
                                    <p:anim calcmode="lin" valueType="num">
                                      <p:cBhvr>
                                        <p:cTn id="49" dur="500" fill="hold"/>
                                        <p:tgtEl>
                                          <p:spTgt spid="106"/>
                                        </p:tgtEl>
                                        <p:attrNameLst>
                                          <p:attrName>ppt_w</p:attrName>
                                        </p:attrNameLst>
                                      </p:cBhvr>
                                      <p:tavLst>
                                        <p:tav tm="0">
                                          <p:val>
                                            <p:fltVal val="0"/>
                                          </p:val>
                                        </p:tav>
                                        <p:tav tm="100000">
                                          <p:val>
                                            <p:strVal val="#ppt_w"/>
                                          </p:val>
                                        </p:tav>
                                      </p:tavLst>
                                    </p:anim>
                                    <p:anim calcmode="lin" valueType="num">
                                      <p:cBhvr>
                                        <p:cTn id="50" dur="500" fill="hold"/>
                                        <p:tgtEl>
                                          <p:spTgt spid="106"/>
                                        </p:tgtEl>
                                        <p:attrNameLst>
                                          <p:attrName>ppt_h</p:attrName>
                                        </p:attrNameLst>
                                      </p:cBhvr>
                                      <p:tavLst>
                                        <p:tav tm="0">
                                          <p:val>
                                            <p:fltVal val="0"/>
                                          </p:val>
                                        </p:tav>
                                        <p:tav tm="100000">
                                          <p:val>
                                            <p:strVal val="#ppt_h"/>
                                          </p:val>
                                        </p:tav>
                                      </p:tavLst>
                                    </p:anim>
                                    <p:animEffect transition="in" filter="fade">
                                      <p:cBhvr>
                                        <p:cTn id="51" dur="500"/>
                                        <p:tgtEl>
                                          <p:spTgt spid="106"/>
                                        </p:tgtEl>
                                      </p:cBhvr>
                                    </p:animEffect>
                                  </p:childTnLst>
                                </p:cTn>
                              </p:par>
                            </p:childTnLst>
                          </p:cTn>
                        </p:par>
                        <p:par>
                          <p:cTn id="52" fill="hold">
                            <p:stCondLst>
                              <p:cond delay="4500"/>
                            </p:stCondLst>
                            <p:childTnLst>
                              <p:par>
                                <p:cTn id="53" presetID="53" presetClass="entr" presetSubtype="16" fill="hold" grpId="0" nodeType="afterEffect">
                                  <p:stCondLst>
                                    <p:cond delay="0"/>
                                  </p:stCondLst>
                                  <p:childTnLst>
                                    <p:set>
                                      <p:cBhvr>
                                        <p:cTn id="54" dur="1" fill="hold">
                                          <p:stCondLst>
                                            <p:cond delay="0"/>
                                          </p:stCondLst>
                                        </p:cTn>
                                        <p:tgtEl>
                                          <p:spTgt spid="113"/>
                                        </p:tgtEl>
                                        <p:attrNameLst>
                                          <p:attrName>style.visibility</p:attrName>
                                        </p:attrNameLst>
                                      </p:cBhvr>
                                      <p:to>
                                        <p:strVal val="visible"/>
                                      </p:to>
                                    </p:set>
                                    <p:anim calcmode="lin" valueType="num">
                                      <p:cBhvr>
                                        <p:cTn id="55" dur="500" fill="hold"/>
                                        <p:tgtEl>
                                          <p:spTgt spid="113"/>
                                        </p:tgtEl>
                                        <p:attrNameLst>
                                          <p:attrName>ppt_w</p:attrName>
                                        </p:attrNameLst>
                                      </p:cBhvr>
                                      <p:tavLst>
                                        <p:tav tm="0">
                                          <p:val>
                                            <p:fltVal val="0"/>
                                          </p:val>
                                        </p:tav>
                                        <p:tav tm="100000">
                                          <p:val>
                                            <p:strVal val="#ppt_w"/>
                                          </p:val>
                                        </p:tav>
                                      </p:tavLst>
                                    </p:anim>
                                    <p:anim calcmode="lin" valueType="num">
                                      <p:cBhvr>
                                        <p:cTn id="56" dur="500" fill="hold"/>
                                        <p:tgtEl>
                                          <p:spTgt spid="113"/>
                                        </p:tgtEl>
                                        <p:attrNameLst>
                                          <p:attrName>ppt_h</p:attrName>
                                        </p:attrNameLst>
                                      </p:cBhvr>
                                      <p:tavLst>
                                        <p:tav tm="0">
                                          <p:val>
                                            <p:fltVal val="0"/>
                                          </p:val>
                                        </p:tav>
                                        <p:tav tm="100000">
                                          <p:val>
                                            <p:strVal val="#ppt_h"/>
                                          </p:val>
                                        </p:tav>
                                      </p:tavLst>
                                    </p:anim>
                                    <p:animEffect transition="in" filter="fade">
                                      <p:cBhvr>
                                        <p:cTn id="57" dur="500"/>
                                        <p:tgtEl>
                                          <p:spTgt spid="113"/>
                                        </p:tgtEl>
                                      </p:cBhvr>
                                    </p:animEffect>
                                  </p:childTnLst>
                                </p:cTn>
                              </p:par>
                            </p:childTnLst>
                          </p:cTn>
                        </p:par>
                        <p:par>
                          <p:cTn id="58" fill="hold">
                            <p:stCondLst>
                              <p:cond delay="5000"/>
                            </p:stCondLst>
                            <p:childTnLst>
                              <p:par>
                                <p:cTn id="59" presetID="22" presetClass="entr" presetSubtype="2" fill="hold" nodeType="afterEffect">
                                  <p:stCondLst>
                                    <p:cond delay="0"/>
                                  </p:stCondLst>
                                  <p:childTnLst>
                                    <p:set>
                                      <p:cBhvr>
                                        <p:cTn id="60" dur="1" fill="hold">
                                          <p:stCondLst>
                                            <p:cond delay="0"/>
                                          </p:stCondLst>
                                        </p:cTn>
                                        <p:tgtEl>
                                          <p:spTgt spid="102"/>
                                        </p:tgtEl>
                                        <p:attrNameLst>
                                          <p:attrName>style.visibility</p:attrName>
                                        </p:attrNameLst>
                                      </p:cBhvr>
                                      <p:to>
                                        <p:strVal val="visible"/>
                                      </p:to>
                                    </p:set>
                                    <p:animEffect transition="in" filter="wipe(right)">
                                      <p:cBhvr>
                                        <p:cTn id="61" dur="500"/>
                                        <p:tgtEl>
                                          <p:spTgt spid="102"/>
                                        </p:tgtEl>
                                      </p:cBhvr>
                                    </p:animEffect>
                                  </p:childTnLst>
                                </p:cTn>
                              </p:par>
                              <p:par>
                                <p:cTn id="62" presetID="22" presetClass="entr" presetSubtype="8" fill="hold"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wipe(left)">
                                      <p:cBhvr>
                                        <p:cTn id="64" dur="500"/>
                                        <p:tgtEl>
                                          <p:spTgt spid="89"/>
                                        </p:tgtEl>
                                      </p:cBhvr>
                                    </p:animEffect>
                                  </p:childTnLst>
                                </p:cTn>
                              </p:par>
                            </p:childTnLst>
                          </p:cTn>
                        </p:par>
                        <p:par>
                          <p:cTn id="65" fill="hold">
                            <p:stCondLst>
                              <p:cond delay="5500"/>
                            </p:stCondLst>
                            <p:childTnLst>
                              <p:par>
                                <p:cTn id="66" presetID="53" presetClass="entr" presetSubtype="16" fill="hold" nodeType="afterEffect">
                                  <p:stCondLst>
                                    <p:cond delay="0"/>
                                  </p:stCondLst>
                                  <p:childTnLst>
                                    <p:set>
                                      <p:cBhvr>
                                        <p:cTn id="67" dur="1" fill="hold">
                                          <p:stCondLst>
                                            <p:cond delay="0"/>
                                          </p:stCondLst>
                                        </p:cTn>
                                        <p:tgtEl>
                                          <p:spTgt spid="93"/>
                                        </p:tgtEl>
                                        <p:attrNameLst>
                                          <p:attrName>style.visibility</p:attrName>
                                        </p:attrNameLst>
                                      </p:cBhvr>
                                      <p:to>
                                        <p:strVal val="visible"/>
                                      </p:to>
                                    </p:set>
                                    <p:anim calcmode="lin" valueType="num">
                                      <p:cBhvr>
                                        <p:cTn id="68" dur="500" fill="hold"/>
                                        <p:tgtEl>
                                          <p:spTgt spid="93"/>
                                        </p:tgtEl>
                                        <p:attrNameLst>
                                          <p:attrName>ppt_w</p:attrName>
                                        </p:attrNameLst>
                                      </p:cBhvr>
                                      <p:tavLst>
                                        <p:tav tm="0">
                                          <p:val>
                                            <p:fltVal val="0"/>
                                          </p:val>
                                        </p:tav>
                                        <p:tav tm="100000">
                                          <p:val>
                                            <p:strVal val="#ppt_w"/>
                                          </p:val>
                                        </p:tav>
                                      </p:tavLst>
                                    </p:anim>
                                    <p:anim calcmode="lin" valueType="num">
                                      <p:cBhvr>
                                        <p:cTn id="69" dur="500" fill="hold"/>
                                        <p:tgtEl>
                                          <p:spTgt spid="93"/>
                                        </p:tgtEl>
                                        <p:attrNameLst>
                                          <p:attrName>ppt_h</p:attrName>
                                        </p:attrNameLst>
                                      </p:cBhvr>
                                      <p:tavLst>
                                        <p:tav tm="0">
                                          <p:val>
                                            <p:fltVal val="0"/>
                                          </p:val>
                                        </p:tav>
                                        <p:tav tm="100000">
                                          <p:val>
                                            <p:strVal val="#ppt_h"/>
                                          </p:val>
                                        </p:tav>
                                      </p:tavLst>
                                    </p:anim>
                                    <p:animEffect transition="in" filter="fade">
                                      <p:cBhvr>
                                        <p:cTn id="70" dur="500"/>
                                        <p:tgtEl>
                                          <p:spTgt spid="93"/>
                                        </p:tgtEl>
                                      </p:cBhvr>
                                    </p:animEffect>
                                  </p:childTnLst>
                                </p:cTn>
                              </p:par>
                              <p:par>
                                <p:cTn id="71" presetID="53" presetClass="entr" presetSubtype="16" fill="hold" nodeType="withEffect">
                                  <p:stCondLst>
                                    <p:cond delay="0"/>
                                  </p:stCondLst>
                                  <p:childTnLst>
                                    <p:set>
                                      <p:cBhvr>
                                        <p:cTn id="72" dur="1" fill="hold">
                                          <p:stCondLst>
                                            <p:cond delay="0"/>
                                          </p:stCondLst>
                                        </p:cTn>
                                        <p:tgtEl>
                                          <p:spTgt spid="90"/>
                                        </p:tgtEl>
                                        <p:attrNameLst>
                                          <p:attrName>style.visibility</p:attrName>
                                        </p:attrNameLst>
                                      </p:cBhvr>
                                      <p:to>
                                        <p:strVal val="visible"/>
                                      </p:to>
                                    </p:set>
                                    <p:anim calcmode="lin" valueType="num">
                                      <p:cBhvr>
                                        <p:cTn id="73" dur="500" fill="hold"/>
                                        <p:tgtEl>
                                          <p:spTgt spid="90"/>
                                        </p:tgtEl>
                                        <p:attrNameLst>
                                          <p:attrName>ppt_w</p:attrName>
                                        </p:attrNameLst>
                                      </p:cBhvr>
                                      <p:tavLst>
                                        <p:tav tm="0">
                                          <p:val>
                                            <p:fltVal val="0"/>
                                          </p:val>
                                        </p:tav>
                                        <p:tav tm="100000">
                                          <p:val>
                                            <p:strVal val="#ppt_w"/>
                                          </p:val>
                                        </p:tav>
                                      </p:tavLst>
                                    </p:anim>
                                    <p:anim calcmode="lin" valueType="num">
                                      <p:cBhvr>
                                        <p:cTn id="74" dur="500" fill="hold"/>
                                        <p:tgtEl>
                                          <p:spTgt spid="90"/>
                                        </p:tgtEl>
                                        <p:attrNameLst>
                                          <p:attrName>ppt_h</p:attrName>
                                        </p:attrNameLst>
                                      </p:cBhvr>
                                      <p:tavLst>
                                        <p:tav tm="0">
                                          <p:val>
                                            <p:fltVal val="0"/>
                                          </p:val>
                                        </p:tav>
                                        <p:tav tm="100000">
                                          <p:val>
                                            <p:strVal val="#ppt_h"/>
                                          </p:val>
                                        </p:tav>
                                      </p:tavLst>
                                    </p:anim>
                                    <p:animEffect transition="in" filter="fade">
                                      <p:cBhvr>
                                        <p:cTn id="75" dur="500"/>
                                        <p:tgtEl>
                                          <p:spTgt spid="90"/>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12"/>
                                        </p:tgtEl>
                                        <p:attrNameLst>
                                          <p:attrName>style.visibility</p:attrName>
                                        </p:attrNameLst>
                                      </p:cBhvr>
                                      <p:to>
                                        <p:strVal val="visible"/>
                                      </p:to>
                                    </p:set>
                                    <p:anim calcmode="lin" valueType="num">
                                      <p:cBhvr>
                                        <p:cTn id="79" dur="500" fill="hold"/>
                                        <p:tgtEl>
                                          <p:spTgt spid="112"/>
                                        </p:tgtEl>
                                        <p:attrNameLst>
                                          <p:attrName>ppt_w</p:attrName>
                                        </p:attrNameLst>
                                      </p:cBhvr>
                                      <p:tavLst>
                                        <p:tav tm="0">
                                          <p:val>
                                            <p:fltVal val="0"/>
                                          </p:val>
                                        </p:tav>
                                        <p:tav tm="100000">
                                          <p:val>
                                            <p:strVal val="#ppt_w"/>
                                          </p:val>
                                        </p:tav>
                                      </p:tavLst>
                                    </p:anim>
                                    <p:anim calcmode="lin" valueType="num">
                                      <p:cBhvr>
                                        <p:cTn id="80" dur="500" fill="hold"/>
                                        <p:tgtEl>
                                          <p:spTgt spid="112"/>
                                        </p:tgtEl>
                                        <p:attrNameLst>
                                          <p:attrName>ppt_h</p:attrName>
                                        </p:attrNameLst>
                                      </p:cBhvr>
                                      <p:tavLst>
                                        <p:tav tm="0">
                                          <p:val>
                                            <p:fltVal val="0"/>
                                          </p:val>
                                        </p:tav>
                                        <p:tav tm="100000">
                                          <p:val>
                                            <p:strVal val="#ppt_h"/>
                                          </p:val>
                                        </p:tav>
                                      </p:tavLst>
                                    </p:anim>
                                    <p:animEffect transition="in" filter="fade">
                                      <p:cBhvr>
                                        <p:cTn id="81" dur="500"/>
                                        <p:tgtEl>
                                          <p:spTgt spid="112"/>
                                        </p:tgtEl>
                                      </p:cBhvr>
                                    </p:animEffect>
                                  </p:childTnLst>
                                </p:cTn>
                              </p:par>
                            </p:childTnLst>
                          </p:cTn>
                        </p:par>
                        <p:par>
                          <p:cTn id="82" fill="hold">
                            <p:stCondLst>
                              <p:cond delay="6500"/>
                            </p:stCondLst>
                            <p:childTnLst>
                              <p:par>
                                <p:cTn id="83" presetID="22" presetClass="entr" presetSubtype="8" fill="hold" nodeType="afterEffect">
                                  <p:stCondLst>
                                    <p:cond delay="0"/>
                                  </p:stCondLst>
                                  <p:childTnLst>
                                    <p:set>
                                      <p:cBhvr>
                                        <p:cTn id="84" dur="1" fill="hold">
                                          <p:stCondLst>
                                            <p:cond delay="0"/>
                                          </p:stCondLst>
                                        </p:cTn>
                                        <p:tgtEl>
                                          <p:spTgt spid="88"/>
                                        </p:tgtEl>
                                        <p:attrNameLst>
                                          <p:attrName>style.visibility</p:attrName>
                                        </p:attrNameLst>
                                      </p:cBhvr>
                                      <p:to>
                                        <p:strVal val="visible"/>
                                      </p:to>
                                    </p:set>
                                    <p:animEffect transition="in" filter="wipe(left)">
                                      <p:cBhvr>
                                        <p:cTn id="85" dur="500"/>
                                        <p:tgtEl>
                                          <p:spTgt spid="88"/>
                                        </p:tgtEl>
                                      </p:cBhvr>
                                    </p:animEffect>
                                  </p:childTnLst>
                                </p:cTn>
                              </p:par>
                            </p:childTnLst>
                          </p:cTn>
                        </p:par>
                        <p:par>
                          <p:cTn id="86" fill="hold">
                            <p:stCondLst>
                              <p:cond delay="7000"/>
                            </p:stCondLst>
                            <p:childTnLst>
                              <p:par>
                                <p:cTn id="87" presetID="53" presetClass="entr" presetSubtype="16" fill="hold" nodeType="afterEffect">
                                  <p:stCondLst>
                                    <p:cond delay="0"/>
                                  </p:stCondLst>
                                  <p:childTnLst>
                                    <p:set>
                                      <p:cBhvr>
                                        <p:cTn id="88" dur="1" fill="hold">
                                          <p:stCondLst>
                                            <p:cond delay="0"/>
                                          </p:stCondLst>
                                        </p:cTn>
                                        <p:tgtEl>
                                          <p:spTgt spid="103"/>
                                        </p:tgtEl>
                                        <p:attrNameLst>
                                          <p:attrName>style.visibility</p:attrName>
                                        </p:attrNameLst>
                                      </p:cBhvr>
                                      <p:to>
                                        <p:strVal val="visible"/>
                                      </p:to>
                                    </p:set>
                                    <p:anim calcmode="lin" valueType="num">
                                      <p:cBhvr>
                                        <p:cTn id="89" dur="500" fill="hold"/>
                                        <p:tgtEl>
                                          <p:spTgt spid="103"/>
                                        </p:tgtEl>
                                        <p:attrNameLst>
                                          <p:attrName>ppt_w</p:attrName>
                                        </p:attrNameLst>
                                      </p:cBhvr>
                                      <p:tavLst>
                                        <p:tav tm="0">
                                          <p:val>
                                            <p:fltVal val="0"/>
                                          </p:val>
                                        </p:tav>
                                        <p:tav tm="100000">
                                          <p:val>
                                            <p:strVal val="#ppt_w"/>
                                          </p:val>
                                        </p:tav>
                                      </p:tavLst>
                                    </p:anim>
                                    <p:anim calcmode="lin" valueType="num">
                                      <p:cBhvr>
                                        <p:cTn id="90" dur="500" fill="hold"/>
                                        <p:tgtEl>
                                          <p:spTgt spid="103"/>
                                        </p:tgtEl>
                                        <p:attrNameLst>
                                          <p:attrName>ppt_h</p:attrName>
                                        </p:attrNameLst>
                                      </p:cBhvr>
                                      <p:tavLst>
                                        <p:tav tm="0">
                                          <p:val>
                                            <p:fltVal val="0"/>
                                          </p:val>
                                        </p:tav>
                                        <p:tav tm="100000">
                                          <p:val>
                                            <p:strVal val="#ppt_h"/>
                                          </p:val>
                                        </p:tav>
                                      </p:tavLst>
                                    </p:anim>
                                    <p:animEffect transition="in" filter="fade">
                                      <p:cBhvr>
                                        <p:cTn id="91" dur="500"/>
                                        <p:tgtEl>
                                          <p:spTgt spid="103"/>
                                        </p:tgtEl>
                                      </p:cBhvr>
                                    </p:animEffect>
                                  </p:childTnLst>
                                </p:cTn>
                              </p:par>
                              <p:par>
                                <p:cTn id="92" presetID="10" presetClass="entr" presetSubtype="0" fill="hold" grpId="0" nodeType="withEffect">
                                  <p:stCondLst>
                                    <p:cond delay="250"/>
                                  </p:stCondLst>
                                  <p:childTnLst>
                                    <p:set>
                                      <p:cBhvr>
                                        <p:cTn id="93" dur="1" fill="hold">
                                          <p:stCondLst>
                                            <p:cond delay="0"/>
                                          </p:stCondLst>
                                        </p:cTn>
                                        <p:tgtEl>
                                          <p:spTgt spid="116"/>
                                        </p:tgtEl>
                                        <p:attrNameLst>
                                          <p:attrName>style.visibility</p:attrName>
                                        </p:attrNameLst>
                                      </p:cBhvr>
                                      <p:to>
                                        <p:strVal val="visible"/>
                                      </p:to>
                                    </p:set>
                                    <p:animEffect transition="in" filter="fade">
                                      <p:cBhvr>
                                        <p:cTn id="94" dur="400"/>
                                        <p:tgtEl>
                                          <p:spTgt spid="116"/>
                                        </p:tgtEl>
                                      </p:cBhvr>
                                    </p:animEffect>
                                  </p:childTnLst>
                                </p:cTn>
                              </p:par>
                              <p:par>
                                <p:cTn id="95" presetID="10" presetClass="entr" presetSubtype="0" fill="hold" grpId="0" nodeType="withEffect">
                                  <p:stCondLst>
                                    <p:cond delay="250"/>
                                  </p:stCondLst>
                                  <p:childTnLst>
                                    <p:set>
                                      <p:cBhvr>
                                        <p:cTn id="96" dur="1" fill="hold">
                                          <p:stCondLst>
                                            <p:cond delay="0"/>
                                          </p:stCondLst>
                                        </p:cTn>
                                        <p:tgtEl>
                                          <p:spTgt spid="117"/>
                                        </p:tgtEl>
                                        <p:attrNameLst>
                                          <p:attrName>style.visibility</p:attrName>
                                        </p:attrNameLst>
                                      </p:cBhvr>
                                      <p:to>
                                        <p:strVal val="visible"/>
                                      </p:to>
                                    </p:set>
                                    <p:animEffect transition="in" filter="fade">
                                      <p:cBhvr>
                                        <p:cTn id="97" dur="500"/>
                                        <p:tgtEl>
                                          <p:spTgt spid="117"/>
                                        </p:tgtEl>
                                      </p:cBhvr>
                                    </p:animEffect>
                                  </p:childTnLst>
                                </p:cTn>
                              </p:par>
                              <p:par>
                                <p:cTn id="98" presetID="10" presetClass="entr" presetSubtype="0" fill="hold" grpId="0" nodeType="withEffect">
                                  <p:stCondLst>
                                    <p:cond delay="250"/>
                                  </p:stCondLst>
                                  <p:childTnLst>
                                    <p:set>
                                      <p:cBhvr>
                                        <p:cTn id="99" dur="1" fill="hold">
                                          <p:stCondLst>
                                            <p:cond delay="0"/>
                                          </p:stCondLst>
                                        </p:cTn>
                                        <p:tgtEl>
                                          <p:spTgt spid="118"/>
                                        </p:tgtEl>
                                        <p:attrNameLst>
                                          <p:attrName>style.visibility</p:attrName>
                                        </p:attrNameLst>
                                      </p:cBhvr>
                                      <p:to>
                                        <p:strVal val="visible"/>
                                      </p:to>
                                    </p:set>
                                    <p:animEffect transition="in" filter="fade">
                                      <p:cBhvr>
                                        <p:cTn id="100" dur="400"/>
                                        <p:tgtEl>
                                          <p:spTgt spid="118"/>
                                        </p:tgtEl>
                                      </p:cBhvr>
                                    </p:animEffect>
                                  </p:childTnLst>
                                </p:cTn>
                              </p:par>
                              <p:par>
                                <p:cTn id="101" presetID="10" presetClass="entr" presetSubtype="0" fill="hold" grpId="0" nodeType="withEffect">
                                  <p:stCondLst>
                                    <p:cond delay="250"/>
                                  </p:stCondLst>
                                  <p:childTnLst>
                                    <p:set>
                                      <p:cBhvr>
                                        <p:cTn id="102" dur="1" fill="hold">
                                          <p:stCondLst>
                                            <p:cond delay="0"/>
                                          </p:stCondLst>
                                        </p:cTn>
                                        <p:tgtEl>
                                          <p:spTgt spid="119"/>
                                        </p:tgtEl>
                                        <p:attrNameLst>
                                          <p:attrName>style.visibility</p:attrName>
                                        </p:attrNameLst>
                                      </p:cBhvr>
                                      <p:to>
                                        <p:strVal val="visible"/>
                                      </p:to>
                                    </p:set>
                                    <p:animEffect transition="in" filter="fade">
                                      <p:cBhvr>
                                        <p:cTn id="103" dur="500"/>
                                        <p:tgtEl>
                                          <p:spTgt spid="119"/>
                                        </p:tgtEl>
                                      </p:cBhvr>
                                    </p:animEffect>
                                  </p:childTnLst>
                                </p:cTn>
                              </p:par>
                              <p:par>
                                <p:cTn id="104" presetID="22" presetClass="entr" presetSubtype="2" fill="hold" grpId="0" nodeType="withEffect">
                                  <p:stCondLst>
                                    <p:cond delay="0"/>
                                  </p:stCondLst>
                                  <p:childTnLst>
                                    <p:set>
                                      <p:cBhvr>
                                        <p:cTn id="105" dur="1" fill="hold">
                                          <p:stCondLst>
                                            <p:cond delay="0"/>
                                          </p:stCondLst>
                                        </p:cTn>
                                        <p:tgtEl>
                                          <p:spTgt spid="120"/>
                                        </p:tgtEl>
                                        <p:attrNameLst>
                                          <p:attrName>style.visibility</p:attrName>
                                        </p:attrNameLst>
                                      </p:cBhvr>
                                      <p:to>
                                        <p:strVal val="visible"/>
                                      </p:to>
                                    </p:set>
                                    <p:animEffect transition="in" filter="wipe(right)">
                                      <p:cBhvr>
                                        <p:cTn id="106" dur="75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14" grpId="0"/>
      <p:bldP spid="115" grpId="0"/>
      <p:bldP spid="116" grpId="0"/>
      <p:bldP spid="117" grpId="0"/>
      <p:bldP spid="118" grpId="0"/>
      <p:bldP spid="119" grpId="0"/>
      <p:bldP spid="1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组合 77"/>
          <p:cNvGrpSpPr/>
          <p:nvPr/>
        </p:nvGrpSpPr>
        <p:grpSpPr>
          <a:xfrm>
            <a:off x="180277" y="196280"/>
            <a:ext cx="2446828" cy="551522"/>
            <a:chOff x="180277" y="251298"/>
            <a:chExt cx="2446828" cy="551522"/>
          </a:xfrm>
        </p:grpSpPr>
        <p:sp>
          <p:nvSpPr>
            <p:cNvPr id="79" name="矩形 3"/>
            <p:cNvSpPr>
              <a:spLocks noChangeArrowheads="1"/>
            </p:cNvSpPr>
            <p:nvPr/>
          </p:nvSpPr>
          <p:spPr bwMode="auto">
            <a:xfrm>
              <a:off x="180277" y="251298"/>
              <a:ext cx="244682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改进不足的方法及措施</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80" name="组合 79"/>
            <p:cNvGrpSpPr/>
            <p:nvPr/>
          </p:nvGrpSpPr>
          <p:grpSpPr>
            <a:xfrm>
              <a:off x="520640" y="556320"/>
              <a:ext cx="1766054" cy="246500"/>
              <a:chOff x="562081" y="466763"/>
              <a:chExt cx="1766054" cy="246500"/>
            </a:xfrm>
          </p:grpSpPr>
          <p:sp>
            <p:nvSpPr>
              <p:cNvPr id="81"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82" name="组合 81"/>
              <p:cNvGrpSpPr/>
              <p:nvPr/>
            </p:nvGrpSpPr>
            <p:grpSpPr>
              <a:xfrm>
                <a:off x="931046" y="667544"/>
                <a:ext cx="1028125" cy="45719"/>
                <a:chOff x="688893" y="2574256"/>
                <a:chExt cx="7739508" cy="81111"/>
              </a:xfrm>
            </p:grpSpPr>
            <p:sp>
              <p:nvSpPr>
                <p:cNvPr id="83"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4"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5"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6"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7"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92"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93" name="直接连接符 92"/>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94" name="文本框 31"/>
          <p:cNvSpPr>
            <a:spLocks noChangeArrowheads="1"/>
          </p:cNvSpPr>
          <p:nvPr/>
        </p:nvSpPr>
        <p:spPr bwMode="auto">
          <a:xfrm>
            <a:off x="4247825" y="261878"/>
            <a:ext cx="3853361" cy="32850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500" kern="0" dirty="0">
                <a:solidFill>
                  <a:srgbClr val="2F5879"/>
                </a:solidFill>
                <a:latin typeface="Impact" panose="020B0806030902050204" pitchFamily="34" charset="0"/>
              </a:rPr>
              <a:t>METHODS AND MEASURES TO IMPROVE THE WORK</a:t>
            </a:r>
            <a:endParaRPr lang="zh-CN" altLang="en-US" sz="1500" kern="0" dirty="0">
              <a:solidFill>
                <a:srgbClr val="2F5879"/>
              </a:solidFill>
              <a:latin typeface="Impact" panose="020B0806030902050204" pitchFamily="34" charset="0"/>
            </a:endParaRPr>
          </a:p>
        </p:txBody>
      </p:sp>
      <p:sp>
        <p:nvSpPr>
          <p:cNvPr id="95"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132" name="组合 131"/>
          <p:cNvGrpSpPr/>
          <p:nvPr/>
        </p:nvGrpSpPr>
        <p:grpSpPr>
          <a:xfrm>
            <a:off x="599274" y="1356974"/>
            <a:ext cx="1506792" cy="1506792"/>
            <a:chOff x="3481448" y="2338049"/>
            <a:chExt cx="2181104" cy="2181104"/>
          </a:xfrm>
        </p:grpSpPr>
        <p:grpSp>
          <p:nvGrpSpPr>
            <p:cNvPr id="133" name="组合 132"/>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35" name="同心圆 13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a typeface="宋体" panose="02010600030101010101" pitchFamily="2" charset="-122"/>
                  <a:cs typeface="+mn-cs"/>
                </a:endParaRPr>
              </a:p>
            </p:txBody>
          </p:sp>
          <p:sp>
            <p:nvSpPr>
              <p:cNvPr id="136" name="椭圆 13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a typeface="宋体" panose="02010600030101010101" pitchFamily="2" charset="-122"/>
                  <a:cs typeface="+mn-cs"/>
                </a:endParaRPr>
              </a:p>
            </p:txBody>
          </p:sp>
        </p:grpSp>
        <p:sp>
          <p:nvSpPr>
            <p:cNvPr id="134" name="TextBox 133"/>
            <p:cNvSpPr txBox="1"/>
            <p:nvPr/>
          </p:nvSpPr>
          <p:spPr>
            <a:xfrm>
              <a:off x="3859414" y="3125467"/>
              <a:ext cx="1425173"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0070C0"/>
                  </a:solidFill>
                  <a:effectLst/>
                  <a:uLnTx/>
                  <a:uFillTx/>
                  <a:latin typeface="方正兰亭细黑_GBK" panose="02000000000000000000" pitchFamily="2" charset="-122"/>
                  <a:ea typeface="方正兰亭细黑_GBK" panose="02000000000000000000" pitchFamily="2" charset="-122"/>
                </a:rPr>
                <a:t>方案</a:t>
              </a:r>
              <a:r>
                <a:rPr kumimoji="0" lang="en-US" altLang="zh-CN" sz="2000" b="1" i="0" u="none" strike="noStrike" kern="0" cap="none" spc="0" normalizeH="0" baseline="0" noProof="0" dirty="0" smtClean="0">
                  <a:ln>
                    <a:noFill/>
                  </a:ln>
                  <a:solidFill>
                    <a:srgbClr val="0070C0"/>
                  </a:solidFill>
                  <a:effectLst/>
                  <a:uLnTx/>
                  <a:uFillTx/>
                  <a:latin typeface="方正兰亭细黑_GBK" panose="02000000000000000000" pitchFamily="2" charset="-122"/>
                  <a:ea typeface="方正兰亭细黑_GBK" panose="02000000000000000000" pitchFamily="2" charset="-122"/>
                </a:rPr>
                <a:t>01</a:t>
              </a:r>
              <a:endParaRPr kumimoji="0" lang="zh-CN" altLang="en-US" sz="2000" b="1" i="0" u="none" strike="noStrike" kern="0" cap="none" spc="0" normalizeH="0" baseline="0" noProof="0" dirty="0">
                <a:ln>
                  <a:noFill/>
                </a:ln>
                <a:solidFill>
                  <a:srgbClr val="0070C0"/>
                </a:solidFill>
                <a:effectLst/>
                <a:uLnTx/>
                <a:uFillTx/>
                <a:latin typeface="方正兰亭细黑_GBK" panose="02000000000000000000" pitchFamily="2" charset="-122"/>
                <a:ea typeface="方正兰亭细黑_GBK" panose="02000000000000000000" pitchFamily="2" charset="-122"/>
              </a:endParaRPr>
            </a:p>
          </p:txBody>
        </p:sp>
      </p:grpSp>
      <p:sp>
        <p:nvSpPr>
          <p:cNvPr id="137" name="矩形 136"/>
          <p:cNvSpPr/>
          <p:nvPr/>
        </p:nvSpPr>
        <p:spPr>
          <a:xfrm>
            <a:off x="569066"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grpSp>
        <p:nvGrpSpPr>
          <p:cNvPr id="138" name="组合 137"/>
          <p:cNvGrpSpPr/>
          <p:nvPr/>
        </p:nvGrpSpPr>
        <p:grpSpPr>
          <a:xfrm>
            <a:off x="2202992" y="3181525"/>
            <a:ext cx="473766" cy="477588"/>
            <a:chOff x="3041651" y="3326606"/>
            <a:chExt cx="631825" cy="636588"/>
          </a:xfrm>
        </p:grpSpPr>
        <p:sp>
          <p:nvSpPr>
            <p:cNvPr id="139" name="Oval 9"/>
            <p:cNvSpPr>
              <a:spLocks noChangeArrowheads="1"/>
            </p:cNvSpPr>
            <p:nvPr/>
          </p:nvSpPr>
          <p:spPr bwMode="auto">
            <a:xfrm>
              <a:off x="3041651" y="3326606"/>
              <a:ext cx="631825" cy="636588"/>
            </a:xfrm>
            <a:prstGeom prst="ellipse">
              <a:avLst/>
            </a:prstGeom>
            <a:solidFill>
              <a:srgbClr val="00B0F0"/>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0"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1"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42" name="组合 141"/>
          <p:cNvGrpSpPr/>
          <p:nvPr/>
        </p:nvGrpSpPr>
        <p:grpSpPr>
          <a:xfrm>
            <a:off x="2837402" y="1356974"/>
            <a:ext cx="1506792" cy="1506792"/>
            <a:chOff x="3481448" y="2338049"/>
            <a:chExt cx="2181104" cy="2181104"/>
          </a:xfrm>
        </p:grpSpPr>
        <p:grpSp>
          <p:nvGrpSpPr>
            <p:cNvPr id="143" name="组合 142"/>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45" name="同心圆 1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a typeface="宋体" panose="02010600030101010101" pitchFamily="2" charset="-122"/>
                  <a:cs typeface="+mn-cs"/>
                </a:endParaRPr>
              </a:p>
            </p:txBody>
          </p:sp>
          <p:sp>
            <p:nvSpPr>
              <p:cNvPr id="146" name="椭圆 14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a typeface="宋体" panose="02010600030101010101" pitchFamily="2" charset="-122"/>
                  <a:cs typeface="+mn-cs"/>
                </a:endParaRPr>
              </a:p>
            </p:txBody>
          </p:sp>
        </p:grpSp>
        <p:sp>
          <p:nvSpPr>
            <p:cNvPr id="144" name="TextBox 143"/>
            <p:cNvSpPr txBox="1"/>
            <p:nvPr/>
          </p:nvSpPr>
          <p:spPr>
            <a:xfrm>
              <a:off x="3837372" y="3125467"/>
              <a:ext cx="1469258"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00B0F0"/>
                  </a:solidFill>
                  <a:effectLst/>
                  <a:uLnTx/>
                  <a:uFillTx/>
                  <a:latin typeface="方正兰亭细黑_GBK" panose="02000000000000000000" pitchFamily="2" charset="-122"/>
                  <a:ea typeface="方正兰亭细黑_GBK" panose="02000000000000000000" pitchFamily="2" charset="-122"/>
                </a:rPr>
                <a:t>方案</a:t>
              </a:r>
              <a:r>
                <a:rPr kumimoji="0" lang="en-US" altLang="zh-CN" sz="2000" b="1" i="0" u="none" strike="noStrike" kern="0" cap="none" spc="0" normalizeH="0" baseline="0" noProof="0" dirty="0" smtClean="0">
                  <a:ln>
                    <a:noFill/>
                  </a:ln>
                  <a:solidFill>
                    <a:srgbClr val="00B0F0"/>
                  </a:solidFill>
                  <a:effectLst/>
                  <a:uLnTx/>
                  <a:uFillTx/>
                  <a:latin typeface="方正兰亭细黑_GBK" panose="02000000000000000000" pitchFamily="2" charset="-122"/>
                  <a:ea typeface="方正兰亭细黑_GBK" panose="02000000000000000000" pitchFamily="2" charset="-122"/>
                </a:rPr>
                <a:t>02</a:t>
              </a:r>
              <a:endParaRPr kumimoji="0" lang="zh-CN" altLang="en-US" sz="2000" b="1" i="0" u="none" strike="noStrike" kern="0" cap="none" spc="0" normalizeH="0" baseline="0" noProof="0" dirty="0">
                <a:ln>
                  <a:noFill/>
                </a:ln>
                <a:solidFill>
                  <a:srgbClr val="00B0F0"/>
                </a:solidFill>
                <a:effectLst/>
                <a:uLnTx/>
                <a:uFillTx/>
                <a:latin typeface="方正兰亭细黑_GBK" panose="02000000000000000000" pitchFamily="2" charset="-122"/>
                <a:ea typeface="方正兰亭细黑_GBK" panose="02000000000000000000" pitchFamily="2" charset="-122"/>
              </a:endParaRPr>
            </a:p>
          </p:txBody>
        </p:sp>
      </p:grpSp>
      <p:sp>
        <p:nvSpPr>
          <p:cNvPr id="147" name="矩形 146"/>
          <p:cNvSpPr/>
          <p:nvPr/>
        </p:nvSpPr>
        <p:spPr>
          <a:xfrm>
            <a:off x="2776985"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grpSp>
        <p:nvGrpSpPr>
          <p:cNvPr id="148" name="组合 147"/>
          <p:cNvGrpSpPr/>
          <p:nvPr/>
        </p:nvGrpSpPr>
        <p:grpSpPr>
          <a:xfrm>
            <a:off x="4438192" y="3181525"/>
            <a:ext cx="473766" cy="477588"/>
            <a:chOff x="3041651" y="3326606"/>
            <a:chExt cx="631825" cy="636588"/>
          </a:xfrm>
        </p:grpSpPr>
        <p:sp>
          <p:nvSpPr>
            <p:cNvPr id="149" name="Oval 9"/>
            <p:cNvSpPr>
              <a:spLocks noChangeArrowheads="1"/>
            </p:cNvSpPr>
            <p:nvPr/>
          </p:nvSpPr>
          <p:spPr bwMode="auto">
            <a:xfrm>
              <a:off x="3041651" y="3326606"/>
              <a:ext cx="631825" cy="636588"/>
            </a:xfrm>
            <a:prstGeom prst="ellipse">
              <a:avLst/>
            </a:prstGeom>
            <a:solidFill>
              <a:srgbClr val="00B0F0"/>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0"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1"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52" name="组合 151"/>
          <p:cNvGrpSpPr/>
          <p:nvPr/>
        </p:nvGrpSpPr>
        <p:grpSpPr>
          <a:xfrm>
            <a:off x="5029994" y="1356974"/>
            <a:ext cx="1506792" cy="1506792"/>
            <a:chOff x="3481448" y="2338049"/>
            <a:chExt cx="2181104" cy="2181104"/>
          </a:xfrm>
        </p:grpSpPr>
        <p:grpSp>
          <p:nvGrpSpPr>
            <p:cNvPr id="153" name="组合 152"/>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55" name="同心圆 15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a typeface="宋体" panose="02010600030101010101" pitchFamily="2" charset="-122"/>
                  <a:cs typeface="+mn-cs"/>
                </a:endParaRPr>
              </a:p>
            </p:txBody>
          </p:sp>
          <p:sp>
            <p:nvSpPr>
              <p:cNvPr id="156" name="椭圆 15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a typeface="宋体" panose="02010600030101010101" pitchFamily="2" charset="-122"/>
                  <a:cs typeface="+mn-cs"/>
                </a:endParaRPr>
              </a:p>
            </p:txBody>
          </p:sp>
        </p:grpSp>
        <p:sp>
          <p:nvSpPr>
            <p:cNvPr id="154" name="TextBox 153"/>
            <p:cNvSpPr txBox="1"/>
            <p:nvPr/>
          </p:nvSpPr>
          <p:spPr>
            <a:xfrm>
              <a:off x="3836211" y="3125467"/>
              <a:ext cx="147158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0070C0"/>
                  </a:solidFill>
                  <a:effectLst/>
                  <a:uLnTx/>
                  <a:uFillTx/>
                  <a:latin typeface="方正兰亭细黑_GBK" panose="02000000000000000000" pitchFamily="2" charset="-122"/>
                  <a:ea typeface="方正兰亭细黑_GBK" panose="02000000000000000000" pitchFamily="2" charset="-122"/>
                </a:rPr>
                <a:t>方案</a:t>
              </a:r>
              <a:r>
                <a:rPr kumimoji="0" lang="en-US" altLang="zh-CN" sz="2000" b="1" i="0" u="none" strike="noStrike" kern="0" cap="none" spc="0" normalizeH="0" baseline="0" noProof="0" dirty="0" smtClean="0">
                  <a:ln>
                    <a:noFill/>
                  </a:ln>
                  <a:solidFill>
                    <a:srgbClr val="0070C0"/>
                  </a:solidFill>
                  <a:effectLst/>
                  <a:uLnTx/>
                  <a:uFillTx/>
                  <a:latin typeface="方正兰亭细黑_GBK" panose="02000000000000000000" pitchFamily="2" charset="-122"/>
                  <a:ea typeface="方正兰亭细黑_GBK" panose="02000000000000000000" pitchFamily="2" charset="-122"/>
                </a:rPr>
                <a:t>03</a:t>
              </a:r>
              <a:endParaRPr kumimoji="0" lang="zh-CN" altLang="en-US" sz="2000" b="1" i="0" u="none" strike="noStrike" kern="0" cap="none" spc="0" normalizeH="0" baseline="0" noProof="0" dirty="0">
                <a:ln>
                  <a:noFill/>
                </a:ln>
                <a:solidFill>
                  <a:srgbClr val="0070C0"/>
                </a:solidFill>
                <a:effectLst/>
                <a:uLnTx/>
                <a:uFillTx/>
                <a:latin typeface="方正兰亭细黑_GBK" panose="02000000000000000000" pitchFamily="2" charset="-122"/>
                <a:ea typeface="方正兰亭细黑_GBK" panose="02000000000000000000" pitchFamily="2" charset="-122"/>
              </a:endParaRPr>
            </a:p>
          </p:txBody>
        </p:sp>
      </p:grpSp>
      <p:sp>
        <p:nvSpPr>
          <p:cNvPr id="157" name="矩形 156"/>
          <p:cNvSpPr/>
          <p:nvPr/>
        </p:nvSpPr>
        <p:spPr>
          <a:xfrm>
            <a:off x="4953794"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grpSp>
        <p:nvGrpSpPr>
          <p:cNvPr id="158" name="组合 157"/>
          <p:cNvGrpSpPr/>
          <p:nvPr/>
        </p:nvGrpSpPr>
        <p:grpSpPr>
          <a:xfrm>
            <a:off x="6601843" y="3181525"/>
            <a:ext cx="473766" cy="477588"/>
            <a:chOff x="3041651" y="3326606"/>
            <a:chExt cx="631825" cy="636588"/>
          </a:xfrm>
        </p:grpSpPr>
        <p:sp>
          <p:nvSpPr>
            <p:cNvPr id="159" name="Oval 9"/>
            <p:cNvSpPr>
              <a:spLocks noChangeArrowheads="1"/>
            </p:cNvSpPr>
            <p:nvPr/>
          </p:nvSpPr>
          <p:spPr bwMode="auto">
            <a:xfrm>
              <a:off x="3041651" y="3326606"/>
              <a:ext cx="631825" cy="636588"/>
            </a:xfrm>
            <a:prstGeom prst="ellipse">
              <a:avLst/>
            </a:prstGeom>
            <a:solidFill>
              <a:srgbClr val="00B0F0"/>
            </a:solidFill>
            <a:ln>
              <a:solidFill>
                <a:srgbClr val="FFFFFF"/>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0"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1"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62" name="组合 161"/>
          <p:cNvGrpSpPr/>
          <p:nvPr/>
        </p:nvGrpSpPr>
        <p:grpSpPr>
          <a:xfrm>
            <a:off x="7103492" y="1356974"/>
            <a:ext cx="1506792" cy="1506792"/>
            <a:chOff x="3481448" y="2338049"/>
            <a:chExt cx="2181104" cy="2181104"/>
          </a:xfrm>
        </p:grpSpPr>
        <p:grpSp>
          <p:nvGrpSpPr>
            <p:cNvPr id="163" name="组合 162"/>
            <p:cNvGrpSpPr/>
            <p:nvPr/>
          </p:nvGrpSpPr>
          <p:grpSpPr>
            <a:xfrm>
              <a:off x="3481448" y="2338049"/>
              <a:ext cx="2181104" cy="2181104"/>
              <a:chOff x="304800" y="673100"/>
              <a:chExt cx="4000500" cy="4000500"/>
            </a:xfrm>
            <a:effectLst>
              <a:outerShdw blurRad="444500" dist="254000" dir="8100000" algn="tr" rotWithShape="0">
                <a:prstClr val="black">
                  <a:alpha val="50000"/>
                </a:prstClr>
              </a:outerShdw>
            </a:effectLst>
          </p:grpSpPr>
          <p:sp>
            <p:nvSpPr>
              <p:cNvPr id="165" name="同心圆 16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a typeface="宋体" panose="02010600030101010101" pitchFamily="2" charset="-122"/>
                  <a:cs typeface="+mn-cs"/>
                </a:endParaRPr>
              </a:p>
            </p:txBody>
          </p:sp>
          <p:sp>
            <p:nvSpPr>
              <p:cNvPr id="166" name="椭圆 165"/>
              <p:cNvSpPr/>
              <p:nvPr/>
            </p:nvSpPr>
            <p:spPr>
              <a:xfrm>
                <a:off x="392112" y="760412"/>
                <a:ext cx="3825873" cy="382587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latin typeface="Calibri" panose="020F0502020204030204"/>
                  <a:ea typeface="宋体" panose="02010600030101010101" pitchFamily="2" charset="-122"/>
                  <a:cs typeface="+mn-cs"/>
                </a:endParaRPr>
              </a:p>
            </p:txBody>
          </p:sp>
        </p:grpSp>
        <p:sp>
          <p:nvSpPr>
            <p:cNvPr id="164" name="TextBox 163"/>
            <p:cNvSpPr txBox="1"/>
            <p:nvPr/>
          </p:nvSpPr>
          <p:spPr>
            <a:xfrm>
              <a:off x="3835051" y="3125467"/>
              <a:ext cx="1473900" cy="5791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00B0F0"/>
                  </a:solidFill>
                  <a:effectLst/>
                  <a:uLnTx/>
                  <a:uFillTx/>
                  <a:latin typeface="方正兰亭细黑_GBK" panose="02000000000000000000" pitchFamily="2" charset="-122"/>
                  <a:ea typeface="方正兰亭细黑_GBK" panose="02000000000000000000" pitchFamily="2" charset="-122"/>
                </a:rPr>
                <a:t>方案</a:t>
              </a:r>
              <a:r>
                <a:rPr kumimoji="0" lang="en-US" altLang="zh-CN" sz="2000" b="1" i="0" u="none" strike="noStrike" kern="0" cap="none" spc="0" normalizeH="0" baseline="0" noProof="0" dirty="0" smtClean="0">
                  <a:ln>
                    <a:noFill/>
                  </a:ln>
                  <a:solidFill>
                    <a:srgbClr val="00B0F0"/>
                  </a:solidFill>
                  <a:effectLst/>
                  <a:uLnTx/>
                  <a:uFillTx/>
                  <a:latin typeface="方正兰亭细黑_GBK" panose="02000000000000000000" pitchFamily="2" charset="-122"/>
                  <a:ea typeface="方正兰亭细黑_GBK" panose="02000000000000000000" pitchFamily="2" charset="-122"/>
                </a:rPr>
                <a:t>04</a:t>
              </a:r>
              <a:endParaRPr kumimoji="0" lang="zh-CN" altLang="en-US" sz="2000" b="1" i="0" u="none" strike="noStrike" kern="0" cap="none" spc="0" normalizeH="0" baseline="0" noProof="0" dirty="0">
                <a:ln>
                  <a:noFill/>
                </a:ln>
                <a:solidFill>
                  <a:srgbClr val="00B0F0"/>
                </a:solidFill>
                <a:effectLst/>
                <a:uLnTx/>
                <a:uFillTx/>
                <a:latin typeface="方正兰亭细黑_GBK" panose="02000000000000000000" pitchFamily="2" charset="-122"/>
                <a:ea typeface="方正兰亭细黑_GBK" panose="02000000000000000000" pitchFamily="2" charset="-122"/>
              </a:endParaRPr>
            </a:p>
          </p:txBody>
        </p:sp>
      </p:grpSp>
      <p:sp>
        <p:nvSpPr>
          <p:cNvPr id="167" name="矩形 166"/>
          <p:cNvSpPr/>
          <p:nvPr/>
        </p:nvSpPr>
        <p:spPr>
          <a:xfrm>
            <a:off x="7143203" y="3099510"/>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0000">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14:bounceEnd="40000">
                                          <p:cBhvr additive="base">
                                            <p:cTn id="7" dur="500" fill="hold"/>
                                            <p:tgtEl>
                                              <p:spTgt spid="132"/>
                                            </p:tgtEl>
                                            <p:attrNameLst>
                                              <p:attrName>ppt_x</p:attrName>
                                            </p:attrNameLst>
                                          </p:cBhvr>
                                          <p:tavLst>
                                            <p:tav tm="0">
                                              <p:val>
                                                <p:strVal val="#ppt_x"/>
                                              </p:val>
                                            </p:tav>
                                            <p:tav tm="100000">
                                              <p:val>
                                                <p:strVal val="#ppt_x"/>
                                              </p:val>
                                            </p:tav>
                                          </p:tavLst>
                                        </p:anim>
                                        <p:anim calcmode="lin" valueType="num" p14:bounceEnd="40000">
                                          <p:cBhvr additive="base">
                                            <p:cTn id="8" dur="500" fill="hold"/>
                                            <p:tgtEl>
                                              <p:spTgt spid="1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wipe(up)">
                                          <p:cBhvr>
                                            <p:cTn id="12" dur="500"/>
                                            <p:tgtEl>
                                              <p:spTgt spid="137"/>
                                            </p:tgtEl>
                                          </p:cBhvr>
                                        </p:animEffect>
                                      </p:childTnLst>
                                    </p:cTn>
                                  </p:par>
                                </p:childTnLst>
                              </p:cTn>
                            </p:par>
                            <p:par>
                              <p:cTn id="13" fill="hold">
                                <p:stCondLst>
                                  <p:cond delay="1000"/>
                                </p:stCondLst>
                                <p:childTnLst>
                                  <p:par>
                                    <p:cTn id="14" presetID="2" presetClass="entr" presetSubtype="8" fill="hold" nodeType="afterEffect" p14:presetBounceEnd="40000">
                                      <p:stCondLst>
                                        <p:cond delay="0"/>
                                      </p:stCondLst>
                                      <p:childTnLst>
                                        <p:set>
                                          <p:cBhvr>
                                            <p:cTn id="15" dur="1" fill="hold">
                                              <p:stCondLst>
                                                <p:cond delay="0"/>
                                              </p:stCondLst>
                                            </p:cTn>
                                            <p:tgtEl>
                                              <p:spTgt spid="138"/>
                                            </p:tgtEl>
                                            <p:attrNameLst>
                                              <p:attrName>style.visibility</p:attrName>
                                            </p:attrNameLst>
                                          </p:cBhvr>
                                          <p:to>
                                            <p:strVal val="visible"/>
                                          </p:to>
                                        </p:set>
                                        <p:anim calcmode="lin" valueType="num" p14:bounceEnd="40000">
                                          <p:cBhvr additive="base">
                                            <p:cTn id="16" dur="500" fill="hold"/>
                                            <p:tgtEl>
                                              <p:spTgt spid="138"/>
                                            </p:tgtEl>
                                            <p:attrNameLst>
                                              <p:attrName>ppt_x</p:attrName>
                                            </p:attrNameLst>
                                          </p:cBhvr>
                                          <p:tavLst>
                                            <p:tav tm="0">
                                              <p:val>
                                                <p:strVal val="0-#ppt_w/2"/>
                                              </p:val>
                                            </p:tav>
                                            <p:tav tm="100000">
                                              <p:val>
                                                <p:strVal val="#ppt_x"/>
                                              </p:val>
                                            </p:tav>
                                          </p:tavLst>
                                        </p:anim>
                                        <p:anim calcmode="lin" valueType="num" p14:bounceEnd="40000">
                                          <p:cBhvr additive="base">
                                            <p:cTn id="17" dur="500" fill="hold"/>
                                            <p:tgtEl>
                                              <p:spTgt spid="13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nodeType="afterEffect" p14:presetBounceEnd="40000">
                                      <p:stCondLst>
                                        <p:cond delay="0"/>
                                      </p:stCondLst>
                                      <p:childTnLst>
                                        <p:set>
                                          <p:cBhvr>
                                            <p:cTn id="20" dur="1" fill="hold">
                                              <p:stCondLst>
                                                <p:cond delay="0"/>
                                              </p:stCondLst>
                                            </p:cTn>
                                            <p:tgtEl>
                                              <p:spTgt spid="142"/>
                                            </p:tgtEl>
                                            <p:attrNameLst>
                                              <p:attrName>style.visibility</p:attrName>
                                            </p:attrNameLst>
                                          </p:cBhvr>
                                          <p:to>
                                            <p:strVal val="visible"/>
                                          </p:to>
                                        </p:set>
                                        <p:anim calcmode="lin" valueType="num" p14:bounceEnd="40000">
                                          <p:cBhvr additive="base">
                                            <p:cTn id="21" dur="500" fill="hold"/>
                                            <p:tgtEl>
                                              <p:spTgt spid="142"/>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142"/>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47"/>
                                            </p:tgtEl>
                                            <p:attrNameLst>
                                              <p:attrName>style.visibility</p:attrName>
                                            </p:attrNameLst>
                                          </p:cBhvr>
                                          <p:to>
                                            <p:strVal val="visible"/>
                                          </p:to>
                                        </p:set>
                                        <p:animEffect transition="in" filter="wipe(up)">
                                          <p:cBhvr>
                                            <p:cTn id="26" dur="500"/>
                                            <p:tgtEl>
                                              <p:spTgt spid="147"/>
                                            </p:tgtEl>
                                          </p:cBhvr>
                                        </p:animEffect>
                                      </p:childTnLst>
                                    </p:cTn>
                                  </p:par>
                                </p:childTnLst>
                              </p:cTn>
                            </p:par>
                            <p:par>
                              <p:cTn id="27" fill="hold">
                                <p:stCondLst>
                                  <p:cond delay="2500"/>
                                </p:stCondLst>
                                <p:childTnLst>
                                  <p:par>
                                    <p:cTn id="28" presetID="2" presetClass="entr" presetSubtype="8" fill="hold" nodeType="afterEffect" p14:presetBounceEnd="40000">
                                      <p:stCondLst>
                                        <p:cond delay="0"/>
                                      </p:stCondLst>
                                      <p:childTnLst>
                                        <p:set>
                                          <p:cBhvr>
                                            <p:cTn id="29" dur="1" fill="hold">
                                              <p:stCondLst>
                                                <p:cond delay="0"/>
                                              </p:stCondLst>
                                            </p:cTn>
                                            <p:tgtEl>
                                              <p:spTgt spid="148"/>
                                            </p:tgtEl>
                                            <p:attrNameLst>
                                              <p:attrName>style.visibility</p:attrName>
                                            </p:attrNameLst>
                                          </p:cBhvr>
                                          <p:to>
                                            <p:strVal val="visible"/>
                                          </p:to>
                                        </p:set>
                                        <p:anim calcmode="lin" valueType="num" p14:bounceEnd="40000">
                                          <p:cBhvr additive="base">
                                            <p:cTn id="30" dur="500" fill="hold"/>
                                            <p:tgtEl>
                                              <p:spTgt spid="148"/>
                                            </p:tgtEl>
                                            <p:attrNameLst>
                                              <p:attrName>ppt_x</p:attrName>
                                            </p:attrNameLst>
                                          </p:cBhvr>
                                          <p:tavLst>
                                            <p:tav tm="0">
                                              <p:val>
                                                <p:strVal val="0-#ppt_w/2"/>
                                              </p:val>
                                            </p:tav>
                                            <p:tav tm="100000">
                                              <p:val>
                                                <p:strVal val="#ppt_x"/>
                                              </p:val>
                                            </p:tav>
                                          </p:tavLst>
                                        </p:anim>
                                        <p:anim calcmode="lin" valueType="num" p14:bounceEnd="40000">
                                          <p:cBhvr additive="base">
                                            <p:cTn id="31" dur="500" fill="hold"/>
                                            <p:tgtEl>
                                              <p:spTgt spid="14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1" fill="hold" nodeType="afterEffect" p14:presetBounceEnd="40000">
                                      <p:stCondLst>
                                        <p:cond delay="0"/>
                                      </p:stCondLst>
                                      <p:childTnLst>
                                        <p:set>
                                          <p:cBhvr>
                                            <p:cTn id="34" dur="1" fill="hold">
                                              <p:stCondLst>
                                                <p:cond delay="0"/>
                                              </p:stCondLst>
                                            </p:cTn>
                                            <p:tgtEl>
                                              <p:spTgt spid="152"/>
                                            </p:tgtEl>
                                            <p:attrNameLst>
                                              <p:attrName>style.visibility</p:attrName>
                                            </p:attrNameLst>
                                          </p:cBhvr>
                                          <p:to>
                                            <p:strVal val="visible"/>
                                          </p:to>
                                        </p:set>
                                        <p:anim calcmode="lin" valueType="num" p14:bounceEnd="40000">
                                          <p:cBhvr additive="base">
                                            <p:cTn id="35" dur="500" fill="hold"/>
                                            <p:tgtEl>
                                              <p:spTgt spid="152"/>
                                            </p:tgtEl>
                                            <p:attrNameLst>
                                              <p:attrName>ppt_x</p:attrName>
                                            </p:attrNameLst>
                                          </p:cBhvr>
                                          <p:tavLst>
                                            <p:tav tm="0">
                                              <p:val>
                                                <p:strVal val="#ppt_x"/>
                                              </p:val>
                                            </p:tav>
                                            <p:tav tm="100000">
                                              <p:val>
                                                <p:strVal val="#ppt_x"/>
                                              </p:val>
                                            </p:tav>
                                          </p:tavLst>
                                        </p:anim>
                                        <p:anim calcmode="lin" valueType="num" p14:bounceEnd="40000">
                                          <p:cBhvr additive="base">
                                            <p:cTn id="36" dur="500" fill="hold"/>
                                            <p:tgtEl>
                                              <p:spTgt spid="152"/>
                                            </p:tgtEl>
                                            <p:attrNameLst>
                                              <p:attrName>ppt_y</p:attrName>
                                            </p:attrNameLst>
                                          </p:cBhvr>
                                          <p:tavLst>
                                            <p:tav tm="0">
                                              <p:val>
                                                <p:strVal val="0-#ppt_h/2"/>
                                              </p:val>
                                            </p:tav>
                                            <p:tav tm="100000">
                                              <p:val>
                                                <p:strVal val="#ppt_y"/>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157"/>
                                            </p:tgtEl>
                                            <p:attrNameLst>
                                              <p:attrName>style.visibility</p:attrName>
                                            </p:attrNameLst>
                                          </p:cBhvr>
                                          <p:to>
                                            <p:strVal val="visible"/>
                                          </p:to>
                                        </p:set>
                                        <p:animEffect transition="in" filter="wipe(up)">
                                          <p:cBhvr>
                                            <p:cTn id="40" dur="500"/>
                                            <p:tgtEl>
                                              <p:spTgt spid="157"/>
                                            </p:tgtEl>
                                          </p:cBhvr>
                                        </p:animEffect>
                                      </p:childTnLst>
                                    </p:cTn>
                                  </p:par>
                                </p:childTnLst>
                              </p:cTn>
                            </p:par>
                            <p:par>
                              <p:cTn id="41" fill="hold">
                                <p:stCondLst>
                                  <p:cond delay="4000"/>
                                </p:stCondLst>
                                <p:childTnLst>
                                  <p:par>
                                    <p:cTn id="42" presetID="2" presetClass="entr" presetSubtype="8" fill="hold" nodeType="afterEffect" p14:presetBounceEnd="40000">
                                      <p:stCondLst>
                                        <p:cond delay="0"/>
                                      </p:stCondLst>
                                      <p:childTnLst>
                                        <p:set>
                                          <p:cBhvr>
                                            <p:cTn id="43" dur="1" fill="hold">
                                              <p:stCondLst>
                                                <p:cond delay="0"/>
                                              </p:stCondLst>
                                            </p:cTn>
                                            <p:tgtEl>
                                              <p:spTgt spid="158"/>
                                            </p:tgtEl>
                                            <p:attrNameLst>
                                              <p:attrName>style.visibility</p:attrName>
                                            </p:attrNameLst>
                                          </p:cBhvr>
                                          <p:to>
                                            <p:strVal val="visible"/>
                                          </p:to>
                                        </p:set>
                                        <p:anim calcmode="lin" valueType="num" p14:bounceEnd="40000">
                                          <p:cBhvr additive="base">
                                            <p:cTn id="44" dur="500" fill="hold"/>
                                            <p:tgtEl>
                                              <p:spTgt spid="158"/>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158"/>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1" fill="hold" nodeType="afterEffect" p14:presetBounceEnd="40000">
                                      <p:stCondLst>
                                        <p:cond delay="0"/>
                                      </p:stCondLst>
                                      <p:childTnLst>
                                        <p:set>
                                          <p:cBhvr>
                                            <p:cTn id="48" dur="1" fill="hold">
                                              <p:stCondLst>
                                                <p:cond delay="0"/>
                                              </p:stCondLst>
                                            </p:cTn>
                                            <p:tgtEl>
                                              <p:spTgt spid="162"/>
                                            </p:tgtEl>
                                            <p:attrNameLst>
                                              <p:attrName>style.visibility</p:attrName>
                                            </p:attrNameLst>
                                          </p:cBhvr>
                                          <p:to>
                                            <p:strVal val="visible"/>
                                          </p:to>
                                        </p:set>
                                        <p:anim calcmode="lin" valueType="num" p14:bounceEnd="40000">
                                          <p:cBhvr additive="base">
                                            <p:cTn id="49" dur="500" fill="hold"/>
                                            <p:tgtEl>
                                              <p:spTgt spid="162"/>
                                            </p:tgtEl>
                                            <p:attrNameLst>
                                              <p:attrName>ppt_x</p:attrName>
                                            </p:attrNameLst>
                                          </p:cBhvr>
                                          <p:tavLst>
                                            <p:tav tm="0">
                                              <p:val>
                                                <p:strVal val="#ppt_x"/>
                                              </p:val>
                                            </p:tav>
                                            <p:tav tm="100000">
                                              <p:val>
                                                <p:strVal val="#ppt_x"/>
                                              </p:val>
                                            </p:tav>
                                          </p:tavLst>
                                        </p:anim>
                                        <p:anim calcmode="lin" valueType="num" p14:bounceEnd="40000">
                                          <p:cBhvr additive="base">
                                            <p:cTn id="50" dur="500" fill="hold"/>
                                            <p:tgtEl>
                                              <p:spTgt spid="162"/>
                                            </p:tgtEl>
                                            <p:attrNameLst>
                                              <p:attrName>ppt_y</p:attrName>
                                            </p:attrNameLst>
                                          </p:cBhvr>
                                          <p:tavLst>
                                            <p:tav tm="0">
                                              <p:val>
                                                <p:strVal val="0-#ppt_h/2"/>
                                              </p:val>
                                            </p:tav>
                                            <p:tav tm="100000">
                                              <p:val>
                                                <p:strVal val="#ppt_y"/>
                                              </p:val>
                                            </p:tav>
                                          </p:tavLst>
                                        </p:anim>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67"/>
                                            </p:tgtEl>
                                            <p:attrNameLst>
                                              <p:attrName>style.visibility</p:attrName>
                                            </p:attrNameLst>
                                          </p:cBhvr>
                                          <p:to>
                                            <p:strVal val="visible"/>
                                          </p:to>
                                        </p:set>
                                        <p:animEffect transition="in" filter="wipe(up)">
                                          <p:cBhvr>
                                            <p:cTn id="54"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47" grpId="0"/>
          <p:bldP spid="157" grpId="0"/>
          <p:bldP spid="16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500" fill="hold"/>
                                            <p:tgtEl>
                                              <p:spTgt spid="132"/>
                                            </p:tgtEl>
                                            <p:attrNameLst>
                                              <p:attrName>ppt_x</p:attrName>
                                            </p:attrNameLst>
                                          </p:cBhvr>
                                          <p:tavLst>
                                            <p:tav tm="0">
                                              <p:val>
                                                <p:strVal val="#ppt_x"/>
                                              </p:val>
                                            </p:tav>
                                            <p:tav tm="100000">
                                              <p:val>
                                                <p:strVal val="#ppt_x"/>
                                              </p:val>
                                            </p:tav>
                                          </p:tavLst>
                                        </p:anim>
                                        <p:anim calcmode="lin" valueType="num">
                                          <p:cBhvr additive="base">
                                            <p:cTn id="8" dur="500" fill="hold"/>
                                            <p:tgtEl>
                                              <p:spTgt spid="1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37"/>
                                            </p:tgtEl>
                                            <p:attrNameLst>
                                              <p:attrName>style.visibility</p:attrName>
                                            </p:attrNameLst>
                                          </p:cBhvr>
                                          <p:to>
                                            <p:strVal val="visible"/>
                                          </p:to>
                                        </p:set>
                                        <p:animEffect transition="in" filter="wipe(up)">
                                          <p:cBhvr>
                                            <p:cTn id="12" dur="500"/>
                                            <p:tgtEl>
                                              <p:spTgt spid="137"/>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38"/>
                                            </p:tgtEl>
                                            <p:attrNameLst>
                                              <p:attrName>style.visibility</p:attrName>
                                            </p:attrNameLst>
                                          </p:cBhvr>
                                          <p:to>
                                            <p:strVal val="visible"/>
                                          </p:to>
                                        </p:set>
                                        <p:anim calcmode="lin" valueType="num">
                                          <p:cBhvr additive="base">
                                            <p:cTn id="16" dur="500" fill="hold"/>
                                            <p:tgtEl>
                                              <p:spTgt spid="138"/>
                                            </p:tgtEl>
                                            <p:attrNameLst>
                                              <p:attrName>ppt_x</p:attrName>
                                            </p:attrNameLst>
                                          </p:cBhvr>
                                          <p:tavLst>
                                            <p:tav tm="0">
                                              <p:val>
                                                <p:strVal val="0-#ppt_w/2"/>
                                              </p:val>
                                            </p:tav>
                                            <p:tav tm="100000">
                                              <p:val>
                                                <p:strVal val="#ppt_x"/>
                                              </p:val>
                                            </p:tav>
                                          </p:tavLst>
                                        </p:anim>
                                        <p:anim calcmode="lin" valueType="num">
                                          <p:cBhvr additive="base">
                                            <p:cTn id="17" dur="500" fill="hold"/>
                                            <p:tgtEl>
                                              <p:spTgt spid="13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1" fill="hold" nodeType="afterEffect">
                                      <p:stCondLst>
                                        <p:cond delay="0"/>
                                      </p:stCondLst>
                                      <p:childTnLst>
                                        <p:set>
                                          <p:cBhvr>
                                            <p:cTn id="20" dur="1" fill="hold">
                                              <p:stCondLst>
                                                <p:cond delay="0"/>
                                              </p:stCondLst>
                                            </p:cTn>
                                            <p:tgtEl>
                                              <p:spTgt spid="142"/>
                                            </p:tgtEl>
                                            <p:attrNameLst>
                                              <p:attrName>style.visibility</p:attrName>
                                            </p:attrNameLst>
                                          </p:cBhvr>
                                          <p:to>
                                            <p:strVal val="visible"/>
                                          </p:to>
                                        </p:set>
                                        <p:anim calcmode="lin" valueType="num">
                                          <p:cBhvr additive="base">
                                            <p:cTn id="21" dur="500" fill="hold"/>
                                            <p:tgtEl>
                                              <p:spTgt spid="142"/>
                                            </p:tgtEl>
                                            <p:attrNameLst>
                                              <p:attrName>ppt_x</p:attrName>
                                            </p:attrNameLst>
                                          </p:cBhvr>
                                          <p:tavLst>
                                            <p:tav tm="0">
                                              <p:val>
                                                <p:strVal val="#ppt_x"/>
                                              </p:val>
                                            </p:tav>
                                            <p:tav tm="100000">
                                              <p:val>
                                                <p:strVal val="#ppt_x"/>
                                              </p:val>
                                            </p:tav>
                                          </p:tavLst>
                                        </p:anim>
                                        <p:anim calcmode="lin" valueType="num">
                                          <p:cBhvr additive="base">
                                            <p:cTn id="22" dur="500" fill="hold"/>
                                            <p:tgtEl>
                                              <p:spTgt spid="142"/>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47"/>
                                            </p:tgtEl>
                                            <p:attrNameLst>
                                              <p:attrName>style.visibility</p:attrName>
                                            </p:attrNameLst>
                                          </p:cBhvr>
                                          <p:to>
                                            <p:strVal val="visible"/>
                                          </p:to>
                                        </p:set>
                                        <p:animEffect transition="in" filter="wipe(up)">
                                          <p:cBhvr>
                                            <p:cTn id="26" dur="500"/>
                                            <p:tgtEl>
                                              <p:spTgt spid="147"/>
                                            </p:tgtEl>
                                          </p:cBhvr>
                                        </p:animEffect>
                                      </p:childTnLst>
                                    </p:cTn>
                                  </p:par>
                                </p:childTnLst>
                              </p:cTn>
                            </p:par>
                            <p:par>
                              <p:cTn id="27" fill="hold">
                                <p:stCondLst>
                                  <p:cond delay="2500"/>
                                </p:stCondLst>
                                <p:childTnLst>
                                  <p:par>
                                    <p:cTn id="28" presetID="2" presetClass="entr" presetSubtype="8" fill="hold" nodeType="afterEffect">
                                      <p:stCondLst>
                                        <p:cond delay="0"/>
                                      </p:stCondLst>
                                      <p:childTnLst>
                                        <p:set>
                                          <p:cBhvr>
                                            <p:cTn id="29" dur="1" fill="hold">
                                              <p:stCondLst>
                                                <p:cond delay="0"/>
                                              </p:stCondLst>
                                            </p:cTn>
                                            <p:tgtEl>
                                              <p:spTgt spid="148"/>
                                            </p:tgtEl>
                                            <p:attrNameLst>
                                              <p:attrName>style.visibility</p:attrName>
                                            </p:attrNameLst>
                                          </p:cBhvr>
                                          <p:to>
                                            <p:strVal val="visible"/>
                                          </p:to>
                                        </p:set>
                                        <p:anim calcmode="lin" valueType="num">
                                          <p:cBhvr additive="base">
                                            <p:cTn id="30" dur="500" fill="hold"/>
                                            <p:tgtEl>
                                              <p:spTgt spid="148"/>
                                            </p:tgtEl>
                                            <p:attrNameLst>
                                              <p:attrName>ppt_x</p:attrName>
                                            </p:attrNameLst>
                                          </p:cBhvr>
                                          <p:tavLst>
                                            <p:tav tm="0">
                                              <p:val>
                                                <p:strVal val="0-#ppt_w/2"/>
                                              </p:val>
                                            </p:tav>
                                            <p:tav tm="100000">
                                              <p:val>
                                                <p:strVal val="#ppt_x"/>
                                              </p:val>
                                            </p:tav>
                                          </p:tavLst>
                                        </p:anim>
                                        <p:anim calcmode="lin" valueType="num">
                                          <p:cBhvr additive="base">
                                            <p:cTn id="31" dur="500" fill="hold"/>
                                            <p:tgtEl>
                                              <p:spTgt spid="14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1" fill="hold" nodeType="afterEffect">
                                      <p:stCondLst>
                                        <p:cond delay="0"/>
                                      </p:stCondLst>
                                      <p:childTnLst>
                                        <p:set>
                                          <p:cBhvr>
                                            <p:cTn id="34" dur="1" fill="hold">
                                              <p:stCondLst>
                                                <p:cond delay="0"/>
                                              </p:stCondLst>
                                            </p:cTn>
                                            <p:tgtEl>
                                              <p:spTgt spid="152"/>
                                            </p:tgtEl>
                                            <p:attrNameLst>
                                              <p:attrName>style.visibility</p:attrName>
                                            </p:attrNameLst>
                                          </p:cBhvr>
                                          <p:to>
                                            <p:strVal val="visible"/>
                                          </p:to>
                                        </p:set>
                                        <p:anim calcmode="lin" valueType="num">
                                          <p:cBhvr additive="base">
                                            <p:cTn id="35" dur="500" fill="hold"/>
                                            <p:tgtEl>
                                              <p:spTgt spid="152"/>
                                            </p:tgtEl>
                                            <p:attrNameLst>
                                              <p:attrName>ppt_x</p:attrName>
                                            </p:attrNameLst>
                                          </p:cBhvr>
                                          <p:tavLst>
                                            <p:tav tm="0">
                                              <p:val>
                                                <p:strVal val="#ppt_x"/>
                                              </p:val>
                                            </p:tav>
                                            <p:tav tm="100000">
                                              <p:val>
                                                <p:strVal val="#ppt_x"/>
                                              </p:val>
                                            </p:tav>
                                          </p:tavLst>
                                        </p:anim>
                                        <p:anim calcmode="lin" valueType="num">
                                          <p:cBhvr additive="base">
                                            <p:cTn id="36" dur="500" fill="hold"/>
                                            <p:tgtEl>
                                              <p:spTgt spid="152"/>
                                            </p:tgtEl>
                                            <p:attrNameLst>
                                              <p:attrName>ppt_y</p:attrName>
                                            </p:attrNameLst>
                                          </p:cBhvr>
                                          <p:tavLst>
                                            <p:tav tm="0">
                                              <p:val>
                                                <p:strVal val="0-#ppt_h/2"/>
                                              </p:val>
                                            </p:tav>
                                            <p:tav tm="100000">
                                              <p:val>
                                                <p:strVal val="#ppt_y"/>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157"/>
                                            </p:tgtEl>
                                            <p:attrNameLst>
                                              <p:attrName>style.visibility</p:attrName>
                                            </p:attrNameLst>
                                          </p:cBhvr>
                                          <p:to>
                                            <p:strVal val="visible"/>
                                          </p:to>
                                        </p:set>
                                        <p:animEffect transition="in" filter="wipe(up)">
                                          <p:cBhvr>
                                            <p:cTn id="40" dur="500"/>
                                            <p:tgtEl>
                                              <p:spTgt spid="157"/>
                                            </p:tgtEl>
                                          </p:cBhvr>
                                        </p:animEffect>
                                      </p:childTnLst>
                                    </p:cTn>
                                  </p:par>
                                </p:childTnLst>
                              </p:cTn>
                            </p:par>
                            <p:par>
                              <p:cTn id="41" fill="hold">
                                <p:stCondLst>
                                  <p:cond delay="4000"/>
                                </p:stCondLst>
                                <p:childTnLst>
                                  <p:par>
                                    <p:cTn id="42" presetID="2" presetClass="entr" presetSubtype="8" fill="hold" nodeType="afterEffect">
                                      <p:stCondLst>
                                        <p:cond delay="0"/>
                                      </p:stCondLst>
                                      <p:childTnLst>
                                        <p:set>
                                          <p:cBhvr>
                                            <p:cTn id="43" dur="1" fill="hold">
                                              <p:stCondLst>
                                                <p:cond delay="0"/>
                                              </p:stCondLst>
                                            </p:cTn>
                                            <p:tgtEl>
                                              <p:spTgt spid="158"/>
                                            </p:tgtEl>
                                            <p:attrNameLst>
                                              <p:attrName>style.visibility</p:attrName>
                                            </p:attrNameLst>
                                          </p:cBhvr>
                                          <p:to>
                                            <p:strVal val="visible"/>
                                          </p:to>
                                        </p:set>
                                        <p:anim calcmode="lin" valueType="num">
                                          <p:cBhvr additive="base">
                                            <p:cTn id="44" dur="500" fill="hold"/>
                                            <p:tgtEl>
                                              <p:spTgt spid="158"/>
                                            </p:tgtEl>
                                            <p:attrNameLst>
                                              <p:attrName>ppt_x</p:attrName>
                                            </p:attrNameLst>
                                          </p:cBhvr>
                                          <p:tavLst>
                                            <p:tav tm="0">
                                              <p:val>
                                                <p:strVal val="0-#ppt_w/2"/>
                                              </p:val>
                                            </p:tav>
                                            <p:tav tm="100000">
                                              <p:val>
                                                <p:strVal val="#ppt_x"/>
                                              </p:val>
                                            </p:tav>
                                          </p:tavLst>
                                        </p:anim>
                                        <p:anim calcmode="lin" valueType="num">
                                          <p:cBhvr additive="base">
                                            <p:cTn id="45" dur="500" fill="hold"/>
                                            <p:tgtEl>
                                              <p:spTgt spid="158"/>
                                            </p:tgtEl>
                                            <p:attrNameLst>
                                              <p:attrName>ppt_y</p:attrName>
                                            </p:attrNameLst>
                                          </p:cBhvr>
                                          <p:tavLst>
                                            <p:tav tm="0">
                                              <p:val>
                                                <p:strVal val="#ppt_y"/>
                                              </p:val>
                                            </p:tav>
                                            <p:tav tm="100000">
                                              <p:val>
                                                <p:strVal val="#ppt_y"/>
                                              </p:val>
                                            </p:tav>
                                          </p:tavLst>
                                        </p:anim>
                                      </p:childTnLst>
                                    </p:cTn>
                                  </p:par>
                                </p:childTnLst>
                              </p:cTn>
                            </p:par>
                            <p:par>
                              <p:cTn id="46" fill="hold">
                                <p:stCondLst>
                                  <p:cond delay="4500"/>
                                </p:stCondLst>
                                <p:childTnLst>
                                  <p:par>
                                    <p:cTn id="47" presetID="2" presetClass="entr" presetSubtype="1" fill="hold" nodeType="afterEffect">
                                      <p:stCondLst>
                                        <p:cond delay="0"/>
                                      </p:stCondLst>
                                      <p:childTnLst>
                                        <p:set>
                                          <p:cBhvr>
                                            <p:cTn id="48" dur="1" fill="hold">
                                              <p:stCondLst>
                                                <p:cond delay="0"/>
                                              </p:stCondLst>
                                            </p:cTn>
                                            <p:tgtEl>
                                              <p:spTgt spid="162"/>
                                            </p:tgtEl>
                                            <p:attrNameLst>
                                              <p:attrName>style.visibility</p:attrName>
                                            </p:attrNameLst>
                                          </p:cBhvr>
                                          <p:to>
                                            <p:strVal val="visible"/>
                                          </p:to>
                                        </p:set>
                                        <p:anim calcmode="lin" valueType="num">
                                          <p:cBhvr additive="base">
                                            <p:cTn id="49" dur="500" fill="hold"/>
                                            <p:tgtEl>
                                              <p:spTgt spid="162"/>
                                            </p:tgtEl>
                                            <p:attrNameLst>
                                              <p:attrName>ppt_x</p:attrName>
                                            </p:attrNameLst>
                                          </p:cBhvr>
                                          <p:tavLst>
                                            <p:tav tm="0">
                                              <p:val>
                                                <p:strVal val="#ppt_x"/>
                                              </p:val>
                                            </p:tav>
                                            <p:tav tm="100000">
                                              <p:val>
                                                <p:strVal val="#ppt_x"/>
                                              </p:val>
                                            </p:tav>
                                          </p:tavLst>
                                        </p:anim>
                                        <p:anim calcmode="lin" valueType="num">
                                          <p:cBhvr additive="base">
                                            <p:cTn id="50" dur="500" fill="hold"/>
                                            <p:tgtEl>
                                              <p:spTgt spid="162"/>
                                            </p:tgtEl>
                                            <p:attrNameLst>
                                              <p:attrName>ppt_y</p:attrName>
                                            </p:attrNameLst>
                                          </p:cBhvr>
                                          <p:tavLst>
                                            <p:tav tm="0">
                                              <p:val>
                                                <p:strVal val="0-#ppt_h/2"/>
                                              </p:val>
                                            </p:tav>
                                            <p:tav tm="100000">
                                              <p:val>
                                                <p:strVal val="#ppt_y"/>
                                              </p:val>
                                            </p:tav>
                                          </p:tavLst>
                                        </p:anim>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167"/>
                                            </p:tgtEl>
                                            <p:attrNameLst>
                                              <p:attrName>style.visibility</p:attrName>
                                            </p:attrNameLst>
                                          </p:cBhvr>
                                          <p:to>
                                            <p:strVal val="visible"/>
                                          </p:to>
                                        </p:set>
                                        <p:animEffect transition="in" filter="wipe(up)">
                                          <p:cBhvr>
                                            <p:cTn id="54"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47" grpId="0"/>
          <p:bldP spid="157" grpId="0"/>
          <p:bldP spid="167"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3780706" y="916360"/>
            <a:ext cx="1600200" cy="1522412"/>
            <a:chOff x="1424226" y="1858045"/>
            <a:chExt cx="1600200" cy="1522412"/>
          </a:xfrm>
        </p:grpSpPr>
        <p:grpSp>
          <p:nvGrpSpPr>
            <p:cNvPr id="17" name="组合 35"/>
            <p:cNvGrpSpPr/>
            <p:nvPr/>
          </p:nvGrpSpPr>
          <p:grpSpPr bwMode="auto">
            <a:xfrm>
              <a:off x="1449388" y="1858045"/>
              <a:ext cx="1524000" cy="1522412"/>
              <a:chOff x="3091333" y="1182834"/>
              <a:chExt cx="3298687" cy="3298688"/>
            </a:xfrm>
          </p:grpSpPr>
          <p:sp>
            <p:nvSpPr>
              <p:cNvPr id="19" name="椭圆 18"/>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1900">
                  <a:solidFill>
                    <a:schemeClr val="lt1"/>
                  </a:solidFill>
                  <a:latin typeface="+mn-lt"/>
                  <a:ea typeface="+mn-ea"/>
                </a:endParaRPr>
              </a:p>
            </p:txBody>
          </p:sp>
          <p:grpSp>
            <p:nvGrpSpPr>
              <p:cNvPr id="20" name="组合 19"/>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21" name="同心圆 20"/>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sp>
              <p:nvSpPr>
                <p:cNvPr id="35" name="同心圆 34"/>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grpSp>
        </p:grpSp>
        <p:sp>
          <p:nvSpPr>
            <p:cNvPr id="18"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en-US" altLang="zh-CN" sz="50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05</a:t>
              </a:r>
              <a:endParaRPr lang="en-US" altLang="zh-CN" sz="50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36" name="Rectangle 4"/>
          <p:cNvSpPr txBox="1">
            <a:spLocks noChangeArrowheads="1"/>
          </p:cNvSpPr>
          <p:nvPr/>
        </p:nvSpPr>
        <p:spPr bwMode="auto">
          <a:xfrm>
            <a:off x="3070498" y="2572544"/>
            <a:ext cx="3014464" cy="57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000" b="0" i="0" u="none" strike="noStrike" kern="0" cap="none" spc="0" normalizeH="0" baseline="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cs typeface="+mj-cs"/>
              </a:rPr>
              <a:t>明年目标与计划</a:t>
            </a:r>
            <a:endParaRPr kumimoji="0" lang="zh-CN" altLang="en-US" sz="3000" b="0" i="0" u="none" strike="noStrike" kern="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j-cs"/>
            </a:endParaRPr>
          </a:p>
        </p:txBody>
      </p:sp>
      <p:sp>
        <p:nvSpPr>
          <p:cNvPr id="14" name="Rectangle 4"/>
          <p:cNvSpPr txBox="1">
            <a:spLocks noChangeArrowheads="1"/>
          </p:cNvSpPr>
          <p:nvPr/>
        </p:nvSpPr>
        <p:spPr bwMode="auto">
          <a:xfrm>
            <a:off x="3389269" y="3076600"/>
            <a:ext cx="2320510" cy="602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defPPr>
              <a:defRPr lang="zh-CN"/>
            </a:defPPr>
            <a:lvl1pPr lvl="0" indent="0" algn="ctr" fontAlgn="auto">
              <a:spcBef>
                <a:spcPts val="0"/>
              </a:spcBef>
              <a:spcAft>
                <a:spcPts val="0"/>
              </a:spcAft>
              <a:buFontTx/>
              <a:buNone/>
              <a:defRPr sz="1500" b="0" kern="0">
                <a:solidFill>
                  <a:schemeClr val="tx1">
                    <a:lumMod val="85000"/>
                    <a:lumOff val="15000"/>
                  </a:schemeClr>
                </a:solidFill>
                <a:latin typeface="Arial" panose="020B0604020202020204"/>
                <a:ea typeface="微软雅黑" panose="020B0503020204020204" pitchFamily="34" charset="-122"/>
                <a:cs typeface="+mj-cs"/>
              </a:defRPr>
            </a:lvl1pPr>
            <a:lvl2pPr marL="742950" indent="-285750" eaLnBrk="0" hangingPunct="0">
              <a:spcBef>
                <a:spcPct val="20000"/>
              </a:spcBef>
              <a:buChar char="–"/>
              <a:defRPr sz="2000">
                <a:ea typeface="仿宋_GB2312" pitchFamily="49" charset="-122"/>
              </a:defRPr>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en-US" altLang="zh-CN" dirty="0"/>
              <a:t>NEXT YEAR GOALS ANDPLANS</a:t>
            </a:r>
            <a:endParaRPr lang="zh-CN" altLang="en-US" dirty="0"/>
          </a:p>
        </p:txBody>
      </p:sp>
      <p:sp>
        <p:nvSpPr>
          <p:cNvPr id="22" name="TextBox 15"/>
          <p:cNvSpPr txBox="1">
            <a:spLocks noChangeArrowheads="1"/>
          </p:cNvSpPr>
          <p:nvPr/>
        </p:nvSpPr>
        <p:spPr bwMode="auto">
          <a:xfrm>
            <a:off x="3429794" y="3796680"/>
            <a:ext cx="2325980" cy="646331"/>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50000"/>
              </a:lnSpc>
              <a:defRPr sz="1200" b="0" kern="0">
                <a:solidFill>
                  <a:schemeClr val="accent3">
                    <a:lumMod val="50000"/>
                  </a:schemeClr>
                </a:solidFill>
                <a:latin typeface="微软雅黑" panose="020B0503020204020204" pitchFamily="34" charset="-122"/>
                <a:ea typeface="微软雅黑" panose="020B0503020204020204" pitchFamily="34" charset="-122"/>
              </a:defRPr>
            </a:lvl1pPr>
          </a:lstStyle>
          <a:p>
            <a:pPr algn="ctr"/>
            <a:r>
              <a:rPr lang="zh-CN" altLang="en-US" dirty="0">
                <a:solidFill>
                  <a:schemeClr val="tx1">
                    <a:lumMod val="95000"/>
                    <a:lumOff val="5000"/>
                  </a:schemeClr>
                </a:solidFill>
              </a:rPr>
              <a:t>★ 明年重点项目     </a:t>
            </a:r>
            <a:endParaRPr lang="zh-CN" altLang="en-US" dirty="0">
              <a:solidFill>
                <a:schemeClr val="tx1">
                  <a:lumMod val="95000"/>
                  <a:lumOff val="5000"/>
                </a:schemeClr>
              </a:solidFill>
            </a:endParaRPr>
          </a:p>
          <a:p>
            <a:pPr algn="ctr"/>
            <a:r>
              <a:rPr lang="zh-CN" altLang="en-US" dirty="0">
                <a:solidFill>
                  <a:schemeClr val="tx1">
                    <a:lumMod val="95000"/>
                    <a:lumOff val="5000"/>
                  </a:schemeClr>
                </a:solidFill>
              </a:rPr>
              <a:t>★ 详细工作计划方案</a:t>
            </a:r>
            <a:endParaRPr lang="zh-CN" altLang="en-US" dirty="0">
              <a:solidFill>
                <a:schemeClr val="tx1">
                  <a:lumMod val="95000"/>
                  <a:lumOff val="5000"/>
                </a:schemeClr>
              </a:solidFill>
            </a:endParaRPr>
          </a:p>
        </p:txBody>
      </p:sp>
      <p:grpSp>
        <p:nvGrpSpPr>
          <p:cNvPr id="23" name="组合 22"/>
          <p:cNvGrpSpPr/>
          <p:nvPr/>
        </p:nvGrpSpPr>
        <p:grpSpPr>
          <a:xfrm>
            <a:off x="-899814" y="1677567"/>
            <a:ext cx="1806854" cy="1590266"/>
            <a:chOff x="686505" y="3160938"/>
            <a:chExt cx="1636825" cy="1440620"/>
          </a:xfrm>
        </p:grpSpPr>
        <p:sp>
          <p:nvSpPr>
            <p:cNvPr id="29"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30"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31" name="组合 30"/>
          <p:cNvGrpSpPr/>
          <p:nvPr/>
        </p:nvGrpSpPr>
        <p:grpSpPr>
          <a:xfrm>
            <a:off x="8187036" y="1677567"/>
            <a:ext cx="1806854" cy="1590266"/>
            <a:chOff x="686505" y="3160938"/>
            <a:chExt cx="1636825" cy="1440620"/>
          </a:xfrm>
        </p:grpSpPr>
        <p:sp>
          <p:nvSpPr>
            <p:cNvPr id="32"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33"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8" presetClass="emph" presetSubtype="0" fill="hold" nodeType="withEffect">
                                  <p:stCondLst>
                                    <p:cond delay="0"/>
                                  </p:stCondLst>
                                  <p:childTnLst>
                                    <p:animRot by="21600000">
                                      <p:cBhvr>
                                        <p:cTn id="18" dur="500" fill="hold"/>
                                        <p:tgtEl>
                                          <p:spTgt spid="16"/>
                                        </p:tgtEl>
                                        <p:attrNameLst>
                                          <p:attrName>r</p:attrName>
                                        </p:attrNameLst>
                                      </p:cBhvr>
                                    </p:animRo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700"/>
                                        <p:tgtEl>
                                          <p:spTgt spid="3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700"/>
                                        <p:tgtEl>
                                          <p:spTgt spid="14"/>
                                        </p:tgtEl>
                                      </p:cBhvr>
                                    </p:animEffect>
                                  </p:childTnLst>
                                </p:cTn>
                              </p:par>
                            </p:childTnLst>
                          </p:cTn>
                        </p:par>
                        <p:par>
                          <p:cTn id="26" fill="hold">
                            <p:stCondLst>
                              <p:cond delay="200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22"/>
                                        </p:tgtEl>
                                        <p:attrNameLst>
                                          <p:attrName>style.visibility</p:attrName>
                                        </p:attrNameLst>
                                      </p:cBhvr>
                                      <p:to>
                                        <p:strVal val="visible"/>
                                      </p:to>
                                    </p:set>
                                    <p:anim calcmode="discrete" valueType="clr">
                                      <p:cBhvr override="childStyle">
                                        <p:cTn id="29"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22"/>
                                        </p:tgtEl>
                                        <p:attrNameLst>
                                          <p:attrName>fillcolor</p:attrName>
                                        </p:attrNameLst>
                                      </p:cBhvr>
                                      <p:tavLst>
                                        <p:tav tm="0">
                                          <p:val>
                                            <p:clrVal>
                                              <a:schemeClr val="accent2"/>
                                            </p:clrVal>
                                          </p:val>
                                        </p:tav>
                                        <p:tav tm="50000">
                                          <p:val>
                                            <p:clrVal>
                                              <a:schemeClr val="hlink"/>
                                            </p:clrVal>
                                          </p:val>
                                        </p:tav>
                                      </p:tavLst>
                                    </p:anim>
                                    <p:set>
                                      <p:cBhvr>
                                        <p:cTn id="31"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4"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520640" y="196280"/>
            <a:ext cx="1766054" cy="551522"/>
            <a:chOff x="520640" y="251298"/>
            <a:chExt cx="1766054" cy="551522"/>
          </a:xfrm>
        </p:grpSpPr>
        <p:sp>
          <p:nvSpPr>
            <p:cNvPr id="25" name="矩形 3"/>
            <p:cNvSpPr>
              <a:spLocks noChangeArrowheads="1"/>
            </p:cNvSpPr>
            <p:nvPr/>
          </p:nvSpPr>
          <p:spPr bwMode="auto">
            <a:xfrm>
              <a:off x="641944" y="251298"/>
              <a:ext cx="152349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明年重点项目</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6" name="组合 25"/>
            <p:cNvGrpSpPr/>
            <p:nvPr/>
          </p:nvGrpSpPr>
          <p:grpSpPr>
            <a:xfrm>
              <a:off x="520640" y="556320"/>
              <a:ext cx="1766054" cy="246500"/>
              <a:chOff x="562081" y="466763"/>
              <a:chExt cx="1766054" cy="246500"/>
            </a:xfrm>
          </p:grpSpPr>
          <p:sp>
            <p:nvSpPr>
              <p:cNvPr id="27"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28" name="组合 27"/>
              <p:cNvGrpSpPr/>
              <p:nvPr/>
            </p:nvGrpSpPr>
            <p:grpSpPr>
              <a:xfrm>
                <a:off x="931046" y="667544"/>
                <a:ext cx="1028125" cy="45719"/>
                <a:chOff x="688893" y="2574256"/>
                <a:chExt cx="7739508" cy="81111"/>
              </a:xfrm>
            </p:grpSpPr>
            <p:sp>
              <p:nvSpPr>
                <p:cNvPr id="29"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0"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1"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2"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3"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38"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接连接符 38"/>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40" name="文本框 31"/>
          <p:cNvSpPr>
            <a:spLocks noChangeArrowheads="1"/>
          </p:cNvSpPr>
          <p:nvPr/>
        </p:nvSpPr>
        <p:spPr bwMode="auto">
          <a:xfrm>
            <a:off x="5796930"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NEXT YEAR KEY PROJECTS</a:t>
            </a:r>
            <a:endParaRPr lang="zh-CN" altLang="en-US" sz="1600" kern="0" dirty="0">
              <a:solidFill>
                <a:srgbClr val="2F5879"/>
              </a:solidFill>
              <a:latin typeface="Impact" panose="020B0806030902050204" pitchFamily="34" charset="0"/>
            </a:endParaRPr>
          </a:p>
        </p:txBody>
      </p:sp>
      <p:sp>
        <p:nvSpPr>
          <p:cNvPr id="41"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3" name="组合 2"/>
          <p:cNvGrpSpPr/>
          <p:nvPr/>
        </p:nvGrpSpPr>
        <p:grpSpPr>
          <a:xfrm>
            <a:off x="1783324" y="1134122"/>
            <a:ext cx="3254718" cy="1083381"/>
            <a:chOff x="2006479" y="1219446"/>
            <a:chExt cx="3254718" cy="1083381"/>
          </a:xfrm>
        </p:grpSpPr>
        <p:sp>
          <p:nvSpPr>
            <p:cNvPr id="100" name="Freeform 6"/>
            <p:cNvSpPr/>
            <p:nvPr/>
          </p:nvSpPr>
          <p:spPr bwMode="auto">
            <a:xfrm>
              <a:off x="2006479" y="1219446"/>
              <a:ext cx="3254718" cy="1083381"/>
            </a:xfrm>
            <a:custGeom>
              <a:avLst/>
              <a:gdLst>
                <a:gd name="T0" fmla="*/ 2484 w 2802"/>
                <a:gd name="T1" fmla="*/ 930 h 930"/>
                <a:gd name="T2" fmla="*/ 2580 w 2802"/>
                <a:gd name="T3" fmla="*/ 874 h 930"/>
                <a:gd name="T4" fmla="*/ 2784 w 2802"/>
                <a:gd name="T5" fmla="*/ 521 h 930"/>
                <a:gd name="T6" fmla="*/ 2784 w 2802"/>
                <a:gd name="T7" fmla="*/ 409 h 930"/>
                <a:gd name="T8" fmla="*/ 2580 w 2802"/>
                <a:gd name="T9" fmla="*/ 56 h 930"/>
                <a:gd name="T10" fmla="*/ 2484 w 2802"/>
                <a:gd name="T11" fmla="*/ 0 h 930"/>
                <a:gd name="T12" fmla="*/ 319 w 2802"/>
                <a:gd name="T13" fmla="*/ 0 h 930"/>
                <a:gd name="T14" fmla="*/ 222 w 2802"/>
                <a:gd name="T15" fmla="*/ 56 h 930"/>
                <a:gd name="T16" fmla="*/ 18 w 2802"/>
                <a:gd name="T17" fmla="*/ 409 h 930"/>
                <a:gd name="T18" fmla="*/ 18 w 2802"/>
                <a:gd name="T19" fmla="*/ 521 h 930"/>
                <a:gd name="T20" fmla="*/ 222 w 2802"/>
                <a:gd name="T21" fmla="*/ 874 h 930"/>
                <a:gd name="T22" fmla="*/ 319 w 2802"/>
                <a:gd name="T23" fmla="*/ 930 h 930"/>
                <a:gd name="T24" fmla="*/ 2484 w 2802"/>
                <a:gd name="T25"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2" h="930">
                  <a:moveTo>
                    <a:pt x="2484" y="930"/>
                  </a:moveTo>
                  <a:cubicBezTo>
                    <a:pt x="2519" y="930"/>
                    <a:pt x="2562" y="905"/>
                    <a:pt x="2580" y="874"/>
                  </a:cubicBezTo>
                  <a:cubicBezTo>
                    <a:pt x="2784" y="521"/>
                    <a:pt x="2784" y="521"/>
                    <a:pt x="2784" y="521"/>
                  </a:cubicBezTo>
                  <a:cubicBezTo>
                    <a:pt x="2802" y="490"/>
                    <a:pt x="2802" y="440"/>
                    <a:pt x="2784" y="409"/>
                  </a:cubicBezTo>
                  <a:cubicBezTo>
                    <a:pt x="2580" y="56"/>
                    <a:pt x="2580" y="56"/>
                    <a:pt x="2580" y="56"/>
                  </a:cubicBezTo>
                  <a:cubicBezTo>
                    <a:pt x="2562" y="25"/>
                    <a:pt x="2519" y="0"/>
                    <a:pt x="2484" y="0"/>
                  </a:cubicBezTo>
                  <a:cubicBezTo>
                    <a:pt x="319" y="0"/>
                    <a:pt x="319" y="0"/>
                    <a:pt x="319" y="0"/>
                  </a:cubicBezTo>
                  <a:cubicBezTo>
                    <a:pt x="283" y="0"/>
                    <a:pt x="240" y="25"/>
                    <a:pt x="222" y="56"/>
                  </a:cubicBezTo>
                  <a:cubicBezTo>
                    <a:pt x="18" y="409"/>
                    <a:pt x="18" y="409"/>
                    <a:pt x="18" y="409"/>
                  </a:cubicBezTo>
                  <a:cubicBezTo>
                    <a:pt x="0" y="440"/>
                    <a:pt x="0" y="490"/>
                    <a:pt x="18" y="521"/>
                  </a:cubicBezTo>
                  <a:cubicBezTo>
                    <a:pt x="222" y="874"/>
                    <a:pt x="222" y="874"/>
                    <a:pt x="222" y="874"/>
                  </a:cubicBezTo>
                  <a:cubicBezTo>
                    <a:pt x="240" y="905"/>
                    <a:pt x="283" y="930"/>
                    <a:pt x="319" y="930"/>
                  </a:cubicBezTo>
                  <a:lnTo>
                    <a:pt x="2484" y="930"/>
                  </a:lnTo>
                  <a:close/>
                </a:path>
              </a:pathLst>
            </a:custGeom>
            <a:solidFill>
              <a:srgbClr val="00B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01" name="Freeform 7"/>
            <p:cNvSpPr>
              <a:spLocks noEditPoints="1"/>
            </p:cNvSpPr>
            <p:nvPr/>
          </p:nvSpPr>
          <p:spPr bwMode="auto">
            <a:xfrm>
              <a:off x="2071674" y="1279078"/>
              <a:ext cx="3124327" cy="964119"/>
            </a:xfrm>
            <a:custGeom>
              <a:avLst/>
              <a:gdLst>
                <a:gd name="T0" fmla="*/ 2428 w 2690"/>
                <a:gd name="T1" fmla="*/ 828 h 828"/>
                <a:gd name="T2" fmla="*/ 2480 w 2690"/>
                <a:gd name="T3" fmla="*/ 798 h 828"/>
                <a:gd name="T4" fmla="*/ 2684 w 2690"/>
                <a:gd name="T5" fmla="*/ 444 h 828"/>
                <a:gd name="T6" fmla="*/ 2690 w 2690"/>
                <a:gd name="T7" fmla="*/ 414 h 828"/>
                <a:gd name="T8" fmla="*/ 2684 w 2690"/>
                <a:gd name="T9" fmla="*/ 384 h 828"/>
                <a:gd name="T10" fmla="*/ 2480 w 2690"/>
                <a:gd name="T11" fmla="*/ 31 h 828"/>
                <a:gd name="T12" fmla="*/ 2428 w 2690"/>
                <a:gd name="T13" fmla="*/ 0 h 828"/>
                <a:gd name="T14" fmla="*/ 263 w 2690"/>
                <a:gd name="T15" fmla="*/ 0 h 828"/>
                <a:gd name="T16" fmla="*/ 210 w 2690"/>
                <a:gd name="T17" fmla="*/ 31 h 828"/>
                <a:gd name="T18" fmla="*/ 6 w 2690"/>
                <a:gd name="T19" fmla="*/ 384 h 828"/>
                <a:gd name="T20" fmla="*/ 0 w 2690"/>
                <a:gd name="T21" fmla="*/ 414 h 828"/>
                <a:gd name="T22" fmla="*/ 6 w 2690"/>
                <a:gd name="T23" fmla="*/ 445 h 828"/>
                <a:gd name="T24" fmla="*/ 210 w 2690"/>
                <a:gd name="T25" fmla="*/ 798 h 828"/>
                <a:gd name="T26" fmla="*/ 263 w 2690"/>
                <a:gd name="T27" fmla="*/ 828 h 828"/>
                <a:gd name="T28" fmla="*/ 2428 w 2690"/>
                <a:gd name="T29" fmla="*/ 828 h 828"/>
                <a:gd name="T30" fmla="*/ 2528 w 2690"/>
                <a:gd name="T31" fmla="*/ 549 h 828"/>
                <a:gd name="T32" fmla="*/ 2519 w 2690"/>
                <a:gd name="T33" fmla="*/ 515 h 828"/>
                <a:gd name="T34" fmla="*/ 2578 w 2690"/>
                <a:gd name="T35" fmla="*/ 414 h 828"/>
                <a:gd name="T36" fmla="*/ 2519 w 2690"/>
                <a:gd name="T37" fmla="*/ 313 h 828"/>
                <a:gd name="T38" fmla="*/ 2528 w 2690"/>
                <a:gd name="T39" fmla="*/ 280 h 828"/>
                <a:gd name="T40" fmla="*/ 2562 w 2690"/>
                <a:gd name="T41" fmla="*/ 289 h 828"/>
                <a:gd name="T42" fmla="*/ 2634 w 2690"/>
                <a:gd name="T43" fmla="*/ 414 h 828"/>
                <a:gd name="T44" fmla="*/ 2562 w 2690"/>
                <a:gd name="T45" fmla="*/ 540 h 828"/>
                <a:gd name="T46" fmla="*/ 2541 w 2690"/>
                <a:gd name="T47" fmla="*/ 552 h 828"/>
                <a:gd name="T48" fmla="*/ 2528 w 2690"/>
                <a:gd name="T49" fmla="*/ 549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90" h="828">
                  <a:moveTo>
                    <a:pt x="2428" y="828"/>
                  </a:moveTo>
                  <a:cubicBezTo>
                    <a:pt x="2445" y="828"/>
                    <a:pt x="2471" y="813"/>
                    <a:pt x="2480" y="798"/>
                  </a:cubicBezTo>
                  <a:cubicBezTo>
                    <a:pt x="2684" y="444"/>
                    <a:pt x="2684" y="444"/>
                    <a:pt x="2684" y="444"/>
                  </a:cubicBezTo>
                  <a:cubicBezTo>
                    <a:pt x="2687" y="439"/>
                    <a:pt x="2690" y="428"/>
                    <a:pt x="2690" y="414"/>
                  </a:cubicBezTo>
                  <a:cubicBezTo>
                    <a:pt x="2690" y="400"/>
                    <a:pt x="2687" y="389"/>
                    <a:pt x="2684" y="384"/>
                  </a:cubicBezTo>
                  <a:cubicBezTo>
                    <a:pt x="2480" y="31"/>
                    <a:pt x="2480" y="31"/>
                    <a:pt x="2480" y="31"/>
                  </a:cubicBezTo>
                  <a:cubicBezTo>
                    <a:pt x="2471" y="16"/>
                    <a:pt x="2445" y="0"/>
                    <a:pt x="2428" y="0"/>
                  </a:cubicBezTo>
                  <a:cubicBezTo>
                    <a:pt x="263" y="0"/>
                    <a:pt x="263" y="0"/>
                    <a:pt x="263"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3" y="828"/>
                  </a:cubicBezTo>
                  <a:lnTo>
                    <a:pt x="2428" y="828"/>
                  </a:lnTo>
                  <a:close/>
                  <a:moveTo>
                    <a:pt x="2528" y="549"/>
                  </a:moveTo>
                  <a:cubicBezTo>
                    <a:pt x="2517" y="542"/>
                    <a:pt x="2513" y="527"/>
                    <a:pt x="2519" y="515"/>
                  </a:cubicBezTo>
                  <a:cubicBezTo>
                    <a:pt x="2578" y="414"/>
                    <a:pt x="2578" y="414"/>
                    <a:pt x="2578" y="414"/>
                  </a:cubicBezTo>
                  <a:cubicBezTo>
                    <a:pt x="2519" y="313"/>
                    <a:pt x="2519" y="313"/>
                    <a:pt x="2519" y="313"/>
                  </a:cubicBezTo>
                  <a:cubicBezTo>
                    <a:pt x="2513" y="301"/>
                    <a:pt x="2517" y="287"/>
                    <a:pt x="2528" y="280"/>
                  </a:cubicBezTo>
                  <a:cubicBezTo>
                    <a:pt x="2540" y="273"/>
                    <a:pt x="2555" y="277"/>
                    <a:pt x="2562" y="289"/>
                  </a:cubicBezTo>
                  <a:cubicBezTo>
                    <a:pt x="2634" y="414"/>
                    <a:pt x="2634" y="414"/>
                    <a:pt x="2634" y="414"/>
                  </a:cubicBezTo>
                  <a:cubicBezTo>
                    <a:pt x="2562" y="540"/>
                    <a:pt x="2562" y="540"/>
                    <a:pt x="2562" y="540"/>
                  </a:cubicBezTo>
                  <a:cubicBezTo>
                    <a:pt x="2557" y="547"/>
                    <a:pt x="2549" y="552"/>
                    <a:pt x="2541" y="552"/>
                  </a:cubicBezTo>
                  <a:cubicBezTo>
                    <a:pt x="2536" y="552"/>
                    <a:pt x="2532" y="551"/>
                    <a:pt x="2528" y="549"/>
                  </a:cubicBez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02" name="Freeform 8"/>
            <p:cNvSpPr/>
            <p:nvPr/>
          </p:nvSpPr>
          <p:spPr bwMode="auto">
            <a:xfrm>
              <a:off x="2071417" y="1279221"/>
              <a:ext cx="3124277" cy="964085"/>
            </a:xfrm>
            <a:custGeom>
              <a:avLst/>
              <a:gdLst>
                <a:gd name="T0" fmla="*/ 4045089 w 2690"/>
                <a:gd name="T1" fmla="*/ 1382761 h 828"/>
                <a:gd name="T2" fmla="*/ 4131721 w 2690"/>
                <a:gd name="T3" fmla="*/ 1332661 h 828"/>
                <a:gd name="T4" fmla="*/ 4471589 w 2690"/>
                <a:gd name="T5" fmla="*/ 741481 h 828"/>
                <a:gd name="T6" fmla="*/ 4481585 w 2690"/>
                <a:gd name="T7" fmla="*/ 691381 h 828"/>
                <a:gd name="T8" fmla="*/ 4471589 w 2690"/>
                <a:gd name="T9" fmla="*/ 641280 h 828"/>
                <a:gd name="T10" fmla="*/ 4131721 w 2690"/>
                <a:gd name="T11" fmla="*/ 51770 h 828"/>
                <a:gd name="T12" fmla="*/ 4045089 w 2690"/>
                <a:gd name="T13" fmla="*/ 0 h 828"/>
                <a:gd name="T14" fmla="*/ 438162 w 2690"/>
                <a:gd name="T15" fmla="*/ 0 h 828"/>
                <a:gd name="T16" fmla="*/ 349864 w 2690"/>
                <a:gd name="T17" fmla="*/ 51770 h 828"/>
                <a:gd name="T18" fmla="*/ 9996 w 2690"/>
                <a:gd name="T19" fmla="*/ 641280 h 828"/>
                <a:gd name="T20" fmla="*/ 0 w 2690"/>
                <a:gd name="T21" fmla="*/ 691381 h 828"/>
                <a:gd name="T22" fmla="*/ 9996 w 2690"/>
                <a:gd name="T23" fmla="*/ 743151 h 828"/>
                <a:gd name="T24" fmla="*/ 349864 w 2690"/>
                <a:gd name="T25" fmla="*/ 1332661 h 828"/>
                <a:gd name="T26" fmla="*/ 438162 w 2690"/>
                <a:gd name="T27" fmla="*/ 1382761 h 828"/>
                <a:gd name="T28" fmla="*/ 4045089 w 2690"/>
                <a:gd name="T29" fmla="*/ 1382761 h 8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90" h="828">
                  <a:moveTo>
                    <a:pt x="2428" y="828"/>
                  </a:moveTo>
                  <a:cubicBezTo>
                    <a:pt x="2445" y="828"/>
                    <a:pt x="2471" y="813"/>
                    <a:pt x="2480" y="798"/>
                  </a:cubicBezTo>
                  <a:cubicBezTo>
                    <a:pt x="2684" y="444"/>
                    <a:pt x="2684" y="444"/>
                    <a:pt x="2684" y="444"/>
                  </a:cubicBezTo>
                  <a:cubicBezTo>
                    <a:pt x="2687" y="439"/>
                    <a:pt x="2690" y="428"/>
                    <a:pt x="2690" y="414"/>
                  </a:cubicBezTo>
                  <a:cubicBezTo>
                    <a:pt x="2690" y="400"/>
                    <a:pt x="2687" y="389"/>
                    <a:pt x="2684" y="384"/>
                  </a:cubicBezTo>
                  <a:cubicBezTo>
                    <a:pt x="2480" y="31"/>
                    <a:pt x="2480" y="31"/>
                    <a:pt x="2480" y="31"/>
                  </a:cubicBezTo>
                  <a:cubicBezTo>
                    <a:pt x="2471" y="16"/>
                    <a:pt x="2445" y="0"/>
                    <a:pt x="2428" y="0"/>
                  </a:cubicBezTo>
                  <a:cubicBezTo>
                    <a:pt x="263" y="0"/>
                    <a:pt x="263" y="0"/>
                    <a:pt x="263"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3" y="828"/>
                  </a:cubicBezTo>
                  <a:lnTo>
                    <a:pt x="2428" y="828"/>
                  </a:lnTo>
                  <a:close/>
                </a:path>
              </a:pathLst>
            </a:custGeom>
            <a:noFill/>
            <a:ln w="22225"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nvGrpSpPr>
          <p:cNvPr id="4" name="组合 3"/>
          <p:cNvGrpSpPr/>
          <p:nvPr/>
        </p:nvGrpSpPr>
        <p:grpSpPr>
          <a:xfrm>
            <a:off x="2241148" y="1303085"/>
            <a:ext cx="2540539" cy="715823"/>
            <a:chOff x="2464303" y="-1386968"/>
            <a:chExt cx="2540539" cy="715823"/>
          </a:xfrm>
        </p:grpSpPr>
        <p:sp>
          <p:nvSpPr>
            <p:cNvPr id="120" name="文本框 88"/>
            <p:cNvSpPr txBox="1"/>
            <p:nvPr/>
          </p:nvSpPr>
          <p:spPr>
            <a:xfrm>
              <a:off x="2464303" y="-1386968"/>
              <a:ext cx="1164440" cy="377036"/>
            </a:xfrm>
            <a:prstGeom prst="rect">
              <a:avLst/>
            </a:prstGeom>
            <a:noFill/>
          </p:spPr>
          <p:txBody>
            <a:bodyPr wrap="non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000" b="1" kern="0" noProof="0" dirty="0" smtClean="0">
                  <a:solidFill>
                    <a:srgbClr val="0070C0"/>
                  </a:solidFill>
                  <a:latin typeface="Impact" panose="020B0806030902050204" pitchFamily="34" charset="0"/>
                  <a:ea typeface="微软雅黑" panose="020B0503020204020204" pitchFamily="34" charset="-122"/>
                </a:rPr>
                <a:t>文字标题</a:t>
              </a:r>
              <a:endParaRPr kumimoji="0" lang="zh-CN" altLang="en-US" sz="2000" b="1" i="0" u="none" strike="noStrike" kern="0" cap="none" spc="0" normalizeH="0" baseline="0" noProof="0" dirty="0">
                <a:ln>
                  <a:noFill/>
                </a:ln>
                <a:solidFill>
                  <a:srgbClr val="0070C0"/>
                </a:solidFill>
                <a:effectLst/>
                <a:uLnTx/>
                <a:uFillTx/>
                <a:latin typeface="Impact" panose="020B0806030902050204" pitchFamily="34" charset="0"/>
                <a:ea typeface="微软雅黑" panose="020B0503020204020204" pitchFamily="34" charset="-122"/>
              </a:endParaRPr>
            </a:p>
          </p:txBody>
        </p:sp>
        <p:sp>
          <p:nvSpPr>
            <p:cNvPr id="121" name="TextBox 49"/>
            <p:cNvSpPr txBox="1"/>
            <p:nvPr/>
          </p:nvSpPr>
          <p:spPr>
            <a:xfrm>
              <a:off x="2464304" y="-955848"/>
              <a:ext cx="2540538" cy="284703"/>
            </a:xfrm>
            <a:prstGeom prst="rect">
              <a:avLst/>
            </a:prstGeom>
            <a:noFill/>
            <a:ln w="3175">
              <a:noFill/>
            </a:ln>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mn-ea"/>
                  <a:cs typeface="Arial Unicode MS" panose="020B0604020202020204" charset="-122"/>
                  <a:sym typeface="Batang" panose="02030600000101010101" charset="-127"/>
                </a:rPr>
                <a:t>在此处添加相关的文字概述</a:t>
              </a:r>
              <a:endParaRPr kumimoji="0" lang="en-US" altLang="zh-CN" sz="1400" b="0" i="0" u="none" strike="noStrike" kern="0" cap="none" spc="0" normalizeH="0" baseline="0" noProof="0" dirty="0" smtClean="0">
                <a:ln>
                  <a:noFill/>
                </a:ln>
                <a:solidFill>
                  <a:sysClr val="windowText" lastClr="000000">
                    <a:lumMod val="65000"/>
                    <a:lumOff val="35000"/>
                  </a:sysClr>
                </a:solidFill>
                <a:effectLst/>
                <a:uLnTx/>
                <a:uFillTx/>
                <a:latin typeface="+mn-ea"/>
                <a:cs typeface="Arial Unicode MS" panose="020B0604020202020204" charset="-122"/>
                <a:sym typeface="Batang" panose="02030600000101010101" charset="-127"/>
              </a:endParaRPr>
            </a:p>
          </p:txBody>
        </p:sp>
      </p:grpSp>
      <p:grpSp>
        <p:nvGrpSpPr>
          <p:cNvPr id="2" name="组合 1"/>
          <p:cNvGrpSpPr/>
          <p:nvPr/>
        </p:nvGrpSpPr>
        <p:grpSpPr>
          <a:xfrm>
            <a:off x="756370" y="1134122"/>
            <a:ext cx="1212509" cy="1083381"/>
            <a:chOff x="979525" y="1219446"/>
            <a:chExt cx="1212509" cy="1083381"/>
          </a:xfrm>
        </p:grpSpPr>
        <p:sp>
          <p:nvSpPr>
            <p:cNvPr id="103" name="Freeform 10"/>
            <p:cNvSpPr/>
            <p:nvPr/>
          </p:nvSpPr>
          <p:spPr bwMode="auto">
            <a:xfrm>
              <a:off x="979525" y="1219446"/>
              <a:ext cx="1212509" cy="1083381"/>
            </a:xfrm>
            <a:custGeom>
              <a:avLst/>
              <a:gdLst>
                <a:gd name="T0" fmla="*/ 726 w 1044"/>
                <a:gd name="T1" fmla="*/ 930 h 930"/>
                <a:gd name="T2" fmla="*/ 823 w 1044"/>
                <a:gd name="T3" fmla="*/ 874 h 930"/>
                <a:gd name="T4" fmla="*/ 1027 w 1044"/>
                <a:gd name="T5" fmla="*/ 521 h 930"/>
                <a:gd name="T6" fmla="*/ 1027 w 1044"/>
                <a:gd name="T7" fmla="*/ 409 h 930"/>
                <a:gd name="T8" fmla="*/ 823 w 1044"/>
                <a:gd name="T9" fmla="*/ 56 h 930"/>
                <a:gd name="T10" fmla="*/ 726 w 1044"/>
                <a:gd name="T11" fmla="*/ 0 h 930"/>
                <a:gd name="T12" fmla="*/ 318 w 1044"/>
                <a:gd name="T13" fmla="*/ 0 h 930"/>
                <a:gd name="T14" fmla="*/ 222 w 1044"/>
                <a:gd name="T15" fmla="*/ 56 h 930"/>
                <a:gd name="T16" fmla="*/ 18 w 1044"/>
                <a:gd name="T17" fmla="*/ 409 h 930"/>
                <a:gd name="T18" fmla="*/ 18 w 1044"/>
                <a:gd name="T19" fmla="*/ 521 h 930"/>
                <a:gd name="T20" fmla="*/ 222 w 1044"/>
                <a:gd name="T21" fmla="*/ 874 h 930"/>
                <a:gd name="T22" fmla="*/ 318 w 1044"/>
                <a:gd name="T23" fmla="*/ 930 h 930"/>
                <a:gd name="T24" fmla="*/ 726 w 1044"/>
                <a:gd name="T25"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930">
                  <a:moveTo>
                    <a:pt x="726" y="930"/>
                  </a:moveTo>
                  <a:cubicBezTo>
                    <a:pt x="762" y="930"/>
                    <a:pt x="805" y="905"/>
                    <a:pt x="823" y="874"/>
                  </a:cubicBezTo>
                  <a:cubicBezTo>
                    <a:pt x="1027" y="521"/>
                    <a:pt x="1027" y="521"/>
                    <a:pt x="1027" y="521"/>
                  </a:cubicBezTo>
                  <a:cubicBezTo>
                    <a:pt x="1044" y="490"/>
                    <a:pt x="1044" y="440"/>
                    <a:pt x="1027" y="409"/>
                  </a:cubicBezTo>
                  <a:cubicBezTo>
                    <a:pt x="823" y="56"/>
                    <a:pt x="823" y="56"/>
                    <a:pt x="823" y="56"/>
                  </a:cubicBezTo>
                  <a:cubicBezTo>
                    <a:pt x="805" y="25"/>
                    <a:pt x="762" y="0"/>
                    <a:pt x="726" y="0"/>
                  </a:cubicBezTo>
                  <a:cubicBezTo>
                    <a:pt x="318" y="0"/>
                    <a:pt x="318" y="0"/>
                    <a:pt x="318" y="0"/>
                  </a:cubicBezTo>
                  <a:cubicBezTo>
                    <a:pt x="283" y="0"/>
                    <a:pt x="239" y="25"/>
                    <a:pt x="222" y="56"/>
                  </a:cubicBezTo>
                  <a:cubicBezTo>
                    <a:pt x="18" y="409"/>
                    <a:pt x="18" y="409"/>
                    <a:pt x="18" y="409"/>
                  </a:cubicBezTo>
                  <a:cubicBezTo>
                    <a:pt x="0" y="440"/>
                    <a:pt x="0" y="490"/>
                    <a:pt x="18" y="521"/>
                  </a:cubicBezTo>
                  <a:cubicBezTo>
                    <a:pt x="222" y="874"/>
                    <a:pt x="222" y="874"/>
                    <a:pt x="222" y="874"/>
                  </a:cubicBezTo>
                  <a:cubicBezTo>
                    <a:pt x="239" y="905"/>
                    <a:pt x="283" y="930"/>
                    <a:pt x="318" y="930"/>
                  </a:cubicBezTo>
                  <a:lnTo>
                    <a:pt x="726" y="930"/>
                  </a:lnTo>
                  <a:close/>
                </a:path>
              </a:pathLst>
            </a:custGeom>
            <a:solidFill>
              <a:srgbClr val="0070C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04" name="Freeform 11"/>
            <p:cNvSpPr>
              <a:spLocks noEditPoints="1"/>
            </p:cNvSpPr>
            <p:nvPr/>
          </p:nvSpPr>
          <p:spPr bwMode="auto">
            <a:xfrm>
              <a:off x="1044719" y="1279078"/>
              <a:ext cx="1083791" cy="964119"/>
            </a:xfrm>
            <a:custGeom>
              <a:avLst/>
              <a:gdLst>
                <a:gd name="T0" fmla="*/ 670 w 933"/>
                <a:gd name="T1" fmla="*/ 828 h 828"/>
                <a:gd name="T2" fmla="*/ 723 w 933"/>
                <a:gd name="T3" fmla="*/ 798 h 828"/>
                <a:gd name="T4" fmla="*/ 926 w 933"/>
                <a:gd name="T5" fmla="*/ 444 h 828"/>
                <a:gd name="T6" fmla="*/ 933 w 933"/>
                <a:gd name="T7" fmla="*/ 414 h 828"/>
                <a:gd name="T8" fmla="*/ 926 w 933"/>
                <a:gd name="T9" fmla="*/ 384 h 828"/>
                <a:gd name="T10" fmla="*/ 723 w 933"/>
                <a:gd name="T11" fmla="*/ 31 h 828"/>
                <a:gd name="T12" fmla="*/ 670 w 933"/>
                <a:gd name="T13" fmla="*/ 0 h 828"/>
                <a:gd name="T14" fmla="*/ 262 w 933"/>
                <a:gd name="T15" fmla="*/ 0 h 828"/>
                <a:gd name="T16" fmla="*/ 210 w 933"/>
                <a:gd name="T17" fmla="*/ 31 h 828"/>
                <a:gd name="T18" fmla="*/ 6 w 933"/>
                <a:gd name="T19" fmla="*/ 384 h 828"/>
                <a:gd name="T20" fmla="*/ 0 w 933"/>
                <a:gd name="T21" fmla="*/ 414 h 828"/>
                <a:gd name="T22" fmla="*/ 6 w 933"/>
                <a:gd name="T23" fmla="*/ 445 h 828"/>
                <a:gd name="T24" fmla="*/ 210 w 933"/>
                <a:gd name="T25" fmla="*/ 798 h 828"/>
                <a:gd name="T26" fmla="*/ 262 w 933"/>
                <a:gd name="T27" fmla="*/ 828 h 828"/>
                <a:gd name="T28" fmla="*/ 670 w 933"/>
                <a:gd name="T29" fmla="*/ 828 h 828"/>
                <a:gd name="T30" fmla="*/ 771 w 933"/>
                <a:gd name="T31" fmla="*/ 549 h 828"/>
                <a:gd name="T32" fmla="*/ 762 w 933"/>
                <a:gd name="T33" fmla="*/ 515 h 828"/>
                <a:gd name="T34" fmla="*/ 820 w 933"/>
                <a:gd name="T35" fmla="*/ 414 h 828"/>
                <a:gd name="T36" fmla="*/ 762 w 933"/>
                <a:gd name="T37" fmla="*/ 313 h 828"/>
                <a:gd name="T38" fmla="*/ 771 w 933"/>
                <a:gd name="T39" fmla="*/ 280 h 828"/>
                <a:gd name="T40" fmla="*/ 804 w 933"/>
                <a:gd name="T41" fmla="*/ 289 h 828"/>
                <a:gd name="T42" fmla="*/ 877 w 933"/>
                <a:gd name="T43" fmla="*/ 414 h 828"/>
                <a:gd name="T44" fmla="*/ 804 w 933"/>
                <a:gd name="T45" fmla="*/ 540 h 828"/>
                <a:gd name="T46" fmla="*/ 783 w 933"/>
                <a:gd name="T47" fmla="*/ 552 h 828"/>
                <a:gd name="T48" fmla="*/ 771 w 933"/>
                <a:gd name="T49" fmla="*/ 549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3" h="828">
                  <a:moveTo>
                    <a:pt x="670" y="828"/>
                  </a:moveTo>
                  <a:cubicBezTo>
                    <a:pt x="687" y="828"/>
                    <a:pt x="714" y="813"/>
                    <a:pt x="723" y="798"/>
                  </a:cubicBezTo>
                  <a:cubicBezTo>
                    <a:pt x="926" y="444"/>
                    <a:pt x="926" y="444"/>
                    <a:pt x="926" y="444"/>
                  </a:cubicBezTo>
                  <a:cubicBezTo>
                    <a:pt x="930" y="439"/>
                    <a:pt x="933" y="428"/>
                    <a:pt x="933" y="414"/>
                  </a:cubicBezTo>
                  <a:cubicBezTo>
                    <a:pt x="933" y="400"/>
                    <a:pt x="930" y="389"/>
                    <a:pt x="926" y="384"/>
                  </a:cubicBezTo>
                  <a:cubicBezTo>
                    <a:pt x="723" y="31"/>
                    <a:pt x="723" y="31"/>
                    <a:pt x="723" y="31"/>
                  </a:cubicBezTo>
                  <a:cubicBezTo>
                    <a:pt x="714" y="16"/>
                    <a:pt x="687" y="0"/>
                    <a:pt x="670" y="0"/>
                  </a:cubicBezTo>
                  <a:cubicBezTo>
                    <a:pt x="262" y="0"/>
                    <a:pt x="262" y="0"/>
                    <a:pt x="262"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2" y="828"/>
                  </a:cubicBezTo>
                  <a:lnTo>
                    <a:pt x="670" y="828"/>
                  </a:lnTo>
                  <a:close/>
                  <a:moveTo>
                    <a:pt x="771" y="549"/>
                  </a:moveTo>
                  <a:cubicBezTo>
                    <a:pt x="759" y="542"/>
                    <a:pt x="755" y="527"/>
                    <a:pt x="762" y="515"/>
                  </a:cubicBezTo>
                  <a:cubicBezTo>
                    <a:pt x="820" y="414"/>
                    <a:pt x="820" y="414"/>
                    <a:pt x="820" y="414"/>
                  </a:cubicBezTo>
                  <a:cubicBezTo>
                    <a:pt x="762" y="313"/>
                    <a:pt x="762" y="313"/>
                    <a:pt x="762" y="313"/>
                  </a:cubicBezTo>
                  <a:cubicBezTo>
                    <a:pt x="755" y="301"/>
                    <a:pt x="759" y="287"/>
                    <a:pt x="771" y="280"/>
                  </a:cubicBezTo>
                  <a:cubicBezTo>
                    <a:pt x="783" y="273"/>
                    <a:pt x="798" y="277"/>
                    <a:pt x="804" y="289"/>
                  </a:cubicBezTo>
                  <a:cubicBezTo>
                    <a:pt x="877" y="414"/>
                    <a:pt x="877" y="414"/>
                    <a:pt x="877" y="414"/>
                  </a:cubicBezTo>
                  <a:cubicBezTo>
                    <a:pt x="804" y="540"/>
                    <a:pt x="804" y="540"/>
                    <a:pt x="804" y="540"/>
                  </a:cubicBezTo>
                  <a:cubicBezTo>
                    <a:pt x="800" y="547"/>
                    <a:pt x="792" y="552"/>
                    <a:pt x="783" y="552"/>
                  </a:cubicBezTo>
                  <a:cubicBezTo>
                    <a:pt x="779" y="552"/>
                    <a:pt x="775" y="551"/>
                    <a:pt x="771" y="549"/>
                  </a:cubicBez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05" name="Freeform 12"/>
            <p:cNvSpPr/>
            <p:nvPr/>
          </p:nvSpPr>
          <p:spPr bwMode="auto">
            <a:xfrm>
              <a:off x="1044379" y="1279221"/>
              <a:ext cx="1084588" cy="964085"/>
            </a:xfrm>
            <a:custGeom>
              <a:avLst/>
              <a:gdLst>
                <a:gd name="T0" fmla="*/ 1116384 w 933"/>
                <a:gd name="T1" fmla="*/ 1382761 h 828"/>
                <a:gd name="T2" fmla="*/ 1204695 w 933"/>
                <a:gd name="T3" fmla="*/ 1332661 h 828"/>
                <a:gd name="T4" fmla="*/ 1542943 w 933"/>
                <a:gd name="T5" fmla="*/ 741481 h 828"/>
                <a:gd name="T6" fmla="*/ 1554607 w 933"/>
                <a:gd name="T7" fmla="*/ 691381 h 828"/>
                <a:gd name="T8" fmla="*/ 1542943 w 933"/>
                <a:gd name="T9" fmla="*/ 641280 h 828"/>
                <a:gd name="T10" fmla="*/ 1204695 w 933"/>
                <a:gd name="T11" fmla="*/ 51770 h 828"/>
                <a:gd name="T12" fmla="*/ 1116384 w 933"/>
                <a:gd name="T13" fmla="*/ 0 h 828"/>
                <a:gd name="T14" fmla="*/ 436556 w 933"/>
                <a:gd name="T15" fmla="*/ 0 h 828"/>
                <a:gd name="T16" fmla="*/ 349912 w 933"/>
                <a:gd name="T17" fmla="*/ 51770 h 828"/>
                <a:gd name="T18" fmla="*/ 9997 w 933"/>
                <a:gd name="T19" fmla="*/ 641280 h 828"/>
                <a:gd name="T20" fmla="*/ 0 w 933"/>
                <a:gd name="T21" fmla="*/ 691381 h 828"/>
                <a:gd name="T22" fmla="*/ 9997 w 933"/>
                <a:gd name="T23" fmla="*/ 743151 h 828"/>
                <a:gd name="T24" fmla="*/ 349912 w 933"/>
                <a:gd name="T25" fmla="*/ 1332661 h 828"/>
                <a:gd name="T26" fmla="*/ 436556 w 933"/>
                <a:gd name="T27" fmla="*/ 1382761 h 828"/>
                <a:gd name="T28" fmla="*/ 1116384 w 933"/>
                <a:gd name="T29" fmla="*/ 1382761 h 8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33" h="828">
                  <a:moveTo>
                    <a:pt x="670" y="828"/>
                  </a:moveTo>
                  <a:cubicBezTo>
                    <a:pt x="687" y="828"/>
                    <a:pt x="714" y="813"/>
                    <a:pt x="723" y="798"/>
                  </a:cubicBezTo>
                  <a:cubicBezTo>
                    <a:pt x="926" y="444"/>
                    <a:pt x="926" y="444"/>
                    <a:pt x="926" y="444"/>
                  </a:cubicBezTo>
                  <a:cubicBezTo>
                    <a:pt x="930" y="439"/>
                    <a:pt x="933" y="428"/>
                    <a:pt x="933" y="414"/>
                  </a:cubicBezTo>
                  <a:cubicBezTo>
                    <a:pt x="933" y="400"/>
                    <a:pt x="930" y="389"/>
                    <a:pt x="926" y="384"/>
                  </a:cubicBezTo>
                  <a:cubicBezTo>
                    <a:pt x="723" y="31"/>
                    <a:pt x="723" y="31"/>
                    <a:pt x="723" y="31"/>
                  </a:cubicBezTo>
                  <a:cubicBezTo>
                    <a:pt x="714" y="16"/>
                    <a:pt x="687" y="0"/>
                    <a:pt x="670" y="0"/>
                  </a:cubicBezTo>
                  <a:cubicBezTo>
                    <a:pt x="262" y="0"/>
                    <a:pt x="262" y="0"/>
                    <a:pt x="262"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2" y="828"/>
                  </a:cubicBezTo>
                  <a:lnTo>
                    <a:pt x="670" y="828"/>
                  </a:lnTo>
                  <a:close/>
                </a:path>
              </a:pathLst>
            </a:custGeom>
            <a:noFill/>
            <a:ln w="22225"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26" name="Freeform 9"/>
            <p:cNvSpPr>
              <a:spLocks noEditPoints="1"/>
            </p:cNvSpPr>
            <p:nvPr/>
          </p:nvSpPr>
          <p:spPr bwMode="auto">
            <a:xfrm>
              <a:off x="1352048" y="1511664"/>
              <a:ext cx="468143" cy="469314"/>
            </a:xfrm>
            <a:custGeom>
              <a:avLst/>
              <a:gdLst>
                <a:gd name="T0" fmla="*/ 77737 w 406"/>
                <a:gd name="T1" fmla="*/ 370453 h 407"/>
                <a:gd name="T2" fmla="*/ 72775 w 406"/>
                <a:gd name="T3" fmla="*/ 358876 h 407"/>
                <a:gd name="T4" fmla="*/ 62851 w 406"/>
                <a:gd name="T5" fmla="*/ 352261 h 407"/>
                <a:gd name="T6" fmla="*/ 67813 w 406"/>
                <a:gd name="T7" fmla="*/ 372107 h 407"/>
                <a:gd name="T8" fmla="*/ 86007 w 406"/>
                <a:gd name="T9" fmla="*/ 380376 h 407"/>
                <a:gd name="T10" fmla="*/ 26464 w 406"/>
                <a:gd name="T11" fmla="*/ 253033 h 407"/>
                <a:gd name="T12" fmla="*/ 97584 w 406"/>
                <a:gd name="T13" fmla="*/ 138920 h 407"/>
                <a:gd name="T14" fmla="*/ 135626 w 406"/>
                <a:gd name="T15" fmla="*/ 114113 h 407"/>
                <a:gd name="T16" fmla="*/ 150512 w 406"/>
                <a:gd name="T17" fmla="*/ 67806 h 407"/>
                <a:gd name="T18" fmla="*/ 99238 w 406"/>
                <a:gd name="T19" fmla="*/ 104190 h 407"/>
                <a:gd name="T20" fmla="*/ 3308 w 406"/>
                <a:gd name="T21" fmla="*/ 297686 h 407"/>
                <a:gd name="T22" fmla="*/ 79391 w 406"/>
                <a:gd name="T23" fmla="*/ 386991 h 407"/>
                <a:gd name="T24" fmla="*/ 168705 w 406"/>
                <a:gd name="T25" fmla="*/ 49614 h 407"/>
                <a:gd name="T26" fmla="*/ 244788 w 406"/>
                <a:gd name="T27" fmla="*/ 23153 h 407"/>
                <a:gd name="T28" fmla="*/ 188553 w 406"/>
                <a:gd name="T29" fmla="*/ 47960 h 407"/>
                <a:gd name="T30" fmla="*/ 234864 w 406"/>
                <a:gd name="T31" fmla="*/ 19846 h 407"/>
                <a:gd name="T32" fmla="*/ 190207 w 406"/>
                <a:gd name="T33" fmla="*/ 39691 h 407"/>
                <a:gd name="T34" fmla="*/ 170359 w 406"/>
                <a:gd name="T35" fmla="*/ 51268 h 407"/>
                <a:gd name="T36" fmla="*/ 16540 w 406"/>
                <a:gd name="T37" fmla="*/ 324146 h 407"/>
                <a:gd name="T38" fmla="*/ 18194 w 406"/>
                <a:gd name="T39" fmla="*/ 324146 h 407"/>
                <a:gd name="T40" fmla="*/ 332449 w 406"/>
                <a:gd name="T41" fmla="*/ 625140 h 407"/>
                <a:gd name="T42" fmla="*/ 229902 w 406"/>
                <a:gd name="T43" fmla="*/ 454797 h 407"/>
                <a:gd name="T44" fmla="*/ 84353 w 406"/>
                <a:gd name="T45" fmla="*/ 411798 h 407"/>
                <a:gd name="T46" fmla="*/ 47965 w 406"/>
                <a:gd name="T47" fmla="*/ 415106 h 407"/>
                <a:gd name="T48" fmla="*/ 8270 w 406"/>
                <a:gd name="T49" fmla="*/ 398568 h 407"/>
                <a:gd name="T50" fmla="*/ 14886 w 406"/>
                <a:gd name="T51" fmla="*/ 436605 h 407"/>
                <a:gd name="T52" fmla="*/ 133972 w 406"/>
                <a:gd name="T53" fmla="*/ 583794 h 407"/>
                <a:gd name="T54" fmla="*/ 28118 w 406"/>
                <a:gd name="T55" fmla="*/ 373761 h 407"/>
                <a:gd name="T56" fmla="*/ 31425 w 406"/>
                <a:gd name="T57" fmla="*/ 365492 h 407"/>
                <a:gd name="T58" fmla="*/ 23156 w 406"/>
                <a:gd name="T59" fmla="*/ 355569 h 407"/>
                <a:gd name="T60" fmla="*/ 13232 w 406"/>
                <a:gd name="T61" fmla="*/ 355569 h 407"/>
                <a:gd name="T62" fmla="*/ 466420 w 406"/>
                <a:gd name="T63" fmla="*/ 61191 h 407"/>
                <a:gd name="T64" fmla="*/ 511078 w 406"/>
                <a:gd name="T65" fmla="*/ 69460 h 407"/>
                <a:gd name="T66" fmla="*/ 645049 w 406"/>
                <a:gd name="T67" fmla="*/ 464720 h 407"/>
                <a:gd name="T68" fmla="*/ 471382 w 406"/>
                <a:gd name="T69" fmla="*/ 61191 h 407"/>
                <a:gd name="T70" fmla="*/ 471382 w 406"/>
                <a:gd name="T71" fmla="*/ 61191 h 407"/>
                <a:gd name="T72" fmla="*/ 654973 w 406"/>
                <a:gd name="T73" fmla="*/ 223264 h 407"/>
                <a:gd name="T74" fmla="*/ 650011 w 406"/>
                <a:gd name="T75" fmla="*/ 196803 h 407"/>
                <a:gd name="T76" fmla="*/ 562351 w 406"/>
                <a:gd name="T77" fmla="*/ 76075 h 407"/>
                <a:gd name="T78" fmla="*/ 320871 w 406"/>
                <a:gd name="T79" fmla="*/ 11577 h 407"/>
                <a:gd name="T80" fmla="*/ 305985 w 406"/>
                <a:gd name="T81" fmla="*/ 24807 h 407"/>
                <a:gd name="T82" fmla="*/ 279521 w 406"/>
                <a:gd name="T83" fmla="*/ 21500 h 407"/>
                <a:gd name="T84" fmla="*/ 274560 w 406"/>
                <a:gd name="T85" fmla="*/ 33076 h 407"/>
                <a:gd name="T86" fmla="*/ 296061 w 406"/>
                <a:gd name="T87" fmla="*/ 28115 h 407"/>
                <a:gd name="T88" fmla="*/ 317563 w 406"/>
                <a:gd name="T89" fmla="*/ 31422 h 407"/>
                <a:gd name="T90" fmla="*/ 305985 w 406"/>
                <a:gd name="T91" fmla="*/ 90959 h 407"/>
                <a:gd name="T92" fmla="*/ 370490 w 406"/>
                <a:gd name="T93" fmla="*/ 44653 h 407"/>
                <a:gd name="T94" fmla="*/ 400261 w 406"/>
                <a:gd name="T95" fmla="*/ 41345 h 407"/>
                <a:gd name="T96" fmla="*/ 491230 w 406"/>
                <a:gd name="T97" fmla="*/ 61191 h 407"/>
                <a:gd name="T98" fmla="*/ 469728 w 406"/>
                <a:gd name="T99" fmla="*/ 82690 h 407"/>
                <a:gd name="T100" fmla="*/ 393646 w 406"/>
                <a:gd name="T101" fmla="*/ 74421 h 407"/>
                <a:gd name="T102" fmla="*/ 310947 w 406"/>
                <a:gd name="T103" fmla="*/ 158766 h 407"/>
                <a:gd name="T104" fmla="*/ 365528 w 406"/>
                <a:gd name="T105" fmla="*/ 309262 h 407"/>
                <a:gd name="T106" fmla="*/ 529271 w 406"/>
                <a:gd name="T107" fmla="*/ 353915 h 407"/>
                <a:gd name="T108" fmla="*/ 539195 w 406"/>
                <a:gd name="T109" fmla="*/ 570564 h 407"/>
                <a:gd name="T110" fmla="*/ 613624 w 406"/>
                <a:gd name="T111" fmla="*/ 128997 h 407"/>
                <a:gd name="T112" fmla="*/ 347334 w 406"/>
                <a:gd name="T113" fmla="*/ 11577 h 407"/>
                <a:gd name="T114" fmla="*/ 353950 w 406"/>
                <a:gd name="T115" fmla="*/ 11577 h 407"/>
                <a:gd name="T116" fmla="*/ 444919 w 406"/>
                <a:gd name="T117" fmla="*/ 23153 h 407"/>
                <a:gd name="T118" fmla="*/ 448227 w 406"/>
                <a:gd name="T119" fmla="*/ 38038 h 407"/>
                <a:gd name="T120" fmla="*/ 456497 w 406"/>
                <a:gd name="T121" fmla="*/ 28115 h 407"/>
                <a:gd name="T122" fmla="*/ 382068 w 406"/>
                <a:gd name="T123" fmla="*/ 54576 h 407"/>
                <a:gd name="T124" fmla="*/ 461458 w 406"/>
                <a:gd name="T125" fmla="*/ 57883 h 4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6" h="407">
                  <a:moveTo>
                    <a:pt x="44" y="222"/>
                  </a:moveTo>
                  <a:cubicBezTo>
                    <a:pt x="44" y="223"/>
                    <a:pt x="45" y="223"/>
                    <a:pt x="45" y="223"/>
                  </a:cubicBezTo>
                  <a:cubicBezTo>
                    <a:pt x="45" y="223"/>
                    <a:pt x="45" y="223"/>
                    <a:pt x="45" y="223"/>
                  </a:cubicBezTo>
                  <a:cubicBezTo>
                    <a:pt x="45" y="222"/>
                    <a:pt x="45" y="222"/>
                    <a:pt x="45" y="222"/>
                  </a:cubicBezTo>
                  <a:cubicBezTo>
                    <a:pt x="45" y="221"/>
                    <a:pt x="45" y="221"/>
                    <a:pt x="45" y="221"/>
                  </a:cubicBezTo>
                  <a:cubicBezTo>
                    <a:pt x="45" y="221"/>
                    <a:pt x="45" y="221"/>
                    <a:pt x="45" y="221"/>
                  </a:cubicBezTo>
                  <a:cubicBezTo>
                    <a:pt x="45" y="221"/>
                    <a:pt x="45" y="221"/>
                    <a:pt x="45" y="221"/>
                  </a:cubicBezTo>
                  <a:cubicBezTo>
                    <a:pt x="44" y="221"/>
                    <a:pt x="44" y="221"/>
                    <a:pt x="44" y="221"/>
                  </a:cubicBezTo>
                  <a:cubicBezTo>
                    <a:pt x="44" y="222"/>
                    <a:pt x="44" y="222"/>
                    <a:pt x="44" y="222"/>
                  </a:cubicBezTo>
                  <a:close/>
                  <a:moveTo>
                    <a:pt x="45" y="221"/>
                  </a:moveTo>
                  <a:cubicBezTo>
                    <a:pt x="45" y="221"/>
                    <a:pt x="45" y="221"/>
                    <a:pt x="45" y="221"/>
                  </a:cubicBezTo>
                  <a:cubicBezTo>
                    <a:pt x="45" y="221"/>
                    <a:pt x="45" y="221"/>
                    <a:pt x="45" y="221"/>
                  </a:cubicBezTo>
                  <a:cubicBezTo>
                    <a:pt x="45" y="221"/>
                    <a:pt x="45" y="220"/>
                    <a:pt x="45" y="220"/>
                  </a:cubicBezTo>
                  <a:cubicBezTo>
                    <a:pt x="45" y="219"/>
                    <a:pt x="45" y="219"/>
                    <a:pt x="45" y="219"/>
                  </a:cubicBezTo>
                  <a:cubicBezTo>
                    <a:pt x="45" y="219"/>
                    <a:pt x="45" y="219"/>
                    <a:pt x="45" y="219"/>
                  </a:cubicBezTo>
                  <a:cubicBezTo>
                    <a:pt x="45" y="219"/>
                    <a:pt x="45" y="219"/>
                    <a:pt x="45" y="219"/>
                  </a:cubicBezTo>
                  <a:cubicBezTo>
                    <a:pt x="44" y="220"/>
                    <a:pt x="44" y="220"/>
                    <a:pt x="44" y="220"/>
                  </a:cubicBezTo>
                  <a:cubicBezTo>
                    <a:pt x="44" y="220"/>
                    <a:pt x="44" y="220"/>
                    <a:pt x="45" y="221"/>
                  </a:cubicBezTo>
                  <a:close/>
                  <a:moveTo>
                    <a:pt x="47" y="225"/>
                  </a:moveTo>
                  <a:cubicBezTo>
                    <a:pt x="47" y="224"/>
                    <a:pt x="47" y="224"/>
                    <a:pt x="47" y="224"/>
                  </a:cubicBezTo>
                  <a:cubicBezTo>
                    <a:pt x="47" y="224"/>
                    <a:pt x="47" y="224"/>
                    <a:pt x="47" y="224"/>
                  </a:cubicBezTo>
                  <a:cubicBezTo>
                    <a:pt x="46" y="224"/>
                    <a:pt x="46" y="224"/>
                    <a:pt x="46" y="224"/>
                  </a:cubicBezTo>
                  <a:cubicBezTo>
                    <a:pt x="46" y="225"/>
                    <a:pt x="46" y="225"/>
                    <a:pt x="46" y="225"/>
                  </a:cubicBezTo>
                  <a:cubicBezTo>
                    <a:pt x="46" y="225"/>
                    <a:pt x="46" y="225"/>
                    <a:pt x="46" y="225"/>
                  </a:cubicBezTo>
                  <a:cubicBezTo>
                    <a:pt x="46" y="226"/>
                    <a:pt x="46" y="226"/>
                    <a:pt x="46" y="226"/>
                  </a:cubicBezTo>
                  <a:cubicBezTo>
                    <a:pt x="46" y="227"/>
                    <a:pt x="46" y="227"/>
                    <a:pt x="46" y="227"/>
                  </a:cubicBezTo>
                  <a:cubicBezTo>
                    <a:pt x="47" y="226"/>
                    <a:pt x="47" y="226"/>
                    <a:pt x="47" y="226"/>
                  </a:cubicBezTo>
                  <a:cubicBezTo>
                    <a:pt x="47" y="226"/>
                    <a:pt x="47" y="225"/>
                    <a:pt x="47" y="225"/>
                  </a:cubicBezTo>
                  <a:close/>
                  <a:moveTo>
                    <a:pt x="40" y="214"/>
                  </a:moveTo>
                  <a:cubicBezTo>
                    <a:pt x="40" y="215"/>
                    <a:pt x="40" y="215"/>
                    <a:pt x="40" y="215"/>
                  </a:cubicBezTo>
                  <a:cubicBezTo>
                    <a:pt x="39" y="215"/>
                    <a:pt x="39" y="215"/>
                    <a:pt x="39" y="215"/>
                  </a:cubicBezTo>
                  <a:cubicBezTo>
                    <a:pt x="39" y="215"/>
                    <a:pt x="39" y="216"/>
                    <a:pt x="40" y="216"/>
                  </a:cubicBezTo>
                  <a:cubicBezTo>
                    <a:pt x="40" y="216"/>
                    <a:pt x="40" y="216"/>
                    <a:pt x="40" y="216"/>
                  </a:cubicBezTo>
                  <a:cubicBezTo>
                    <a:pt x="40" y="216"/>
                    <a:pt x="40" y="216"/>
                    <a:pt x="40" y="216"/>
                  </a:cubicBezTo>
                  <a:cubicBezTo>
                    <a:pt x="40" y="216"/>
                    <a:pt x="40" y="216"/>
                    <a:pt x="40" y="216"/>
                  </a:cubicBezTo>
                  <a:cubicBezTo>
                    <a:pt x="40" y="216"/>
                    <a:pt x="40" y="216"/>
                    <a:pt x="40" y="215"/>
                  </a:cubicBezTo>
                  <a:cubicBezTo>
                    <a:pt x="40" y="214"/>
                    <a:pt x="40" y="214"/>
                    <a:pt x="40" y="214"/>
                  </a:cubicBezTo>
                  <a:cubicBezTo>
                    <a:pt x="40" y="214"/>
                    <a:pt x="40" y="214"/>
                    <a:pt x="40" y="214"/>
                  </a:cubicBezTo>
                  <a:cubicBezTo>
                    <a:pt x="40" y="214"/>
                    <a:pt x="40" y="214"/>
                    <a:pt x="40" y="214"/>
                  </a:cubicBezTo>
                  <a:close/>
                  <a:moveTo>
                    <a:pt x="44" y="217"/>
                  </a:moveTo>
                  <a:cubicBezTo>
                    <a:pt x="43" y="217"/>
                    <a:pt x="43" y="217"/>
                    <a:pt x="43" y="217"/>
                  </a:cubicBezTo>
                  <a:cubicBezTo>
                    <a:pt x="43" y="217"/>
                    <a:pt x="43" y="217"/>
                    <a:pt x="43" y="217"/>
                  </a:cubicBezTo>
                  <a:cubicBezTo>
                    <a:pt x="43" y="218"/>
                    <a:pt x="43" y="219"/>
                    <a:pt x="43" y="219"/>
                  </a:cubicBezTo>
                  <a:cubicBezTo>
                    <a:pt x="43" y="219"/>
                    <a:pt x="43" y="219"/>
                    <a:pt x="43" y="219"/>
                  </a:cubicBezTo>
                  <a:cubicBezTo>
                    <a:pt x="44" y="219"/>
                    <a:pt x="44" y="218"/>
                    <a:pt x="44" y="217"/>
                  </a:cubicBezTo>
                  <a:cubicBezTo>
                    <a:pt x="44" y="217"/>
                    <a:pt x="44" y="217"/>
                    <a:pt x="44" y="217"/>
                  </a:cubicBezTo>
                  <a:close/>
                  <a:moveTo>
                    <a:pt x="41" y="215"/>
                  </a:moveTo>
                  <a:cubicBezTo>
                    <a:pt x="42" y="214"/>
                    <a:pt x="42" y="214"/>
                    <a:pt x="42" y="214"/>
                  </a:cubicBezTo>
                  <a:cubicBezTo>
                    <a:pt x="42" y="214"/>
                    <a:pt x="42" y="214"/>
                    <a:pt x="42" y="214"/>
                  </a:cubicBezTo>
                  <a:cubicBezTo>
                    <a:pt x="41" y="214"/>
                    <a:pt x="41" y="214"/>
                    <a:pt x="41" y="214"/>
                  </a:cubicBezTo>
                  <a:cubicBezTo>
                    <a:pt x="41" y="214"/>
                    <a:pt x="41" y="214"/>
                    <a:pt x="41" y="214"/>
                  </a:cubicBezTo>
                  <a:cubicBezTo>
                    <a:pt x="41" y="214"/>
                    <a:pt x="41" y="214"/>
                    <a:pt x="41" y="214"/>
                  </a:cubicBezTo>
                  <a:cubicBezTo>
                    <a:pt x="41" y="214"/>
                    <a:pt x="41" y="215"/>
                    <a:pt x="41" y="215"/>
                  </a:cubicBezTo>
                  <a:close/>
                  <a:moveTo>
                    <a:pt x="39" y="213"/>
                  </a:moveTo>
                  <a:cubicBezTo>
                    <a:pt x="39" y="212"/>
                    <a:pt x="39" y="212"/>
                    <a:pt x="39" y="212"/>
                  </a:cubicBezTo>
                  <a:cubicBezTo>
                    <a:pt x="39" y="212"/>
                    <a:pt x="39" y="212"/>
                    <a:pt x="39" y="212"/>
                  </a:cubicBezTo>
                  <a:cubicBezTo>
                    <a:pt x="39" y="211"/>
                    <a:pt x="39" y="211"/>
                    <a:pt x="39" y="211"/>
                  </a:cubicBezTo>
                  <a:cubicBezTo>
                    <a:pt x="38" y="211"/>
                    <a:pt x="38" y="211"/>
                    <a:pt x="38" y="211"/>
                  </a:cubicBezTo>
                  <a:cubicBezTo>
                    <a:pt x="38" y="211"/>
                    <a:pt x="38" y="211"/>
                    <a:pt x="38" y="211"/>
                  </a:cubicBezTo>
                  <a:cubicBezTo>
                    <a:pt x="38" y="212"/>
                    <a:pt x="38" y="212"/>
                    <a:pt x="38" y="213"/>
                  </a:cubicBezTo>
                  <a:lnTo>
                    <a:pt x="39" y="213"/>
                  </a:lnTo>
                  <a:close/>
                  <a:moveTo>
                    <a:pt x="41" y="224"/>
                  </a:moveTo>
                  <a:cubicBezTo>
                    <a:pt x="41" y="224"/>
                    <a:pt x="41" y="224"/>
                    <a:pt x="41" y="224"/>
                  </a:cubicBezTo>
                  <a:cubicBezTo>
                    <a:pt x="41" y="224"/>
                    <a:pt x="41" y="224"/>
                    <a:pt x="41" y="224"/>
                  </a:cubicBezTo>
                  <a:cubicBezTo>
                    <a:pt x="41" y="224"/>
                    <a:pt x="41" y="224"/>
                    <a:pt x="41" y="224"/>
                  </a:cubicBezTo>
                  <a:cubicBezTo>
                    <a:pt x="40" y="224"/>
                    <a:pt x="40" y="224"/>
                    <a:pt x="40" y="224"/>
                  </a:cubicBezTo>
                  <a:cubicBezTo>
                    <a:pt x="40" y="224"/>
                    <a:pt x="40" y="224"/>
                    <a:pt x="40" y="224"/>
                  </a:cubicBezTo>
                  <a:cubicBezTo>
                    <a:pt x="40" y="224"/>
                    <a:pt x="40" y="224"/>
                    <a:pt x="40" y="224"/>
                  </a:cubicBezTo>
                  <a:cubicBezTo>
                    <a:pt x="40" y="224"/>
                    <a:pt x="40" y="224"/>
                    <a:pt x="40" y="224"/>
                  </a:cubicBezTo>
                  <a:cubicBezTo>
                    <a:pt x="40" y="224"/>
                    <a:pt x="40" y="224"/>
                    <a:pt x="40" y="224"/>
                  </a:cubicBezTo>
                  <a:cubicBezTo>
                    <a:pt x="40" y="224"/>
                    <a:pt x="40" y="224"/>
                    <a:pt x="40" y="224"/>
                  </a:cubicBezTo>
                  <a:cubicBezTo>
                    <a:pt x="40" y="225"/>
                    <a:pt x="40" y="225"/>
                    <a:pt x="40" y="225"/>
                  </a:cubicBezTo>
                  <a:cubicBezTo>
                    <a:pt x="40" y="225"/>
                    <a:pt x="40" y="225"/>
                    <a:pt x="40" y="225"/>
                  </a:cubicBezTo>
                  <a:cubicBezTo>
                    <a:pt x="40" y="225"/>
                    <a:pt x="40" y="225"/>
                    <a:pt x="40" y="225"/>
                  </a:cubicBezTo>
                  <a:cubicBezTo>
                    <a:pt x="40" y="225"/>
                    <a:pt x="40" y="225"/>
                    <a:pt x="40" y="225"/>
                  </a:cubicBezTo>
                  <a:cubicBezTo>
                    <a:pt x="41" y="225"/>
                    <a:pt x="41" y="225"/>
                    <a:pt x="41" y="225"/>
                  </a:cubicBezTo>
                  <a:cubicBezTo>
                    <a:pt x="41" y="225"/>
                    <a:pt x="41" y="225"/>
                    <a:pt x="41" y="225"/>
                  </a:cubicBezTo>
                  <a:cubicBezTo>
                    <a:pt x="41" y="225"/>
                    <a:pt x="41" y="225"/>
                    <a:pt x="41" y="225"/>
                  </a:cubicBezTo>
                  <a:cubicBezTo>
                    <a:pt x="41" y="225"/>
                    <a:pt x="41" y="225"/>
                    <a:pt x="41" y="225"/>
                  </a:cubicBezTo>
                  <a:cubicBezTo>
                    <a:pt x="41" y="225"/>
                    <a:pt x="41" y="225"/>
                    <a:pt x="41" y="225"/>
                  </a:cubicBezTo>
                  <a:cubicBezTo>
                    <a:pt x="41" y="225"/>
                    <a:pt x="41" y="225"/>
                    <a:pt x="41" y="225"/>
                  </a:cubicBezTo>
                  <a:lnTo>
                    <a:pt x="41" y="224"/>
                  </a:lnTo>
                  <a:close/>
                  <a:moveTo>
                    <a:pt x="48" y="239"/>
                  </a:moveTo>
                  <a:cubicBezTo>
                    <a:pt x="49" y="239"/>
                    <a:pt x="49" y="239"/>
                    <a:pt x="49" y="239"/>
                  </a:cubicBezTo>
                  <a:cubicBezTo>
                    <a:pt x="49" y="239"/>
                    <a:pt x="49" y="239"/>
                    <a:pt x="49" y="239"/>
                  </a:cubicBezTo>
                  <a:cubicBezTo>
                    <a:pt x="49" y="238"/>
                    <a:pt x="48" y="238"/>
                    <a:pt x="48" y="238"/>
                  </a:cubicBezTo>
                  <a:cubicBezTo>
                    <a:pt x="48" y="238"/>
                    <a:pt x="48" y="238"/>
                    <a:pt x="48" y="238"/>
                  </a:cubicBezTo>
                  <a:cubicBezTo>
                    <a:pt x="48" y="238"/>
                    <a:pt x="48" y="238"/>
                    <a:pt x="48" y="238"/>
                  </a:cubicBezTo>
                  <a:cubicBezTo>
                    <a:pt x="48" y="238"/>
                    <a:pt x="48" y="238"/>
                    <a:pt x="48" y="238"/>
                  </a:cubicBezTo>
                  <a:cubicBezTo>
                    <a:pt x="48" y="238"/>
                    <a:pt x="48" y="238"/>
                    <a:pt x="48" y="238"/>
                  </a:cubicBezTo>
                  <a:cubicBezTo>
                    <a:pt x="48" y="238"/>
                    <a:pt x="48" y="238"/>
                    <a:pt x="48" y="238"/>
                  </a:cubicBezTo>
                  <a:cubicBezTo>
                    <a:pt x="48" y="238"/>
                    <a:pt x="48" y="238"/>
                    <a:pt x="48" y="238"/>
                  </a:cubicBezTo>
                  <a:cubicBezTo>
                    <a:pt x="48" y="239"/>
                    <a:pt x="48" y="239"/>
                    <a:pt x="48" y="239"/>
                  </a:cubicBezTo>
                  <a:close/>
                  <a:moveTo>
                    <a:pt x="52" y="230"/>
                  </a:moveTo>
                  <a:cubicBezTo>
                    <a:pt x="51" y="230"/>
                    <a:pt x="51" y="230"/>
                    <a:pt x="51" y="230"/>
                  </a:cubicBezTo>
                  <a:cubicBezTo>
                    <a:pt x="51" y="230"/>
                    <a:pt x="51" y="230"/>
                    <a:pt x="51" y="230"/>
                  </a:cubicBezTo>
                  <a:cubicBezTo>
                    <a:pt x="51" y="231"/>
                    <a:pt x="52" y="232"/>
                    <a:pt x="52" y="232"/>
                  </a:cubicBezTo>
                  <a:cubicBezTo>
                    <a:pt x="52" y="231"/>
                    <a:pt x="52" y="231"/>
                    <a:pt x="52" y="231"/>
                  </a:cubicBezTo>
                  <a:cubicBezTo>
                    <a:pt x="53" y="231"/>
                    <a:pt x="53" y="231"/>
                    <a:pt x="53" y="231"/>
                  </a:cubicBezTo>
                  <a:cubicBezTo>
                    <a:pt x="52" y="230"/>
                    <a:pt x="52" y="230"/>
                    <a:pt x="52" y="230"/>
                  </a:cubicBezTo>
                  <a:close/>
                  <a:moveTo>
                    <a:pt x="3" y="184"/>
                  </a:moveTo>
                  <a:cubicBezTo>
                    <a:pt x="3" y="183"/>
                    <a:pt x="3" y="181"/>
                    <a:pt x="5" y="179"/>
                  </a:cubicBezTo>
                  <a:cubicBezTo>
                    <a:pt x="5" y="179"/>
                    <a:pt x="5" y="180"/>
                    <a:pt x="5" y="181"/>
                  </a:cubicBezTo>
                  <a:cubicBezTo>
                    <a:pt x="5" y="182"/>
                    <a:pt x="5" y="182"/>
                    <a:pt x="5" y="182"/>
                  </a:cubicBezTo>
                  <a:cubicBezTo>
                    <a:pt x="5" y="182"/>
                    <a:pt x="5" y="182"/>
                    <a:pt x="5" y="182"/>
                  </a:cubicBezTo>
                  <a:cubicBezTo>
                    <a:pt x="5" y="181"/>
                    <a:pt x="6" y="181"/>
                    <a:pt x="6" y="180"/>
                  </a:cubicBezTo>
                  <a:cubicBezTo>
                    <a:pt x="6" y="181"/>
                    <a:pt x="6" y="181"/>
                    <a:pt x="6" y="181"/>
                  </a:cubicBezTo>
                  <a:cubicBezTo>
                    <a:pt x="6" y="183"/>
                    <a:pt x="6" y="184"/>
                    <a:pt x="6" y="185"/>
                  </a:cubicBezTo>
                  <a:cubicBezTo>
                    <a:pt x="6" y="186"/>
                    <a:pt x="6" y="188"/>
                    <a:pt x="6" y="189"/>
                  </a:cubicBezTo>
                  <a:cubicBezTo>
                    <a:pt x="6" y="190"/>
                    <a:pt x="6" y="191"/>
                    <a:pt x="6" y="192"/>
                  </a:cubicBezTo>
                  <a:cubicBezTo>
                    <a:pt x="6" y="194"/>
                    <a:pt x="6" y="195"/>
                    <a:pt x="7" y="199"/>
                  </a:cubicBezTo>
                  <a:cubicBezTo>
                    <a:pt x="7" y="199"/>
                    <a:pt x="7" y="199"/>
                    <a:pt x="7" y="199"/>
                  </a:cubicBezTo>
                  <a:cubicBezTo>
                    <a:pt x="7" y="199"/>
                    <a:pt x="7" y="199"/>
                    <a:pt x="7" y="199"/>
                  </a:cubicBezTo>
                  <a:cubicBezTo>
                    <a:pt x="7" y="199"/>
                    <a:pt x="7" y="199"/>
                    <a:pt x="7" y="199"/>
                  </a:cubicBezTo>
                  <a:cubicBezTo>
                    <a:pt x="7" y="199"/>
                    <a:pt x="7" y="199"/>
                    <a:pt x="7" y="199"/>
                  </a:cubicBezTo>
                  <a:cubicBezTo>
                    <a:pt x="9" y="195"/>
                    <a:pt x="9" y="194"/>
                    <a:pt x="9" y="184"/>
                  </a:cubicBezTo>
                  <a:cubicBezTo>
                    <a:pt x="9" y="174"/>
                    <a:pt x="9" y="172"/>
                    <a:pt x="10" y="170"/>
                  </a:cubicBezTo>
                  <a:cubicBezTo>
                    <a:pt x="11" y="166"/>
                    <a:pt x="12" y="163"/>
                    <a:pt x="13" y="160"/>
                  </a:cubicBezTo>
                  <a:cubicBezTo>
                    <a:pt x="14" y="158"/>
                    <a:pt x="15" y="155"/>
                    <a:pt x="16" y="153"/>
                  </a:cubicBezTo>
                  <a:cubicBezTo>
                    <a:pt x="16" y="153"/>
                    <a:pt x="16" y="153"/>
                    <a:pt x="16" y="153"/>
                  </a:cubicBezTo>
                  <a:cubicBezTo>
                    <a:pt x="16" y="153"/>
                    <a:pt x="16" y="153"/>
                    <a:pt x="16" y="153"/>
                  </a:cubicBezTo>
                  <a:cubicBezTo>
                    <a:pt x="22" y="138"/>
                    <a:pt x="23" y="135"/>
                    <a:pt x="24" y="133"/>
                  </a:cubicBezTo>
                  <a:cubicBezTo>
                    <a:pt x="24" y="133"/>
                    <a:pt x="24" y="133"/>
                    <a:pt x="24" y="133"/>
                  </a:cubicBezTo>
                  <a:cubicBezTo>
                    <a:pt x="24" y="132"/>
                    <a:pt x="24" y="132"/>
                    <a:pt x="24" y="132"/>
                  </a:cubicBezTo>
                  <a:cubicBezTo>
                    <a:pt x="28" y="127"/>
                    <a:pt x="31" y="122"/>
                    <a:pt x="34" y="116"/>
                  </a:cubicBezTo>
                  <a:cubicBezTo>
                    <a:pt x="37" y="109"/>
                    <a:pt x="41" y="102"/>
                    <a:pt x="48" y="96"/>
                  </a:cubicBezTo>
                  <a:cubicBezTo>
                    <a:pt x="48" y="96"/>
                    <a:pt x="48" y="96"/>
                    <a:pt x="48" y="96"/>
                  </a:cubicBezTo>
                  <a:cubicBezTo>
                    <a:pt x="48" y="96"/>
                    <a:pt x="48" y="96"/>
                    <a:pt x="48" y="96"/>
                  </a:cubicBezTo>
                  <a:cubicBezTo>
                    <a:pt x="49" y="95"/>
                    <a:pt x="51" y="93"/>
                    <a:pt x="52" y="92"/>
                  </a:cubicBezTo>
                  <a:cubicBezTo>
                    <a:pt x="53" y="91"/>
                    <a:pt x="53" y="90"/>
                    <a:pt x="54" y="90"/>
                  </a:cubicBezTo>
                  <a:cubicBezTo>
                    <a:pt x="50" y="94"/>
                    <a:pt x="50" y="95"/>
                    <a:pt x="49" y="97"/>
                  </a:cubicBezTo>
                  <a:cubicBezTo>
                    <a:pt x="49" y="97"/>
                    <a:pt x="49" y="97"/>
                    <a:pt x="49" y="97"/>
                  </a:cubicBezTo>
                  <a:cubicBezTo>
                    <a:pt x="49" y="97"/>
                    <a:pt x="49" y="97"/>
                    <a:pt x="49" y="97"/>
                  </a:cubicBezTo>
                  <a:cubicBezTo>
                    <a:pt x="50" y="97"/>
                    <a:pt x="50" y="97"/>
                    <a:pt x="50" y="97"/>
                  </a:cubicBezTo>
                  <a:cubicBezTo>
                    <a:pt x="54" y="93"/>
                    <a:pt x="62" y="85"/>
                    <a:pt x="62" y="85"/>
                  </a:cubicBezTo>
                  <a:cubicBezTo>
                    <a:pt x="62" y="85"/>
                    <a:pt x="62" y="85"/>
                    <a:pt x="62" y="85"/>
                  </a:cubicBezTo>
                  <a:cubicBezTo>
                    <a:pt x="62" y="85"/>
                    <a:pt x="62" y="85"/>
                    <a:pt x="62" y="85"/>
                  </a:cubicBezTo>
                  <a:cubicBezTo>
                    <a:pt x="62" y="84"/>
                    <a:pt x="62" y="84"/>
                    <a:pt x="62" y="84"/>
                  </a:cubicBezTo>
                  <a:cubicBezTo>
                    <a:pt x="61" y="84"/>
                    <a:pt x="60" y="84"/>
                    <a:pt x="60" y="84"/>
                  </a:cubicBezTo>
                  <a:cubicBezTo>
                    <a:pt x="59" y="84"/>
                    <a:pt x="59" y="84"/>
                    <a:pt x="59" y="84"/>
                  </a:cubicBezTo>
                  <a:cubicBezTo>
                    <a:pt x="59" y="82"/>
                    <a:pt x="60" y="81"/>
                    <a:pt x="61" y="79"/>
                  </a:cubicBezTo>
                  <a:cubicBezTo>
                    <a:pt x="62" y="78"/>
                    <a:pt x="63" y="76"/>
                    <a:pt x="64" y="75"/>
                  </a:cubicBezTo>
                  <a:cubicBezTo>
                    <a:pt x="64" y="75"/>
                    <a:pt x="64" y="75"/>
                    <a:pt x="63" y="74"/>
                  </a:cubicBezTo>
                  <a:cubicBezTo>
                    <a:pt x="63" y="74"/>
                    <a:pt x="63" y="74"/>
                    <a:pt x="63" y="74"/>
                  </a:cubicBezTo>
                  <a:cubicBezTo>
                    <a:pt x="63" y="74"/>
                    <a:pt x="63" y="74"/>
                    <a:pt x="63" y="74"/>
                  </a:cubicBezTo>
                  <a:cubicBezTo>
                    <a:pt x="63" y="74"/>
                    <a:pt x="63" y="74"/>
                    <a:pt x="63" y="74"/>
                  </a:cubicBezTo>
                  <a:cubicBezTo>
                    <a:pt x="62" y="74"/>
                    <a:pt x="60" y="76"/>
                    <a:pt x="57" y="79"/>
                  </a:cubicBezTo>
                  <a:cubicBezTo>
                    <a:pt x="59" y="76"/>
                    <a:pt x="62" y="73"/>
                    <a:pt x="62" y="73"/>
                  </a:cubicBezTo>
                  <a:cubicBezTo>
                    <a:pt x="62" y="73"/>
                    <a:pt x="78" y="62"/>
                    <a:pt x="80" y="61"/>
                  </a:cubicBezTo>
                  <a:cubicBezTo>
                    <a:pt x="79" y="63"/>
                    <a:pt x="77" y="64"/>
                    <a:pt x="76" y="65"/>
                  </a:cubicBezTo>
                  <a:cubicBezTo>
                    <a:pt x="73" y="69"/>
                    <a:pt x="71" y="72"/>
                    <a:pt x="69" y="76"/>
                  </a:cubicBezTo>
                  <a:cubicBezTo>
                    <a:pt x="68" y="76"/>
                    <a:pt x="68" y="76"/>
                    <a:pt x="68" y="76"/>
                  </a:cubicBezTo>
                  <a:cubicBezTo>
                    <a:pt x="69" y="76"/>
                    <a:pt x="69" y="76"/>
                    <a:pt x="69" y="76"/>
                  </a:cubicBezTo>
                  <a:cubicBezTo>
                    <a:pt x="70" y="76"/>
                    <a:pt x="72" y="75"/>
                    <a:pt x="73" y="74"/>
                  </a:cubicBezTo>
                  <a:cubicBezTo>
                    <a:pt x="74" y="73"/>
                    <a:pt x="75" y="73"/>
                    <a:pt x="76" y="72"/>
                  </a:cubicBezTo>
                  <a:cubicBezTo>
                    <a:pt x="76" y="73"/>
                    <a:pt x="76" y="73"/>
                    <a:pt x="76" y="73"/>
                  </a:cubicBezTo>
                  <a:cubicBezTo>
                    <a:pt x="76" y="73"/>
                    <a:pt x="76" y="73"/>
                    <a:pt x="76" y="73"/>
                  </a:cubicBezTo>
                  <a:cubicBezTo>
                    <a:pt x="78" y="73"/>
                    <a:pt x="79" y="73"/>
                    <a:pt x="79" y="73"/>
                  </a:cubicBezTo>
                  <a:cubicBezTo>
                    <a:pt x="79" y="73"/>
                    <a:pt x="79" y="73"/>
                    <a:pt x="79" y="73"/>
                  </a:cubicBezTo>
                  <a:cubicBezTo>
                    <a:pt x="81" y="71"/>
                    <a:pt x="81" y="70"/>
                    <a:pt x="82" y="69"/>
                  </a:cubicBezTo>
                  <a:cubicBezTo>
                    <a:pt x="82" y="69"/>
                    <a:pt x="82" y="69"/>
                    <a:pt x="82" y="69"/>
                  </a:cubicBezTo>
                  <a:cubicBezTo>
                    <a:pt x="81" y="69"/>
                    <a:pt x="81" y="69"/>
                    <a:pt x="81" y="69"/>
                  </a:cubicBezTo>
                  <a:cubicBezTo>
                    <a:pt x="81" y="68"/>
                    <a:pt x="81" y="67"/>
                    <a:pt x="83" y="64"/>
                  </a:cubicBezTo>
                  <a:cubicBezTo>
                    <a:pt x="83" y="64"/>
                    <a:pt x="83" y="64"/>
                    <a:pt x="83" y="64"/>
                  </a:cubicBezTo>
                  <a:cubicBezTo>
                    <a:pt x="83" y="63"/>
                    <a:pt x="83" y="63"/>
                    <a:pt x="83" y="63"/>
                  </a:cubicBezTo>
                  <a:cubicBezTo>
                    <a:pt x="83" y="63"/>
                    <a:pt x="83" y="63"/>
                    <a:pt x="83" y="63"/>
                  </a:cubicBezTo>
                  <a:cubicBezTo>
                    <a:pt x="82" y="63"/>
                    <a:pt x="82" y="63"/>
                    <a:pt x="80" y="64"/>
                  </a:cubicBezTo>
                  <a:cubicBezTo>
                    <a:pt x="80" y="64"/>
                    <a:pt x="80" y="64"/>
                    <a:pt x="80" y="64"/>
                  </a:cubicBezTo>
                  <a:cubicBezTo>
                    <a:pt x="80" y="64"/>
                    <a:pt x="81" y="63"/>
                    <a:pt x="83" y="59"/>
                  </a:cubicBezTo>
                  <a:cubicBezTo>
                    <a:pt x="84" y="58"/>
                    <a:pt x="84" y="57"/>
                    <a:pt x="85" y="56"/>
                  </a:cubicBezTo>
                  <a:cubicBezTo>
                    <a:pt x="86" y="55"/>
                    <a:pt x="86" y="54"/>
                    <a:pt x="87" y="53"/>
                  </a:cubicBezTo>
                  <a:cubicBezTo>
                    <a:pt x="87" y="53"/>
                    <a:pt x="87" y="53"/>
                    <a:pt x="87" y="53"/>
                  </a:cubicBezTo>
                  <a:cubicBezTo>
                    <a:pt x="87" y="53"/>
                    <a:pt x="87" y="53"/>
                    <a:pt x="86" y="52"/>
                  </a:cubicBezTo>
                  <a:cubicBezTo>
                    <a:pt x="87" y="52"/>
                    <a:pt x="87" y="51"/>
                    <a:pt x="87" y="51"/>
                  </a:cubicBezTo>
                  <a:cubicBezTo>
                    <a:pt x="87" y="51"/>
                    <a:pt x="87" y="51"/>
                    <a:pt x="87" y="51"/>
                  </a:cubicBezTo>
                  <a:cubicBezTo>
                    <a:pt x="87" y="51"/>
                    <a:pt x="87" y="51"/>
                    <a:pt x="87" y="51"/>
                  </a:cubicBezTo>
                  <a:cubicBezTo>
                    <a:pt x="86" y="51"/>
                    <a:pt x="86" y="51"/>
                    <a:pt x="85" y="50"/>
                  </a:cubicBezTo>
                  <a:cubicBezTo>
                    <a:pt x="85" y="50"/>
                    <a:pt x="85" y="50"/>
                    <a:pt x="85" y="50"/>
                  </a:cubicBezTo>
                  <a:cubicBezTo>
                    <a:pt x="85" y="50"/>
                    <a:pt x="85" y="50"/>
                    <a:pt x="85" y="50"/>
                  </a:cubicBezTo>
                  <a:cubicBezTo>
                    <a:pt x="85" y="49"/>
                    <a:pt x="86" y="47"/>
                    <a:pt x="91" y="41"/>
                  </a:cubicBezTo>
                  <a:cubicBezTo>
                    <a:pt x="91" y="41"/>
                    <a:pt x="91" y="41"/>
                    <a:pt x="91" y="41"/>
                  </a:cubicBezTo>
                  <a:cubicBezTo>
                    <a:pt x="91" y="41"/>
                    <a:pt x="91" y="41"/>
                    <a:pt x="91" y="41"/>
                  </a:cubicBezTo>
                  <a:cubicBezTo>
                    <a:pt x="91" y="41"/>
                    <a:pt x="91" y="41"/>
                    <a:pt x="91" y="41"/>
                  </a:cubicBezTo>
                  <a:cubicBezTo>
                    <a:pt x="91" y="41"/>
                    <a:pt x="91" y="41"/>
                    <a:pt x="91" y="41"/>
                  </a:cubicBezTo>
                  <a:cubicBezTo>
                    <a:pt x="91" y="41"/>
                    <a:pt x="91" y="41"/>
                    <a:pt x="91" y="41"/>
                  </a:cubicBezTo>
                  <a:cubicBezTo>
                    <a:pt x="91" y="41"/>
                    <a:pt x="91" y="41"/>
                    <a:pt x="91" y="41"/>
                  </a:cubicBezTo>
                  <a:cubicBezTo>
                    <a:pt x="90" y="41"/>
                    <a:pt x="89" y="42"/>
                    <a:pt x="88" y="43"/>
                  </a:cubicBezTo>
                  <a:cubicBezTo>
                    <a:pt x="87" y="44"/>
                    <a:pt x="85" y="46"/>
                    <a:pt x="84" y="46"/>
                  </a:cubicBezTo>
                  <a:cubicBezTo>
                    <a:pt x="84" y="45"/>
                    <a:pt x="86" y="44"/>
                    <a:pt x="86" y="43"/>
                  </a:cubicBezTo>
                  <a:cubicBezTo>
                    <a:pt x="87" y="42"/>
                    <a:pt x="88" y="41"/>
                    <a:pt x="89" y="40"/>
                  </a:cubicBezTo>
                  <a:cubicBezTo>
                    <a:pt x="89" y="40"/>
                    <a:pt x="89" y="40"/>
                    <a:pt x="89" y="40"/>
                  </a:cubicBezTo>
                  <a:cubicBezTo>
                    <a:pt x="89" y="40"/>
                    <a:pt x="89" y="40"/>
                    <a:pt x="89" y="40"/>
                  </a:cubicBezTo>
                  <a:cubicBezTo>
                    <a:pt x="79" y="44"/>
                    <a:pt x="63" y="63"/>
                    <a:pt x="51" y="77"/>
                  </a:cubicBezTo>
                  <a:cubicBezTo>
                    <a:pt x="52" y="76"/>
                    <a:pt x="53" y="73"/>
                    <a:pt x="59" y="66"/>
                  </a:cubicBezTo>
                  <a:cubicBezTo>
                    <a:pt x="59" y="66"/>
                    <a:pt x="59" y="66"/>
                    <a:pt x="59" y="66"/>
                  </a:cubicBezTo>
                  <a:cubicBezTo>
                    <a:pt x="58" y="66"/>
                    <a:pt x="58" y="66"/>
                    <a:pt x="58" y="66"/>
                  </a:cubicBezTo>
                  <a:cubicBezTo>
                    <a:pt x="59" y="66"/>
                    <a:pt x="59" y="66"/>
                    <a:pt x="60" y="64"/>
                  </a:cubicBezTo>
                  <a:cubicBezTo>
                    <a:pt x="60" y="64"/>
                    <a:pt x="60" y="64"/>
                    <a:pt x="60" y="64"/>
                  </a:cubicBezTo>
                  <a:cubicBezTo>
                    <a:pt x="60" y="64"/>
                    <a:pt x="60" y="64"/>
                    <a:pt x="60" y="64"/>
                  </a:cubicBezTo>
                  <a:cubicBezTo>
                    <a:pt x="60" y="63"/>
                    <a:pt x="60" y="63"/>
                    <a:pt x="60" y="63"/>
                  </a:cubicBezTo>
                  <a:cubicBezTo>
                    <a:pt x="60" y="63"/>
                    <a:pt x="60" y="63"/>
                    <a:pt x="60" y="63"/>
                  </a:cubicBezTo>
                  <a:cubicBezTo>
                    <a:pt x="60" y="63"/>
                    <a:pt x="60" y="63"/>
                    <a:pt x="60" y="63"/>
                  </a:cubicBezTo>
                  <a:cubicBezTo>
                    <a:pt x="60" y="63"/>
                    <a:pt x="60" y="63"/>
                    <a:pt x="60" y="63"/>
                  </a:cubicBezTo>
                  <a:cubicBezTo>
                    <a:pt x="61" y="62"/>
                    <a:pt x="63" y="60"/>
                    <a:pt x="64" y="59"/>
                  </a:cubicBezTo>
                  <a:cubicBezTo>
                    <a:pt x="67" y="57"/>
                    <a:pt x="69" y="54"/>
                    <a:pt x="71" y="52"/>
                  </a:cubicBezTo>
                  <a:cubicBezTo>
                    <a:pt x="71" y="52"/>
                    <a:pt x="71" y="52"/>
                    <a:pt x="71" y="52"/>
                  </a:cubicBezTo>
                  <a:cubicBezTo>
                    <a:pt x="71" y="52"/>
                    <a:pt x="71" y="52"/>
                    <a:pt x="71" y="52"/>
                  </a:cubicBezTo>
                  <a:cubicBezTo>
                    <a:pt x="71" y="52"/>
                    <a:pt x="71" y="52"/>
                    <a:pt x="71" y="52"/>
                  </a:cubicBezTo>
                  <a:cubicBezTo>
                    <a:pt x="71" y="52"/>
                    <a:pt x="71" y="52"/>
                    <a:pt x="71" y="52"/>
                  </a:cubicBezTo>
                  <a:cubicBezTo>
                    <a:pt x="71" y="52"/>
                    <a:pt x="71" y="52"/>
                    <a:pt x="71" y="52"/>
                  </a:cubicBezTo>
                  <a:cubicBezTo>
                    <a:pt x="71" y="52"/>
                    <a:pt x="71" y="52"/>
                    <a:pt x="71" y="52"/>
                  </a:cubicBezTo>
                  <a:cubicBezTo>
                    <a:pt x="69" y="54"/>
                    <a:pt x="67" y="56"/>
                    <a:pt x="64" y="59"/>
                  </a:cubicBezTo>
                  <a:cubicBezTo>
                    <a:pt x="61" y="62"/>
                    <a:pt x="61" y="62"/>
                    <a:pt x="61" y="62"/>
                  </a:cubicBezTo>
                  <a:cubicBezTo>
                    <a:pt x="49" y="74"/>
                    <a:pt x="47" y="76"/>
                    <a:pt x="39" y="88"/>
                  </a:cubicBezTo>
                  <a:cubicBezTo>
                    <a:pt x="28" y="105"/>
                    <a:pt x="27" y="106"/>
                    <a:pt x="22" y="117"/>
                  </a:cubicBezTo>
                  <a:cubicBezTo>
                    <a:pt x="13" y="136"/>
                    <a:pt x="13" y="136"/>
                    <a:pt x="9" y="148"/>
                  </a:cubicBezTo>
                  <a:cubicBezTo>
                    <a:pt x="9" y="148"/>
                    <a:pt x="9" y="148"/>
                    <a:pt x="9" y="148"/>
                  </a:cubicBezTo>
                  <a:cubicBezTo>
                    <a:pt x="9" y="149"/>
                    <a:pt x="9" y="149"/>
                    <a:pt x="9" y="149"/>
                  </a:cubicBezTo>
                  <a:cubicBezTo>
                    <a:pt x="7" y="155"/>
                    <a:pt x="5" y="163"/>
                    <a:pt x="4" y="168"/>
                  </a:cubicBezTo>
                  <a:cubicBezTo>
                    <a:pt x="2" y="180"/>
                    <a:pt x="2" y="180"/>
                    <a:pt x="2" y="180"/>
                  </a:cubicBezTo>
                  <a:cubicBezTo>
                    <a:pt x="2" y="180"/>
                    <a:pt x="2" y="183"/>
                    <a:pt x="1" y="188"/>
                  </a:cubicBezTo>
                  <a:cubicBezTo>
                    <a:pt x="1" y="188"/>
                    <a:pt x="1" y="190"/>
                    <a:pt x="1" y="194"/>
                  </a:cubicBezTo>
                  <a:cubicBezTo>
                    <a:pt x="0" y="195"/>
                    <a:pt x="0" y="195"/>
                    <a:pt x="0" y="195"/>
                  </a:cubicBezTo>
                  <a:cubicBezTo>
                    <a:pt x="1" y="195"/>
                    <a:pt x="1" y="195"/>
                    <a:pt x="1" y="195"/>
                  </a:cubicBezTo>
                  <a:cubicBezTo>
                    <a:pt x="1" y="195"/>
                    <a:pt x="1" y="189"/>
                    <a:pt x="1" y="189"/>
                  </a:cubicBezTo>
                  <a:cubicBezTo>
                    <a:pt x="1" y="189"/>
                    <a:pt x="1" y="189"/>
                    <a:pt x="1" y="189"/>
                  </a:cubicBezTo>
                  <a:cubicBezTo>
                    <a:pt x="2" y="188"/>
                    <a:pt x="2" y="188"/>
                    <a:pt x="2" y="188"/>
                  </a:cubicBezTo>
                  <a:cubicBezTo>
                    <a:pt x="2" y="188"/>
                    <a:pt x="2" y="188"/>
                    <a:pt x="2" y="188"/>
                  </a:cubicBezTo>
                  <a:cubicBezTo>
                    <a:pt x="2" y="188"/>
                    <a:pt x="2" y="188"/>
                    <a:pt x="2" y="188"/>
                  </a:cubicBezTo>
                  <a:cubicBezTo>
                    <a:pt x="2" y="188"/>
                    <a:pt x="2" y="188"/>
                    <a:pt x="2" y="188"/>
                  </a:cubicBezTo>
                  <a:cubicBezTo>
                    <a:pt x="3" y="187"/>
                    <a:pt x="3" y="186"/>
                    <a:pt x="3" y="184"/>
                  </a:cubicBezTo>
                  <a:close/>
                  <a:moveTo>
                    <a:pt x="47" y="230"/>
                  </a:moveTo>
                  <a:cubicBezTo>
                    <a:pt x="48" y="230"/>
                    <a:pt x="48" y="230"/>
                    <a:pt x="48" y="230"/>
                  </a:cubicBezTo>
                  <a:cubicBezTo>
                    <a:pt x="48" y="229"/>
                    <a:pt x="48" y="229"/>
                    <a:pt x="48" y="229"/>
                  </a:cubicBezTo>
                  <a:cubicBezTo>
                    <a:pt x="48" y="228"/>
                    <a:pt x="48" y="228"/>
                    <a:pt x="48" y="228"/>
                  </a:cubicBezTo>
                  <a:cubicBezTo>
                    <a:pt x="47" y="228"/>
                    <a:pt x="47" y="228"/>
                    <a:pt x="47" y="228"/>
                  </a:cubicBezTo>
                  <a:cubicBezTo>
                    <a:pt x="47" y="228"/>
                    <a:pt x="47" y="228"/>
                    <a:pt x="47" y="228"/>
                  </a:cubicBezTo>
                  <a:cubicBezTo>
                    <a:pt x="47" y="229"/>
                    <a:pt x="47" y="229"/>
                    <a:pt x="47" y="229"/>
                  </a:cubicBezTo>
                  <a:lnTo>
                    <a:pt x="47" y="230"/>
                  </a:lnTo>
                  <a:close/>
                  <a:moveTo>
                    <a:pt x="48" y="234"/>
                  </a:moveTo>
                  <a:cubicBezTo>
                    <a:pt x="49" y="233"/>
                    <a:pt x="49" y="233"/>
                    <a:pt x="49" y="233"/>
                  </a:cubicBezTo>
                  <a:cubicBezTo>
                    <a:pt x="49" y="233"/>
                    <a:pt x="49" y="233"/>
                    <a:pt x="49" y="233"/>
                  </a:cubicBezTo>
                  <a:cubicBezTo>
                    <a:pt x="49" y="232"/>
                    <a:pt x="48" y="232"/>
                    <a:pt x="48" y="232"/>
                  </a:cubicBezTo>
                  <a:cubicBezTo>
                    <a:pt x="48" y="232"/>
                    <a:pt x="48" y="232"/>
                    <a:pt x="48" y="232"/>
                  </a:cubicBezTo>
                  <a:cubicBezTo>
                    <a:pt x="47" y="232"/>
                    <a:pt x="47" y="232"/>
                    <a:pt x="47" y="232"/>
                  </a:cubicBezTo>
                  <a:cubicBezTo>
                    <a:pt x="48" y="233"/>
                    <a:pt x="48" y="234"/>
                    <a:pt x="48" y="234"/>
                  </a:cubicBezTo>
                  <a:close/>
                  <a:moveTo>
                    <a:pt x="76" y="49"/>
                  </a:moveTo>
                  <a:cubicBezTo>
                    <a:pt x="77" y="47"/>
                    <a:pt x="80" y="46"/>
                    <a:pt x="82" y="44"/>
                  </a:cubicBezTo>
                  <a:cubicBezTo>
                    <a:pt x="82" y="44"/>
                    <a:pt x="82" y="44"/>
                    <a:pt x="82" y="44"/>
                  </a:cubicBezTo>
                  <a:cubicBezTo>
                    <a:pt x="86" y="41"/>
                    <a:pt x="86" y="41"/>
                    <a:pt x="86" y="41"/>
                  </a:cubicBezTo>
                  <a:cubicBezTo>
                    <a:pt x="86" y="41"/>
                    <a:pt x="86" y="41"/>
                    <a:pt x="86" y="41"/>
                  </a:cubicBezTo>
                  <a:cubicBezTo>
                    <a:pt x="86" y="41"/>
                    <a:pt x="86" y="41"/>
                    <a:pt x="86" y="41"/>
                  </a:cubicBezTo>
                  <a:cubicBezTo>
                    <a:pt x="87" y="41"/>
                    <a:pt x="89" y="39"/>
                    <a:pt x="89" y="39"/>
                  </a:cubicBezTo>
                  <a:cubicBezTo>
                    <a:pt x="89" y="39"/>
                    <a:pt x="90" y="38"/>
                    <a:pt x="91" y="37"/>
                  </a:cubicBezTo>
                  <a:cubicBezTo>
                    <a:pt x="95" y="35"/>
                    <a:pt x="99" y="32"/>
                    <a:pt x="102" y="30"/>
                  </a:cubicBezTo>
                  <a:cubicBezTo>
                    <a:pt x="102" y="30"/>
                    <a:pt x="102" y="30"/>
                    <a:pt x="102" y="30"/>
                  </a:cubicBezTo>
                  <a:cubicBezTo>
                    <a:pt x="102" y="30"/>
                    <a:pt x="102" y="30"/>
                    <a:pt x="102" y="30"/>
                  </a:cubicBezTo>
                  <a:cubicBezTo>
                    <a:pt x="102" y="30"/>
                    <a:pt x="102" y="30"/>
                    <a:pt x="102" y="30"/>
                  </a:cubicBezTo>
                  <a:cubicBezTo>
                    <a:pt x="102" y="30"/>
                    <a:pt x="102" y="30"/>
                    <a:pt x="102" y="30"/>
                  </a:cubicBezTo>
                  <a:cubicBezTo>
                    <a:pt x="102" y="30"/>
                    <a:pt x="102" y="30"/>
                    <a:pt x="102" y="30"/>
                  </a:cubicBezTo>
                  <a:cubicBezTo>
                    <a:pt x="101" y="30"/>
                    <a:pt x="101" y="30"/>
                    <a:pt x="101" y="30"/>
                  </a:cubicBezTo>
                  <a:cubicBezTo>
                    <a:pt x="100" y="31"/>
                    <a:pt x="95" y="34"/>
                    <a:pt x="91" y="37"/>
                  </a:cubicBezTo>
                  <a:cubicBezTo>
                    <a:pt x="89" y="38"/>
                    <a:pt x="89" y="38"/>
                    <a:pt x="89" y="38"/>
                  </a:cubicBezTo>
                  <a:cubicBezTo>
                    <a:pt x="88" y="39"/>
                    <a:pt x="88" y="39"/>
                    <a:pt x="88" y="39"/>
                  </a:cubicBezTo>
                  <a:cubicBezTo>
                    <a:pt x="88" y="39"/>
                    <a:pt x="88" y="39"/>
                    <a:pt x="88" y="39"/>
                  </a:cubicBezTo>
                  <a:cubicBezTo>
                    <a:pt x="84" y="42"/>
                    <a:pt x="84" y="42"/>
                    <a:pt x="76" y="48"/>
                  </a:cubicBezTo>
                  <a:cubicBezTo>
                    <a:pt x="75" y="49"/>
                    <a:pt x="75" y="49"/>
                    <a:pt x="75" y="49"/>
                  </a:cubicBezTo>
                  <a:cubicBezTo>
                    <a:pt x="76" y="49"/>
                    <a:pt x="76" y="49"/>
                    <a:pt x="76" y="49"/>
                  </a:cubicBezTo>
                  <a:close/>
                  <a:moveTo>
                    <a:pt x="141" y="14"/>
                  </a:moveTo>
                  <a:cubicBezTo>
                    <a:pt x="141" y="14"/>
                    <a:pt x="141" y="14"/>
                    <a:pt x="141" y="14"/>
                  </a:cubicBezTo>
                  <a:cubicBezTo>
                    <a:pt x="141" y="14"/>
                    <a:pt x="141" y="14"/>
                    <a:pt x="141" y="14"/>
                  </a:cubicBezTo>
                  <a:cubicBezTo>
                    <a:pt x="142" y="14"/>
                    <a:pt x="142" y="14"/>
                    <a:pt x="142" y="14"/>
                  </a:cubicBezTo>
                  <a:cubicBezTo>
                    <a:pt x="143" y="14"/>
                    <a:pt x="143" y="14"/>
                    <a:pt x="143" y="14"/>
                  </a:cubicBezTo>
                  <a:cubicBezTo>
                    <a:pt x="143" y="14"/>
                    <a:pt x="143" y="14"/>
                    <a:pt x="143" y="14"/>
                  </a:cubicBezTo>
                  <a:cubicBezTo>
                    <a:pt x="143" y="14"/>
                    <a:pt x="143" y="14"/>
                    <a:pt x="143" y="14"/>
                  </a:cubicBezTo>
                  <a:cubicBezTo>
                    <a:pt x="143" y="14"/>
                    <a:pt x="143" y="14"/>
                    <a:pt x="143" y="14"/>
                  </a:cubicBezTo>
                  <a:cubicBezTo>
                    <a:pt x="143" y="14"/>
                    <a:pt x="143" y="14"/>
                    <a:pt x="144" y="14"/>
                  </a:cubicBezTo>
                  <a:cubicBezTo>
                    <a:pt x="143" y="15"/>
                    <a:pt x="143" y="15"/>
                    <a:pt x="143" y="15"/>
                  </a:cubicBezTo>
                  <a:cubicBezTo>
                    <a:pt x="143" y="15"/>
                    <a:pt x="143" y="15"/>
                    <a:pt x="143" y="15"/>
                  </a:cubicBezTo>
                  <a:cubicBezTo>
                    <a:pt x="144" y="15"/>
                    <a:pt x="148" y="14"/>
                    <a:pt x="148" y="14"/>
                  </a:cubicBezTo>
                  <a:cubicBezTo>
                    <a:pt x="149" y="13"/>
                    <a:pt x="149" y="13"/>
                    <a:pt x="149" y="13"/>
                  </a:cubicBezTo>
                  <a:cubicBezTo>
                    <a:pt x="149" y="13"/>
                    <a:pt x="149" y="13"/>
                    <a:pt x="149" y="13"/>
                  </a:cubicBezTo>
                  <a:cubicBezTo>
                    <a:pt x="150" y="12"/>
                    <a:pt x="150" y="12"/>
                    <a:pt x="150" y="12"/>
                  </a:cubicBezTo>
                  <a:cubicBezTo>
                    <a:pt x="151" y="12"/>
                    <a:pt x="151" y="12"/>
                    <a:pt x="151" y="12"/>
                  </a:cubicBezTo>
                  <a:cubicBezTo>
                    <a:pt x="152" y="11"/>
                    <a:pt x="152" y="11"/>
                    <a:pt x="152" y="11"/>
                  </a:cubicBezTo>
                  <a:cubicBezTo>
                    <a:pt x="152" y="11"/>
                    <a:pt x="152" y="11"/>
                    <a:pt x="152" y="11"/>
                  </a:cubicBezTo>
                  <a:cubicBezTo>
                    <a:pt x="152" y="11"/>
                    <a:pt x="152" y="11"/>
                    <a:pt x="152" y="11"/>
                  </a:cubicBezTo>
                  <a:cubicBezTo>
                    <a:pt x="149" y="11"/>
                    <a:pt x="149" y="11"/>
                    <a:pt x="149" y="11"/>
                  </a:cubicBezTo>
                  <a:cubicBezTo>
                    <a:pt x="145" y="12"/>
                    <a:pt x="145" y="12"/>
                    <a:pt x="145" y="12"/>
                  </a:cubicBezTo>
                  <a:cubicBezTo>
                    <a:pt x="145" y="13"/>
                    <a:pt x="145" y="13"/>
                    <a:pt x="145" y="13"/>
                  </a:cubicBezTo>
                  <a:cubicBezTo>
                    <a:pt x="145" y="13"/>
                    <a:pt x="145" y="13"/>
                    <a:pt x="145" y="13"/>
                  </a:cubicBezTo>
                  <a:cubicBezTo>
                    <a:pt x="144" y="12"/>
                    <a:pt x="144" y="13"/>
                    <a:pt x="143" y="13"/>
                  </a:cubicBezTo>
                  <a:cubicBezTo>
                    <a:pt x="141" y="13"/>
                    <a:pt x="141" y="14"/>
                    <a:pt x="141" y="14"/>
                  </a:cubicBezTo>
                  <a:close/>
                  <a:moveTo>
                    <a:pt x="115" y="24"/>
                  </a:moveTo>
                  <a:cubicBezTo>
                    <a:pt x="113" y="26"/>
                    <a:pt x="111" y="28"/>
                    <a:pt x="111" y="30"/>
                  </a:cubicBezTo>
                  <a:cubicBezTo>
                    <a:pt x="112" y="30"/>
                    <a:pt x="112" y="30"/>
                    <a:pt x="112" y="30"/>
                  </a:cubicBezTo>
                  <a:cubicBezTo>
                    <a:pt x="112" y="30"/>
                    <a:pt x="112" y="30"/>
                    <a:pt x="112" y="30"/>
                  </a:cubicBezTo>
                  <a:cubicBezTo>
                    <a:pt x="112" y="30"/>
                    <a:pt x="112" y="30"/>
                    <a:pt x="112" y="30"/>
                  </a:cubicBezTo>
                  <a:cubicBezTo>
                    <a:pt x="113" y="30"/>
                    <a:pt x="114" y="29"/>
                    <a:pt x="114" y="29"/>
                  </a:cubicBezTo>
                  <a:cubicBezTo>
                    <a:pt x="114" y="29"/>
                    <a:pt x="114" y="29"/>
                    <a:pt x="114" y="29"/>
                  </a:cubicBezTo>
                  <a:cubicBezTo>
                    <a:pt x="114" y="30"/>
                    <a:pt x="114" y="30"/>
                    <a:pt x="114" y="30"/>
                  </a:cubicBezTo>
                  <a:cubicBezTo>
                    <a:pt x="115" y="30"/>
                    <a:pt x="116" y="30"/>
                    <a:pt x="116" y="30"/>
                  </a:cubicBezTo>
                  <a:cubicBezTo>
                    <a:pt x="116" y="29"/>
                    <a:pt x="117" y="29"/>
                    <a:pt x="118" y="28"/>
                  </a:cubicBezTo>
                  <a:cubicBezTo>
                    <a:pt x="118" y="28"/>
                    <a:pt x="119" y="27"/>
                    <a:pt x="119" y="26"/>
                  </a:cubicBezTo>
                  <a:cubicBezTo>
                    <a:pt x="120" y="26"/>
                    <a:pt x="120" y="25"/>
                    <a:pt x="121" y="25"/>
                  </a:cubicBezTo>
                  <a:cubicBezTo>
                    <a:pt x="121" y="24"/>
                    <a:pt x="121" y="24"/>
                    <a:pt x="121" y="24"/>
                  </a:cubicBezTo>
                  <a:cubicBezTo>
                    <a:pt x="122" y="24"/>
                    <a:pt x="122" y="24"/>
                    <a:pt x="122" y="24"/>
                  </a:cubicBezTo>
                  <a:cubicBezTo>
                    <a:pt x="123" y="23"/>
                    <a:pt x="123" y="23"/>
                    <a:pt x="124" y="22"/>
                  </a:cubicBezTo>
                  <a:cubicBezTo>
                    <a:pt x="124" y="22"/>
                    <a:pt x="125" y="21"/>
                    <a:pt x="125" y="21"/>
                  </a:cubicBezTo>
                  <a:cubicBezTo>
                    <a:pt x="126" y="20"/>
                    <a:pt x="126" y="20"/>
                    <a:pt x="126" y="20"/>
                  </a:cubicBezTo>
                  <a:cubicBezTo>
                    <a:pt x="127" y="20"/>
                    <a:pt x="127" y="20"/>
                    <a:pt x="127" y="20"/>
                  </a:cubicBezTo>
                  <a:cubicBezTo>
                    <a:pt x="128" y="19"/>
                    <a:pt x="128" y="19"/>
                    <a:pt x="129" y="19"/>
                  </a:cubicBezTo>
                  <a:cubicBezTo>
                    <a:pt x="129" y="19"/>
                    <a:pt x="129" y="19"/>
                    <a:pt x="129" y="19"/>
                  </a:cubicBezTo>
                  <a:cubicBezTo>
                    <a:pt x="129" y="19"/>
                    <a:pt x="129" y="19"/>
                    <a:pt x="129" y="19"/>
                  </a:cubicBezTo>
                  <a:cubicBezTo>
                    <a:pt x="129" y="19"/>
                    <a:pt x="130" y="19"/>
                    <a:pt x="135" y="15"/>
                  </a:cubicBezTo>
                  <a:cubicBezTo>
                    <a:pt x="135" y="15"/>
                    <a:pt x="135" y="15"/>
                    <a:pt x="135" y="15"/>
                  </a:cubicBezTo>
                  <a:cubicBezTo>
                    <a:pt x="135" y="15"/>
                    <a:pt x="135" y="15"/>
                    <a:pt x="135" y="15"/>
                  </a:cubicBezTo>
                  <a:cubicBezTo>
                    <a:pt x="136" y="15"/>
                    <a:pt x="136" y="15"/>
                    <a:pt x="136" y="15"/>
                  </a:cubicBezTo>
                  <a:cubicBezTo>
                    <a:pt x="137" y="15"/>
                    <a:pt x="137" y="15"/>
                    <a:pt x="137" y="15"/>
                  </a:cubicBezTo>
                  <a:cubicBezTo>
                    <a:pt x="139" y="14"/>
                    <a:pt x="141" y="12"/>
                    <a:pt x="142" y="12"/>
                  </a:cubicBezTo>
                  <a:cubicBezTo>
                    <a:pt x="142" y="12"/>
                    <a:pt x="142" y="12"/>
                    <a:pt x="142" y="12"/>
                  </a:cubicBezTo>
                  <a:cubicBezTo>
                    <a:pt x="143" y="12"/>
                    <a:pt x="143" y="12"/>
                    <a:pt x="143" y="12"/>
                  </a:cubicBezTo>
                  <a:cubicBezTo>
                    <a:pt x="143" y="11"/>
                    <a:pt x="143" y="11"/>
                    <a:pt x="143" y="11"/>
                  </a:cubicBezTo>
                  <a:cubicBezTo>
                    <a:pt x="143" y="11"/>
                    <a:pt x="143" y="11"/>
                    <a:pt x="143" y="11"/>
                  </a:cubicBezTo>
                  <a:cubicBezTo>
                    <a:pt x="143" y="11"/>
                    <a:pt x="143" y="11"/>
                    <a:pt x="143" y="11"/>
                  </a:cubicBezTo>
                  <a:cubicBezTo>
                    <a:pt x="143" y="11"/>
                    <a:pt x="143" y="11"/>
                    <a:pt x="143" y="11"/>
                  </a:cubicBezTo>
                  <a:cubicBezTo>
                    <a:pt x="143" y="11"/>
                    <a:pt x="143" y="11"/>
                    <a:pt x="141" y="12"/>
                  </a:cubicBezTo>
                  <a:cubicBezTo>
                    <a:pt x="141" y="12"/>
                    <a:pt x="141" y="12"/>
                    <a:pt x="141" y="12"/>
                  </a:cubicBezTo>
                  <a:cubicBezTo>
                    <a:pt x="141" y="12"/>
                    <a:pt x="141" y="12"/>
                    <a:pt x="141" y="12"/>
                  </a:cubicBezTo>
                  <a:cubicBezTo>
                    <a:pt x="135" y="14"/>
                    <a:pt x="135" y="14"/>
                    <a:pt x="135" y="14"/>
                  </a:cubicBezTo>
                  <a:cubicBezTo>
                    <a:pt x="135" y="14"/>
                    <a:pt x="135" y="14"/>
                    <a:pt x="135" y="14"/>
                  </a:cubicBezTo>
                  <a:cubicBezTo>
                    <a:pt x="131" y="15"/>
                    <a:pt x="131" y="15"/>
                    <a:pt x="131" y="15"/>
                  </a:cubicBezTo>
                  <a:cubicBezTo>
                    <a:pt x="129" y="16"/>
                    <a:pt x="129" y="16"/>
                    <a:pt x="129" y="16"/>
                  </a:cubicBezTo>
                  <a:cubicBezTo>
                    <a:pt x="125" y="18"/>
                    <a:pt x="125" y="18"/>
                    <a:pt x="125" y="18"/>
                  </a:cubicBezTo>
                  <a:cubicBezTo>
                    <a:pt x="125" y="18"/>
                    <a:pt x="125" y="18"/>
                    <a:pt x="125" y="18"/>
                  </a:cubicBezTo>
                  <a:cubicBezTo>
                    <a:pt x="125" y="18"/>
                    <a:pt x="125" y="18"/>
                    <a:pt x="124" y="18"/>
                  </a:cubicBezTo>
                  <a:cubicBezTo>
                    <a:pt x="124" y="18"/>
                    <a:pt x="124" y="18"/>
                    <a:pt x="124" y="18"/>
                  </a:cubicBezTo>
                  <a:cubicBezTo>
                    <a:pt x="124" y="19"/>
                    <a:pt x="124" y="19"/>
                    <a:pt x="124" y="19"/>
                  </a:cubicBezTo>
                  <a:cubicBezTo>
                    <a:pt x="121" y="20"/>
                    <a:pt x="121" y="20"/>
                    <a:pt x="121" y="20"/>
                  </a:cubicBezTo>
                  <a:cubicBezTo>
                    <a:pt x="119" y="21"/>
                    <a:pt x="117" y="22"/>
                    <a:pt x="115" y="24"/>
                  </a:cubicBezTo>
                  <a:close/>
                  <a:moveTo>
                    <a:pt x="91" y="37"/>
                  </a:moveTo>
                  <a:cubicBezTo>
                    <a:pt x="91" y="37"/>
                    <a:pt x="91" y="37"/>
                    <a:pt x="91" y="37"/>
                  </a:cubicBezTo>
                  <a:cubicBezTo>
                    <a:pt x="91" y="37"/>
                    <a:pt x="91" y="37"/>
                    <a:pt x="91" y="37"/>
                  </a:cubicBezTo>
                  <a:cubicBezTo>
                    <a:pt x="91" y="37"/>
                    <a:pt x="91" y="37"/>
                    <a:pt x="91" y="37"/>
                  </a:cubicBezTo>
                  <a:cubicBezTo>
                    <a:pt x="91" y="37"/>
                    <a:pt x="91" y="37"/>
                    <a:pt x="91" y="37"/>
                  </a:cubicBezTo>
                  <a:cubicBezTo>
                    <a:pt x="91" y="37"/>
                    <a:pt x="91" y="37"/>
                    <a:pt x="91" y="37"/>
                  </a:cubicBezTo>
                  <a:cubicBezTo>
                    <a:pt x="91" y="37"/>
                    <a:pt x="91" y="37"/>
                    <a:pt x="91" y="37"/>
                  </a:cubicBezTo>
                  <a:cubicBezTo>
                    <a:pt x="92" y="37"/>
                    <a:pt x="92" y="37"/>
                    <a:pt x="94" y="36"/>
                  </a:cubicBezTo>
                  <a:cubicBezTo>
                    <a:pt x="93" y="37"/>
                    <a:pt x="93" y="37"/>
                    <a:pt x="93" y="37"/>
                  </a:cubicBezTo>
                  <a:cubicBezTo>
                    <a:pt x="93" y="37"/>
                    <a:pt x="92" y="38"/>
                    <a:pt x="92" y="38"/>
                  </a:cubicBezTo>
                  <a:cubicBezTo>
                    <a:pt x="92" y="38"/>
                    <a:pt x="92" y="38"/>
                    <a:pt x="92" y="38"/>
                  </a:cubicBezTo>
                  <a:cubicBezTo>
                    <a:pt x="92" y="38"/>
                    <a:pt x="92" y="38"/>
                    <a:pt x="92" y="38"/>
                  </a:cubicBezTo>
                  <a:cubicBezTo>
                    <a:pt x="92" y="38"/>
                    <a:pt x="92" y="38"/>
                    <a:pt x="92" y="38"/>
                  </a:cubicBezTo>
                  <a:cubicBezTo>
                    <a:pt x="92" y="38"/>
                    <a:pt x="92" y="38"/>
                    <a:pt x="92" y="38"/>
                  </a:cubicBezTo>
                  <a:cubicBezTo>
                    <a:pt x="93" y="38"/>
                    <a:pt x="93" y="38"/>
                    <a:pt x="93" y="38"/>
                  </a:cubicBezTo>
                  <a:cubicBezTo>
                    <a:pt x="93" y="38"/>
                    <a:pt x="93" y="38"/>
                    <a:pt x="93" y="38"/>
                  </a:cubicBezTo>
                  <a:cubicBezTo>
                    <a:pt x="94" y="38"/>
                    <a:pt x="94" y="38"/>
                    <a:pt x="96" y="36"/>
                  </a:cubicBezTo>
                  <a:cubicBezTo>
                    <a:pt x="96" y="36"/>
                    <a:pt x="96" y="36"/>
                    <a:pt x="96" y="36"/>
                  </a:cubicBezTo>
                  <a:cubicBezTo>
                    <a:pt x="96" y="36"/>
                    <a:pt x="96" y="36"/>
                    <a:pt x="96" y="36"/>
                  </a:cubicBezTo>
                  <a:cubicBezTo>
                    <a:pt x="97" y="36"/>
                    <a:pt x="101" y="33"/>
                    <a:pt x="103" y="31"/>
                  </a:cubicBezTo>
                  <a:cubicBezTo>
                    <a:pt x="103" y="30"/>
                    <a:pt x="103" y="30"/>
                    <a:pt x="104" y="29"/>
                  </a:cubicBezTo>
                  <a:cubicBezTo>
                    <a:pt x="104" y="30"/>
                    <a:pt x="104" y="30"/>
                    <a:pt x="103" y="30"/>
                  </a:cubicBezTo>
                  <a:cubicBezTo>
                    <a:pt x="103" y="30"/>
                    <a:pt x="103" y="30"/>
                    <a:pt x="103" y="30"/>
                  </a:cubicBezTo>
                  <a:cubicBezTo>
                    <a:pt x="104" y="30"/>
                    <a:pt x="104" y="30"/>
                    <a:pt x="104" y="30"/>
                  </a:cubicBezTo>
                  <a:cubicBezTo>
                    <a:pt x="104" y="30"/>
                    <a:pt x="104" y="30"/>
                    <a:pt x="108" y="27"/>
                  </a:cubicBezTo>
                  <a:cubicBezTo>
                    <a:pt x="110" y="27"/>
                    <a:pt x="111" y="26"/>
                    <a:pt x="111" y="25"/>
                  </a:cubicBezTo>
                  <a:cubicBezTo>
                    <a:pt x="111" y="25"/>
                    <a:pt x="111" y="25"/>
                    <a:pt x="111" y="25"/>
                  </a:cubicBezTo>
                  <a:cubicBezTo>
                    <a:pt x="111" y="25"/>
                    <a:pt x="111" y="25"/>
                    <a:pt x="111" y="25"/>
                  </a:cubicBezTo>
                  <a:cubicBezTo>
                    <a:pt x="111" y="25"/>
                    <a:pt x="115" y="23"/>
                    <a:pt x="115" y="23"/>
                  </a:cubicBezTo>
                  <a:cubicBezTo>
                    <a:pt x="115" y="23"/>
                    <a:pt x="115" y="23"/>
                    <a:pt x="115" y="23"/>
                  </a:cubicBezTo>
                  <a:cubicBezTo>
                    <a:pt x="115" y="23"/>
                    <a:pt x="115" y="23"/>
                    <a:pt x="115" y="23"/>
                  </a:cubicBezTo>
                  <a:cubicBezTo>
                    <a:pt x="115" y="22"/>
                    <a:pt x="115" y="22"/>
                    <a:pt x="115" y="22"/>
                  </a:cubicBezTo>
                  <a:cubicBezTo>
                    <a:pt x="115" y="22"/>
                    <a:pt x="115" y="22"/>
                    <a:pt x="115" y="22"/>
                  </a:cubicBezTo>
                  <a:cubicBezTo>
                    <a:pt x="115" y="22"/>
                    <a:pt x="115" y="22"/>
                    <a:pt x="115" y="22"/>
                  </a:cubicBezTo>
                  <a:cubicBezTo>
                    <a:pt x="115" y="22"/>
                    <a:pt x="115" y="22"/>
                    <a:pt x="115" y="22"/>
                  </a:cubicBezTo>
                  <a:cubicBezTo>
                    <a:pt x="113" y="23"/>
                    <a:pt x="110" y="25"/>
                    <a:pt x="108" y="26"/>
                  </a:cubicBezTo>
                  <a:cubicBezTo>
                    <a:pt x="106" y="27"/>
                    <a:pt x="106" y="27"/>
                    <a:pt x="106" y="27"/>
                  </a:cubicBezTo>
                  <a:cubicBezTo>
                    <a:pt x="106" y="27"/>
                    <a:pt x="106" y="27"/>
                    <a:pt x="106" y="27"/>
                  </a:cubicBezTo>
                  <a:cubicBezTo>
                    <a:pt x="104" y="29"/>
                    <a:pt x="94" y="35"/>
                    <a:pt x="91" y="37"/>
                  </a:cubicBezTo>
                  <a:close/>
                  <a:moveTo>
                    <a:pt x="10" y="196"/>
                  </a:moveTo>
                  <a:cubicBezTo>
                    <a:pt x="10" y="196"/>
                    <a:pt x="10" y="196"/>
                    <a:pt x="10" y="196"/>
                  </a:cubicBezTo>
                  <a:cubicBezTo>
                    <a:pt x="10" y="196"/>
                    <a:pt x="10" y="196"/>
                    <a:pt x="10" y="196"/>
                  </a:cubicBezTo>
                  <a:cubicBezTo>
                    <a:pt x="10" y="197"/>
                    <a:pt x="10" y="197"/>
                    <a:pt x="10" y="198"/>
                  </a:cubicBezTo>
                  <a:cubicBezTo>
                    <a:pt x="10" y="200"/>
                    <a:pt x="10" y="201"/>
                    <a:pt x="11" y="202"/>
                  </a:cubicBezTo>
                  <a:cubicBezTo>
                    <a:pt x="11" y="202"/>
                    <a:pt x="11" y="202"/>
                    <a:pt x="11" y="202"/>
                  </a:cubicBezTo>
                  <a:cubicBezTo>
                    <a:pt x="11" y="202"/>
                    <a:pt x="11" y="202"/>
                    <a:pt x="11" y="202"/>
                  </a:cubicBezTo>
                  <a:cubicBezTo>
                    <a:pt x="11" y="201"/>
                    <a:pt x="11" y="201"/>
                    <a:pt x="11" y="199"/>
                  </a:cubicBezTo>
                  <a:cubicBezTo>
                    <a:pt x="11" y="198"/>
                    <a:pt x="11" y="197"/>
                    <a:pt x="10" y="196"/>
                  </a:cubicBezTo>
                  <a:close/>
                  <a:moveTo>
                    <a:pt x="12" y="195"/>
                  </a:moveTo>
                  <a:cubicBezTo>
                    <a:pt x="12" y="195"/>
                    <a:pt x="12" y="195"/>
                    <a:pt x="12" y="195"/>
                  </a:cubicBezTo>
                  <a:cubicBezTo>
                    <a:pt x="12" y="195"/>
                    <a:pt x="12" y="195"/>
                    <a:pt x="12" y="194"/>
                  </a:cubicBezTo>
                  <a:cubicBezTo>
                    <a:pt x="12" y="194"/>
                    <a:pt x="12" y="192"/>
                    <a:pt x="12" y="192"/>
                  </a:cubicBezTo>
                  <a:cubicBezTo>
                    <a:pt x="12" y="192"/>
                    <a:pt x="12" y="192"/>
                    <a:pt x="12" y="192"/>
                  </a:cubicBezTo>
                  <a:cubicBezTo>
                    <a:pt x="12" y="192"/>
                    <a:pt x="12" y="192"/>
                    <a:pt x="12" y="192"/>
                  </a:cubicBezTo>
                  <a:cubicBezTo>
                    <a:pt x="11" y="193"/>
                    <a:pt x="11" y="193"/>
                    <a:pt x="12" y="194"/>
                  </a:cubicBezTo>
                  <a:cubicBezTo>
                    <a:pt x="12" y="194"/>
                    <a:pt x="12" y="195"/>
                    <a:pt x="12" y="195"/>
                  </a:cubicBezTo>
                  <a:close/>
                  <a:moveTo>
                    <a:pt x="11" y="195"/>
                  </a:moveTo>
                  <a:cubicBezTo>
                    <a:pt x="11" y="195"/>
                    <a:pt x="11" y="195"/>
                    <a:pt x="11" y="195"/>
                  </a:cubicBezTo>
                  <a:cubicBezTo>
                    <a:pt x="11" y="195"/>
                    <a:pt x="11" y="195"/>
                    <a:pt x="11" y="195"/>
                  </a:cubicBezTo>
                  <a:cubicBezTo>
                    <a:pt x="11" y="195"/>
                    <a:pt x="11" y="195"/>
                    <a:pt x="11" y="196"/>
                  </a:cubicBezTo>
                  <a:cubicBezTo>
                    <a:pt x="11" y="196"/>
                    <a:pt x="11" y="196"/>
                    <a:pt x="11" y="196"/>
                  </a:cubicBezTo>
                  <a:cubicBezTo>
                    <a:pt x="11" y="196"/>
                    <a:pt x="12" y="196"/>
                    <a:pt x="12" y="196"/>
                  </a:cubicBezTo>
                  <a:cubicBezTo>
                    <a:pt x="12" y="195"/>
                    <a:pt x="11" y="195"/>
                    <a:pt x="11" y="195"/>
                  </a:cubicBezTo>
                  <a:close/>
                  <a:moveTo>
                    <a:pt x="279" y="403"/>
                  </a:moveTo>
                  <a:cubicBezTo>
                    <a:pt x="279" y="403"/>
                    <a:pt x="279" y="403"/>
                    <a:pt x="279" y="403"/>
                  </a:cubicBezTo>
                  <a:cubicBezTo>
                    <a:pt x="256" y="406"/>
                    <a:pt x="251" y="405"/>
                    <a:pt x="225" y="401"/>
                  </a:cubicBezTo>
                  <a:cubicBezTo>
                    <a:pt x="226" y="401"/>
                    <a:pt x="226" y="401"/>
                    <a:pt x="227" y="401"/>
                  </a:cubicBezTo>
                  <a:cubicBezTo>
                    <a:pt x="227" y="401"/>
                    <a:pt x="227" y="401"/>
                    <a:pt x="227" y="401"/>
                  </a:cubicBezTo>
                  <a:cubicBezTo>
                    <a:pt x="227" y="401"/>
                    <a:pt x="227" y="401"/>
                    <a:pt x="227" y="401"/>
                  </a:cubicBezTo>
                  <a:cubicBezTo>
                    <a:pt x="226" y="400"/>
                    <a:pt x="226" y="400"/>
                    <a:pt x="226" y="400"/>
                  </a:cubicBezTo>
                  <a:cubicBezTo>
                    <a:pt x="225" y="399"/>
                    <a:pt x="223" y="399"/>
                    <a:pt x="220" y="398"/>
                  </a:cubicBezTo>
                  <a:cubicBezTo>
                    <a:pt x="220" y="398"/>
                    <a:pt x="220" y="397"/>
                    <a:pt x="221" y="397"/>
                  </a:cubicBezTo>
                  <a:cubicBezTo>
                    <a:pt x="220" y="393"/>
                    <a:pt x="211" y="391"/>
                    <a:pt x="206" y="390"/>
                  </a:cubicBezTo>
                  <a:cubicBezTo>
                    <a:pt x="208" y="390"/>
                    <a:pt x="208" y="390"/>
                    <a:pt x="208" y="390"/>
                  </a:cubicBezTo>
                  <a:cubicBezTo>
                    <a:pt x="210" y="389"/>
                    <a:pt x="210" y="389"/>
                    <a:pt x="210" y="389"/>
                  </a:cubicBezTo>
                  <a:cubicBezTo>
                    <a:pt x="210" y="389"/>
                    <a:pt x="210" y="389"/>
                    <a:pt x="210" y="388"/>
                  </a:cubicBezTo>
                  <a:cubicBezTo>
                    <a:pt x="211" y="388"/>
                    <a:pt x="211" y="388"/>
                    <a:pt x="211" y="388"/>
                  </a:cubicBezTo>
                  <a:cubicBezTo>
                    <a:pt x="209" y="386"/>
                    <a:pt x="207" y="384"/>
                    <a:pt x="205" y="383"/>
                  </a:cubicBezTo>
                  <a:cubicBezTo>
                    <a:pt x="203" y="381"/>
                    <a:pt x="202" y="380"/>
                    <a:pt x="200" y="378"/>
                  </a:cubicBezTo>
                  <a:cubicBezTo>
                    <a:pt x="201" y="378"/>
                    <a:pt x="201" y="378"/>
                    <a:pt x="201" y="378"/>
                  </a:cubicBezTo>
                  <a:cubicBezTo>
                    <a:pt x="201" y="378"/>
                    <a:pt x="201" y="378"/>
                    <a:pt x="201" y="378"/>
                  </a:cubicBezTo>
                  <a:cubicBezTo>
                    <a:pt x="200" y="374"/>
                    <a:pt x="197" y="372"/>
                    <a:pt x="194" y="370"/>
                  </a:cubicBezTo>
                  <a:cubicBezTo>
                    <a:pt x="190" y="368"/>
                    <a:pt x="187" y="366"/>
                    <a:pt x="186" y="362"/>
                  </a:cubicBezTo>
                  <a:cubicBezTo>
                    <a:pt x="186" y="361"/>
                    <a:pt x="186" y="360"/>
                    <a:pt x="186" y="360"/>
                  </a:cubicBezTo>
                  <a:cubicBezTo>
                    <a:pt x="186" y="355"/>
                    <a:pt x="190" y="352"/>
                    <a:pt x="192" y="351"/>
                  </a:cubicBezTo>
                  <a:cubicBezTo>
                    <a:pt x="192" y="351"/>
                    <a:pt x="192" y="351"/>
                    <a:pt x="192" y="350"/>
                  </a:cubicBezTo>
                  <a:cubicBezTo>
                    <a:pt x="192" y="346"/>
                    <a:pt x="190" y="338"/>
                    <a:pt x="173" y="312"/>
                  </a:cubicBezTo>
                  <a:cubicBezTo>
                    <a:pt x="173" y="311"/>
                    <a:pt x="174" y="309"/>
                    <a:pt x="174" y="308"/>
                  </a:cubicBezTo>
                  <a:cubicBezTo>
                    <a:pt x="174" y="307"/>
                    <a:pt x="174" y="306"/>
                    <a:pt x="174" y="305"/>
                  </a:cubicBezTo>
                  <a:cubicBezTo>
                    <a:pt x="173" y="304"/>
                    <a:pt x="173" y="303"/>
                    <a:pt x="173" y="302"/>
                  </a:cubicBezTo>
                  <a:cubicBezTo>
                    <a:pt x="173" y="301"/>
                    <a:pt x="173" y="301"/>
                    <a:pt x="173" y="300"/>
                  </a:cubicBezTo>
                  <a:cubicBezTo>
                    <a:pt x="173" y="300"/>
                    <a:pt x="173" y="300"/>
                    <a:pt x="173" y="300"/>
                  </a:cubicBezTo>
                  <a:cubicBezTo>
                    <a:pt x="174" y="299"/>
                    <a:pt x="174" y="298"/>
                    <a:pt x="174" y="297"/>
                  </a:cubicBezTo>
                  <a:cubicBezTo>
                    <a:pt x="174" y="295"/>
                    <a:pt x="173" y="291"/>
                    <a:pt x="172" y="287"/>
                  </a:cubicBezTo>
                  <a:cubicBezTo>
                    <a:pt x="171" y="285"/>
                    <a:pt x="168" y="279"/>
                    <a:pt x="163" y="276"/>
                  </a:cubicBezTo>
                  <a:cubicBezTo>
                    <a:pt x="161" y="275"/>
                    <a:pt x="160" y="276"/>
                    <a:pt x="159" y="276"/>
                  </a:cubicBezTo>
                  <a:cubicBezTo>
                    <a:pt x="158" y="277"/>
                    <a:pt x="157" y="277"/>
                    <a:pt x="156" y="277"/>
                  </a:cubicBezTo>
                  <a:cubicBezTo>
                    <a:pt x="154" y="277"/>
                    <a:pt x="153" y="276"/>
                    <a:pt x="152" y="275"/>
                  </a:cubicBezTo>
                  <a:cubicBezTo>
                    <a:pt x="151" y="275"/>
                    <a:pt x="150" y="274"/>
                    <a:pt x="149" y="274"/>
                  </a:cubicBezTo>
                  <a:cubicBezTo>
                    <a:pt x="144" y="272"/>
                    <a:pt x="142" y="273"/>
                    <a:pt x="139" y="275"/>
                  </a:cubicBezTo>
                  <a:cubicBezTo>
                    <a:pt x="139" y="275"/>
                    <a:pt x="139" y="275"/>
                    <a:pt x="139" y="275"/>
                  </a:cubicBezTo>
                  <a:cubicBezTo>
                    <a:pt x="139" y="275"/>
                    <a:pt x="139" y="275"/>
                    <a:pt x="139" y="275"/>
                  </a:cubicBezTo>
                  <a:cubicBezTo>
                    <a:pt x="138" y="276"/>
                    <a:pt x="136" y="275"/>
                    <a:pt x="135" y="275"/>
                  </a:cubicBezTo>
                  <a:cubicBezTo>
                    <a:pt x="132" y="275"/>
                    <a:pt x="130" y="275"/>
                    <a:pt x="128" y="278"/>
                  </a:cubicBezTo>
                  <a:cubicBezTo>
                    <a:pt x="126" y="276"/>
                    <a:pt x="126" y="276"/>
                    <a:pt x="114" y="275"/>
                  </a:cubicBezTo>
                  <a:cubicBezTo>
                    <a:pt x="114" y="275"/>
                    <a:pt x="114" y="275"/>
                    <a:pt x="112" y="276"/>
                  </a:cubicBezTo>
                  <a:cubicBezTo>
                    <a:pt x="109" y="275"/>
                    <a:pt x="109" y="275"/>
                    <a:pt x="107" y="275"/>
                  </a:cubicBezTo>
                  <a:cubicBezTo>
                    <a:pt x="102" y="273"/>
                    <a:pt x="99" y="270"/>
                    <a:pt x="96" y="266"/>
                  </a:cubicBezTo>
                  <a:cubicBezTo>
                    <a:pt x="92" y="262"/>
                    <a:pt x="89" y="258"/>
                    <a:pt x="84" y="256"/>
                  </a:cubicBezTo>
                  <a:cubicBezTo>
                    <a:pt x="84" y="256"/>
                    <a:pt x="81" y="255"/>
                    <a:pt x="71" y="260"/>
                  </a:cubicBezTo>
                  <a:cubicBezTo>
                    <a:pt x="70" y="260"/>
                    <a:pt x="69" y="259"/>
                    <a:pt x="68" y="259"/>
                  </a:cubicBezTo>
                  <a:cubicBezTo>
                    <a:pt x="68" y="259"/>
                    <a:pt x="67" y="258"/>
                    <a:pt x="67" y="258"/>
                  </a:cubicBezTo>
                  <a:cubicBezTo>
                    <a:pt x="66" y="258"/>
                    <a:pt x="66" y="258"/>
                    <a:pt x="66" y="258"/>
                  </a:cubicBezTo>
                  <a:cubicBezTo>
                    <a:pt x="65" y="257"/>
                    <a:pt x="64" y="257"/>
                    <a:pt x="63" y="256"/>
                  </a:cubicBezTo>
                  <a:cubicBezTo>
                    <a:pt x="61" y="255"/>
                    <a:pt x="59" y="253"/>
                    <a:pt x="56" y="254"/>
                  </a:cubicBezTo>
                  <a:cubicBezTo>
                    <a:pt x="55" y="250"/>
                    <a:pt x="55" y="250"/>
                    <a:pt x="53" y="249"/>
                  </a:cubicBezTo>
                  <a:cubicBezTo>
                    <a:pt x="53" y="245"/>
                    <a:pt x="53" y="245"/>
                    <a:pt x="52" y="244"/>
                  </a:cubicBezTo>
                  <a:cubicBezTo>
                    <a:pt x="51" y="244"/>
                    <a:pt x="51" y="244"/>
                    <a:pt x="50" y="245"/>
                  </a:cubicBezTo>
                  <a:cubicBezTo>
                    <a:pt x="50" y="246"/>
                    <a:pt x="50" y="246"/>
                    <a:pt x="50" y="246"/>
                  </a:cubicBezTo>
                  <a:cubicBezTo>
                    <a:pt x="50" y="246"/>
                    <a:pt x="51" y="247"/>
                    <a:pt x="51" y="249"/>
                  </a:cubicBezTo>
                  <a:cubicBezTo>
                    <a:pt x="50" y="249"/>
                    <a:pt x="50" y="249"/>
                    <a:pt x="50" y="249"/>
                  </a:cubicBezTo>
                  <a:cubicBezTo>
                    <a:pt x="50" y="249"/>
                    <a:pt x="50" y="249"/>
                    <a:pt x="50" y="247"/>
                  </a:cubicBezTo>
                  <a:cubicBezTo>
                    <a:pt x="50" y="247"/>
                    <a:pt x="50" y="247"/>
                    <a:pt x="50" y="247"/>
                  </a:cubicBezTo>
                  <a:cubicBezTo>
                    <a:pt x="50" y="246"/>
                    <a:pt x="50" y="246"/>
                    <a:pt x="50" y="246"/>
                  </a:cubicBezTo>
                  <a:cubicBezTo>
                    <a:pt x="49" y="246"/>
                    <a:pt x="49" y="246"/>
                    <a:pt x="49" y="246"/>
                  </a:cubicBezTo>
                  <a:cubicBezTo>
                    <a:pt x="49" y="246"/>
                    <a:pt x="49" y="246"/>
                    <a:pt x="49" y="246"/>
                  </a:cubicBezTo>
                  <a:cubicBezTo>
                    <a:pt x="47" y="247"/>
                    <a:pt x="47" y="248"/>
                    <a:pt x="46" y="250"/>
                  </a:cubicBezTo>
                  <a:cubicBezTo>
                    <a:pt x="45" y="251"/>
                    <a:pt x="45" y="251"/>
                    <a:pt x="44" y="252"/>
                  </a:cubicBezTo>
                  <a:cubicBezTo>
                    <a:pt x="43" y="254"/>
                    <a:pt x="41" y="253"/>
                    <a:pt x="40" y="253"/>
                  </a:cubicBezTo>
                  <a:cubicBezTo>
                    <a:pt x="39" y="253"/>
                    <a:pt x="38" y="253"/>
                    <a:pt x="37" y="254"/>
                  </a:cubicBezTo>
                  <a:cubicBezTo>
                    <a:pt x="36" y="253"/>
                    <a:pt x="36" y="253"/>
                    <a:pt x="35" y="251"/>
                  </a:cubicBezTo>
                  <a:cubicBezTo>
                    <a:pt x="34" y="251"/>
                    <a:pt x="34" y="252"/>
                    <a:pt x="33" y="252"/>
                  </a:cubicBezTo>
                  <a:cubicBezTo>
                    <a:pt x="33" y="252"/>
                    <a:pt x="32" y="251"/>
                    <a:pt x="32" y="250"/>
                  </a:cubicBezTo>
                  <a:cubicBezTo>
                    <a:pt x="32" y="250"/>
                    <a:pt x="32" y="250"/>
                    <a:pt x="32" y="250"/>
                  </a:cubicBezTo>
                  <a:cubicBezTo>
                    <a:pt x="31" y="250"/>
                    <a:pt x="31" y="250"/>
                    <a:pt x="31" y="250"/>
                  </a:cubicBezTo>
                  <a:cubicBezTo>
                    <a:pt x="31" y="252"/>
                    <a:pt x="31" y="254"/>
                    <a:pt x="31" y="255"/>
                  </a:cubicBezTo>
                  <a:cubicBezTo>
                    <a:pt x="30" y="258"/>
                    <a:pt x="30" y="258"/>
                    <a:pt x="30" y="258"/>
                  </a:cubicBezTo>
                  <a:cubicBezTo>
                    <a:pt x="30" y="256"/>
                    <a:pt x="30" y="256"/>
                    <a:pt x="30" y="256"/>
                  </a:cubicBezTo>
                  <a:cubicBezTo>
                    <a:pt x="30" y="256"/>
                    <a:pt x="30" y="255"/>
                    <a:pt x="30" y="254"/>
                  </a:cubicBezTo>
                  <a:cubicBezTo>
                    <a:pt x="30" y="253"/>
                    <a:pt x="30" y="252"/>
                    <a:pt x="29" y="251"/>
                  </a:cubicBezTo>
                  <a:cubicBezTo>
                    <a:pt x="29" y="251"/>
                    <a:pt x="29" y="251"/>
                    <a:pt x="29" y="251"/>
                  </a:cubicBezTo>
                  <a:cubicBezTo>
                    <a:pt x="28" y="251"/>
                    <a:pt x="28" y="251"/>
                    <a:pt x="28" y="251"/>
                  </a:cubicBezTo>
                  <a:cubicBezTo>
                    <a:pt x="27" y="252"/>
                    <a:pt x="25" y="263"/>
                    <a:pt x="25" y="263"/>
                  </a:cubicBezTo>
                  <a:cubicBezTo>
                    <a:pt x="25" y="264"/>
                    <a:pt x="25" y="264"/>
                    <a:pt x="25" y="264"/>
                  </a:cubicBezTo>
                  <a:cubicBezTo>
                    <a:pt x="25" y="267"/>
                    <a:pt x="26" y="269"/>
                    <a:pt x="26" y="272"/>
                  </a:cubicBezTo>
                  <a:cubicBezTo>
                    <a:pt x="26" y="273"/>
                    <a:pt x="27" y="275"/>
                    <a:pt x="27" y="276"/>
                  </a:cubicBezTo>
                  <a:cubicBezTo>
                    <a:pt x="27" y="275"/>
                    <a:pt x="26" y="274"/>
                    <a:pt x="23" y="274"/>
                  </a:cubicBezTo>
                  <a:cubicBezTo>
                    <a:pt x="23" y="274"/>
                    <a:pt x="23" y="274"/>
                    <a:pt x="23" y="274"/>
                  </a:cubicBezTo>
                  <a:cubicBezTo>
                    <a:pt x="23" y="274"/>
                    <a:pt x="23" y="274"/>
                    <a:pt x="23" y="274"/>
                  </a:cubicBezTo>
                  <a:cubicBezTo>
                    <a:pt x="23" y="274"/>
                    <a:pt x="23" y="274"/>
                    <a:pt x="23" y="274"/>
                  </a:cubicBezTo>
                  <a:cubicBezTo>
                    <a:pt x="23" y="274"/>
                    <a:pt x="23" y="274"/>
                    <a:pt x="22" y="279"/>
                  </a:cubicBezTo>
                  <a:cubicBezTo>
                    <a:pt x="21" y="279"/>
                    <a:pt x="21" y="279"/>
                    <a:pt x="21" y="279"/>
                  </a:cubicBezTo>
                  <a:cubicBezTo>
                    <a:pt x="20" y="278"/>
                    <a:pt x="20" y="278"/>
                    <a:pt x="11" y="250"/>
                  </a:cubicBezTo>
                  <a:cubicBezTo>
                    <a:pt x="10" y="250"/>
                    <a:pt x="10" y="250"/>
                    <a:pt x="9" y="249"/>
                  </a:cubicBezTo>
                  <a:cubicBezTo>
                    <a:pt x="9" y="248"/>
                    <a:pt x="9" y="248"/>
                    <a:pt x="9" y="248"/>
                  </a:cubicBezTo>
                  <a:cubicBezTo>
                    <a:pt x="9" y="248"/>
                    <a:pt x="9" y="248"/>
                    <a:pt x="9" y="248"/>
                  </a:cubicBezTo>
                  <a:cubicBezTo>
                    <a:pt x="8" y="248"/>
                    <a:pt x="8" y="248"/>
                    <a:pt x="8" y="248"/>
                  </a:cubicBezTo>
                  <a:cubicBezTo>
                    <a:pt x="8" y="249"/>
                    <a:pt x="8" y="249"/>
                    <a:pt x="7" y="252"/>
                  </a:cubicBezTo>
                  <a:cubicBezTo>
                    <a:pt x="7" y="252"/>
                    <a:pt x="6" y="250"/>
                    <a:pt x="5" y="241"/>
                  </a:cubicBezTo>
                  <a:cubicBezTo>
                    <a:pt x="5" y="241"/>
                    <a:pt x="5" y="241"/>
                    <a:pt x="5" y="241"/>
                  </a:cubicBezTo>
                  <a:cubicBezTo>
                    <a:pt x="3" y="223"/>
                    <a:pt x="3" y="223"/>
                    <a:pt x="3" y="223"/>
                  </a:cubicBezTo>
                  <a:cubicBezTo>
                    <a:pt x="3" y="223"/>
                    <a:pt x="3" y="223"/>
                    <a:pt x="3" y="223"/>
                  </a:cubicBezTo>
                  <a:cubicBezTo>
                    <a:pt x="3" y="223"/>
                    <a:pt x="3" y="223"/>
                    <a:pt x="3" y="223"/>
                  </a:cubicBezTo>
                  <a:cubicBezTo>
                    <a:pt x="2" y="224"/>
                    <a:pt x="2" y="224"/>
                    <a:pt x="2" y="227"/>
                  </a:cubicBezTo>
                  <a:cubicBezTo>
                    <a:pt x="2" y="229"/>
                    <a:pt x="2" y="235"/>
                    <a:pt x="3" y="243"/>
                  </a:cubicBezTo>
                  <a:cubicBezTo>
                    <a:pt x="3" y="242"/>
                    <a:pt x="3" y="242"/>
                    <a:pt x="3" y="242"/>
                  </a:cubicBezTo>
                  <a:cubicBezTo>
                    <a:pt x="3" y="242"/>
                    <a:pt x="3" y="242"/>
                    <a:pt x="3" y="242"/>
                  </a:cubicBezTo>
                  <a:cubicBezTo>
                    <a:pt x="3" y="242"/>
                    <a:pt x="3" y="242"/>
                    <a:pt x="3" y="242"/>
                  </a:cubicBezTo>
                  <a:cubicBezTo>
                    <a:pt x="3" y="242"/>
                    <a:pt x="3" y="242"/>
                    <a:pt x="3" y="242"/>
                  </a:cubicBezTo>
                  <a:cubicBezTo>
                    <a:pt x="3" y="242"/>
                    <a:pt x="3" y="242"/>
                    <a:pt x="3" y="242"/>
                  </a:cubicBezTo>
                  <a:cubicBezTo>
                    <a:pt x="3" y="247"/>
                    <a:pt x="3" y="247"/>
                    <a:pt x="3" y="247"/>
                  </a:cubicBezTo>
                  <a:cubicBezTo>
                    <a:pt x="6" y="258"/>
                    <a:pt x="6" y="258"/>
                    <a:pt x="6" y="258"/>
                  </a:cubicBezTo>
                  <a:cubicBezTo>
                    <a:pt x="6" y="260"/>
                    <a:pt x="6" y="260"/>
                    <a:pt x="6" y="260"/>
                  </a:cubicBezTo>
                  <a:cubicBezTo>
                    <a:pt x="6" y="260"/>
                    <a:pt x="6" y="260"/>
                    <a:pt x="6" y="260"/>
                  </a:cubicBezTo>
                  <a:cubicBezTo>
                    <a:pt x="6" y="260"/>
                    <a:pt x="6" y="260"/>
                    <a:pt x="6" y="260"/>
                  </a:cubicBezTo>
                  <a:cubicBezTo>
                    <a:pt x="6" y="260"/>
                    <a:pt x="6" y="260"/>
                    <a:pt x="6" y="260"/>
                  </a:cubicBezTo>
                  <a:cubicBezTo>
                    <a:pt x="7" y="260"/>
                    <a:pt x="7" y="261"/>
                    <a:pt x="7" y="262"/>
                  </a:cubicBezTo>
                  <a:cubicBezTo>
                    <a:pt x="7" y="263"/>
                    <a:pt x="8" y="264"/>
                    <a:pt x="8" y="265"/>
                  </a:cubicBezTo>
                  <a:cubicBezTo>
                    <a:pt x="9" y="265"/>
                    <a:pt x="9" y="265"/>
                    <a:pt x="9" y="265"/>
                  </a:cubicBezTo>
                  <a:cubicBezTo>
                    <a:pt x="9" y="264"/>
                    <a:pt x="9" y="264"/>
                    <a:pt x="9" y="264"/>
                  </a:cubicBezTo>
                  <a:cubicBezTo>
                    <a:pt x="9" y="266"/>
                    <a:pt x="10" y="267"/>
                    <a:pt x="14" y="273"/>
                  </a:cubicBezTo>
                  <a:cubicBezTo>
                    <a:pt x="15" y="273"/>
                    <a:pt x="15" y="273"/>
                    <a:pt x="15" y="273"/>
                  </a:cubicBezTo>
                  <a:cubicBezTo>
                    <a:pt x="15" y="273"/>
                    <a:pt x="15" y="273"/>
                    <a:pt x="15" y="273"/>
                  </a:cubicBezTo>
                  <a:cubicBezTo>
                    <a:pt x="15" y="272"/>
                    <a:pt x="15" y="272"/>
                    <a:pt x="14" y="271"/>
                  </a:cubicBezTo>
                  <a:cubicBezTo>
                    <a:pt x="16" y="274"/>
                    <a:pt x="18" y="277"/>
                    <a:pt x="19" y="279"/>
                  </a:cubicBezTo>
                  <a:cubicBezTo>
                    <a:pt x="20" y="281"/>
                    <a:pt x="21" y="283"/>
                    <a:pt x="22" y="285"/>
                  </a:cubicBezTo>
                  <a:cubicBezTo>
                    <a:pt x="22" y="285"/>
                    <a:pt x="22" y="285"/>
                    <a:pt x="22" y="285"/>
                  </a:cubicBezTo>
                  <a:cubicBezTo>
                    <a:pt x="22" y="285"/>
                    <a:pt x="22" y="285"/>
                    <a:pt x="22" y="285"/>
                  </a:cubicBezTo>
                  <a:cubicBezTo>
                    <a:pt x="22" y="285"/>
                    <a:pt x="22" y="285"/>
                    <a:pt x="22" y="285"/>
                  </a:cubicBezTo>
                  <a:cubicBezTo>
                    <a:pt x="24" y="285"/>
                    <a:pt x="24" y="285"/>
                    <a:pt x="25" y="286"/>
                  </a:cubicBezTo>
                  <a:cubicBezTo>
                    <a:pt x="26" y="286"/>
                    <a:pt x="26" y="286"/>
                    <a:pt x="26" y="286"/>
                  </a:cubicBezTo>
                  <a:cubicBezTo>
                    <a:pt x="27" y="286"/>
                    <a:pt x="27" y="286"/>
                    <a:pt x="27" y="286"/>
                  </a:cubicBezTo>
                  <a:cubicBezTo>
                    <a:pt x="27" y="286"/>
                    <a:pt x="27" y="286"/>
                    <a:pt x="27" y="286"/>
                  </a:cubicBezTo>
                  <a:cubicBezTo>
                    <a:pt x="26" y="285"/>
                    <a:pt x="26" y="284"/>
                    <a:pt x="25" y="283"/>
                  </a:cubicBezTo>
                  <a:cubicBezTo>
                    <a:pt x="25" y="281"/>
                    <a:pt x="25" y="280"/>
                    <a:pt x="24" y="279"/>
                  </a:cubicBezTo>
                  <a:cubicBezTo>
                    <a:pt x="25" y="279"/>
                    <a:pt x="27" y="279"/>
                    <a:pt x="34" y="293"/>
                  </a:cubicBezTo>
                  <a:cubicBezTo>
                    <a:pt x="37" y="298"/>
                    <a:pt x="39" y="303"/>
                    <a:pt x="41" y="308"/>
                  </a:cubicBezTo>
                  <a:cubicBezTo>
                    <a:pt x="43" y="313"/>
                    <a:pt x="45" y="318"/>
                    <a:pt x="47" y="322"/>
                  </a:cubicBezTo>
                  <a:cubicBezTo>
                    <a:pt x="47" y="323"/>
                    <a:pt x="51" y="329"/>
                    <a:pt x="53" y="329"/>
                  </a:cubicBezTo>
                  <a:cubicBezTo>
                    <a:pt x="62" y="342"/>
                    <a:pt x="62" y="342"/>
                    <a:pt x="81" y="353"/>
                  </a:cubicBezTo>
                  <a:cubicBezTo>
                    <a:pt x="96" y="363"/>
                    <a:pt x="97" y="363"/>
                    <a:pt x="101" y="365"/>
                  </a:cubicBezTo>
                  <a:cubicBezTo>
                    <a:pt x="104" y="366"/>
                    <a:pt x="107" y="366"/>
                    <a:pt x="110" y="366"/>
                  </a:cubicBezTo>
                  <a:cubicBezTo>
                    <a:pt x="113" y="367"/>
                    <a:pt x="116" y="367"/>
                    <a:pt x="119" y="368"/>
                  </a:cubicBezTo>
                  <a:cubicBezTo>
                    <a:pt x="128" y="371"/>
                    <a:pt x="136" y="376"/>
                    <a:pt x="144" y="381"/>
                  </a:cubicBezTo>
                  <a:cubicBezTo>
                    <a:pt x="151" y="385"/>
                    <a:pt x="157" y="389"/>
                    <a:pt x="165" y="392"/>
                  </a:cubicBezTo>
                  <a:cubicBezTo>
                    <a:pt x="194" y="401"/>
                    <a:pt x="194" y="401"/>
                    <a:pt x="194" y="401"/>
                  </a:cubicBezTo>
                  <a:cubicBezTo>
                    <a:pt x="217" y="407"/>
                    <a:pt x="251" y="407"/>
                    <a:pt x="272" y="404"/>
                  </a:cubicBezTo>
                  <a:cubicBezTo>
                    <a:pt x="272" y="404"/>
                    <a:pt x="272" y="404"/>
                    <a:pt x="272" y="404"/>
                  </a:cubicBezTo>
                  <a:cubicBezTo>
                    <a:pt x="272" y="404"/>
                    <a:pt x="272" y="404"/>
                    <a:pt x="272" y="404"/>
                  </a:cubicBezTo>
                  <a:cubicBezTo>
                    <a:pt x="272" y="404"/>
                    <a:pt x="272" y="404"/>
                    <a:pt x="272" y="404"/>
                  </a:cubicBezTo>
                  <a:cubicBezTo>
                    <a:pt x="272" y="404"/>
                    <a:pt x="272" y="404"/>
                    <a:pt x="272" y="404"/>
                  </a:cubicBezTo>
                  <a:cubicBezTo>
                    <a:pt x="272" y="404"/>
                    <a:pt x="272" y="404"/>
                    <a:pt x="272" y="404"/>
                  </a:cubicBezTo>
                  <a:cubicBezTo>
                    <a:pt x="279" y="403"/>
                    <a:pt x="279" y="403"/>
                    <a:pt x="279" y="403"/>
                  </a:cubicBezTo>
                  <a:close/>
                  <a:moveTo>
                    <a:pt x="19" y="222"/>
                  </a:moveTo>
                  <a:cubicBezTo>
                    <a:pt x="19" y="222"/>
                    <a:pt x="19" y="222"/>
                    <a:pt x="19" y="222"/>
                  </a:cubicBezTo>
                  <a:cubicBezTo>
                    <a:pt x="17" y="223"/>
                    <a:pt x="17" y="224"/>
                    <a:pt x="17" y="225"/>
                  </a:cubicBezTo>
                  <a:cubicBezTo>
                    <a:pt x="17" y="226"/>
                    <a:pt x="17" y="226"/>
                    <a:pt x="17" y="226"/>
                  </a:cubicBezTo>
                  <a:cubicBezTo>
                    <a:pt x="17" y="226"/>
                    <a:pt x="17" y="226"/>
                    <a:pt x="17" y="226"/>
                  </a:cubicBezTo>
                  <a:cubicBezTo>
                    <a:pt x="17" y="226"/>
                    <a:pt x="17" y="226"/>
                    <a:pt x="17" y="226"/>
                  </a:cubicBezTo>
                  <a:cubicBezTo>
                    <a:pt x="17" y="226"/>
                    <a:pt x="17" y="226"/>
                    <a:pt x="17" y="226"/>
                  </a:cubicBezTo>
                  <a:cubicBezTo>
                    <a:pt x="21" y="226"/>
                    <a:pt x="22" y="225"/>
                    <a:pt x="23" y="222"/>
                  </a:cubicBezTo>
                  <a:cubicBezTo>
                    <a:pt x="23" y="222"/>
                    <a:pt x="24" y="222"/>
                    <a:pt x="24" y="221"/>
                  </a:cubicBezTo>
                  <a:cubicBezTo>
                    <a:pt x="24" y="221"/>
                    <a:pt x="25" y="220"/>
                    <a:pt x="25" y="220"/>
                  </a:cubicBezTo>
                  <a:cubicBezTo>
                    <a:pt x="25" y="219"/>
                    <a:pt x="25" y="219"/>
                    <a:pt x="25" y="219"/>
                  </a:cubicBezTo>
                  <a:cubicBezTo>
                    <a:pt x="26" y="219"/>
                    <a:pt x="26" y="219"/>
                    <a:pt x="26" y="219"/>
                  </a:cubicBezTo>
                  <a:cubicBezTo>
                    <a:pt x="27" y="219"/>
                    <a:pt x="27" y="219"/>
                    <a:pt x="27" y="219"/>
                  </a:cubicBezTo>
                  <a:cubicBezTo>
                    <a:pt x="27" y="218"/>
                    <a:pt x="27" y="218"/>
                    <a:pt x="27" y="218"/>
                  </a:cubicBezTo>
                  <a:cubicBezTo>
                    <a:pt x="27" y="216"/>
                    <a:pt x="26" y="215"/>
                    <a:pt x="26" y="214"/>
                  </a:cubicBezTo>
                  <a:cubicBezTo>
                    <a:pt x="25" y="214"/>
                    <a:pt x="24" y="214"/>
                    <a:pt x="23" y="214"/>
                  </a:cubicBezTo>
                  <a:cubicBezTo>
                    <a:pt x="23" y="214"/>
                    <a:pt x="23" y="214"/>
                    <a:pt x="23" y="214"/>
                  </a:cubicBezTo>
                  <a:cubicBezTo>
                    <a:pt x="23" y="215"/>
                    <a:pt x="23" y="215"/>
                    <a:pt x="23" y="215"/>
                  </a:cubicBezTo>
                  <a:cubicBezTo>
                    <a:pt x="23" y="214"/>
                    <a:pt x="23" y="214"/>
                    <a:pt x="23" y="214"/>
                  </a:cubicBezTo>
                  <a:cubicBezTo>
                    <a:pt x="22" y="214"/>
                    <a:pt x="22" y="213"/>
                    <a:pt x="21" y="213"/>
                  </a:cubicBezTo>
                  <a:cubicBezTo>
                    <a:pt x="21" y="213"/>
                    <a:pt x="21" y="214"/>
                    <a:pt x="21" y="214"/>
                  </a:cubicBezTo>
                  <a:cubicBezTo>
                    <a:pt x="20" y="215"/>
                    <a:pt x="20" y="215"/>
                    <a:pt x="19" y="215"/>
                  </a:cubicBezTo>
                  <a:cubicBezTo>
                    <a:pt x="18" y="216"/>
                    <a:pt x="18" y="216"/>
                    <a:pt x="18" y="216"/>
                  </a:cubicBezTo>
                  <a:cubicBezTo>
                    <a:pt x="18" y="216"/>
                    <a:pt x="17" y="217"/>
                    <a:pt x="17" y="217"/>
                  </a:cubicBezTo>
                  <a:cubicBezTo>
                    <a:pt x="17" y="217"/>
                    <a:pt x="17" y="217"/>
                    <a:pt x="17" y="217"/>
                  </a:cubicBezTo>
                  <a:cubicBezTo>
                    <a:pt x="17" y="218"/>
                    <a:pt x="18" y="218"/>
                    <a:pt x="18" y="219"/>
                  </a:cubicBezTo>
                  <a:cubicBezTo>
                    <a:pt x="19" y="220"/>
                    <a:pt x="19" y="220"/>
                    <a:pt x="19" y="221"/>
                  </a:cubicBezTo>
                  <a:cubicBezTo>
                    <a:pt x="19" y="221"/>
                    <a:pt x="19" y="221"/>
                    <a:pt x="19" y="221"/>
                  </a:cubicBezTo>
                  <a:lnTo>
                    <a:pt x="19" y="222"/>
                  </a:lnTo>
                  <a:close/>
                  <a:moveTo>
                    <a:pt x="30" y="214"/>
                  </a:moveTo>
                  <a:cubicBezTo>
                    <a:pt x="30" y="214"/>
                    <a:pt x="30" y="214"/>
                    <a:pt x="30" y="214"/>
                  </a:cubicBezTo>
                  <a:cubicBezTo>
                    <a:pt x="29" y="215"/>
                    <a:pt x="29" y="216"/>
                    <a:pt x="30" y="218"/>
                  </a:cubicBezTo>
                  <a:cubicBezTo>
                    <a:pt x="30" y="218"/>
                    <a:pt x="31" y="218"/>
                    <a:pt x="31" y="218"/>
                  </a:cubicBezTo>
                  <a:cubicBezTo>
                    <a:pt x="32" y="217"/>
                    <a:pt x="32" y="216"/>
                    <a:pt x="32" y="215"/>
                  </a:cubicBezTo>
                  <a:cubicBezTo>
                    <a:pt x="32" y="214"/>
                    <a:pt x="32" y="214"/>
                    <a:pt x="32" y="214"/>
                  </a:cubicBezTo>
                  <a:cubicBezTo>
                    <a:pt x="31" y="213"/>
                    <a:pt x="31" y="213"/>
                    <a:pt x="30" y="214"/>
                  </a:cubicBezTo>
                  <a:close/>
                  <a:moveTo>
                    <a:pt x="12" y="219"/>
                  </a:moveTo>
                  <a:cubicBezTo>
                    <a:pt x="12" y="219"/>
                    <a:pt x="12" y="221"/>
                    <a:pt x="12" y="222"/>
                  </a:cubicBezTo>
                  <a:cubicBezTo>
                    <a:pt x="12" y="222"/>
                    <a:pt x="13" y="222"/>
                    <a:pt x="13" y="222"/>
                  </a:cubicBezTo>
                  <a:cubicBezTo>
                    <a:pt x="13" y="221"/>
                    <a:pt x="13" y="221"/>
                    <a:pt x="13" y="221"/>
                  </a:cubicBezTo>
                  <a:cubicBezTo>
                    <a:pt x="14" y="220"/>
                    <a:pt x="14" y="220"/>
                    <a:pt x="14" y="220"/>
                  </a:cubicBezTo>
                  <a:cubicBezTo>
                    <a:pt x="14" y="221"/>
                    <a:pt x="15" y="221"/>
                    <a:pt x="15" y="221"/>
                  </a:cubicBezTo>
                  <a:cubicBezTo>
                    <a:pt x="16" y="221"/>
                    <a:pt x="17" y="220"/>
                    <a:pt x="17" y="219"/>
                  </a:cubicBezTo>
                  <a:cubicBezTo>
                    <a:pt x="17" y="218"/>
                    <a:pt x="17" y="218"/>
                    <a:pt x="17" y="217"/>
                  </a:cubicBezTo>
                  <a:cubicBezTo>
                    <a:pt x="17" y="216"/>
                    <a:pt x="17" y="216"/>
                    <a:pt x="16" y="216"/>
                  </a:cubicBezTo>
                  <a:cubicBezTo>
                    <a:pt x="16" y="215"/>
                    <a:pt x="16" y="215"/>
                    <a:pt x="15" y="215"/>
                  </a:cubicBezTo>
                  <a:cubicBezTo>
                    <a:pt x="14" y="215"/>
                    <a:pt x="14" y="215"/>
                    <a:pt x="14" y="215"/>
                  </a:cubicBezTo>
                  <a:cubicBezTo>
                    <a:pt x="14" y="214"/>
                    <a:pt x="14" y="214"/>
                    <a:pt x="14" y="214"/>
                  </a:cubicBezTo>
                  <a:cubicBezTo>
                    <a:pt x="14" y="213"/>
                    <a:pt x="14" y="213"/>
                    <a:pt x="14" y="213"/>
                  </a:cubicBezTo>
                  <a:cubicBezTo>
                    <a:pt x="13" y="213"/>
                    <a:pt x="13" y="213"/>
                    <a:pt x="13" y="213"/>
                  </a:cubicBezTo>
                  <a:cubicBezTo>
                    <a:pt x="13" y="213"/>
                    <a:pt x="13" y="213"/>
                    <a:pt x="13" y="213"/>
                  </a:cubicBezTo>
                  <a:cubicBezTo>
                    <a:pt x="13" y="213"/>
                    <a:pt x="13" y="213"/>
                    <a:pt x="13" y="213"/>
                  </a:cubicBezTo>
                  <a:cubicBezTo>
                    <a:pt x="12" y="213"/>
                    <a:pt x="12" y="213"/>
                    <a:pt x="12" y="213"/>
                  </a:cubicBezTo>
                  <a:cubicBezTo>
                    <a:pt x="12" y="213"/>
                    <a:pt x="12" y="213"/>
                    <a:pt x="12" y="213"/>
                  </a:cubicBezTo>
                  <a:cubicBezTo>
                    <a:pt x="12" y="213"/>
                    <a:pt x="12" y="212"/>
                    <a:pt x="11" y="211"/>
                  </a:cubicBezTo>
                  <a:cubicBezTo>
                    <a:pt x="11" y="211"/>
                    <a:pt x="11" y="210"/>
                    <a:pt x="10" y="209"/>
                  </a:cubicBezTo>
                  <a:cubicBezTo>
                    <a:pt x="10" y="210"/>
                    <a:pt x="9" y="210"/>
                    <a:pt x="9" y="210"/>
                  </a:cubicBezTo>
                  <a:cubicBezTo>
                    <a:pt x="9" y="209"/>
                    <a:pt x="8" y="208"/>
                    <a:pt x="8" y="208"/>
                  </a:cubicBezTo>
                  <a:cubicBezTo>
                    <a:pt x="7" y="208"/>
                    <a:pt x="6" y="209"/>
                    <a:pt x="6" y="210"/>
                  </a:cubicBezTo>
                  <a:cubicBezTo>
                    <a:pt x="6" y="210"/>
                    <a:pt x="6" y="210"/>
                    <a:pt x="6" y="210"/>
                  </a:cubicBezTo>
                  <a:cubicBezTo>
                    <a:pt x="4" y="213"/>
                    <a:pt x="4" y="216"/>
                    <a:pt x="4" y="220"/>
                  </a:cubicBezTo>
                  <a:cubicBezTo>
                    <a:pt x="4" y="220"/>
                    <a:pt x="4" y="220"/>
                    <a:pt x="4" y="220"/>
                  </a:cubicBezTo>
                  <a:cubicBezTo>
                    <a:pt x="5" y="220"/>
                    <a:pt x="5" y="220"/>
                    <a:pt x="5" y="220"/>
                  </a:cubicBezTo>
                  <a:cubicBezTo>
                    <a:pt x="5" y="220"/>
                    <a:pt x="5" y="219"/>
                    <a:pt x="5" y="218"/>
                  </a:cubicBezTo>
                  <a:cubicBezTo>
                    <a:pt x="6" y="216"/>
                    <a:pt x="6" y="215"/>
                    <a:pt x="6" y="214"/>
                  </a:cubicBezTo>
                  <a:cubicBezTo>
                    <a:pt x="7" y="215"/>
                    <a:pt x="7" y="215"/>
                    <a:pt x="7" y="215"/>
                  </a:cubicBezTo>
                  <a:cubicBezTo>
                    <a:pt x="7" y="215"/>
                    <a:pt x="8" y="215"/>
                    <a:pt x="8" y="215"/>
                  </a:cubicBezTo>
                  <a:cubicBezTo>
                    <a:pt x="9" y="215"/>
                    <a:pt x="9" y="215"/>
                    <a:pt x="9" y="215"/>
                  </a:cubicBezTo>
                  <a:cubicBezTo>
                    <a:pt x="9" y="215"/>
                    <a:pt x="9" y="216"/>
                    <a:pt x="10" y="216"/>
                  </a:cubicBezTo>
                  <a:cubicBezTo>
                    <a:pt x="10" y="216"/>
                    <a:pt x="10" y="216"/>
                    <a:pt x="10" y="216"/>
                  </a:cubicBezTo>
                  <a:cubicBezTo>
                    <a:pt x="10" y="217"/>
                    <a:pt x="10" y="217"/>
                    <a:pt x="11" y="218"/>
                  </a:cubicBezTo>
                  <a:cubicBezTo>
                    <a:pt x="11" y="218"/>
                    <a:pt x="12" y="218"/>
                    <a:pt x="12" y="218"/>
                  </a:cubicBezTo>
                  <a:cubicBezTo>
                    <a:pt x="12" y="219"/>
                    <a:pt x="12" y="219"/>
                    <a:pt x="12" y="219"/>
                  </a:cubicBezTo>
                  <a:cubicBezTo>
                    <a:pt x="12" y="219"/>
                    <a:pt x="12" y="219"/>
                    <a:pt x="12" y="219"/>
                  </a:cubicBezTo>
                  <a:close/>
                  <a:moveTo>
                    <a:pt x="36" y="210"/>
                  </a:moveTo>
                  <a:cubicBezTo>
                    <a:pt x="35" y="210"/>
                    <a:pt x="35" y="210"/>
                    <a:pt x="35" y="210"/>
                  </a:cubicBezTo>
                  <a:cubicBezTo>
                    <a:pt x="35" y="210"/>
                    <a:pt x="35" y="210"/>
                    <a:pt x="35" y="210"/>
                  </a:cubicBezTo>
                  <a:cubicBezTo>
                    <a:pt x="35" y="211"/>
                    <a:pt x="35" y="211"/>
                    <a:pt x="35" y="211"/>
                  </a:cubicBezTo>
                  <a:cubicBezTo>
                    <a:pt x="35" y="211"/>
                    <a:pt x="35" y="211"/>
                    <a:pt x="35" y="211"/>
                  </a:cubicBezTo>
                  <a:cubicBezTo>
                    <a:pt x="36" y="211"/>
                    <a:pt x="36" y="211"/>
                    <a:pt x="36" y="211"/>
                  </a:cubicBezTo>
                  <a:cubicBezTo>
                    <a:pt x="36" y="211"/>
                    <a:pt x="36" y="210"/>
                    <a:pt x="36" y="210"/>
                  </a:cubicBezTo>
                  <a:close/>
                  <a:moveTo>
                    <a:pt x="282" y="37"/>
                  </a:moveTo>
                  <a:cubicBezTo>
                    <a:pt x="283" y="38"/>
                    <a:pt x="283" y="38"/>
                    <a:pt x="284" y="38"/>
                  </a:cubicBezTo>
                  <a:cubicBezTo>
                    <a:pt x="284" y="38"/>
                    <a:pt x="284" y="38"/>
                    <a:pt x="284" y="38"/>
                  </a:cubicBezTo>
                  <a:cubicBezTo>
                    <a:pt x="284" y="37"/>
                    <a:pt x="284" y="37"/>
                    <a:pt x="284" y="37"/>
                  </a:cubicBezTo>
                  <a:cubicBezTo>
                    <a:pt x="283" y="37"/>
                    <a:pt x="283" y="37"/>
                    <a:pt x="282" y="37"/>
                  </a:cubicBezTo>
                  <a:cubicBezTo>
                    <a:pt x="282" y="37"/>
                    <a:pt x="282" y="37"/>
                    <a:pt x="282" y="37"/>
                  </a:cubicBezTo>
                  <a:close/>
                  <a:moveTo>
                    <a:pt x="284" y="36"/>
                  </a:moveTo>
                  <a:cubicBezTo>
                    <a:pt x="283" y="36"/>
                    <a:pt x="283" y="36"/>
                    <a:pt x="283" y="36"/>
                  </a:cubicBezTo>
                  <a:cubicBezTo>
                    <a:pt x="283" y="36"/>
                    <a:pt x="283" y="36"/>
                    <a:pt x="283" y="36"/>
                  </a:cubicBezTo>
                  <a:cubicBezTo>
                    <a:pt x="282" y="36"/>
                    <a:pt x="282" y="36"/>
                    <a:pt x="282" y="36"/>
                  </a:cubicBezTo>
                  <a:cubicBezTo>
                    <a:pt x="282" y="36"/>
                    <a:pt x="282" y="36"/>
                    <a:pt x="282" y="36"/>
                  </a:cubicBezTo>
                  <a:cubicBezTo>
                    <a:pt x="283" y="37"/>
                    <a:pt x="284" y="37"/>
                    <a:pt x="284" y="37"/>
                  </a:cubicBezTo>
                  <a:cubicBezTo>
                    <a:pt x="284" y="37"/>
                    <a:pt x="284" y="37"/>
                    <a:pt x="284" y="37"/>
                  </a:cubicBezTo>
                  <a:cubicBezTo>
                    <a:pt x="284" y="36"/>
                    <a:pt x="284" y="36"/>
                    <a:pt x="284" y="36"/>
                  </a:cubicBezTo>
                  <a:close/>
                  <a:moveTo>
                    <a:pt x="285" y="41"/>
                  </a:moveTo>
                  <a:cubicBezTo>
                    <a:pt x="285" y="41"/>
                    <a:pt x="285" y="41"/>
                    <a:pt x="285" y="41"/>
                  </a:cubicBezTo>
                  <a:cubicBezTo>
                    <a:pt x="285" y="41"/>
                    <a:pt x="284" y="41"/>
                    <a:pt x="284" y="42"/>
                  </a:cubicBezTo>
                  <a:cubicBezTo>
                    <a:pt x="284" y="42"/>
                    <a:pt x="284" y="42"/>
                    <a:pt x="284" y="42"/>
                  </a:cubicBezTo>
                  <a:cubicBezTo>
                    <a:pt x="284" y="42"/>
                    <a:pt x="284" y="42"/>
                    <a:pt x="284" y="42"/>
                  </a:cubicBezTo>
                  <a:cubicBezTo>
                    <a:pt x="287" y="43"/>
                    <a:pt x="291" y="43"/>
                    <a:pt x="292" y="42"/>
                  </a:cubicBezTo>
                  <a:cubicBezTo>
                    <a:pt x="292" y="42"/>
                    <a:pt x="292" y="42"/>
                    <a:pt x="292" y="42"/>
                  </a:cubicBezTo>
                  <a:cubicBezTo>
                    <a:pt x="292" y="41"/>
                    <a:pt x="292" y="41"/>
                    <a:pt x="292" y="41"/>
                  </a:cubicBezTo>
                  <a:cubicBezTo>
                    <a:pt x="292" y="41"/>
                    <a:pt x="292" y="41"/>
                    <a:pt x="292" y="41"/>
                  </a:cubicBezTo>
                  <a:cubicBezTo>
                    <a:pt x="287" y="41"/>
                    <a:pt x="286" y="41"/>
                    <a:pt x="285" y="41"/>
                  </a:cubicBezTo>
                  <a:close/>
                  <a:moveTo>
                    <a:pt x="307" y="42"/>
                  </a:moveTo>
                  <a:cubicBezTo>
                    <a:pt x="307" y="42"/>
                    <a:pt x="308" y="42"/>
                    <a:pt x="309" y="42"/>
                  </a:cubicBezTo>
                  <a:cubicBezTo>
                    <a:pt x="309" y="41"/>
                    <a:pt x="309" y="41"/>
                    <a:pt x="309" y="41"/>
                  </a:cubicBezTo>
                  <a:cubicBezTo>
                    <a:pt x="309" y="41"/>
                    <a:pt x="309" y="41"/>
                    <a:pt x="308" y="39"/>
                  </a:cubicBezTo>
                  <a:cubicBezTo>
                    <a:pt x="308" y="38"/>
                    <a:pt x="308" y="38"/>
                    <a:pt x="308" y="38"/>
                  </a:cubicBezTo>
                  <a:cubicBezTo>
                    <a:pt x="307" y="38"/>
                    <a:pt x="307" y="38"/>
                    <a:pt x="307" y="38"/>
                  </a:cubicBezTo>
                  <a:cubicBezTo>
                    <a:pt x="307" y="38"/>
                    <a:pt x="307" y="38"/>
                    <a:pt x="307" y="38"/>
                  </a:cubicBezTo>
                  <a:cubicBezTo>
                    <a:pt x="307" y="38"/>
                    <a:pt x="307" y="38"/>
                    <a:pt x="307" y="38"/>
                  </a:cubicBezTo>
                  <a:cubicBezTo>
                    <a:pt x="307" y="38"/>
                    <a:pt x="307" y="38"/>
                    <a:pt x="307" y="38"/>
                  </a:cubicBezTo>
                  <a:cubicBezTo>
                    <a:pt x="306" y="38"/>
                    <a:pt x="306" y="38"/>
                    <a:pt x="306" y="39"/>
                  </a:cubicBezTo>
                  <a:cubicBezTo>
                    <a:pt x="305" y="39"/>
                    <a:pt x="305" y="39"/>
                    <a:pt x="305" y="40"/>
                  </a:cubicBezTo>
                  <a:cubicBezTo>
                    <a:pt x="304" y="40"/>
                    <a:pt x="304" y="40"/>
                    <a:pt x="304" y="40"/>
                  </a:cubicBezTo>
                  <a:cubicBezTo>
                    <a:pt x="305" y="40"/>
                    <a:pt x="305" y="40"/>
                    <a:pt x="305" y="40"/>
                  </a:cubicBezTo>
                  <a:cubicBezTo>
                    <a:pt x="306" y="41"/>
                    <a:pt x="306" y="42"/>
                    <a:pt x="307" y="42"/>
                  </a:cubicBezTo>
                  <a:close/>
                  <a:moveTo>
                    <a:pt x="405" y="248"/>
                  </a:moveTo>
                  <a:cubicBezTo>
                    <a:pt x="405" y="248"/>
                    <a:pt x="405" y="248"/>
                    <a:pt x="405" y="248"/>
                  </a:cubicBezTo>
                  <a:cubicBezTo>
                    <a:pt x="404" y="250"/>
                    <a:pt x="404" y="252"/>
                    <a:pt x="403" y="254"/>
                  </a:cubicBezTo>
                  <a:cubicBezTo>
                    <a:pt x="402" y="255"/>
                    <a:pt x="402" y="257"/>
                    <a:pt x="401" y="259"/>
                  </a:cubicBezTo>
                  <a:cubicBezTo>
                    <a:pt x="399" y="264"/>
                    <a:pt x="397" y="265"/>
                    <a:pt x="396" y="265"/>
                  </a:cubicBezTo>
                  <a:cubicBezTo>
                    <a:pt x="395" y="266"/>
                    <a:pt x="395" y="266"/>
                    <a:pt x="393" y="271"/>
                  </a:cubicBezTo>
                  <a:cubicBezTo>
                    <a:pt x="392" y="273"/>
                    <a:pt x="392" y="275"/>
                    <a:pt x="391" y="277"/>
                  </a:cubicBezTo>
                  <a:cubicBezTo>
                    <a:pt x="391" y="278"/>
                    <a:pt x="390" y="279"/>
                    <a:pt x="390" y="281"/>
                  </a:cubicBezTo>
                  <a:cubicBezTo>
                    <a:pt x="389" y="283"/>
                    <a:pt x="389" y="283"/>
                    <a:pt x="385" y="290"/>
                  </a:cubicBezTo>
                  <a:cubicBezTo>
                    <a:pt x="385" y="291"/>
                    <a:pt x="383" y="293"/>
                    <a:pt x="379" y="305"/>
                  </a:cubicBezTo>
                  <a:cubicBezTo>
                    <a:pt x="379" y="305"/>
                    <a:pt x="378" y="307"/>
                    <a:pt x="379" y="309"/>
                  </a:cubicBezTo>
                  <a:cubicBezTo>
                    <a:pt x="379" y="309"/>
                    <a:pt x="379" y="309"/>
                    <a:pt x="379" y="309"/>
                  </a:cubicBezTo>
                  <a:cubicBezTo>
                    <a:pt x="379" y="309"/>
                    <a:pt x="379" y="309"/>
                    <a:pt x="379" y="309"/>
                  </a:cubicBezTo>
                  <a:cubicBezTo>
                    <a:pt x="385" y="307"/>
                    <a:pt x="401" y="270"/>
                    <a:pt x="401" y="270"/>
                  </a:cubicBezTo>
                  <a:cubicBezTo>
                    <a:pt x="402" y="266"/>
                    <a:pt x="402" y="266"/>
                    <a:pt x="402" y="266"/>
                  </a:cubicBezTo>
                  <a:cubicBezTo>
                    <a:pt x="402" y="266"/>
                    <a:pt x="402" y="266"/>
                    <a:pt x="403" y="265"/>
                  </a:cubicBezTo>
                  <a:cubicBezTo>
                    <a:pt x="403" y="265"/>
                    <a:pt x="406" y="256"/>
                    <a:pt x="406" y="248"/>
                  </a:cubicBezTo>
                  <a:cubicBezTo>
                    <a:pt x="406" y="248"/>
                    <a:pt x="406" y="248"/>
                    <a:pt x="406" y="248"/>
                  </a:cubicBezTo>
                  <a:cubicBezTo>
                    <a:pt x="405" y="248"/>
                    <a:pt x="405" y="248"/>
                    <a:pt x="405" y="248"/>
                  </a:cubicBezTo>
                  <a:close/>
                  <a:moveTo>
                    <a:pt x="284" y="37"/>
                  </a:moveTo>
                  <a:cubicBezTo>
                    <a:pt x="284" y="37"/>
                    <a:pt x="284" y="37"/>
                    <a:pt x="284" y="37"/>
                  </a:cubicBezTo>
                  <a:cubicBezTo>
                    <a:pt x="284" y="37"/>
                    <a:pt x="284" y="37"/>
                    <a:pt x="284" y="37"/>
                  </a:cubicBezTo>
                  <a:cubicBezTo>
                    <a:pt x="284" y="37"/>
                    <a:pt x="284" y="37"/>
                    <a:pt x="284" y="37"/>
                  </a:cubicBezTo>
                  <a:cubicBezTo>
                    <a:pt x="285" y="38"/>
                    <a:pt x="285" y="38"/>
                    <a:pt x="285" y="38"/>
                  </a:cubicBezTo>
                  <a:cubicBezTo>
                    <a:pt x="285" y="38"/>
                    <a:pt x="285" y="38"/>
                    <a:pt x="286" y="38"/>
                  </a:cubicBezTo>
                  <a:cubicBezTo>
                    <a:pt x="286" y="38"/>
                    <a:pt x="286" y="38"/>
                    <a:pt x="286" y="38"/>
                  </a:cubicBezTo>
                  <a:cubicBezTo>
                    <a:pt x="286" y="38"/>
                    <a:pt x="286" y="38"/>
                    <a:pt x="286" y="38"/>
                  </a:cubicBezTo>
                  <a:cubicBezTo>
                    <a:pt x="285" y="37"/>
                    <a:pt x="285" y="37"/>
                    <a:pt x="285" y="37"/>
                  </a:cubicBezTo>
                  <a:cubicBezTo>
                    <a:pt x="285" y="37"/>
                    <a:pt x="285" y="37"/>
                    <a:pt x="285" y="37"/>
                  </a:cubicBezTo>
                  <a:cubicBezTo>
                    <a:pt x="286" y="37"/>
                    <a:pt x="286" y="37"/>
                    <a:pt x="286" y="37"/>
                  </a:cubicBezTo>
                  <a:cubicBezTo>
                    <a:pt x="287" y="38"/>
                    <a:pt x="287" y="38"/>
                    <a:pt x="287" y="38"/>
                  </a:cubicBezTo>
                  <a:cubicBezTo>
                    <a:pt x="288" y="38"/>
                    <a:pt x="288" y="38"/>
                    <a:pt x="288" y="38"/>
                  </a:cubicBezTo>
                  <a:cubicBezTo>
                    <a:pt x="288" y="38"/>
                    <a:pt x="288" y="38"/>
                    <a:pt x="288" y="38"/>
                  </a:cubicBezTo>
                  <a:cubicBezTo>
                    <a:pt x="288" y="38"/>
                    <a:pt x="288" y="38"/>
                    <a:pt x="288" y="38"/>
                  </a:cubicBezTo>
                  <a:cubicBezTo>
                    <a:pt x="288" y="37"/>
                    <a:pt x="288" y="37"/>
                    <a:pt x="288" y="37"/>
                  </a:cubicBezTo>
                  <a:cubicBezTo>
                    <a:pt x="287" y="37"/>
                    <a:pt x="287" y="37"/>
                    <a:pt x="287" y="37"/>
                  </a:cubicBezTo>
                  <a:cubicBezTo>
                    <a:pt x="287" y="37"/>
                    <a:pt x="287" y="37"/>
                    <a:pt x="287" y="37"/>
                  </a:cubicBezTo>
                  <a:cubicBezTo>
                    <a:pt x="286" y="37"/>
                    <a:pt x="286" y="37"/>
                    <a:pt x="286" y="37"/>
                  </a:cubicBezTo>
                  <a:cubicBezTo>
                    <a:pt x="286" y="36"/>
                    <a:pt x="286" y="36"/>
                    <a:pt x="286" y="36"/>
                  </a:cubicBezTo>
                  <a:cubicBezTo>
                    <a:pt x="286" y="37"/>
                    <a:pt x="286" y="37"/>
                    <a:pt x="286" y="37"/>
                  </a:cubicBezTo>
                  <a:cubicBezTo>
                    <a:pt x="286" y="37"/>
                    <a:pt x="286" y="37"/>
                    <a:pt x="286" y="37"/>
                  </a:cubicBezTo>
                  <a:cubicBezTo>
                    <a:pt x="285" y="36"/>
                    <a:pt x="285" y="36"/>
                    <a:pt x="285" y="36"/>
                  </a:cubicBezTo>
                  <a:cubicBezTo>
                    <a:pt x="285" y="36"/>
                    <a:pt x="285" y="36"/>
                    <a:pt x="285" y="36"/>
                  </a:cubicBezTo>
                  <a:cubicBezTo>
                    <a:pt x="285" y="36"/>
                    <a:pt x="285" y="36"/>
                    <a:pt x="285" y="36"/>
                  </a:cubicBezTo>
                  <a:cubicBezTo>
                    <a:pt x="285" y="36"/>
                    <a:pt x="285" y="36"/>
                    <a:pt x="285" y="36"/>
                  </a:cubicBezTo>
                  <a:cubicBezTo>
                    <a:pt x="285" y="37"/>
                    <a:pt x="285" y="37"/>
                    <a:pt x="285" y="37"/>
                  </a:cubicBezTo>
                  <a:cubicBezTo>
                    <a:pt x="285" y="37"/>
                    <a:pt x="285" y="37"/>
                    <a:pt x="285" y="37"/>
                  </a:cubicBezTo>
                  <a:cubicBezTo>
                    <a:pt x="285" y="37"/>
                    <a:pt x="285" y="37"/>
                    <a:pt x="285" y="37"/>
                  </a:cubicBezTo>
                  <a:cubicBezTo>
                    <a:pt x="285" y="37"/>
                    <a:pt x="285" y="37"/>
                    <a:pt x="284" y="37"/>
                  </a:cubicBezTo>
                  <a:close/>
                  <a:moveTo>
                    <a:pt x="390" y="266"/>
                  </a:moveTo>
                  <a:cubicBezTo>
                    <a:pt x="391" y="265"/>
                    <a:pt x="392" y="263"/>
                    <a:pt x="392" y="261"/>
                  </a:cubicBezTo>
                  <a:cubicBezTo>
                    <a:pt x="394" y="256"/>
                    <a:pt x="397" y="240"/>
                    <a:pt x="397" y="239"/>
                  </a:cubicBezTo>
                  <a:cubicBezTo>
                    <a:pt x="397" y="239"/>
                    <a:pt x="397" y="239"/>
                    <a:pt x="397" y="239"/>
                  </a:cubicBezTo>
                  <a:cubicBezTo>
                    <a:pt x="396" y="238"/>
                    <a:pt x="396" y="237"/>
                    <a:pt x="396" y="235"/>
                  </a:cubicBezTo>
                  <a:cubicBezTo>
                    <a:pt x="396" y="233"/>
                    <a:pt x="397" y="231"/>
                    <a:pt x="397" y="230"/>
                  </a:cubicBezTo>
                  <a:cubicBezTo>
                    <a:pt x="397" y="228"/>
                    <a:pt x="397" y="226"/>
                    <a:pt x="397" y="224"/>
                  </a:cubicBezTo>
                  <a:cubicBezTo>
                    <a:pt x="397" y="222"/>
                    <a:pt x="397" y="220"/>
                    <a:pt x="396" y="218"/>
                  </a:cubicBezTo>
                  <a:cubicBezTo>
                    <a:pt x="396" y="217"/>
                    <a:pt x="396" y="216"/>
                    <a:pt x="396" y="215"/>
                  </a:cubicBezTo>
                  <a:cubicBezTo>
                    <a:pt x="396" y="214"/>
                    <a:pt x="396" y="214"/>
                    <a:pt x="396" y="214"/>
                  </a:cubicBezTo>
                  <a:cubicBezTo>
                    <a:pt x="396" y="214"/>
                    <a:pt x="396" y="214"/>
                    <a:pt x="396" y="214"/>
                  </a:cubicBezTo>
                  <a:cubicBezTo>
                    <a:pt x="403" y="193"/>
                    <a:pt x="406" y="176"/>
                    <a:pt x="406" y="161"/>
                  </a:cubicBezTo>
                  <a:cubicBezTo>
                    <a:pt x="406" y="149"/>
                    <a:pt x="404" y="139"/>
                    <a:pt x="399" y="131"/>
                  </a:cubicBezTo>
                  <a:cubicBezTo>
                    <a:pt x="399" y="131"/>
                    <a:pt x="399" y="131"/>
                    <a:pt x="399" y="131"/>
                  </a:cubicBezTo>
                  <a:cubicBezTo>
                    <a:pt x="399" y="131"/>
                    <a:pt x="399" y="131"/>
                    <a:pt x="399" y="131"/>
                  </a:cubicBezTo>
                  <a:cubicBezTo>
                    <a:pt x="399" y="132"/>
                    <a:pt x="398" y="133"/>
                    <a:pt x="398" y="133"/>
                  </a:cubicBezTo>
                  <a:cubicBezTo>
                    <a:pt x="397" y="133"/>
                    <a:pt x="397" y="133"/>
                    <a:pt x="397" y="133"/>
                  </a:cubicBezTo>
                  <a:cubicBezTo>
                    <a:pt x="397" y="134"/>
                    <a:pt x="397" y="134"/>
                    <a:pt x="397" y="134"/>
                  </a:cubicBezTo>
                  <a:cubicBezTo>
                    <a:pt x="396" y="134"/>
                    <a:pt x="396" y="135"/>
                    <a:pt x="396" y="135"/>
                  </a:cubicBezTo>
                  <a:cubicBezTo>
                    <a:pt x="395" y="134"/>
                    <a:pt x="395" y="134"/>
                    <a:pt x="395" y="134"/>
                  </a:cubicBezTo>
                  <a:cubicBezTo>
                    <a:pt x="394" y="135"/>
                    <a:pt x="394" y="135"/>
                    <a:pt x="394" y="135"/>
                  </a:cubicBezTo>
                  <a:cubicBezTo>
                    <a:pt x="391" y="133"/>
                    <a:pt x="373" y="108"/>
                    <a:pt x="373" y="107"/>
                  </a:cubicBezTo>
                  <a:cubicBezTo>
                    <a:pt x="360" y="86"/>
                    <a:pt x="340" y="69"/>
                    <a:pt x="330" y="62"/>
                  </a:cubicBezTo>
                  <a:cubicBezTo>
                    <a:pt x="332" y="63"/>
                    <a:pt x="332" y="63"/>
                    <a:pt x="333" y="63"/>
                  </a:cubicBezTo>
                  <a:cubicBezTo>
                    <a:pt x="334" y="63"/>
                    <a:pt x="334" y="63"/>
                    <a:pt x="334" y="63"/>
                  </a:cubicBezTo>
                  <a:cubicBezTo>
                    <a:pt x="333" y="62"/>
                    <a:pt x="333" y="62"/>
                    <a:pt x="333" y="62"/>
                  </a:cubicBezTo>
                  <a:cubicBezTo>
                    <a:pt x="335" y="64"/>
                    <a:pt x="366" y="93"/>
                    <a:pt x="366" y="93"/>
                  </a:cubicBezTo>
                  <a:cubicBezTo>
                    <a:pt x="371" y="97"/>
                    <a:pt x="374" y="103"/>
                    <a:pt x="377" y="109"/>
                  </a:cubicBezTo>
                  <a:cubicBezTo>
                    <a:pt x="380" y="116"/>
                    <a:pt x="383" y="122"/>
                    <a:pt x="389" y="127"/>
                  </a:cubicBezTo>
                  <a:cubicBezTo>
                    <a:pt x="389" y="127"/>
                    <a:pt x="389" y="127"/>
                    <a:pt x="389" y="127"/>
                  </a:cubicBezTo>
                  <a:cubicBezTo>
                    <a:pt x="391" y="126"/>
                    <a:pt x="391" y="126"/>
                    <a:pt x="391" y="126"/>
                  </a:cubicBezTo>
                  <a:cubicBezTo>
                    <a:pt x="391" y="126"/>
                    <a:pt x="391" y="126"/>
                    <a:pt x="391" y="126"/>
                  </a:cubicBezTo>
                  <a:cubicBezTo>
                    <a:pt x="391" y="126"/>
                    <a:pt x="391" y="126"/>
                    <a:pt x="391" y="126"/>
                  </a:cubicBezTo>
                  <a:cubicBezTo>
                    <a:pt x="391" y="125"/>
                    <a:pt x="391" y="125"/>
                    <a:pt x="391" y="124"/>
                  </a:cubicBezTo>
                  <a:cubicBezTo>
                    <a:pt x="392" y="124"/>
                    <a:pt x="392" y="124"/>
                    <a:pt x="392" y="124"/>
                  </a:cubicBezTo>
                  <a:cubicBezTo>
                    <a:pt x="392" y="124"/>
                    <a:pt x="392" y="124"/>
                    <a:pt x="392" y="124"/>
                  </a:cubicBezTo>
                  <a:cubicBezTo>
                    <a:pt x="392" y="123"/>
                    <a:pt x="393" y="122"/>
                    <a:pt x="393" y="122"/>
                  </a:cubicBezTo>
                  <a:cubicBezTo>
                    <a:pt x="393" y="122"/>
                    <a:pt x="393" y="122"/>
                    <a:pt x="393" y="122"/>
                  </a:cubicBezTo>
                  <a:cubicBezTo>
                    <a:pt x="393" y="119"/>
                    <a:pt x="393" y="119"/>
                    <a:pt x="393" y="119"/>
                  </a:cubicBezTo>
                  <a:cubicBezTo>
                    <a:pt x="394" y="118"/>
                    <a:pt x="394" y="118"/>
                    <a:pt x="394" y="118"/>
                  </a:cubicBezTo>
                  <a:cubicBezTo>
                    <a:pt x="394" y="118"/>
                    <a:pt x="394" y="118"/>
                    <a:pt x="394" y="118"/>
                  </a:cubicBezTo>
                  <a:cubicBezTo>
                    <a:pt x="394" y="117"/>
                    <a:pt x="394" y="117"/>
                    <a:pt x="394" y="117"/>
                  </a:cubicBezTo>
                  <a:cubicBezTo>
                    <a:pt x="394" y="117"/>
                    <a:pt x="394" y="116"/>
                    <a:pt x="394" y="116"/>
                  </a:cubicBezTo>
                  <a:cubicBezTo>
                    <a:pt x="394" y="116"/>
                    <a:pt x="394" y="116"/>
                    <a:pt x="392" y="112"/>
                  </a:cubicBezTo>
                  <a:cubicBezTo>
                    <a:pt x="392" y="112"/>
                    <a:pt x="392" y="112"/>
                    <a:pt x="392" y="112"/>
                  </a:cubicBezTo>
                  <a:cubicBezTo>
                    <a:pt x="392" y="112"/>
                    <a:pt x="392" y="112"/>
                    <a:pt x="392" y="111"/>
                  </a:cubicBezTo>
                  <a:cubicBezTo>
                    <a:pt x="392" y="109"/>
                    <a:pt x="391" y="105"/>
                    <a:pt x="384" y="94"/>
                  </a:cubicBezTo>
                  <a:cubicBezTo>
                    <a:pt x="383" y="93"/>
                    <a:pt x="382" y="90"/>
                    <a:pt x="380" y="89"/>
                  </a:cubicBezTo>
                  <a:cubicBezTo>
                    <a:pt x="379" y="87"/>
                    <a:pt x="379" y="87"/>
                    <a:pt x="379" y="87"/>
                  </a:cubicBezTo>
                  <a:cubicBezTo>
                    <a:pt x="379" y="87"/>
                    <a:pt x="379" y="87"/>
                    <a:pt x="379" y="87"/>
                  </a:cubicBezTo>
                  <a:cubicBezTo>
                    <a:pt x="378" y="85"/>
                    <a:pt x="376" y="83"/>
                    <a:pt x="371" y="77"/>
                  </a:cubicBezTo>
                  <a:cubicBezTo>
                    <a:pt x="371" y="77"/>
                    <a:pt x="371" y="77"/>
                    <a:pt x="371" y="77"/>
                  </a:cubicBezTo>
                  <a:cubicBezTo>
                    <a:pt x="371" y="77"/>
                    <a:pt x="371" y="77"/>
                    <a:pt x="371" y="77"/>
                  </a:cubicBezTo>
                  <a:cubicBezTo>
                    <a:pt x="365" y="70"/>
                    <a:pt x="357" y="61"/>
                    <a:pt x="350" y="55"/>
                  </a:cubicBezTo>
                  <a:cubicBezTo>
                    <a:pt x="342" y="47"/>
                    <a:pt x="342" y="47"/>
                    <a:pt x="342" y="47"/>
                  </a:cubicBezTo>
                  <a:cubicBezTo>
                    <a:pt x="341" y="47"/>
                    <a:pt x="341" y="47"/>
                    <a:pt x="341" y="47"/>
                  </a:cubicBezTo>
                  <a:cubicBezTo>
                    <a:pt x="341" y="47"/>
                    <a:pt x="341" y="47"/>
                    <a:pt x="341" y="47"/>
                  </a:cubicBezTo>
                  <a:cubicBezTo>
                    <a:pt x="341" y="47"/>
                    <a:pt x="341" y="47"/>
                    <a:pt x="341" y="47"/>
                  </a:cubicBezTo>
                  <a:cubicBezTo>
                    <a:pt x="341" y="47"/>
                    <a:pt x="341" y="47"/>
                    <a:pt x="340" y="46"/>
                  </a:cubicBezTo>
                  <a:cubicBezTo>
                    <a:pt x="335" y="42"/>
                    <a:pt x="329" y="38"/>
                    <a:pt x="324" y="34"/>
                  </a:cubicBezTo>
                  <a:cubicBezTo>
                    <a:pt x="307" y="24"/>
                    <a:pt x="306" y="23"/>
                    <a:pt x="295" y="18"/>
                  </a:cubicBezTo>
                  <a:cubicBezTo>
                    <a:pt x="277" y="11"/>
                    <a:pt x="276" y="11"/>
                    <a:pt x="264" y="7"/>
                  </a:cubicBezTo>
                  <a:cubicBezTo>
                    <a:pt x="246" y="3"/>
                    <a:pt x="244" y="3"/>
                    <a:pt x="230" y="1"/>
                  </a:cubicBezTo>
                  <a:cubicBezTo>
                    <a:pt x="218" y="0"/>
                    <a:pt x="211" y="0"/>
                    <a:pt x="195" y="0"/>
                  </a:cubicBezTo>
                  <a:cubicBezTo>
                    <a:pt x="195" y="0"/>
                    <a:pt x="195" y="0"/>
                    <a:pt x="195" y="0"/>
                  </a:cubicBezTo>
                  <a:cubicBezTo>
                    <a:pt x="195" y="1"/>
                    <a:pt x="195" y="1"/>
                    <a:pt x="195" y="1"/>
                  </a:cubicBezTo>
                  <a:cubicBezTo>
                    <a:pt x="189" y="1"/>
                    <a:pt x="186" y="1"/>
                    <a:pt x="180" y="2"/>
                  </a:cubicBezTo>
                  <a:cubicBezTo>
                    <a:pt x="177" y="2"/>
                    <a:pt x="173" y="3"/>
                    <a:pt x="170" y="4"/>
                  </a:cubicBezTo>
                  <a:cubicBezTo>
                    <a:pt x="169" y="4"/>
                    <a:pt x="169" y="4"/>
                    <a:pt x="169" y="4"/>
                  </a:cubicBezTo>
                  <a:cubicBezTo>
                    <a:pt x="169" y="4"/>
                    <a:pt x="169" y="4"/>
                    <a:pt x="169" y="4"/>
                  </a:cubicBezTo>
                  <a:cubicBezTo>
                    <a:pt x="169" y="4"/>
                    <a:pt x="169" y="4"/>
                    <a:pt x="169" y="4"/>
                  </a:cubicBezTo>
                  <a:cubicBezTo>
                    <a:pt x="172" y="4"/>
                    <a:pt x="173" y="4"/>
                    <a:pt x="174" y="4"/>
                  </a:cubicBezTo>
                  <a:cubicBezTo>
                    <a:pt x="175" y="4"/>
                    <a:pt x="175" y="4"/>
                    <a:pt x="176" y="4"/>
                  </a:cubicBezTo>
                  <a:cubicBezTo>
                    <a:pt x="176" y="4"/>
                    <a:pt x="176" y="4"/>
                    <a:pt x="176" y="4"/>
                  </a:cubicBezTo>
                  <a:cubicBezTo>
                    <a:pt x="176" y="6"/>
                    <a:pt x="176" y="6"/>
                    <a:pt x="176" y="6"/>
                  </a:cubicBezTo>
                  <a:cubicBezTo>
                    <a:pt x="176" y="6"/>
                    <a:pt x="176" y="6"/>
                    <a:pt x="176" y="6"/>
                  </a:cubicBezTo>
                  <a:cubicBezTo>
                    <a:pt x="177" y="7"/>
                    <a:pt x="184" y="9"/>
                    <a:pt x="187" y="8"/>
                  </a:cubicBezTo>
                  <a:cubicBezTo>
                    <a:pt x="188" y="8"/>
                    <a:pt x="189" y="7"/>
                    <a:pt x="189" y="6"/>
                  </a:cubicBezTo>
                  <a:cubicBezTo>
                    <a:pt x="190" y="6"/>
                    <a:pt x="191" y="7"/>
                    <a:pt x="194" y="7"/>
                  </a:cubicBezTo>
                  <a:cubicBezTo>
                    <a:pt x="193" y="7"/>
                    <a:pt x="193" y="7"/>
                    <a:pt x="192" y="7"/>
                  </a:cubicBezTo>
                  <a:cubicBezTo>
                    <a:pt x="192" y="7"/>
                    <a:pt x="192" y="7"/>
                    <a:pt x="192" y="7"/>
                  </a:cubicBezTo>
                  <a:cubicBezTo>
                    <a:pt x="191" y="8"/>
                    <a:pt x="191" y="8"/>
                    <a:pt x="191" y="8"/>
                  </a:cubicBezTo>
                  <a:cubicBezTo>
                    <a:pt x="191" y="8"/>
                    <a:pt x="191" y="8"/>
                    <a:pt x="191" y="8"/>
                  </a:cubicBezTo>
                  <a:cubicBezTo>
                    <a:pt x="192" y="9"/>
                    <a:pt x="192" y="9"/>
                    <a:pt x="198" y="11"/>
                  </a:cubicBezTo>
                  <a:cubicBezTo>
                    <a:pt x="197" y="12"/>
                    <a:pt x="197" y="12"/>
                    <a:pt x="196" y="13"/>
                  </a:cubicBezTo>
                  <a:cubicBezTo>
                    <a:pt x="196" y="13"/>
                    <a:pt x="195" y="13"/>
                    <a:pt x="195" y="14"/>
                  </a:cubicBezTo>
                  <a:cubicBezTo>
                    <a:pt x="194" y="14"/>
                    <a:pt x="194" y="14"/>
                    <a:pt x="194" y="14"/>
                  </a:cubicBezTo>
                  <a:cubicBezTo>
                    <a:pt x="194" y="14"/>
                    <a:pt x="194" y="14"/>
                    <a:pt x="194" y="14"/>
                  </a:cubicBezTo>
                  <a:cubicBezTo>
                    <a:pt x="195" y="15"/>
                    <a:pt x="195" y="15"/>
                    <a:pt x="195" y="16"/>
                  </a:cubicBezTo>
                  <a:cubicBezTo>
                    <a:pt x="195" y="17"/>
                    <a:pt x="194" y="17"/>
                    <a:pt x="193" y="19"/>
                  </a:cubicBezTo>
                  <a:cubicBezTo>
                    <a:pt x="193" y="19"/>
                    <a:pt x="193" y="19"/>
                    <a:pt x="193" y="19"/>
                  </a:cubicBezTo>
                  <a:cubicBezTo>
                    <a:pt x="192" y="18"/>
                    <a:pt x="192" y="18"/>
                    <a:pt x="192" y="18"/>
                  </a:cubicBezTo>
                  <a:cubicBezTo>
                    <a:pt x="192" y="18"/>
                    <a:pt x="191" y="18"/>
                    <a:pt x="191" y="18"/>
                  </a:cubicBezTo>
                  <a:cubicBezTo>
                    <a:pt x="191" y="18"/>
                    <a:pt x="191" y="18"/>
                    <a:pt x="191" y="18"/>
                  </a:cubicBezTo>
                  <a:cubicBezTo>
                    <a:pt x="191" y="17"/>
                    <a:pt x="191" y="17"/>
                    <a:pt x="191" y="17"/>
                  </a:cubicBezTo>
                  <a:cubicBezTo>
                    <a:pt x="191" y="17"/>
                    <a:pt x="191" y="17"/>
                    <a:pt x="191" y="17"/>
                  </a:cubicBezTo>
                  <a:cubicBezTo>
                    <a:pt x="190" y="16"/>
                    <a:pt x="189" y="16"/>
                    <a:pt x="188" y="16"/>
                  </a:cubicBezTo>
                  <a:cubicBezTo>
                    <a:pt x="187" y="16"/>
                    <a:pt x="187" y="16"/>
                    <a:pt x="186" y="16"/>
                  </a:cubicBezTo>
                  <a:cubicBezTo>
                    <a:pt x="185" y="15"/>
                    <a:pt x="185" y="15"/>
                    <a:pt x="185" y="15"/>
                  </a:cubicBezTo>
                  <a:cubicBezTo>
                    <a:pt x="185" y="15"/>
                    <a:pt x="184" y="15"/>
                    <a:pt x="184" y="15"/>
                  </a:cubicBezTo>
                  <a:cubicBezTo>
                    <a:pt x="184" y="15"/>
                    <a:pt x="183" y="14"/>
                    <a:pt x="182" y="14"/>
                  </a:cubicBezTo>
                  <a:cubicBezTo>
                    <a:pt x="181" y="14"/>
                    <a:pt x="181" y="14"/>
                    <a:pt x="181" y="14"/>
                  </a:cubicBezTo>
                  <a:cubicBezTo>
                    <a:pt x="181" y="14"/>
                    <a:pt x="177" y="13"/>
                    <a:pt x="176" y="13"/>
                  </a:cubicBezTo>
                  <a:cubicBezTo>
                    <a:pt x="177" y="13"/>
                    <a:pt x="177" y="13"/>
                    <a:pt x="177" y="13"/>
                  </a:cubicBezTo>
                  <a:cubicBezTo>
                    <a:pt x="177" y="12"/>
                    <a:pt x="177" y="12"/>
                    <a:pt x="177" y="12"/>
                  </a:cubicBezTo>
                  <a:cubicBezTo>
                    <a:pt x="177" y="12"/>
                    <a:pt x="177" y="12"/>
                    <a:pt x="177" y="12"/>
                  </a:cubicBezTo>
                  <a:cubicBezTo>
                    <a:pt x="175" y="12"/>
                    <a:pt x="175" y="12"/>
                    <a:pt x="175" y="12"/>
                  </a:cubicBezTo>
                  <a:cubicBezTo>
                    <a:pt x="174" y="12"/>
                    <a:pt x="174" y="12"/>
                    <a:pt x="173" y="12"/>
                  </a:cubicBezTo>
                  <a:cubicBezTo>
                    <a:pt x="173" y="12"/>
                    <a:pt x="173" y="12"/>
                    <a:pt x="173" y="12"/>
                  </a:cubicBezTo>
                  <a:cubicBezTo>
                    <a:pt x="173" y="12"/>
                    <a:pt x="173" y="12"/>
                    <a:pt x="173" y="12"/>
                  </a:cubicBezTo>
                  <a:cubicBezTo>
                    <a:pt x="173" y="12"/>
                    <a:pt x="173" y="12"/>
                    <a:pt x="173" y="12"/>
                  </a:cubicBezTo>
                  <a:cubicBezTo>
                    <a:pt x="172" y="11"/>
                    <a:pt x="172" y="11"/>
                    <a:pt x="172" y="11"/>
                  </a:cubicBezTo>
                  <a:cubicBezTo>
                    <a:pt x="172" y="11"/>
                    <a:pt x="172" y="11"/>
                    <a:pt x="172" y="11"/>
                  </a:cubicBezTo>
                  <a:cubicBezTo>
                    <a:pt x="172" y="11"/>
                    <a:pt x="172" y="11"/>
                    <a:pt x="172" y="11"/>
                  </a:cubicBezTo>
                  <a:cubicBezTo>
                    <a:pt x="172" y="11"/>
                    <a:pt x="171" y="11"/>
                    <a:pt x="170" y="12"/>
                  </a:cubicBezTo>
                  <a:cubicBezTo>
                    <a:pt x="169" y="12"/>
                    <a:pt x="169" y="12"/>
                    <a:pt x="169" y="12"/>
                  </a:cubicBezTo>
                  <a:cubicBezTo>
                    <a:pt x="169" y="12"/>
                    <a:pt x="169" y="12"/>
                    <a:pt x="169" y="12"/>
                  </a:cubicBezTo>
                  <a:cubicBezTo>
                    <a:pt x="169" y="12"/>
                    <a:pt x="169" y="12"/>
                    <a:pt x="169" y="12"/>
                  </a:cubicBezTo>
                  <a:cubicBezTo>
                    <a:pt x="169" y="13"/>
                    <a:pt x="169" y="13"/>
                    <a:pt x="169" y="13"/>
                  </a:cubicBezTo>
                  <a:cubicBezTo>
                    <a:pt x="168" y="13"/>
                    <a:pt x="168" y="13"/>
                    <a:pt x="168" y="13"/>
                  </a:cubicBezTo>
                  <a:cubicBezTo>
                    <a:pt x="168" y="13"/>
                    <a:pt x="168" y="13"/>
                    <a:pt x="168" y="13"/>
                  </a:cubicBezTo>
                  <a:cubicBezTo>
                    <a:pt x="168" y="13"/>
                    <a:pt x="168" y="13"/>
                    <a:pt x="168" y="13"/>
                  </a:cubicBezTo>
                  <a:cubicBezTo>
                    <a:pt x="169" y="14"/>
                    <a:pt x="169" y="14"/>
                    <a:pt x="169" y="14"/>
                  </a:cubicBezTo>
                  <a:cubicBezTo>
                    <a:pt x="168" y="14"/>
                    <a:pt x="168" y="14"/>
                    <a:pt x="168" y="14"/>
                  </a:cubicBezTo>
                  <a:cubicBezTo>
                    <a:pt x="168" y="14"/>
                    <a:pt x="168" y="14"/>
                    <a:pt x="168" y="14"/>
                  </a:cubicBezTo>
                  <a:cubicBezTo>
                    <a:pt x="169" y="15"/>
                    <a:pt x="169" y="15"/>
                    <a:pt x="169" y="15"/>
                  </a:cubicBezTo>
                  <a:cubicBezTo>
                    <a:pt x="170" y="15"/>
                    <a:pt x="170" y="15"/>
                    <a:pt x="171" y="15"/>
                  </a:cubicBezTo>
                  <a:cubicBezTo>
                    <a:pt x="171" y="16"/>
                    <a:pt x="171" y="16"/>
                    <a:pt x="171" y="16"/>
                  </a:cubicBezTo>
                  <a:cubicBezTo>
                    <a:pt x="172" y="16"/>
                    <a:pt x="172" y="16"/>
                    <a:pt x="172" y="16"/>
                  </a:cubicBezTo>
                  <a:cubicBezTo>
                    <a:pt x="173" y="16"/>
                    <a:pt x="173" y="16"/>
                    <a:pt x="173" y="16"/>
                  </a:cubicBezTo>
                  <a:cubicBezTo>
                    <a:pt x="173" y="17"/>
                    <a:pt x="173" y="17"/>
                    <a:pt x="173" y="17"/>
                  </a:cubicBezTo>
                  <a:cubicBezTo>
                    <a:pt x="172" y="16"/>
                    <a:pt x="170" y="16"/>
                    <a:pt x="169" y="17"/>
                  </a:cubicBezTo>
                  <a:cubicBezTo>
                    <a:pt x="169" y="17"/>
                    <a:pt x="169" y="17"/>
                    <a:pt x="169" y="17"/>
                  </a:cubicBezTo>
                  <a:cubicBezTo>
                    <a:pt x="168" y="17"/>
                    <a:pt x="168" y="18"/>
                    <a:pt x="168" y="18"/>
                  </a:cubicBezTo>
                  <a:cubicBezTo>
                    <a:pt x="168" y="18"/>
                    <a:pt x="168" y="18"/>
                    <a:pt x="168" y="18"/>
                  </a:cubicBezTo>
                  <a:cubicBezTo>
                    <a:pt x="168" y="19"/>
                    <a:pt x="168" y="19"/>
                    <a:pt x="168" y="19"/>
                  </a:cubicBezTo>
                  <a:cubicBezTo>
                    <a:pt x="167" y="19"/>
                    <a:pt x="167" y="19"/>
                    <a:pt x="167" y="19"/>
                  </a:cubicBezTo>
                  <a:cubicBezTo>
                    <a:pt x="167" y="19"/>
                    <a:pt x="166" y="19"/>
                    <a:pt x="166" y="20"/>
                  </a:cubicBezTo>
                  <a:cubicBezTo>
                    <a:pt x="166" y="20"/>
                    <a:pt x="166" y="20"/>
                    <a:pt x="166" y="20"/>
                  </a:cubicBezTo>
                  <a:cubicBezTo>
                    <a:pt x="166" y="20"/>
                    <a:pt x="166" y="20"/>
                    <a:pt x="166" y="20"/>
                  </a:cubicBezTo>
                  <a:cubicBezTo>
                    <a:pt x="166" y="21"/>
                    <a:pt x="167" y="21"/>
                    <a:pt x="168" y="22"/>
                  </a:cubicBezTo>
                  <a:cubicBezTo>
                    <a:pt x="168" y="22"/>
                    <a:pt x="168" y="22"/>
                    <a:pt x="168" y="22"/>
                  </a:cubicBezTo>
                  <a:cubicBezTo>
                    <a:pt x="168" y="22"/>
                    <a:pt x="167" y="23"/>
                    <a:pt x="167" y="23"/>
                  </a:cubicBezTo>
                  <a:cubicBezTo>
                    <a:pt x="167" y="23"/>
                    <a:pt x="167" y="23"/>
                    <a:pt x="167" y="23"/>
                  </a:cubicBezTo>
                  <a:cubicBezTo>
                    <a:pt x="167" y="24"/>
                    <a:pt x="167" y="24"/>
                    <a:pt x="167" y="24"/>
                  </a:cubicBezTo>
                  <a:cubicBezTo>
                    <a:pt x="168" y="24"/>
                    <a:pt x="168" y="24"/>
                    <a:pt x="168" y="24"/>
                  </a:cubicBezTo>
                  <a:cubicBezTo>
                    <a:pt x="169" y="24"/>
                    <a:pt x="170" y="25"/>
                    <a:pt x="171" y="25"/>
                  </a:cubicBezTo>
                  <a:cubicBezTo>
                    <a:pt x="171" y="25"/>
                    <a:pt x="171" y="24"/>
                    <a:pt x="173" y="23"/>
                  </a:cubicBezTo>
                  <a:cubicBezTo>
                    <a:pt x="173" y="23"/>
                    <a:pt x="174" y="22"/>
                    <a:pt x="175" y="22"/>
                  </a:cubicBezTo>
                  <a:cubicBezTo>
                    <a:pt x="176" y="21"/>
                    <a:pt x="176" y="21"/>
                    <a:pt x="176" y="21"/>
                  </a:cubicBezTo>
                  <a:cubicBezTo>
                    <a:pt x="176" y="21"/>
                    <a:pt x="176" y="21"/>
                    <a:pt x="176" y="21"/>
                  </a:cubicBezTo>
                  <a:cubicBezTo>
                    <a:pt x="176" y="21"/>
                    <a:pt x="176" y="21"/>
                    <a:pt x="176" y="21"/>
                  </a:cubicBezTo>
                  <a:cubicBezTo>
                    <a:pt x="176" y="20"/>
                    <a:pt x="175" y="19"/>
                    <a:pt x="174" y="19"/>
                  </a:cubicBezTo>
                  <a:cubicBezTo>
                    <a:pt x="175" y="18"/>
                    <a:pt x="175" y="18"/>
                    <a:pt x="175" y="18"/>
                  </a:cubicBezTo>
                  <a:cubicBezTo>
                    <a:pt x="175" y="17"/>
                    <a:pt x="175" y="17"/>
                    <a:pt x="175" y="17"/>
                  </a:cubicBezTo>
                  <a:cubicBezTo>
                    <a:pt x="175" y="17"/>
                    <a:pt x="174" y="17"/>
                    <a:pt x="174" y="17"/>
                  </a:cubicBezTo>
                  <a:cubicBezTo>
                    <a:pt x="175" y="17"/>
                    <a:pt x="176" y="16"/>
                    <a:pt x="177" y="16"/>
                  </a:cubicBezTo>
                  <a:cubicBezTo>
                    <a:pt x="177" y="17"/>
                    <a:pt x="178" y="17"/>
                    <a:pt x="178" y="17"/>
                  </a:cubicBezTo>
                  <a:cubicBezTo>
                    <a:pt x="179" y="17"/>
                    <a:pt x="179" y="17"/>
                    <a:pt x="179" y="17"/>
                  </a:cubicBezTo>
                  <a:cubicBezTo>
                    <a:pt x="179" y="18"/>
                    <a:pt x="179" y="18"/>
                    <a:pt x="179" y="18"/>
                  </a:cubicBezTo>
                  <a:cubicBezTo>
                    <a:pt x="178" y="18"/>
                    <a:pt x="178" y="18"/>
                    <a:pt x="177" y="19"/>
                  </a:cubicBezTo>
                  <a:cubicBezTo>
                    <a:pt x="177" y="19"/>
                    <a:pt x="177" y="19"/>
                    <a:pt x="177" y="19"/>
                  </a:cubicBezTo>
                  <a:cubicBezTo>
                    <a:pt x="178" y="19"/>
                    <a:pt x="178" y="19"/>
                    <a:pt x="178" y="19"/>
                  </a:cubicBezTo>
                  <a:cubicBezTo>
                    <a:pt x="178" y="20"/>
                    <a:pt x="178" y="20"/>
                    <a:pt x="179" y="20"/>
                  </a:cubicBezTo>
                  <a:cubicBezTo>
                    <a:pt x="179" y="20"/>
                    <a:pt x="179" y="20"/>
                    <a:pt x="179" y="20"/>
                  </a:cubicBezTo>
                  <a:cubicBezTo>
                    <a:pt x="179" y="20"/>
                    <a:pt x="178" y="20"/>
                    <a:pt x="178" y="21"/>
                  </a:cubicBezTo>
                  <a:cubicBezTo>
                    <a:pt x="178" y="21"/>
                    <a:pt x="178" y="21"/>
                    <a:pt x="178" y="21"/>
                  </a:cubicBezTo>
                  <a:cubicBezTo>
                    <a:pt x="178" y="21"/>
                    <a:pt x="178" y="21"/>
                    <a:pt x="178" y="21"/>
                  </a:cubicBezTo>
                  <a:cubicBezTo>
                    <a:pt x="179" y="22"/>
                    <a:pt x="180" y="21"/>
                    <a:pt x="181" y="21"/>
                  </a:cubicBezTo>
                  <a:cubicBezTo>
                    <a:pt x="181" y="21"/>
                    <a:pt x="181" y="21"/>
                    <a:pt x="181" y="21"/>
                  </a:cubicBezTo>
                  <a:cubicBezTo>
                    <a:pt x="180" y="22"/>
                    <a:pt x="180" y="23"/>
                    <a:pt x="180" y="23"/>
                  </a:cubicBezTo>
                  <a:cubicBezTo>
                    <a:pt x="180" y="24"/>
                    <a:pt x="180" y="24"/>
                    <a:pt x="180" y="24"/>
                  </a:cubicBezTo>
                  <a:cubicBezTo>
                    <a:pt x="180" y="24"/>
                    <a:pt x="180" y="24"/>
                    <a:pt x="180" y="24"/>
                  </a:cubicBezTo>
                  <a:cubicBezTo>
                    <a:pt x="180" y="24"/>
                    <a:pt x="180" y="24"/>
                    <a:pt x="180" y="24"/>
                  </a:cubicBezTo>
                  <a:cubicBezTo>
                    <a:pt x="181" y="24"/>
                    <a:pt x="182" y="24"/>
                    <a:pt x="182" y="24"/>
                  </a:cubicBezTo>
                  <a:cubicBezTo>
                    <a:pt x="183" y="24"/>
                    <a:pt x="183" y="24"/>
                    <a:pt x="184" y="23"/>
                  </a:cubicBezTo>
                  <a:cubicBezTo>
                    <a:pt x="184" y="23"/>
                    <a:pt x="184" y="23"/>
                    <a:pt x="185" y="22"/>
                  </a:cubicBezTo>
                  <a:cubicBezTo>
                    <a:pt x="185" y="22"/>
                    <a:pt x="187" y="22"/>
                    <a:pt x="188" y="21"/>
                  </a:cubicBezTo>
                  <a:cubicBezTo>
                    <a:pt x="188" y="21"/>
                    <a:pt x="191" y="20"/>
                    <a:pt x="192" y="19"/>
                  </a:cubicBezTo>
                  <a:cubicBezTo>
                    <a:pt x="192" y="20"/>
                    <a:pt x="190" y="21"/>
                    <a:pt x="188" y="23"/>
                  </a:cubicBezTo>
                  <a:cubicBezTo>
                    <a:pt x="188" y="23"/>
                    <a:pt x="188" y="23"/>
                    <a:pt x="188" y="23"/>
                  </a:cubicBezTo>
                  <a:cubicBezTo>
                    <a:pt x="189" y="24"/>
                    <a:pt x="189" y="24"/>
                    <a:pt x="189" y="24"/>
                  </a:cubicBezTo>
                  <a:cubicBezTo>
                    <a:pt x="188" y="25"/>
                    <a:pt x="187" y="25"/>
                    <a:pt x="186" y="25"/>
                  </a:cubicBezTo>
                  <a:cubicBezTo>
                    <a:pt x="185" y="25"/>
                    <a:pt x="184" y="25"/>
                    <a:pt x="184" y="26"/>
                  </a:cubicBezTo>
                  <a:cubicBezTo>
                    <a:pt x="183" y="26"/>
                    <a:pt x="183" y="26"/>
                    <a:pt x="183" y="26"/>
                  </a:cubicBezTo>
                  <a:cubicBezTo>
                    <a:pt x="184" y="26"/>
                    <a:pt x="184" y="26"/>
                    <a:pt x="184" y="26"/>
                  </a:cubicBezTo>
                  <a:cubicBezTo>
                    <a:pt x="184" y="28"/>
                    <a:pt x="185" y="28"/>
                    <a:pt x="189" y="28"/>
                  </a:cubicBezTo>
                  <a:cubicBezTo>
                    <a:pt x="196" y="28"/>
                    <a:pt x="198" y="32"/>
                    <a:pt x="199" y="36"/>
                  </a:cubicBezTo>
                  <a:cubicBezTo>
                    <a:pt x="197" y="36"/>
                    <a:pt x="195" y="37"/>
                    <a:pt x="192" y="37"/>
                  </a:cubicBezTo>
                  <a:cubicBezTo>
                    <a:pt x="190" y="38"/>
                    <a:pt x="187" y="39"/>
                    <a:pt x="184" y="39"/>
                  </a:cubicBezTo>
                  <a:cubicBezTo>
                    <a:pt x="184" y="39"/>
                    <a:pt x="184" y="39"/>
                    <a:pt x="184" y="39"/>
                  </a:cubicBezTo>
                  <a:cubicBezTo>
                    <a:pt x="183" y="39"/>
                    <a:pt x="183" y="39"/>
                    <a:pt x="183" y="39"/>
                  </a:cubicBezTo>
                  <a:cubicBezTo>
                    <a:pt x="183" y="40"/>
                    <a:pt x="183" y="40"/>
                    <a:pt x="183" y="40"/>
                  </a:cubicBezTo>
                  <a:cubicBezTo>
                    <a:pt x="182" y="41"/>
                    <a:pt x="182" y="42"/>
                    <a:pt x="181" y="42"/>
                  </a:cubicBezTo>
                  <a:cubicBezTo>
                    <a:pt x="181" y="42"/>
                    <a:pt x="181" y="42"/>
                    <a:pt x="181" y="42"/>
                  </a:cubicBezTo>
                  <a:cubicBezTo>
                    <a:pt x="181" y="43"/>
                    <a:pt x="181" y="43"/>
                    <a:pt x="181" y="43"/>
                  </a:cubicBezTo>
                  <a:cubicBezTo>
                    <a:pt x="184" y="46"/>
                    <a:pt x="186" y="50"/>
                    <a:pt x="186" y="53"/>
                  </a:cubicBezTo>
                  <a:cubicBezTo>
                    <a:pt x="186" y="54"/>
                    <a:pt x="186" y="54"/>
                    <a:pt x="186" y="54"/>
                  </a:cubicBezTo>
                  <a:cubicBezTo>
                    <a:pt x="185" y="55"/>
                    <a:pt x="185" y="55"/>
                    <a:pt x="185" y="55"/>
                  </a:cubicBezTo>
                  <a:cubicBezTo>
                    <a:pt x="186" y="55"/>
                    <a:pt x="186" y="55"/>
                    <a:pt x="186" y="55"/>
                  </a:cubicBezTo>
                  <a:cubicBezTo>
                    <a:pt x="187" y="55"/>
                    <a:pt x="188" y="56"/>
                    <a:pt x="190" y="59"/>
                  </a:cubicBezTo>
                  <a:cubicBezTo>
                    <a:pt x="190" y="59"/>
                    <a:pt x="190" y="59"/>
                    <a:pt x="190" y="59"/>
                  </a:cubicBezTo>
                  <a:cubicBezTo>
                    <a:pt x="190" y="59"/>
                    <a:pt x="190" y="59"/>
                    <a:pt x="190" y="59"/>
                  </a:cubicBezTo>
                  <a:cubicBezTo>
                    <a:pt x="203" y="60"/>
                    <a:pt x="208" y="60"/>
                    <a:pt x="214" y="51"/>
                  </a:cubicBezTo>
                  <a:cubicBezTo>
                    <a:pt x="214" y="51"/>
                    <a:pt x="214" y="51"/>
                    <a:pt x="214" y="51"/>
                  </a:cubicBezTo>
                  <a:cubicBezTo>
                    <a:pt x="214" y="51"/>
                    <a:pt x="214" y="51"/>
                    <a:pt x="214" y="51"/>
                  </a:cubicBezTo>
                  <a:cubicBezTo>
                    <a:pt x="214" y="50"/>
                    <a:pt x="213" y="50"/>
                    <a:pt x="213" y="49"/>
                  </a:cubicBezTo>
                  <a:cubicBezTo>
                    <a:pt x="213" y="49"/>
                    <a:pt x="214" y="48"/>
                    <a:pt x="214" y="47"/>
                  </a:cubicBezTo>
                  <a:cubicBezTo>
                    <a:pt x="214" y="47"/>
                    <a:pt x="214" y="47"/>
                    <a:pt x="214" y="47"/>
                  </a:cubicBezTo>
                  <a:cubicBezTo>
                    <a:pt x="214" y="47"/>
                    <a:pt x="214" y="47"/>
                    <a:pt x="214" y="47"/>
                  </a:cubicBezTo>
                  <a:cubicBezTo>
                    <a:pt x="213" y="46"/>
                    <a:pt x="213" y="45"/>
                    <a:pt x="213" y="44"/>
                  </a:cubicBezTo>
                  <a:cubicBezTo>
                    <a:pt x="213" y="43"/>
                    <a:pt x="213" y="42"/>
                    <a:pt x="214" y="40"/>
                  </a:cubicBezTo>
                  <a:cubicBezTo>
                    <a:pt x="214" y="39"/>
                    <a:pt x="215" y="38"/>
                    <a:pt x="215" y="36"/>
                  </a:cubicBezTo>
                  <a:cubicBezTo>
                    <a:pt x="215" y="35"/>
                    <a:pt x="214" y="34"/>
                    <a:pt x="214" y="34"/>
                  </a:cubicBezTo>
                  <a:cubicBezTo>
                    <a:pt x="214" y="31"/>
                    <a:pt x="216" y="31"/>
                    <a:pt x="218" y="31"/>
                  </a:cubicBezTo>
                  <a:cubicBezTo>
                    <a:pt x="219" y="31"/>
                    <a:pt x="221" y="31"/>
                    <a:pt x="222" y="31"/>
                  </a:cubicBezTo>
                  <a:cubicBezTo>
                    <a:pt x="222" y="31"/>
                    <a:pt x="222" y="31"/>
                    <a:pt x="222" y="31"/>
                  </a:cubicBezTo>
                  <a:cubicBezTo>
                    <a:pt x="222" y="30"/>
                    <a:pt x="222" y="30"/>
                    <a:pt x="222" y="30"/>
                  </a:cubicBezTo>
                  <a:cubicBezTo>
                    <a:pt x="223" y="29"/>
                    <a:pt x="223" y="29"/>
                    <a:pt x="224" y="27"/>
                  </a:cubicBezTo>
                  <a:cubicBezTo>
                    <a:pt x="225" y="28"/>
                    <a:pt x="250" y="31"/>
                    <a:pt x="255" y="37"/>
                  </a:cubicBezTo>
                  <a:cubicBezTo>
                    <a:pt x="254" y="38"/>
                    <a:pt x="252" y="38"/>
                    <a:pt x="251" y="38"/>
                  </a:cubicBezTo>
                  <a:cubicBezTo>
                    <a:pt x="250" y="39"/>
                    <a:pt x="249" y="39"/>
                    <a:pt x="248" y="39"/>
                  </a:cubicBezTo>
                  <a:cubicBezTo>
                    <a:pt x="248" y="39"/>
                    <a:pt x="248" y="39"/>
                    <a:pt x="248" y="39"/>
                  </a:cubicBezTo>
                  <a:cubicBezTo>
                    <a:pt x="248" y="41"/>
                    <a:pt x="248" y="41"/>
                    <a:pt x="248" y="41"/>
                  </a:cubicBezTo>
                  <a:cubicBezTo>
                    <a:pt x="249" y="41"/>
                    <a:pt x="249" y="41"/>
                    <a:pt x="249" y="41"/>
                  </a:cubicBezTo>
                  <a:cubicBezTo>
                    <a:pt x="251" y="42"/>
                    <a:pt x="258" y="42"/>
                    <a:pt x="258" y="42"/>
                  </a:cubicBezTo>
                  <a:cubicBezTo>
                    <a:pt x="259" y="42"/>
                    <a:pt x="259" y="42"/>
                    <a:pt x="259" y="42"/>
                  </a:cubicBezTo>
                  <a:cubicBezTo>
                    <a:pt x="259" y="41"/>
                    <a:pt x="259" y="41"/>
                    <a:pt x="259" y="41"/>
                  </a:cubicBezTo>
                  <a:cubicBezTo>
                    <a:pt x="257" y="39"/>
                    <a:pt x="257" y="39"/>
                    <a:pt x="257" y="39"/>
                  </a:cubicBezTo>
                  <a:cubicBezTo>
                    <a:pt x="257" y="39"/>
                    <a:pt x="257" y="39"/>
                    <a:pt x="257" y="39"/>
                  </a:cubicBezTo>
                  <a:cubicBezTo>
                    <a:pt x="257" y="38"/>
                    <a:pt x="257" y="37"/>
                    <a:pt x="254" y="32"/>
                  </a:cubicBezTo>
                  <a:cubicBezTo>
                    <a:pt x="255" y="32"/>
                    <a:pt x="256" y="32"/>
                    <a:pt x="256" y="32"/>
                  </a:cubicBezTo>
                  <a:cubicBezTo>
                    <a:pt x="259" y="33"/>
                    <a:pt x="259" y="33"/>
                    <a:pt x="259" y="33"/>
                  </a:cubicBezTo>
                  <a:cubicBezTo>
                    <a:pt x="258" y="32"/>
                    <a:pt x="258" y="32"/>
                    <a:pt x="258" y="32"/>
                  </a:cubicBezTo>
                  <a:cubicBezTo>
                    <a:pt x="256" y="29"/>
                    <a:pt x="249" y="28"/>
                    <a:pt x="244" y="28"/>
                  </a:cubicBezTo>
                  <a:cubicBezTo>
                    <a:pt x="239" y="28"/>
                    <a:pt x="231" y="24"/>
                    <a:pt x="230" y="23"/>
                  </a:cubicBezTo>
                  <a:cubicBezTo>
                    <a:pt x="230" y="23"/>
                    <a:pt x="231" y="23"/>
                    <a:pt x="231" y="22"/>
                  </a:cubicBezTo>
                  <a:cubicBezTo>
                    <a:pt x="231" y="22"/>
                    <a:pt x="231" y="22"/>
                    <a:pt x="231" y="22"/>
                  </a:cubicBezTo>
                  <a:cubicBezTo>
                    <a:pt x="235" y="24"/>
                    <a:pt x="239" y="24"/>
                    <a:pt x="242" y="25"/>
                  </a:cubicBezTo>
                  <a:cubicBezTo>
                    <a:pt x="246" y="25"/>
                    <a:pt x="250" y="26"/>
                    <a:pt x="253" y="27"/>
                  </a:cubicBezTo>
                  <a:cubicBezTo>
                    <a:pt x="257" y="29"/>
                    <a:pt x="261" y="31"/>
                    <a:pt x="264" y="33"/>
                  </a:cubicBezTo>
                  <a:cubicBezTo>
                    <a:pt x="268" y="35"/>
                    <a:pt x="272" y="38"/>
                    <a:pt x="276" y="39"/>
                  </a:cubicBezTo>
                  <a:cubicBezTo>
                    <a:pt x="277" y="39"/>
                    <a:pt x="278" y="39"/>
                    <a:pt x="279" y="39"/>
                  </a:cubicBezTo>
                  <a:cubicBezTo>
                    <a:pt x="279" y="39"/>
                    <a:pt x="279" y="39"/>
                    <a:pt x="280" y="39"/>
                  </a:cubicBezTo>
                  <a:cubicBezTo>
                    <a:pt x="280" y="39"/>
                    <a:pt x="280" y="39"/>
                    <a:pt x="280" y="39"/>
                  </a:cubicBezTo>
                  <a:cubicBezTo>
                    <a:pt x="280" y="39"/>
                    <a:pt x="280" y="39"/>
                    <a:pt x="280" y="39"/>
                  </a:cubicBezTo>
                  <a:cubicBezTo>
                    <a:pt x="280" y="38"/>
                    <a:pt x="278" y="37"/>
                    <a:pt x="276" y="35"/>
                  </a:cubicBezTo>
                  <a:cubicBezTo>
                    <a:pt x="276" y="35"/>
                    <a:pt x="276" y="35"/>
                    <a:pt x="277" y="35"/>
                  </a:cubicBezTo>
                  <a:cubicBezTo>
                    <a:pt x="277" y="35"/>
                    <a:pt x="277" y="35"/>
                    <a:pt x="277" y="35"/>
                  </a:cubicBezTo>
                  <a:cubicBezTo>
                    <a:pt x="277" y="35"/>
                    <a:pt x="277" y="35"/>
                    <a:pt x="277" y="35"/>
                  </a:cubicBezTo>
                  <a:cubicBezTo>
                    <a:pt x="277" y="35"/>
                    <a:pt x="277" y="35"/>
                    <a:pt x="269" y="29"/>
                  </a:cubicBezTo>
                  <a:cubicBezTo>
                    <a:pt x="269" y="29"/>
                    <a:pt x="269" y="28"/>
                    <a:pt x="269" y="28"/>
                  </a:cubicBezTo>
                  <a:cubicBezTo>
                    <a:pt x="270" y="28"/>
                    <a:pt x="271" y="28"/>
                    <a:pt x="272" y="28"/>
                  </a:cubicBezTo>
                  <a:cubicBezTo>
                    <a:pt x="273" y="28"/>
                    <a:pt x="274" y="28"/>
                    <a:pt x="274" y="28"/>
                  </a:cubicBezTo>
                  <a:cubicBezTo>
                    <a:pt x="275" y="29"/>
                    <a:pt x="275" y="30"/>
                    <a:pt x="281" y="32"/>
                  </a:cubicBezTo>
                  <a:cubicBezTo>
                    <a:pt x="281" y="33"/>
                    <a:pt x="281" y="33"/>
                    <a:pt x="281" y="33"/>
                  </a:cubicBezTo>
                  <a:cubicBezTo>
                    <a:pt x="281" y="33"/>
                    <a:pt x="281" y="33"/>
                    <a:pt x="281" y="33"/>
                  </a:cubicBezTo>
                  <a:cubicBezTo>
                    <a:pt x="292" y="38"/>
                    <a:pt x="292" y="38"/>
                    <a:pt x="296" y="37"/>
                  </a:cubicBezTo>
                  <a:cubicBezTo>
                    <a:pt x="297" y="37"/>
                    <a:pt x="297" y="37"/>
                    <a:pt x="297" y="37"/>
                  </a:cubicBezTo>
                  <a:cubicBezTo>
                    <a:pt x="297" y="36"/>
                    <a:pt x="297" y="36"/>
                    <a:pt x="297" y="36"/>
                  </a:cubicBezTo>
                  <a:cubicBezTo>
                    <a:pt x="298" y="36"/>
                    <a:pt x="300" y="37"/>
                    <a:pt x="301" y="37"/>
                  </a:cubicBezTo>
                  <a:cubicBezTo>
                    <a:pt x="302" y="38"/>
                    <a:pt x="303" y="38"/>
                    <a:pt x="304" y="38"/>
                  </a:cubicBezTo>
                  <a:cubicBezTo>
                    <a:pt x="304" y="38"/>
                    <a:pt x="304" y="38"/>
                    <a:pt x="304" y="38"/>
                  </a:cubicBezTo>
                  <a:cubicBezTo>
                    <a:pt x="304" y="37"/>
                    <a:pt x="304" y="37"/>
                    <a:pt x="304" y="37"/>
                  </a:cubicBezTo>
                  <a:cubicBezTo>
                    <a:pt x="304" y="36"/>
                    <a:pt x="304" y="36"/>
                    <a:pt x="304" y="36"/>
                  </a:cubicBezTo>
                  <a:cubicBezTo>
                    <a:pt x="308" y="36"/>
                    <a:pt x="312" y="40"/>
                    <a:pt x="314" y="43"/>
                  </a:cubicBezTo>
                  <a:cubicBezTo>
                    <a:pt x="314" y="43"/>
                    <a:pt x="314" y="43"/>
                    <a:pt x="314" y="43"/>
                  </a:cubicBezTo>
                  <a:cubicBezTo>
                    <a:pt x="314" y="43"/>
                    <a:pt x="314" y="43"/>
                    <a:pt x="314" y="43"/>
                  </a:cubicBezTo>
                  <a:cubicBezTo>
                    <a:pt x="315" y="43"/>
                    <a:pt x="315" y="43"/>
                    <a:pt x="315" y="43"/>
                  </a:cubicBezTo>
                  <a:cubicBezTo>
                    <a:pt x="315" y="44"/>
                    <a:pt x="316" y="45"/>
                    <a:pt x="317" y="47"/>
                  </a:cubicBezTo>
                  <a:cubicBezTo>
                    <a:pt x="318" y="48"/>
                    <a:pt x="320" y="49"/>
                    <a:pt x="321" y="51"/>
                  </a:cubicBezTo>
                  <a:cubicBezTo>
                    <a:pt x="320" y="51"/>
                    <a:pt x="320" y="51"/>
                    <a:pt x="320" y="51"/>
                  </a:cubicBezTo>
                  <a:cubicBezTo>
                    <a:pt x="319" y="51"/>
                    <a:pt x="318" y="51"/>
                    <a:pt x="317" y="51"/>
                  </a:cubicBezTo>
                  <a:cubicBezTo>
                    <a:pt x="315" y="50"/>
                    <a:pt x="314" y="50"/>
                    <a:pt x="313" y="50"/>
                  </a:cubicBezTo>
                  <a:cubicBezTo>
                    <a:pt x="312" y="50"/>
                    <a:pt x="312" y="50"/>
                    <a:pt x="312" y="50"/>
                  </a:cubicBezTo>
                  <a:cubicBezTo>
                    <a:pt x="312" y="50"/>
                    <a:pt x="312" y="50"/>
                    <a:pt x="312" y="50"/>
                  </a:cubicBezTo>
                  <a:cubicBezTo>
                    <a:pt x="312" y="51"/>
                    <a:pt x="312" y="52"/>
                    <a:pt x="312" y="53"/>
                  </a:cubicBezTo>
                  <a:cubicBezTo>
                    <a:pt x="311" y="53"/>
                    <a:pt x="311" y="53"/>
                    <a:pt x="311" y="53"/>
                  </a:cubicBezTo>
                  <a:cubicBezTo>
                    <a:pt x="290" y="48"/>
                    <a:pt x="286" y="49"/>
                    <a:pt x="284" y="50"/>
                  </a:cubicBezTo>
                  <a:cubicBezTo>
                    <a:pt x="284" y="50"/>
                    <a:pt x="284" y="51"/>
                    <a:pt x="284" y="51"/>
                  </a:cubicBezTo>
                  <a:cubicBezTo>
                    <a:pt x="284" y="52"/>
                    <a:pt x="284" y="53"/>
                    <a:pt x="284" y="53"/>
                  </a:cubicBezTo>
                  <a:cubicBezTo>
                    <a:pt x="285" y="54"/>
                    <a:pt x="286" y="55"/>
                    <a:pt x="286" y="56"/>
                  </a:cubicBezTo>
                  <a:cubicBezTo>
                    <a:pt x="287" y="56"/>
                    <a:pt x="287" y="56"/>
                    <a:pt x="288" y="57"/>
                  </a:cubicBezTo>
                  <a:cubicBezTo>
                    <a:pt x="287" y="58"/>
                    <a:pt x="287" y="58"/>
                    <a:pt x="287" y="58"/>
                  </a:cubicBezTo>
                  <a:cubicBezTo>
                    <a:pt x="285" y="58"/>
                    <a:pt x="255" y="53"/>
                    <a:pt x="254" y="53"/>
                  </a:cubicBezTo>
                  <a:cubicBezTo>
                    <a:pt x="254" y="53"/>
                    <a:pt x="254" y="53"/>
                    <a:pt x="254" y="53"/>
                  </a:cubicBezTo>
                  <a:cubicBezTo>
                    <a:pt x="252" y="52"/>
                    <a:pt x="252" y="51"/>
                    <a:pt x="252" y="50"/>
                  </a:cubicBezTo>
                  <a:cubicBezTo>
                    <a:pt x="252" y="49"/>
                    <a:pt x="252" y="49"/>
                    <a:pt x="252" y="48"/>
                  </a:cubicBezTo>
                  <a:cubicBezTo>
                    <a:pt x="252" y="47"/>
                    <a:pt x="250" y="47"/>
                    <a:pt x="249" y="46"/>
                  </a:cubicBezTo>
                  <a:cubicBezTo>
                    <a:pt x="249" y="46"/>
                    <a:pt x="249" y="46"/>
                    <a:pt x="249" y="46"/>
                  </a:cubicBezTo>
                  <a:cubicBezTo>
                    <a:pt x="249" y="44"/>
                    <a:pt x="248" y="44"/>
                    <a:pt x="247" y="43"/>
                  </a:cubicBezTo>
                  <a:cubicBezTo>
                    <a:pt x="247" y="43"/>
                    <a:pt x="247" y="43"/>
                    <a:pt x="247" y="43"/>
                  </a:cubicBezTo>
                  <a:cubicBezTo>
                    <a:pt x="247" y="43"/>
                    <a:pt x="247" y="43"/>
                    <a:pt x="247" y="43"/>
                  </a:cubicBezTo>
                  <a:cubicBezTo>
                    <a:pt x="246" y="44"/>
                    <a:pt x="245" y="44"/>
                    <a:pt x="244" y="43"/>
                  </a:cubicBezTo>
                  <a:cubicBezTo>
                    <a:pt x="244" y="43"/>
                    <a:pt x="243" y="43"/>
                    <a:pt x="242" y="43"/>
                  </a:cubicBezTo>
                  <a:cubicBezTo>
                    <a:pt x="242" y="43"/>
                    <a:pt x="242" y="43"/>
                    <a:pt x="242" y="43"/>
                  </a:cubicBezTo>
                  <a:cubicBezTo>
                    <a:pt x="242" y="43"/>
                    <a:pt x="242" y="43"/>
                    <a:pt x="242" y="43"/>
                  </a:cubicBezTo>
                  <a:cubicBezTo>
                    <a:pt x="242" y="43"/>
                    <a:pt x="242" y="43"/>
                    <a:pt x="242" y="43"/>
                  </a:cubicBezTo>
                  <a:cubicBezTo>
                    <a:pt x="240" y="45"/>
                    <a:pt x="240" y="45"/>
                    <a:pt x="238" y="45"/>
                  </a:cubicBezTo>
                  <a:cubicBezTo>
                    <a:pt x="234" y="46"/>
                    <a:pt x="233" y="46"/>
                    <a:pt x="232" y="47"/>
                  </a:cubicBezTo>
                  <a:cubicBezTo>
                    <a:pt x="230" y="47"/>
                    <a:pt x="223" y="49"/>
                    <a:pt x="219" y="52"/>
                  </a:cubicBezTo>
                  <a:cubicBezTo>
                    <a:pt x="218" y="53"/>
                    <a:pt x="217" y="54"/>
                    <a:pt x="217" y="55"/>
                  </a:cubicBezTo>
                  <a:cubicBezTo>
                    <a:pt x="216" y="55"/>
                    <a:pt x="216" y="56"/>
                    <a:pt x="215" y="57"/>
                  </a:cubicBezTo>
                  <a:cubicBezTo>
                    <a:pt x="214" y="57"/>
                    <a:pt x="214" y="58"/>
                    <a:pt x="213" y="59"/>
                  </a:cubicBezTo>
                  <a:cubicBezTo>
                    <a:pt x="212" y="59"/>
                    <a:pt x="211" y="59"/>
                    <a:pt x="210" y="59"/>
                  </a:cubicBezTo>
                  <a:cubicBezTo>
                    <a:pt x="209" y="60"/>
                    <a:pt x="207" y="61"/>
                    <a:pt x="206" y="61"/>
                  </a:cubicBezTo>
                  <a:cubicBezTo>
                    <a:pt x="205" y="61"/>
                    <a:pt x="204" y="60"/>
                    <a:pt x="203" y="60"/>
                  </a:cubicBezTo>
                  <a:cubicBezTo>
                    <a:pt x="203" y="60"/>
                    <a:pt x="202" y="59"/>
                    <a:pt x="201" y="59"/>
                  </a:cubicBezTo>
                  <a:cubicBezTo>
                    <a:pt x="201" y="59"/>
                    <a:pt x="201" y="59"/>
                    <a:pt x="201" y="59"/>
                  </a:cubicBezTo>
                  <a:cubicBezTo>
                    <a:pt x="201" y="60"/>
                    <a:pt x="201" y="60"/>
                    <a:pt x="201" y="60"/>
                  </a:cubicBezTo>
                  <a:cubicBezTo>
                    <a:pt x="200" y="61"/>
                    <a:pt x="200" y="61"/>
                    <a:pt x="200" y="67"/>
                  </a:cubicBezTo>
                  <a:cubicBezTo>
                    <a:pt x="200" y="68"/>
                    <a:pt x="200" y="68"/>
                    <a:pt x="200" y="68"/>
                  </a:cubicBezTo>
                  <a:cubicBezTo>
                    <a:pt x="200" y="68"/>
                    <a:pt x="200" y="68"/>
                    <a:pt x="200" y="68"/>
                  </a:cubicBezTo>
                  <a:cubicBezTo>
                    <a:pt x="200" y="68"/>
                    <a:pt x="200" y="68"/>
                    <a:pt x="200" y="68"/>
                  </a:cubicBezTo>
                  <a:cubicBezTo>
                    <a:pt x="199" y="68"/>
                    <a:pt x="199" y="68"/>
                    <a:pt x="199" y="68"/>
                  </a:cubicBezTo>
                  <a:cubicBezTo>
                    <a:pt x="196" y="71"/>
                    <a:pt x="194" y="75"/>
                    <a:pt x="194" y="78"/>
                  </a:cubicBezTo>
                  <a:cubicBezTo>
                    <a:pt x="194" y="79"/>
                    <a:pt x="195" y="81"/>
                    <a:pt x="195" y="81"/>
                  </a:cubicBezTo>
                  <a:cubicBezTo>
                    <a:pt x="196" y="82"/>
                    <a:pt x="197" y="84"/>
                    <a:pt x="197" y="85"/>
                  </a:cubicBezTo>
                  <a:cubicBezTo>
                    <a:pt x="197" y="89"/>
                    <a:pt x="192" y="93"/>
                    <a:pt x="188" y="96"/>
                  </a:cubicBezTo>
                  <a:cubicBezTo>
                    <a:pt x="188" y="96"/>
                    <a:pt x="188" y="96"/>
                    <a:pt x="188" y="96"/>
                  </a:cubicBezTo>
                  <a:cubicBezTo>
                    <a:pt x="188" y="96"/>
                    <a:pt x="188" y="96"/>
                    <a:pt x="188" y="96"/>
                  </a:cubicBezTo>
                  <a:cubicBezTo>
                    <a:pt x="189" y="98"/>
                    <a:pt x="189" y="98"/>
                    <a:pt x="189" y="98"/>
                  </a:cubicBezTo>
                  <a:cubicBezTo>
                    <a:pt x="189" y="99"/>
                    <a:pt x="189" y="99"/>
                    <a:pt x="189" y="99"/>
                  </a:cubicBezTo>
                  <a:cubicBezTo>
                    <a:pt x="187" y="103"/>
                    <a:pt x="185" y="105"/>
                    <a:pt x="185" y="107"/>
                  </a:cubicBezTo>
                  <a:cubicBezTo>
                    <a:pt x="185" y="108"/>
                    <a:pt x="186" y="109"/>
                    <a:pt x="187" y="111"/>
                  </a:cubicBezTo>
                  <a:cubicBezTo>
                    <a:pt x="184" y="115"/>
                    <a:pt x="183" y="119"/>
                    <a:pt x="183" y="123"/>
                  </a:cubicBezTo>
                  <a:cubicBezTo>
                    <a:pt x="183" y="126"/>
                    <a:pt x="183" y="128"/>
                    <a:pt x="184" y="131"/>
                  </a:cubicBezTo>
                  <a:cubicBezTo>
                    <a:pt x="184" y="131"/>
                    <a:pt x="184" y="131"/>
                    <a:pt x="184" y="131"/>
                  </a:cubicBezTo>
                  <a:cubicBezTo>
                    <a:pt x="185" y="131"/>
                    <a:pt x="185" y="131"/>
                    <a:pt x="185" y="131"/>
                  </a:cubicBezTo>
                  <a:cubicBezTo>
                    <a:pt x="185" y="131"/>
                    <a:pt x="185" y="131"/>
                    <a:pt x="186" y="131"/>
                  </a:cubicBezTo>
                  <a:cubicBezTo>
                    <a:pt x="188" y="133"/>
                    <a:pt x="190" y="137"/>
                    <a:pt x="191" y="141"/>
                  </a:cubicBezTo>
                  <a:cubicBezTo>
                    <a:pt x="192" y="145"/>
                    <a:pt x="193" y="151"/>
                    <a:pt x="192" y="159"/>
                  </a:cubicBezTo>
                  <a:cubicBezTo>
                    <a:pt x="192" y="159"/>
                    <a:pt x="192" y="159"/>
                    <a:pt x="192" y="159"/>
                  </a:cubicBezTo>
                  <a:cubicBezTo>
                    <a:pt x="192" y="159"/>
                    <a:pt x="192" y="159"/>
                    <a:pt x="192" y="159"/>
                  </a:cubicBezTo>
                  <a:cubicBezTo>
                    <a:pt x="194" y="160"/>
                    <a:pt x="196" y="163"/>
                    <a:pt x="197" y="165"/>
                  </a:cubicBezTo>
                  <a:cubicBezTo>
                    <a:pt x="198" y="168"/>
                    <a:pt x="200" y="170"/>
                    <a:pt x="202" y="172"/>
                  </a:cubicBezTo>
                  <a:cubicBezTo>
                    <a:pt x="202" y="172"/>
                    <a:pt x="202" y="172"/>
                    <a:pt x="202" y="172"/>
                  </a:cubicBezTo>
                  <a:cubicBezTo>
                    <a:pt x="204" y="172"/>
                    <a:pt x="204" y="172"/>
                    <a:pt x="204" y="172"/>
                  </a:cubicBezTo>
                  <a:cubicBezTo>
                    <a:pt x="220" y="186"/>
                    <a:pt x="220" y="186"/>
                    <a:pt x="221" y="187"/>
                  </a:cubicBezTo>
                  <a:cubicBezTo>
                    <a:pt x="222" y="187"/>
                    <a:pt x="222" y="187"/>
                    <a:pt x="222" y="187"/>
                  </a:cubicBezTo>
                  <a:cubicBezTo>
                    <a:pt x="222" y="187"/>
                    <a:pt x="222" y="187"/>
                    <a:pt x="222" y="187"/>
                  </a:cubicBezTo>
                  <a:cubicBezTo>
                    <a:pt x="226" y="187"/>
                    <a:pt x="228" y="188"/>
                    <a:pt x="230" y="191"/>
                  </a:cubicBezTo>
                  <a:cubicBezTo>
                    <a:pt x="230" y="191"/>
                    <a:pt x="230" y="191"/>
                    <a:pt x="230" y="191"/>
                  </a:cubicBezTo>
                  <a:cubicBezTo>
                    <a:pt x="231" y="191"/>
                    <a:pt x="231" y="191"/>
                    <a:pt x="231" y="191"/>
                  </a:cubicBezTo>
                  <a:cubicBezTo>
                    <a:pt x="233" y="191"/>
                    <a:pt x="235" y="192"/>
                    <a:pt x="238" y="193"/>
                  </a:cubicBezTo>
                  <a:cubicBezTo>
                    <a:pt x="242" y="195"/>
                    <a:pt x="247" y="197"/>
                    <a:pt x="251" y="193"/>
                  </a:cubicBezTo>
                  <a:cubicBezTo>
                    <a:pt x="255" y="189"/>
                    <a:pt x="258" y="186"/>
                    <a:pt x="267" y="188"/>
                  </a:cubicBezTo>
                  <a:cubicBezTo>
                    <a:pt x="267" y="188"/>
                    <a:pt x="267" y="188"/>
                    <a:pt x="267" y="188"/>
                  </a:cubicBezTo>
                  <a:cubicBezTo>
                    <a:pt x="267" y="188"/>
                    <a:pt x="267" y="188"/>
                    <a:pt x="267" y="188"/>
                  </a:cubicBezTo>
                  <a:cubicBezTo>
                    <a:pt x="286" y="173"/>
                    <a:pt x="286" y="173"/>
                    <a:pt x="288" y="174"/>
                  </a:cubicBezTo>
                  <a:cubicBezTo>
                    <a:pt x="290" y="175"/>
                    <a:pt x="291" y="176"/>
                    <a:pt x="292" y="178"/>
                  </a:cubicBezTo>
                  <a:cubicBezTo>
                    <a:pt x="293" y="179"/>
                    <a:pt x="294" y="181"/>
                    <a:pt x="297" y="182"/>
                  </a:cubicBezTo>
                  <a:cubicBezTo>
                    <a:pt x="298" y="182"/>
                    <a:pt x="300" y="181"/>
                    <a:pt x="301" y="180"/>
                  </a:cubicBezTo>
                  <a:cubicBezTo>
                    <a:pt x="303" y="179"/>
                    <a:pt x="304" y="178"/>
                    <a:pt x="306" y="179"/>
                  </a:cubicBezTo>
                  <a:cubicBezTo>
                    <a:pt x="310" y="182"/>
                    <a:pt x="310" y="182"/>
                    <a:pt x="310" y="182"/>
                  </a:cubicBezTo>
                  <a:cubicBezTo>
                    <a:pt x="313" y="200"/>
                    <a:pt x="313" y="200"/>
                    <a:pt x="313" y="200"/>
                  </a:cubicBezTo>
                  <a:cubicBezTo>
                    <a:pt x="313" y="202"/>
                    <a:pt x="313" y="203"/>
                    <a:pt x="313" y="204"/>
                  </a:cubicBezTo>
                  <a:cubicBezTo>
                    <a:pt x="313" y="205"/>
                    <a:pt x="313" y="206"/>
                    <a:pt x="314" y="208"/>
                  </a:cubicBezTo>
                  <a:cubicBezTo>
                    <a:pt x="315" y="210"/>
                    <a:pt x="318" y="212"/>
                    <a:pt x="320" y="214"/>
                  </a:cubicBezTo>
                  <a:cubicBezTo>
                    <a:pt x="321" y="216"/>
                    <a:pt x="323" y="218"/>
                    <a:pt x="325" y="220"/>
                  </a:cubicBezTo>
                  <a:cubicBezTo>
                    <a:pt x="331" y="239"/>
                    <a:pt x="331" y="239"/>
                    <a:pt x="331" y="239"/>
                  </a:cubicBezTo>
                  <a:cubicBezTo>
                    <a:pt x="331" y="239"/>
                    <a:pt x="331" y="239"/>
                    <a:pt x="331" y="240"/>
                  </a:cubicBezTo>
                  <a:cubicBezTo>
                    <a:pt x="331" y="242"/>
                    <a:pt x="332" y="244"/>
                    <a:pt x="333" y="245"/>
                  </a:cubicBezTo>
                  <a:cubicBezTo>
                    <a:pt x="333" y="245"/>
                    <a:pt x="333" y="245"/>
                    <a:pt x="333" y="245"/>
                  </a:cubicBezTo>
                  <a:cubicBezTo>
                    <a:pt x="333" y="246"/>
                    <a:pt x="333" y="246"/>
                    <a:pt x="333" y="246"/>
                  </a:cubicBezTo>
                  <a:cubicBezTo>
                    <a:pt x="333" y="246"/>
                    <a:pt x="333" y="246"/>
                    <a:pt x="333" y="246"/>
                  </a:cubicBezTo>
                  <a:cubicBezTo>
                    <a:pt x="334" y="248"/>
                    <a:pt x="334" y="249"/>
                    <a:pt x="334" y="250"/>
                  </a:cubicBezTo>
                  <a:cubicBezTo>
                    <a:pt x="334" y="251"/>
                    <a:pt x="334" y="251"/>
                    <a:pt x="334" y="251"/>
                  </a:cubicBezTo>
                  <a:cubicBezTo>
                    <a:pt x="334" y="253"/>
                    <a:pt x="333" y="254"/>
                    <a:pt x="332" y="256"/>
                  </a:cubicBezTo>
                  <a:cubicBezTo>
                    <a:pt x="329" y="262"/>
                    <a:pt x="327" y="278"/>
                    <a:pt x="327" y="278"/>
                  </a:cubicBezTo>
                  <a:cubicBezTo>
                    <a:pt x="327" y="278"/>
                    <a:pt x="327" y="278"/>
                    <a:pt x="327" y="278"/>
                  </a:cubicBezTo>
                  <a:cubicBezTo>
                    <a:pt x="327" y="279"/>
                    <a:pt x="328" y="281"/>
                    <a:pt x="330" y="292"/>
                  </a:cubicBezTo>
                  <a:cubicBezTo>
                    <a:pt x="331" y="297"/>
                    <a:pt x="331" y="299"/>
                    <a:pt x="331" y="301"/>
                  </a:cubicBezTo>
                  <a:cubicBezTo>
                    <a:pt x="331" y="302"/>
                    <a:pt x="331" y="304"/>
                    <a:pt x="331" y="306"/>
                  </a:cubicBezTo>
                  <a:cubicBezTo>
                    <a:pt x="330" y="316"/>
                    <a:pt x="330" y="320"/>
                    <a:pt x="330" y="322"/>
                  </a:cubicBezTo>
                  <a:cubicBezTo>
                    <a:pt x="330" y="324"/>
                    <a:pt x="330" y="324"/>
                    <a:pt x="330" y="325"/>
                  </a:cubicBezTo>
                  <a:cubicBezTo>
                    <a:pt x="331" y="326"/>
                    <a:pt x="331" y="326"/>
                    <a:pt x="331" y="326"/>
                  </a:cubicBezTo>
                  <a:cubicBezTo>
                    <a:pt x="331" y="327"/>
                    <a:pt x="331" y="327"/>
                    <a:pt x="331" y="327"/>
                  </a:cubicBezTo>
                  <a:cubicBezTo>
                    <a:pt x="329" y="337"/>
                    <a:pt x="329" y="339"/>
                    <a:pt x="326" y="345"/>
                  </a:cubicBezTo>
                  <a:cubicBezTo>
                    <a:pt x="325" y="345"/>
                    <a:pt x="325" y="345"/>
                    <a:pt x="325" y="345"/>
                  </a:cubicBezTo>
                  <a:cubicBezTo>
                    <a:pt x="326" y="346"/>
                    <a:pt x="326" y="346"/>
                    <a:pt x="326" y="346"/>
                  </a:cubicBezTo>
                  <a:cubicBezTo>
                    <a:pt x="327" y="347"/>
                    <a:pt x="327" y="347"/>
                    <a:pt x="330" y="346"/>
                  </a:cubicBezTo>
                  <a:cubicBezTo>
                    <a:pt x="330" y="346"/>
                    <a:pt x="330" y="346"/>
                    <a:pt x="330" y="346"/>
                  </a:cubicBezTo>
                  <a:cubicBezTo>
                    <a:pt x="330" y="346"/>
                    <a:pt x="330" y="346"/>
                    <a:pt x="330" y="346"/>
                  </a:cubicBezTo>
                  <a:cubicBezTo>
                    <a:pt x="331" y="345"/>
                    <a:pt x="331" y="345"/>
                    <a:pt x="332" y="345"/>
                  </a:cubicBezTo>
                  <a:cubicBezTo>
                    <a:pt x="334" y="345"/>
                    <a:pt x="340" y="344"/>
                    <a:pt x="352" y="328"/>
                  </a:cubicBezTo>
                  <a:cubicBezTo>
                    <a:pt x="353" y="327"/>
                    <a:pt x="354" y="326"/>
                    <a:pt x="355" y="324"/>
                  </a:cubicBezTo>
                  <a:cubicBezTo>
                    <a:pt x="357" y="322"/>
                    <a:pt x="359" y="319"/>
                    <a:pt x="360" y="317"/>
                  </a:cubicBezTo>
                  <a:cubicBezTo>
                    <a:pt x="361" y="316"/>
                    <a:pt x="361" y="314"/>
                    <a:pt x="362" y="313"/>
                  </a:cubicBezTo>
                  <a:cubicBezTo>
                    <a:pt x="363" y="311"/>
                    <a:pt x="364" y="309"/>
                    <a:pt x="366" y="307"/>
                  </a:cubicBezTo>
                  <a:cubicBezTo>
                    <a:pt x="368" y="305"/>
                    <a:pt x="369" y="305"/>
                    <a:pt x="371" y="302"/>
                  </a:cubicBezTo>
                  <a:cubicBezTo>
                    <a:pt x="372" y="299"/>
                    <a:pt x="373" y="296"/>
                    <a:pt x="374" y="292"/>
                  </a:cubicBezTo>
                  <a:cubicBezTo>
                    <a:pt x="375" y="289"/>
                    <a:pt x="375" y="287"/>
                    <a:pt x="377" y="284"/>
                  </a:cubicBezTo>
                  <a:cubicBezTo>
                    <a:pt x="378" y="280"/>
                    <a:pt x="381" y="278"/>
                    <a:pt x="383" y="275"/>
                  </a:cubicBezTo>
                  <a:cubicBezTo>
                    <a:pt x="386" y="272"/>
                    <a:pt x="388" y="269"/>
                    <a:pt x="390" y="266"/>
                  </a:cubicBezTo>
                  <a:close/>
                  <a:moveTo>
                    <a:pt x="368" y="74"/>
                  </a:moveTo>
                  <a:cubicBezTo>
                    <a:pt x="368" y="73"/>
                    <a:pt x="368" y="73"/>
                    <a:pt x="368" y="73"/>
                  </a:cubicBezTo>
                  <a:cubicBezTo>
                    <a:pt x="368" y="74"/>
                    <a:pt x="368" y="74"/>
                    <a:pt x="369" y="75"/>
                  </a:cubicBezTo>
                  <a:cubicBezTo>
                    <a:pt x="370" y="76"/>
                    <a:pt x="370" y="77"/>
                    <a:pt x="371" y="78"/>
                  </a:cubicBezTo>
                  <a:cubicBezTo>
                    <a:pt x="370" y="78"/>
                    <a:pt x="370" y="78"/>
                    <a:pt x="369" y="77"/>
                  </a:cubicBezTo>
                  <a:cubicBezTo>
                    <a:pt x="368" y="76"/>
                    <a:pt x="367" y="74"/>
                    <a:pt x="364" y="71"/>
                  </a:cubicBezTo>
                  <a:cubicBezTo>
                    <a:pt x="364" y="71"/>
                    <a:pt x="364" y="71"/>
                    <a:pt x="364" y="71"/>
                  </a:cubicBezTo>
                  <a:cubicBezTo>
                    <a:pt x="364" y="71"/>
                    <a:pt x="364" y="71"/>
                    <a:pt x="364" y="71"/>
                  </a:cubicBezTo>
                  <a:cubicBezTo>
                    <a:pt x="363" y="71"/>
                    <a:pt x="363" y="70"/>
                    <a:pt x="363" y="70"/>
                  </a:cubicBezTo>
                  <a:cubicBezTo>
                    <a:pt x="362" y="69"/>
                    <a:pt x="362" y="69"/>
                    <a:pt x="362" y="69"/>
                  </a:cubicBezTo>
                  <a:cubicBezTo>
                    <a:pt x="362" y="69"/>
                    <a:pt x="362" y="69"/>
                    <a:pt x="362" y="69"/>
                  </a:cubicBezTo>
                  <a:cubicBezTo>
                    <a:pt x="361" y="69"/>
                    <a:pt x="361" y="69"/>
                    <a:pt x="361" y="69"/>
                  </a:cubicBezTo>
                  <a:cubicBezTo>
                    <a:pt x="359" y="67"/>
                    <a:pt x="352" y="60"/>
                    <a:pt x="351" y="59"/>
                  </a:cubicBezTo>
                  <a:cubicBezTo>
                    <a:pt x="355" y="62"/>
                    <a:pt x="362" y="68"/>
                    <a:pt x="368" y="74"/>
                  </a:cubicBezTo>
                  <a:close/>
                  <a:moveTo>
                    <a:pt x="193" y="19"/>
                  </a:moveTo>
                  <a:cubicBezTo>
                    <a:pt x="193" y="19"/>
                    <a:pt x="193" y="19"/>
                    <a:pt x="193" y="19"/>
                  </a:cubicBezTo>
                  <a:cubicBezTo>
                    <a:pt x="193" y="19"/>
                    <a:pt x="193" y="19"/>
                    <a:pt x="193" y="19"/>
                  </a:cubicBezTo>
                  <a:close/>
                  <a:moveTo>
                    <a:pt x="199" y="8"/>
                  </a:moveTo>
                  <a:cubicBezTo>
                    <a:pt x="199" y="8"/>
                    <a:pt x="199" y="8"/>
                    <a:pt x="199" y="8"/>
                  </a:cubicBezTo>
                  <a:cubicBezTo>
                    <a:pt x="199" y="8"/>
                    <a:pt x="198" y="8"/>
                    <a:pt x="198" y="8"/>
                  </a:cubicBezTo>
                  <a:cubicBezTo>
                    <a:pt x="197" y="8"/>
                    <a:pt x="197" y="8"/>
                    <a:pt x="197" y="8"/>
                  </a:cubicBezTo>
                  <a:cubicBezTo>
                    <a:pt x="197" y="8"/>
                    <a:pt x="196" y="7"/>
                    <a:pt x="195" y="7"/>
                  </a:cubicBezTo>
                  <a:cubicBezTo>
                    <a:pt x="196" y="7"/>
                    <a:pt x="198" y="8"/>
                    <a:pt x="199" y="8"/>
                  </a:cubicBezTo>
                  <a:close/>
                  <a:moveTo>
                    <a:pt x="210" y="7"/>
                  </a:moveTo>
                  <a:cubicBezTo>
                    <a:pt x="207" y="7"/>
                    <a:pt x="205" y="8"/>
                    <a:pt x="203" y="9"/>
                  </a:cubicBezTo>
                  <a:cubicBezTo>
                    <a:pt x="203" y="9"/>
                    <a:pt x="202" y="8"/>
                    <a:pt x="201" y="8"/>
                  </a:cubicBezTo>
                  <a:cubicBezTo>
                    <a:pt x="201" y="8"/>
                    <a:pt x="201" y="8"/>
                    <a:pt x="201" y="8"/>
                  </a:cubicBezTo>
                  <a:cubicBezTo>
                    <a:pt x="203" y="8"/>
                    <a:pt x="204" y="8"/>
                    <a:pt x="204" y="8"/>
                  </a:cubicBezTo>
                  <a:cubicBezTo>
                    <a:pt x="204" y="8"/>
                    <a:pt x="204" y="8"/>
                    <a:pt x="204" y="8"/>
                  </a:cubicBezTo>
                  <a:cubicBezTo>
                    <a:pt x="204" y="7"/>
                    <a:pt x="204" y="7"/>
                    <a:pt x="204" y="7"/>
                  </a:cubicBezTo>
                  <a:cubicBezTo>
                    <a:pt x="205" y="7"/>
                    <a:pt x="205" y="7"/>
                    <a:pt x="205" y="7"/>
                  </a:cubicBezTo>
                  <a:cubicBezTo>
                    <a:pt x="205" y="7"/>
                    <a:pt x="205" y="7"/>
                    <a:pt x="205" y="7"/>
                  </a:cubicBezTo>
                  <a:cubicBezTo>
                    <a:pt x="203" y="6"/>
                    <a:pt x="203" y="5"/>
                    <a:pt x="199" y="5"/>
                  </a:cubicBezTo>
                  <a:cubicBezTo>
                    <a:pt x="199" y="4"/>
                    <a:pt x="198" y="3"/>
                    <a:pt x="190" y="2"/>
                  </a:cubicBezTo>
                  <a:cubicBezTo>
                    <a:pt x="194" y="2"/>
                    <a:pt x="202" y="2"/>
                    <a:pt x="207" y="2"/>
                  </a:cubicBezTo>
                  <a:cubicBezTo>
                    <a:pt x="205" y="2"/>
                    <a:pt x="205" y="2"/>
                    <a:pt x="205" y="2"/>
                  </a:cubicBezTo>
                  <a:cubicBezTo>
                    <a:pt x="204" y="2"/>
                    <a:pt x="204" y="2"/>
                    <a:pt x="204" y="2"/>
                  </a:cubicBezTo>
                  <a:cubicBezTo>
                    <a:pt x="205" y="3"/>
                    <a:pt x="205" y="3"/>
                    <a:pt x="205" y="3"/>
                  </a:cubicBezTo>
                  <a:cubicBezTo>
                    <a:pt x="206" y="3"/>
                    <a:pt x="207" y="3"/>
                    <a:pt x="208" y="4"/>
                  </a:cubicBezTo>
                  <a:cubicBezTo>
                    <a:pt x="208" y="4"/>
                    <a:pt x="208" y="4"/>
                    <a:pt x="208" y="4"/>
                  </a:cubicBezTo>
                  <a:cubicBezTo>
                    <a:pt x="207" y="4"/>
                    <a:pt x="207" y="4"/>
                    <a:pt x="207" y="4"/>
                  </a:cubicBezTo>
                  <a:cubicBezTo>
                    <a:pt x="208" y="4"/>
                    <a:pt x="208" y="4"/>
                    <a:pt x="208" y="4"/>
                  </a:cubicBezTo>
                  <a:cubicBezTo>
                    <a:pt x="209" y="5"/>
                    <a:pt x="209" y="5"/>
                    <a:pt x="214" y="6"/>
                  </a:cubicBezTo>
                  <a:cubicBezTo>
                    <a:pt x="214" y="7"/>
                    <a:pt x="214" y="7"/>
                    <a:pt x="214" y="7"/>
                  </a:cubicBezTo>
                  <a:cubicBezTo>
                    <a:pt x="213" y="7"/>
                    <a:pt x="211" y="7"/>
                    <a:pt x="210" y="7"/>
                  </a:cubicBezTo>
                  <a:close/>
                  <a:moveTo>
                    <a:pt x="269" y="13"/>
                  </a:moveTo>
                  <a:cubicBezTo>
                    <a:pt x="269" y="13"/>
                    <a:pt x="269" y="13"/>
                    <a:pt x="269" y="13"/>
                  </a:cubicBezTo>
                  <a:close/>
                  <a:moveTo>
                    <a:pt x="269" y="14"/>
                  </a:moveTo>
                  <a:cubicBezTo>
                    <a:pt x="269" y="14"/>
                    <a:pt x="269" y="14"/>
                    <a:pt x="269" y="14"/>
                  </a:cubicBezTo>
                  <a:cubicBezTo>
                    <a:pt x="270" y="14"/>
                    <a:pt x="270" y="14"/>
                    <a:pt x="270" y="14"/>
                  </a:cubicBezTo>
                  <a:cubicBezTo>
                    <a:pt x="270" y="14"/>
                    <a:pt x="270" y="14"/>
                    <a:pt x="270" y="14"/>
                  </a:cubicBezTo>
                  <a:cubicBezTo>
                    <a:pt x="272" y="14"/>
                    <a:pt x="272" y="14"/>
                    <a:pt x="272" y="14"/>
                  </a:cubicBezTo>
                  <a:cubicBezTo>
                    <a:pt x="272" y="14"/>
                    <a:pt x="272" y="14"/>
                    <a:pt x="272" y="14"/>
                  </a:cubicBezTo>
                  <a:cubicBezTo>
                    <a:pt x="272" y="15"/>
                    <a:pt x="273" y="15"/>
                    <a:pt x="273" y="15"/>
                  </a:cubicBezTo>
                  <a:cubicBezTo>
                    <a:pt x="274" y="15"/>
                    <a:pt x="274" y="15"/>
                    <a:pt x="274" y="15"/>
                  </a:cubicBezTo>
                  <a:cubicBezTo>
                    <a:pt x="273" y="15"/>
                    <a:pt x="273" y="15"/>
                    <a:pt x="273" y="15"/>
                  </a:cubicBezTo>
                  <a:cubicBezTo>
                    <a:pt x="273" y="15"/>
                    <a:pt x="273" y="15"/>
                    <a:pt x="273" y="15"/>
                  </a:cubicBezTo>
                  <a:cubicBezTo>
                    <a:pt x="273" y="16"/>
                    <a:pt x="273" y="16"/>
                    <a:pt x="273" y="16"/>
                  </a:cubicBezTo>
                  <a:cubicBezTo>
                    <a:pt x="273" y="15"/>
                    <a:pt x="273" y="15"/>
                    <a:pt x="272" y="15"/>
                  </a:cubicBezTo>
                  <a:cubicBezTo>
                    <a:pt x="271" y="15"/>
                    <a:pt x="271" y="15"/>
                    <a:pt x="270" y="15"/>
                  </a:cubicBezTo>
                  <a:cubicBezTo>
                    <a:pt x="269" y="15"/>
                    <a:pt x="269" y="15"/>
                    <a:pt x="269" y="15"/>
                  </a:cubicBezTo>
                  <a:cubicBezTo>
                    <a:pt x="269" y="15"/>
                    <a:pt x="269" y="15"/>
                    <a:pt x="269" y="15"/>
                  </a:cubicBezTo>
                  <a:cubicBezTo>
                    <a:pt x="269" y="15"/>
                    <a:pt x="269" y="15"/>
                    <a:pt x="269" y="15"/>
                  </a:cubicBezTo>
                  <a:lnTo>
                    <a:pt x="269" y="14"/>
                  </a:lnTo>
                  <a:close/>
                  <a:moveTo>
                    <a:pt x="278" y="27"/>
                  </a:moveTo>
                  <a:cubicBezTo>
                    <a:pt x="278" y="27"/>
                    <a:pt x="277" y="27"/>
                    <a:pt x="276" y="27"/>
                  </a:cubicBezTo>
                  <a:cubicBezTo>
                    <a:pt x="276" y="27"/>
                    <a:pt x="276" y="27"/>
                    <a:pt x="276" y="27"/>
                  </a:cubicBezTo>
                  <a:cubicBezTo>
                    <a:pt x="277" y="27"/>
                    <a:pt x="277" y="27"/>
                    <a:pt x="277" y="27"/>
                  </a:cubicBezTo>
                  <a:cubicBezTo>
                    <a:pt x="277" y="27"/>
                    <a:pt x="278" y="27"/>
                    <a:pt x="278" y="26"/>
                  </a:cubicBezTo>
                  <a:lnTo>
                    <a:pt x="278" y="27"/>
                  </a:lnTo>
                  <a:close/>
                  <a:moveTo>
                    <a:pt x="295" y="24"/>
                  </a:moveTo>
                  <a:cubicBezTo>
                    <a:pt x="295" y="24"/>
                    <a:pt x="295" y="24"/>
                    <a:pt x="291" y="24"/>
                  </a:cubicBezTo>
                  <a:cubicBezTo>
                    <a:pt x="290" y="23"/>
                    <a:pt x="289" y="23"/>
                    <a:pt x="288" y="23"/>
                  </a:cubicBezTo>
                  <a:cubicBezTo>
                    <a:pt x="287" y="22"/>
                    <a:pt x="285" y="22"/>
                    <a:pt x="284" y="22"/>
                  </a:cubicBezTo>
                  <a:cubicBezTo>
                    <a:pt x="283" y="22"/>
                    <a:pt x="282" y="22"/>
                    <a:pt x="281" y="23"/>
                  </a:cubicBezTo>
                  <a:cubicBezTo>
                    <a:pt x="281" y="24"/>
                    <a:pt x="280" y="24"/>
                    <a:pt x="280" y="24"/>
                  </a:cubicBezTo>
                  <a:cubicBezTo>
                    <a:pt x="280" y="25"/>
                    <a:pt x="280" y="25"/>
                    <a:pt x="280" y="25"/>
                  </a:cubicBezTo>
                  <a:cubicBezTo>
                    <a:pt x="278" y="25"/>
                    <a:pt x="278" y="25"/>
                    <a:pt x="278" y="25"/>
                  </a:cubicBezTo>
                  <a:cubicBezTo>
                    <a:pt x="278" y="25"/>
                    <a:pt x="278" y="25"/>
                    <a:pt x="278" y="25"/>
                  </a:cubicBezTo>
                  <a:cubicBezTo>
                    <a:pt x="278" y="25"/>
                    <a:pt x="278" y="25"/>
                    <a:pt x="278" y="25"/>
                  </a:cubicBezTo>
                  <a:cubicBezTo>
                    <a:pt x="277" y="25"/>
                    <a:pt x="277" y="25"/>
                    <a:pt x="277" y="25"/>
                  </a:cubicBezTo>
                  <a:cubicBezTo>
                    <a:pt x="276" y="25"/>
                    <a:pt x="275" y="24"/>
                    <a:pt x="275" y="24"/>
                  </a:cubicBezTo>
                  <a:cubicBezTo>
                    <a:pt x="274" y="24"/>
                    <a:pt x="273" y="24"/>
                    <a:pt x="272" y="23"/>
                  </a:cubicBezTo>
                  <a:cubicBezTo>
                    <a:pt x="271" y="23"/>
                    <a:pt x="271" y="23"/>
                    <a:pt x="271" y="23"/>
                  </a:cubicBezTo>
                  <a:cubicBezTo>
                    <a:pt x="270" y="23"/>
                    <a:pt x="270" y="23"/>
                    <a:pt x="270" y="23"/>
                  </a:cubicBezTo>
                  <a:cubicBezTo>
                    <a:pt x="269" y="22"/>
                    <a:pt x="268" y="21"/>
                    <a:pt x="268" y="21"/>
                  </a:cubicBezTo>
                  <a:cubicBezTo>
                    <a:pt x="267" y="20"/>
                    <a:pt x="266" y="19"/>
                    <a:pt x="265" y="18"/>
                  </a:cubicBezTo>
                  <a:cubicBezTo>
                    <a:pt x="265" y="18"/>
                    <a:pt x="265" y="18"/>
                    <a:pt x="265" y="18"/>
                  </a:cubicBezTo>
                  <a:cubicBezTo>
                    <a:pt x="266" y="18"/>
                    <a:pt x="266" y="18"/>
                    <a:pt x="266" y="18"/>
                  </a:cubicBezTo>
                  <a:cubicBezTo>
                    <a:pt x="265" y="18"/>
                    <a:pt x="265" y="18"/>
                    <a:pt x="265" y="18"/>
                  </a:cubicBezTo>
                  <a:cubicBezTo>
                    <a:pt x="264" y="17"/>
                    <a:pt x="264" y="17"/>
                    <a:pt x="263" y="16"/>
                  </a:cubicBezTo>
                  <a:cubicBezTo>
                    <a:pt x="263" y="16"/>
                    <a:pt x="262" y="15"/>
                    <a:pt x="262" y="15"/>
                  </a:cubicBezTo>
                  <a:cubicBezTo>
                    <a:pt x="262" y="15"/>
                    <a:pt x="262" y="15"/>
                    <a:pt x="262" y="15"/>
                  </a:cubicBezTo>
                  <a:cubicBezTo>
                    <a:pt x="262" y="15"/>
                    <a:pt x="262" y="15"/>
                    <a:pt x="262" y="15"/>
                  </a:cubicBezTo>
                  <a:cubicBezTo>
                    <a:pt x="262" y="15"/>
                    <a:pt x="266" y="15"/>
                    <a:pt x="266" y="16"/>
                  </a:cubicBezTo>
                  <a:cubicBezTo>
                    <a:pt x="266" y="16"/>
                    <a:pt x="266" y="16"/>
                    <a:pt x="266" y="16"/>
                  </a:cubicBezTo>
                  <a:cubicBezTo>
                    <a:pt x="267" y="16"/>
                    <a:pt x="267" y="16"/>
                    <a:pt x="267" y="16"/>
                  </a:cubicBezTo>
                  <a:cubicBezTo>
                    <a:pt x="267" y="16"/>
                    <a:pt x="272" y="18"/>
                    <a:pt x="273" y="18"/>
                  </a:cubicBezTo>
                  <a:cubicBezTo>
                    <a:pt x="274" y="18"/>
                    <a:pt x="274" y="18"/>
                    <a:pt x="274" y="18"/>
                  </a:cubicBezTo>
                  <a:cubicBezTo>
                    <a:pt x="274" y="18"/>
                    <a:pt x="274" y="18"/>
                    <a:pt x="274" y="18"/>
                  </a:cubicBezTo>
                  <a:cubicBezTo>
                    <a:pt x="274" y="18"/>
                    <a:pt x="274" y="18"/>
                    <a:pt x="274" y="18"/>
                  </a:cubicBezTo>
                  <a:cubicBezTo>
                    <a:pt x="274" y="17"/>
                    <a:pt x="274" y="17"/>
                    <a:pt x="274" y="17"/>
                  </a:cubicBezTo>
                  <a:cubicBezTo>
                    <a:pt x="275" y="17"/>
                    <a:pt x="275" y="17"/>
                    <a:pt x="276" y="17"/>
                  </a:cubicBezTo>
                  <a:cubicBezTo>
                    <a:pt x="276" y="17"/>
                    <a:pt x="276" y="17"/>
                    <a:pt x="276" y="17"/>
                  </a:cubicBezTo>
                  <a:cubicBezTo>
                    <a:pt x="276" y="17"/>
                    <a:pt x="276" y="17"/>
                    <a:pt x="276" y="17"/>
                  </a:cubicBezTo>
                  <a:cubicBezTo>
                    <a:pt x="277" y="17"/>
                    <a:pt x="278" y="17"/>
                    <a:pt x="279" y="18"/>
                  </a:cubicBezTo>
                  <a:cubicBezTo>
                    <a:pt x="281" y="18"/>
                    <a:pt x="283" y="19"/>
                    <a:pt x="285" y="19"/>
                  </a:cubicBezTo>
                  <a:cubicBezTo>
                    <a:pt x="291" y="21"/>
                    <a:pt x="295" y="23"/>
                    <a:pt x="295" y="24"/>
                  </a:cubicBezTo>
                  <a:cubicBezTo>
                    <a:pt x="295" y="24"/>
                    <a:pt x="295" y="24"/>
                    <a:pt x="295" y="24"/>
                  </a:cubicBezTo>
                  <a:close/>
                  <a:moveTo>
                    <a:pt x="228" y="30"/>
                  </a:moveTo>
                  <a:cubicBezTo>
                    <a:pt x="227" y="30"/>
                    <a:pt x="227" y="31"/>
                    <a:pt x="227" y="31"/>
                  </a:cubicBezTo>
                  <a:cubicBezTo>
                    <a:pt x="227" y="31"/>
                    <a:pt x="227" y="31"/>
                    <a:pt x="227" y="31"/>
                  </a:cubicBezTo>
                  <a:cubicBezTo>
                    <a:pt x="227" y="32"/>
                    <a:pt x="228" y="32"/>
                    <a:pt x="231" y="34"/>
                  </a:cubicBezTo>
                  <a:cubicBezTo>
                    <a:pt x="231" y="34"/>
                    <a:pt x="231" y="34"/>
                    <a:pt x="230" y="35"/>
                  </a:cubicBezTo>
                  <a:cubicBezTo>
                    <a:pt x="230" y="35"/>
                    <a:pt x="230" y="35"/>
                    <a:pt x="230" y="35"/>
                  </a:cubicBezTo>
                  <a:cubicBezTo>
                    <a:pt x="230" y="35"/>
                    <a:pt x="230" y="35"/>
                    <a:pt x="230" y="35"/>
                  </a:cubicBezTo>
                  <a:cubicBezTo>
                    <a:pt x="231" y="36"/>
                    <a:pt x="232" y="36"/>
                    <a:pt x="232" y="37"/>
                  </a:cubicBezTo>
                  <a:cubicBezTo>
                    <a:pt x="233" y="38"/>
                    <a:pt x="235" y="40"/>
                    <a:pt x="236" y="40"/>
                  </a:cubicBezTo>
                  <a:cubicBezTo>
                    <a:pt x="236" y="40"/>
                    <a:pt x="237" y="40"/>
                    <a:pt x="238" y="40"/>
                  </a:cubicBezTo>
                  <a:cubicBezTo>
                    <a:pt x="238" y="39"/>
                    <a:pt x="238" y="39"/>
                    <a:pt x="238" y="38"/>
                  </a:cubicBezTo>
                  <a:cubicBezTo>
                    <a:pt x="238" y="38"/>
                    <a:pt x="238" y="37"/>
                    <a:pt x="237" y="37"/>
                  </a:cubicBezTo>
                  <a:cubicBezTo>
                    <a:pt x="237" y="36"/>
                    <a:pt x="237" y="36"/>
                    <a:pt x="237" y="36"/>
                  </a:cubicBezTo>
                  <a:cubicBezTo>
                    <a:pt x="235" y="34"/>
                    <a:pt x="234" y="34"/>
                    <a:pt x="232" y="33"/>
                  </a:cubicBezTo>
                  <a:cubicBezTo>
                    <a:pt x="231" y="33"/>
                    <a:pt x="231" y="33"/>
                    <a:pt x="231" y="33"/>
                  </a:cubicBezTo>
                  <a:cubicBezTo>
                    <a:pt x="231" y="32"/>
                    <a:pt x="231" y="31"/>
                    <a:pt x="230" y="30"/>
                  </a:cubicBezTo>
                  <a:cubicBezTo>
                    <a:pt x="229" y="29"/>
                    <a:pt x="228" y="29"/>
                    <a:pt x="228" y="29"/>
                  </a:cubicBezTo>
                  <a:cubicBezTo>
                    <a:pt x="228" y="29"/>
                    <a:pt x="228" y="29"/>
                    <a:pt x="228" y="29"/>
                  </a:cubicBezTo>
                  <a:lnTo>
                    <a:pt x="228" y="30"/>
                  </a:lnTo>
                  <a:close/>
                  <a:moveTo>
                    <a:pt x="278" y="35"/>
                  </a:moveTo>
                  <a:cubicBezTo>
                    <a:pt x="278" y="35"/>
                    <a:pt x="278" y="35"/>
                    <a:pt x="278" y="35"/>
                  </a:cubicBezTo>
                  <a:cubicBezTo>
                    <a:pt x="278" y="35"/>
                    <a:pt x="278" y="35"/>
                    <a:pt x="278" y="35"/>
                  </a:cubicBezTo>
                  <a:cubicBezTo>
                    <a:pt x="279" y="36"/>
                    <a:pt x="280" y="37"/>
                    <a:pt x="281" y="36"/>
                  </a:cubicBezTo>
                  <a:cubicBezTo>
                    <a:pt x="281" y="36"/>
                    <a:pt x="281" y="36"/>
                    <a:pt x="281" y="36"/>
                  </a:cubicBezTo>
                  <a:cubicBezTo>
                    <a:pt x="281" y="36"/>
                    <a:pt x="281" y="36"/>
                    <a:pt x="281" y="36"/>
                  </a:cubicBezTo>
                  <a:cubicBezTo>
                    <a:pt x="281" y="36"/>
                    <a:pt x="281" y="36"/>
                    <a:pt x="281" y="36"/>
                  </a:cubicBezTo>
                  <a:cubicBezTo>
                    <a:pt x="281" y="36"/>
                    <a:pt x="281" y="36"/>
                    <a:pt x="281" y="36"/>
                  </a:cubicBezTo>
                  <a:cubicBezTo>
                    <a:pt x="281" y="36"/>
                    <a:pt x="281" y="36"/>
                    <a:pt x="281" y="36"/>
                  </a:cubicBezTo>
                  <a:cubicBezTo>
                    <a:pt x="282" y="35"/>
                    <a:pt x="282" y="35"/>
                    <a:pt x="282" y="35"/>
                  </a:cubicBezTo>
                  <a:cubicBezTo>
                    <a:pt x="282" y="35"/>
                    <a:pt x="282" y="35"/>
                    <a:pt x="282" y="35"/>
                  </a:cubicBezTo>
                  <a:cubicBezTo>
                    <a:pt x="282" y="35"/>
                    <a:pt x="282" y="35"/>
                    <a:pt x="282" y="35"/>
                  </a:cubicBezTo>
                  <a:cubicBezTo>
                    <a:pt x="281" y="34"/>
                    <a:pt x="280" y="34"/>
                    <a:pt x="279" y="34"/>
                  </a:cubicBezTo>
                  <a:cubicBezTo>
                    <a:pt x="279" y="34"/>
                    <a:pt x="279" y="34"/>
                    <a:pt x="279" y="34"/>
                  </a:cubicBezTo>
                  <a:cubicBezTo>
                    <a:pt x="279" y="34"/>
                    <a:pt x="279" y="34"/>
                    <a:pt x="279" y="34"/>
                  </a:cubicBezTo>
                  <a:cubicBezTo>
                    <a:pt x="279" y="35"/>
                    <a:pt x="279" y="35"/>
                    <a:pt x="279" y="35"/>
                  </a:cubicBezTo>
                  <a:cubicBezTo>
                    <a:pt x="279" y="35"/>
                    <a:pt x="279" y="35"/>
                    <a:pt x="279" y="35"/>
                  </a:cubicBezTo>
                  <a:cubicBezTo>
                    <a:pt x="279" y="35"/>
                    <a:pt x="279" y="35"/>
                    <a:pt x="279" y="35"/>
                  </a:cubicBezTo>
                  <a:lnTo>
                    <a:pt x="278" y="35"/>
                  </a:lnTo>
                  <a:close/>
                </a:path>
              </a:pathLst>
            </a:custGeom>
            <a:solidFill>
              <a:srgbClr val="00B0F0"/>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pic>
        <p:nvPicPr>
          <p:cNvPr id="133"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811607" y="964970"/>
            <a:ext cx="2551383" cy="1701773"/>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p:cNvSpPr txBox="1"/>
          <p:nvPr/>
        </p:nvSpPr>
        <p:spPr>
          <a:xfrm>
            <a:off x="5645783" y="2763206"/>
            <a:ext cx="2743994"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000" b="1"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添加相关项目名称</a:t>
            </a:r>
            <a:endParaRPr kumimoji="0" lang="zh-CN" altLang="en-US" sz="2000" b="1"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81" name="TextBox 22"/>
          <p:cNvSpPr txBox="1"/>
          <p:nvPr/>
        </p:nvSpPr>
        <p:spPr>
          <a:xfrm>
            <a:off x="5661117" y="3234786"/>
            <a:ext cx="2802528" cy="1340666"/>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20000"/>
              </a:lnSpc>
              <a:spcBef>
                <a:spcPts val="0"/>
              </a:spcBef>
              <a:spcAft>
                <a:spcPct val="40000"/>
              </a:spcAft>
              <a:buClr>
                <a:srgbClr val="292929"/>
              </a:buClr>
              <a:buSzTx/>
              <a:buFontTx/>
              <a:buNone/>
              <a:defRPr/>
            </a:pPr>
            <a:r>
              <a:rPr kumimoji="0" lang="zh-CN" altLang="en-US" sz="1150" b="0" i="0" u="none" strike="noStrike" kern="0" cap="none" spc="0" normalizeH="0" baseline="0" noProof="1">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r>
              <a:rPr kumimoji="0" lang="zh-CN" altLang="en-US" sz="1150" b="0" i="0" u="none" strike="noStrike" kern="0" cap="none" spc="0" normalizeH="0" baseline="0" noProof="1"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a:t>
            </a:r>
            <a:r>
              <a:rPr kumimoji="0" lang="zh-CN" altLang="en-US" sz="1150" b="0" i="0" u="none" strike="noStrike" kern="0" cap="none" spc="0" normalizeH="0" baseline="0" noProof="1">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a:t>
            </a:r>
            <a:r>
              <a:rPr kumimoji="0" lang="zh-CN" altLang="en-US" sz="1150" b="0" i="0" u="none" strike="noStrike" kern="0" cap="none" spc="0" normalizeH="0" baseline="0" noProof="1" smtClean="0">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rPr>
              <a:t>粘贴</a:t>
            </a:r>
            <a:endParaRPr kumimoji="0" lang="en-US" altLang="zh-CN" sz="1150" b="0" i="0" u="none" strike="noStrike" kern="0" cap="none" spc="0" normalizeH="0" baseline="0" noProof="1">
              <a:ln>
                <a:noFill/>
              </a:ln>
              <a:solidFill>
                <a:sysClr val="windowText" lastClr="000000">
                  <a:lumMod val="65000"/>
                  <a:lumOff val="35000"/>
                </a:sysClr>
              </a:solidFill>
              <a:effectLst/>
              <a:uLnTx/>
              <a:uFillTx/>
              <a:latin typeface="微软雅黑" panose="020B0503020204020204" pitchFamily="34" charset="-122"/>
              <a:ea typeface="微软雅黑" panose="020B0503020204020204" pitchFamily="34" charset="-122"/>
            </a:endParaRPr>
          </a:p>
        </p:txBody>
      </p:sp>
      <p:grpSp>
        <p:nvGrpSpPr>
          <p:cNvPr id="6" name="组合 5"/>
          <p:cNvGrpSpPr/>
          <p:nvPr/>
        </p:nvGrpSpPr>
        <p:grpSpPr>
          <a:xfrm>
            <a:off x="1784046" y="2277524"/>
            <a:ext cx="3254897" cy="1082521"/>
            <a:chOff x="2007201" y="2362848"/>
            <a:chExt cx="3254897" cy="1082521"/>
          </a:xfrm>
        </p:grpSpPr>
        <p:sp>
          <p:nvSpPr>
            <p:cNvPr id="107" name="Freeform 6"/>
            <p:cNvSpPr/>
            <p:nvPr/>
          </p:nvSpPr>
          <p:spPr bwMode="auto">
            <a:xfrm>
              <a:off x="2007201" y="2362848"/>
              <a:ext cx="3254897" cy="1082521"/>
            </a:xfrm>
            <a:custGeom>
              <a:avLst/>
              <a:gdLst>
                <a:gd name="T0" fmla="*/ 2484 w 2802"/>
                <a:gd name="T1" fmla="*/ 930 h 930"/>
                <a:gd name="T2" fmla="*/ 2580 w 2802"/>
                <a:gd name="T3" fmla="*/ 874 h 930"/>
                <a:gd name="T4" fmla="*/ 2784 w 2802"/>
                <a:gd name="T5" fmla="*/ 521 h 930"/>
                <a:gd name="T6" fmla="*/ 2784 w 2802"/>
                <a:gd name="T7" fmla="*/ 409 h 930"/>
                <a:gd name="T8" fmla="*/ 2580 w 2802"/>
                <a:gd name="T9" fmla="*/ 56 h 930"/>
                <a:gd name="T10" fmla="*/ 2484 w 2802"/>
                <a:gd name="T11" fmla="*/ 0 h 930"/>
                <a:gd name="T12" fmla="*/ 319 w 2802"/>
                <a:gd name="T13" fmla="*/ 0 h 930"/>
                <a:gd name="T14" fmla="*/ 222 w 2802"/>
                <a:gd name="T15" fmla="*/ 56 h 930"/>
                <a:gd name="T16" fmla="*/ 18 w 2802"/>
                <a:gd name="T17" fmla="*/ 409 h 930"/>
                <a:gd name="T18" fmla="*/ 18 w 2802"/>
                <a:gd name="T19" fmla="*/ 521 h 930"/>
                <a:gd name="T20" fmla="*/ 222 w 2802"/>
                <a:gd name="T21" fmla="*/ 874 h 930"/>
                <a:gd name="T22" fmla="*/ 319 w 2802"/>
                <a:gd name="T23" fmla="*/ 930 h 930"/>
                <a:gd name="T24" fmla="*/ 2484 w 2802"/>
                <a:gd name="T25"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2" h="930">
                  <a:moveTo>
                    <a:pt x="2484" y="930"/>
                  </a:moveTo>
                  <a:cubicBezTo>
                    <a:pt x="2519" y="930"/>
                    <a:pt x="2562" y="905"/>
                    <a:pt x="2580" y="874"/>
                  </a:cubicBezTo>
                  <a:cubicBezTo>
                    <a:pt x="2784" y="521"/>
                    <a:pt x="2784" y="521"/>
                    <a:pt x="2784" y="521"/>
                  </a:cubicBezTo>
                  <a:cubicBezTo>
                    <a:pt x="2802" y="490"/>
                    <a:pt x="2802" y="440"/>
                    <a:pt x="2784" y="409"/>
                  </a:cubicBezTo>
                  <a:cubicBezTo>
                    <a:pt x="2580" y="56"/>
                    <a:pt x="2580" y="56"/>
                    <a:pt x="2580" y="56"/>
                  </a:cubicBezTo>
                  <a:cubicBezTo>
                    <a:pt x="2562" y="25"/>
                    <a:pt x="2519" y="0"/>
                    <a:pt x="2484" y="0"/>
                  </a:cubicBezTo>
                  <a:cubicBezTo>
                    <a:pt x="319" y="0"/>
                    <a:pt x="319" y="0"/>
                    <a:pt x="319" y="0"/>
                  </a:cubicBezTo>
                  <a:cubicBezTo>
                    <a:pt x="283" y="0"/>
                    <a:pt x="240" y="25"/>
                    <a:pt x="222" y="56"/>
                  </a:cubicBezTo>
                  <a:cubicBezTo>
                    <a:pt x="18" y="409"/>
                    <a:pt x="18" y="409"/>
                    <a:pt x="18" y="409"/>
                  </a:cubicBezTo>
                  <a:cubicBezTo>
                    <a:pt x="0" y="440"/>
                    <a:pt x="0" y="490"/>
                    <a:pt x="18" y="521"/>
                  </a:cubicBezTo>
                  <a:cubicBezTo>
                    <a:pt x="222" y="874"/>
                    <a:pt x="222" y="874"/>
                    <a:pt x="222" y="874"/>
                  </a:cubicBezTo>
                  <a:cubicBezTo>
                    <a:pt x="240" y="905"/>
                    <a:pt x="283" y="930"/>
                    <a:pt x="319" y="930"/>
                  </a:cubicBezTo>
                  <a:lnTo>
                    <a:pt x="2484" y="930"/>
                  </a:lnTo>
                  <a:close/>
                </a:path>
              </a:pathLst>
            </a:custGeom>
            <a:solidFill>
              <a:srgbClr val="00B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08" name="Freeform 7"/>
            <p:cNvSpPr>
              <a:spLocks noEditPoints="1"/>
            </p:cNvSpPr>
            <p:nvPr/>
          </p:nvSpPr>
          <p:spPr bwMode="auto">
            <a:xfrm>
              <a:off x="2072399" y="2422431"/>
              <a:ext cx="3124501" cy="963355"/>
            </a:xfrm>
            <a:custGeom>
              <a:avLst/>
              <a:gdLst>
                <a:gd name="T0" fmla="*/ 2428 w 2690"/>
                <a:gd name="T1" fmla="*/ 828 h 828"/>
                <a:gd name="T2" fmla="*/ 2480 w 2690"/>
                <a:gd name="T3" fmla="*/ 798 h 828"/>
                <a:gd name="T4" fmla="*/ 2684 w 2690"/>
                <a:gd name="T5" fmla="*/ 444 h 828"/>
                <a:gd name="T6" fmla="*/ 2690 w 2690"/>
                <a:gd name="T7" fmla="*/ 414 h 828"/>
                <a:gd name="T8" fmla="*/ 2684 w 2690"/>
                <a:gd name="T9" fmla="*/ 384 h 828"/>
                <a:gd name="T10" fmla="*/ 2480 w 2690"/>
                <a:gd name="T11" fmla="*/ 31 h 828"/>
                <a:gd name="T12" fmla="*/ 2428 w 2690"/>
                <a:gd name="T13" fmla="*/ 0 h 828"/>
                <a:gd name="T14" fmla="*/ 263 w 2690"/>
                <a:gd name="T15" fmla="*/ 0 h 828"/>
                <a:gd name="T16" fmla="*/ 210 w 2690"/>
                <a:gd name="T17" fmla="*/ 31 h 828"/>
                <a:gd name="T18" fmla="*/ 6 w 2690"/>
                <a:gd name="T19" fmla="*/ 384 h 828"/>
                <a:gd name="T20" fmla="*/ 0 w 2690"/>
                <a:gd name="T21" fmla="*/ 414 h 828"/>
                <a:gd name="T22" fmla="*/ 6 w 2690"/>
                <a:gd name="T23" fmla="*/ 445 h 828"/>
                <a:gd name="T24" fmla="*/ 210 w 2690"/>
                <a:gd name="T25" fmla="*/ 798 h 828"/>
                <a:gd name="T26" fmla="*/ 263 w 2690"/>
                <a:gd name="T27" fmla="*/ 828 h 828"/>
                <a:gd name="T28" fmla="*/ 2428 w 2690"/>
                <a:gd name="T29" fmla="*/ 828 h 828"/>
                <a:gd name="T30" fmla="*/ 2528 w 2690"/>
                <a:gd name="T31" fmla="*/ 549 h 828"/>
                <a:gd name="T32" fmla="*/ 2519 w 2690"/>
                <a:gd name="T33" fmla="*/ 515 h 828"/>
                <a:gd name="T34" fmla="*/ 2578 w 2690"/>
                <a:gd name="T35" fmla="*/ 414 h 828"/>
                <a:gd name="T36" fmla="*/ 2519 w 2690"/>
                <a:gd name="T37" fmla="*/ 313 h 828"/>
                <a:gd name="T38" fmla="*/ 2528 w 2690"/>
                <a:gd name="T39" fmla="*/ 280 h 828"/>
                <a:gd name="T40" fmla="*/ 2562 w 2690"/>
                <a:gd name="T41" fmla="*/ 289 h 828"/>
                <a:gd name="T42" fmla="*/ 2634 w 2690"/>
                <a:gd name="T43" fmla="*/ 414 h 828"/>
                <a:gd name="T44" fmla="*/ 2562 w 2690"/>
                <a:gd name="T45" fmla="*/ 540 h 828"/>
                <a:gd name="T46" fmla="*/ 2541 w 2690"/>
                <a:gd name="T47" fmla="*/ 552 h 828"/>
                <a:gd name="T48" fmla="*/ 2528 w 2690"/>
                <a:gd name="T49" fmla="*/ 549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90" h="828">
                  <a:moveTo>
                    <a:pt x="2428" y="828"/>
                  </a:moveTo>
                  <a:cubicBezTo>
                    <a:pt x="2445" y="828"/>
                    <a:pt x="2471" y="813"/>
                    <a:pt x="2480" y="798"/>
                  </a:cubicBezTo>
                  <a:cubicBezTo>
                    <a:pt x="2684" y="444"/>
                    <a:pt x="2684" y="444"/>
                    <a:pt x="2684" y="444"/>
                  </a:cubicBezTo>
                  <a:cubicBezTo>
                    <a:pt x="2687" y="439"/>
                    <a:pt x="2690" y="428"/>
                    <a:pt x="2690" y="414"/>
                  </a:cubicBezTo>
                  <a:cubicBezTo>
                    <a:pt x="2690" y="400"/>
                    <a:pt x="2687" y="389"/>
                    <a:pt x="2684" y="384"/>
                  </a:cubicBezTo>
                  <a:cubicBezTo>
                    <a:pt x="2480" y="31"/>
                    <a:pt x="2480" y="31"/>
                    <a:pt x="2480" y="31"/>
                  </a:cubicBezTo>
                  <a:cubicBezTo>
                    <a:pt x="2471" y="16"/>
                    <a:pt x="2445" y="0"/>
                    <a:pt x="2428" y="0"/>
                  </a:cubicBezTo>
                  <a:cubicBezTo>
                    <a:pt x="263" y="0"/>
                    <a:pt x="263" y="0"/>
                    <a:pt x="263"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3" y="828"/>
                  </a:cubicBezTo>
                  <a:lnTo>
                    <a:pt x="2428" y="828"/>
                  </a:lnTo>
                  <a:close/>
                  <a:moveTo>
                    <a:pt x="2528" y="549"/>
                  </a:moveTo>
                  <a:cubicBezTo>
                    <a:pt x="2517" y="542"/>
                    <a:pt x="2513" y="527"/>
                    <a:pt x="2519" y="515"/>
                  </a:cubicBezTo>
                  <a:cubicBezTo>
                    <a:pt x="2578" y="414"/>
                    <a:pt x="2578" y="414"/>
                    <a:pt x="2578" y="414"/>
                  </a:cubicBezTo>
                  <a:cubicBezTo>
                    <a:pt x="2519" y="313"/>
                    <a:pt x="2519" y="313"/>
                    <a:pt x="2519" y="313"/>
                  </a:cubicBezTo>
                  <a:cubicBezTo>
                    <a:pt x="2513" y="301"/>
                    <a:pt x="2517" y="287"/>
                    <a:pt x="2528" y="280"/>
                  </a:cubicBezTo>
                  <a:cubicBezTo>
                    <a:pt x="2540" y="273"/>
                    <a:pt x="2555" y="277"/>
                    <a:pt x="2562" y="289"/>
                  </a:cubicBezTo>
                  <a:cubicBezTo>
                    <a:pt x="2634" y="414"/>
                    <a:pt x="2634" y="414"/>
                    <a:pt x="2634" y="414"/>
                  </a:cubicBezTo>
                  <a:cubicBezTo>
                    <a:pt x="2562" y="540"/>
                    <a:pt x="2562" y="540"/>
                    <a:pt x="2562" y="540"/>
                  </a:cubicBezTo>
                  <a:cubicBezTo>
                    <a:pt x="2557" y="547"/>
                    <a:pt x="2549" y="552"/>
                    <a:pt x="2541" y="552"/>
                  </a:cubicBezTo>
                  <a:cubicBezTo>
                    <a:pt x="2536" y="552"/>
                    <a:pt x="2532" y="551"/>
                    <a:pt x="2528" y="549"/>
                  </a:cubicBez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09" name="Freeform 8"/>
            <p:cNvSpPr/>
            <p:nvPr/>
          </p:nvSpPr>
          <p:spPr bwMode="auto">
            <a:xfrm>
              <a:off x="2072399" y="2422431"/>
              <a:ext cx="3124501" cy="963355"/>
            </a:xfrm>
            <a:custGeom>
              <a:avLst/>
              <a:gdLst>
                <a:gd name="T0" fmla="*/ 8034164 w 2690"/>
                <a:gd name="T1" fmla="*/ 2746375 h 828"/>
                <a:gd name="T2" fmla="*/ 8206231 w 2690"/>
                <a:gd name="T3" fmla="*/ 2646869 h 828"/>
                <a:gd name="T4" fmla="*/ 8881259 w 2690"/>
                <a:gd name="T5" fmla="*/ 1472694 h 828"/>
                <a:gd name="T6" fmla="*/ 8901113 w 2690"/>
                <a:gd name="T7" fmla="*/ 1373188 h 828"/>
                <a:gd name="T8" fmla="*/ 8881259 w 2690"/>
                <a:gd name="T9" fmla="*/ 1273681 h 828"/>
                <a:gd name="T10" fmla="*/ 8206231 w 2690"/>
                <a:gd name="T11" fmla="*/ 102823 h 828"/>
                <a:gd name="T12" fmla="*/ 8034164 w 2690"/>
                <a:gd name="T13" fmla="*/ 0 h 828"/>
                <a:gd name="T14" fmla="*/ 870258 w 2690"/>
                <a:gd name="T15" fmla="*/ 0 h 828"/>
                <a:gd name="T16" fmla="*/ 694882 w 2690"/>
                <a:gd name="T17" fmla="*/ 102823 h 828"/>
                <a:gd name="T18" fmla="*/ 19854 w 2690"/>
                <a:gd name="T19" fmla="*/ 1273681 h 828"/>
                <a:gd name="T20" fmla="*/ 0 w 2690"/>
                <a:gd name="T21" fmla="*/ 1373188 h 828"/>
                <a:gd name="T22" fmla="*/ 19854 w 2690"/>
                <a:gd name="T23" fmla="*/ 1476011 h 828"/>
                <a:gd name="T24" fmla="*/ 694882 w 2690"/>
                <a:gd name="T25" fmla="*/ 2646869 h 828"/>
                <a:gd name="T26" fmla="*/ 870258 w 2690"/>
                <a:gd name="T27" fmla="*/ 2746375 h 828"/>
                <a:gd name="T28" fmla="*/ 8034164 w 2690"/>
                <a:gd name="T29" fmla="*/ 2746375 h 8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90" h="828">
                  <a:moveTo>
                    <a:pt x="2428" y="828"/>
                  </a:moveTo>
                  <a:cubicBezTo>
                    <a:pt x="2445" y="828"/>
                    <a:pt x="2471" y="813"/>
                    <a:pt x="2480" y="798"/>
                  </a:cubicBezTo>
                  <a:cubicBezTo>
                    <a:pt x="2684" y="444"/>
                    <a:pt x="2684" y="444"/>
                    <a:pt x="2684" y="444"/>
                  </a:cubicBezTo>
                  <a:cubicBezTo>
                    <a:pt x="2687" y="439"/>
                    <a:pt x="2690" y="428"/>
                    <a:pt x="2690" y="414"/>
                  </a:cubicBezTo>
                  <a:cubicBezTo>
                    <a:pt x="2690" y="400"/>
                    <a:pt x="2687" y="389"/>
                    <a:pt x="2684" y="384"/>
                  </a:cubicBezTo>
                  <a:cubicBezTo>
                    <a:pt x="2480" y="31"/>
                    <a:pt x="2480" y="31"/>
                    <a:pt x="2480" y="31"/>
                  </a:cubicBezTo>
                  <a:cubicBezTo>
                    <a:pt x="2471" y="16"/>
                    <a:pt x="2445" y="0"/>
                    <a:pt x="2428" y="0"/>
                  </a:cubicBezTo>
                  <a:cubicBezTo>
                    <a:pt x="263" y="0"/>
                    <a:pt x="263" y="0"/>
                    <a:pt x="263"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3" y="828"/>
                  </a:cubicBezTo>
                  <a:lnTo>
                    <a:pt x="2428" y="828"/>
                  </a:lnTo>
                  <a:close/>
                </a:path>
              </a:pathLst>
            </a:custGeom>
            <a:noFill/>
            <a:ln w="22225"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nvGrpSpPr>
          <p:cNvPr id="57" name="组合 56"/>
          <p:cNvGrpSpPr/>
          <p:nvPr/>
        </p:nvGrpSpPr>
        <p:grpSpPr>
          <a:xfrm>
            <a:off x="757034" y="2277524"/>
            <a:ext cx="1212576" cy="1082521"/>
            <a:chOff x="980189" y="2362848"/>
            <a:chExt cx="1212576" cy="1082521"/>
          </a:xfrm>
        </p:grpSpPr>
        <p:sp>
          <p:nvSpPr>
            <p:cNvPr id="58" name="Freeform 10"/>
            <p:cNvSpPr/>
            <p:nvPr/>
          </p:nvSpPr>
          <p:spPr bwMode="auto">
            <a:xfrm>
              <a:off x="980189" y="2362848"/>
              <a:ext cx="1212576" cy="1082521"/>
            </a:xfrm>
            <a:custGeom>
              <a:avLst/>
              <a:gdLst>
                <a:gd name="T0" fmla="*/ 726 w 1044"/>
                <a:gd name="T1" fmla="*/ 930 h 930"/>
                <a:gd name="T2" fmla="*/ 823 w 1044"/>
                <a:gd name="T3" fmla="*/ 874 h 930"/>
                <a:gd name="T4" fmla="*/ 1027 w 1044"/>
                <a:gd name="T5" fmla="*/ 521 h 930"/>
                <a:gd name="T6" fmla="*/ 1027 w 1044"/>
                <a:gd name="T7" fmla="*/ 409 h 930"/>
                <a:gd name="T8" fmla="*/ 823 w 1044"/>
                <a:gd name="T9" fmla="*/ 56 h 930"/>
                <a:gd name="T10" fmla="*/ 726 w 1044"/>
                <a:gd name="T11" fmla="*/ 0 h 930"/>
                <a:gd name="T12" fmla="*/ 318 w 1044"/>
                <a:gd name="T13" fmla="*/ 0 h 930"/>
                <a:gd name="T14" fmla="*/ 222 w 1044"/>
                <a:gd name="T15" fmla="*/ 56 h 930"/>
                <a:gd name="T16" fmla="*/ 18 w 1044"/>
                <a:gd name="T17" fmla="*/ 409 h 930"/>
                <a:gd name="T18" fmla="*/ 18 w 1044"/>
                <a:gd name="T19" fmla="*/ 521 h 930"/>
                <a:gd name="T20" fmla="*/ 222 w 1044"/>
                <a:gd name="T21" fmla="*/ 874 h 930"/>
                <a:gd name="T22" fmla="*/ 318 w 1044"/>
                <a:gd name="T23" fmla="*/ 930 h 930"/>
                <a:gd name="T24" fmla="*/ 726 w 1044"/>
                <a:gd name="T25"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930">
                  <a:moveTo>
                    <a:pt x="726" y="930"/>
                  </a:moveTo>
                  <a:cubicBezTo>
                    <a:pt x="762" y="930"/>
                    <a:pt x="805" y="905"/>
                    <a:pt x="823" y="874"/>
                  </a:cubicBezTo>
                  <a:cubicBezTo>
                    <a:pt x="1027" y="521"/>
                    <a:pt x="1027" y="521"/>
                    <a:pt x="1027" y="521"/>
                  </a:cubicBezTo>
                  <a:cubicBezTo>
                    <a:pt x="1044" y="490"/>
                    <a:pt x="1044" y="440"/>
                    <a:pt x="1027" y="409"/>
                  </a:cubicBezTo>
                  <a:cubicBezTo>
                    <a:pt x="823" y="56"/>
                    <a:pt x="823" y="56"/>
                    <a:pt x="823" y="56"/>
                  </a:cubicBezTo>
                  <a:cubicBezTo>
                    <a:pt x="805" y="25"/>
                    <a:pt x="762" y="0"/>
                    <a:pt x="726" y="0"/>
                  </a:cubicBezTo>
                  <a:cubicBezTo>
                    <a:pt x="318" y="0"/>
                    <a:pt x="318" y="0"/>
                    <a:pt x="318" y="0"/>
                  </a:cubicBezTo>
                  <a:cubicBezTo>
                    <a:pt x="283" y="0"/>
                    <a:pt x="239" y="25"/>
                    <a:pt x="222" y="56"/>
                  </a:cubicBezTo>
                  <a:cubicBezTo>
                    <a:pt x="18" y="409"/>
                    <a:pt x="18" y="409"/>
                    <a:pt x="18" y="409"/>
                  </a:cubicBezTo>
                  <a:cubicBezTo>
                    <a:pt x="0" y="440"/>
                    <a:pt x="0" y="490"/>
                    <a:pt x="18" y="521"/>
                  </a:cubicBezTo>
                  <a:cubicBezTo>
                    <a:pt x="222" y="874"/>
                    <a:pt x="222" y="874"/>
                    <a:pt x="222" y="874"/>
                  </a:cubicBezTo>
                  <a:cubicBezTo>
                    <a:pt x="239" y="905"/>
                    <a:pt x="283" y="930"/>
                    <a:pt x="318" y="930"/>
                  </a:cubicBezTo>
                  <a:lnTo>
                    <a:pt x="726" y="930"/>
                  </a:lnTo>
                  <a:close/>
                </a:path>
              </a:pathLst>
            </a:custGeom>
            <a:solidFill>
              <a:srgbClr val="0070C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59" name="Freeform 11"/>
            <p:cNvSpPr>
              <a:spLocks noEditPoints="1"/>
            </p:cNvSpPr>
            <p:nvPr/>
          </p:nvSpPr>
          <p:spPr bwMode="auto">
            <a:xfrm>
              <a:off x="1045387" y="2422431"/>
              <a:ext cx="1083851" cy="963355"/>
            </a:xfrm>
            <a:custGeom>
              <a:avLst/>
              <a:gdLst>
                <a:gd name="T0" fmla="*/ 670 w 933"/>
                <a:gd name="T1" fmla="*/ 828 h 828"/>
                <a:gd name="T2" fmla="*/ 723 w 933"/>
                <a:gd name="T3" fmla="*/ 798 h 828"/>
                <a:gd name="T4" fmla="*/ 926 w 933"/>
                <a:gd name="T5" fmla="*/ 444 h 828"/>
                <a:gd name="T6" fmla="*/ 933 w 933"/>
                <a:gd name="T7" fmla="*/ 414 h 828"/>
                <a:gd name="T8" fmla="*/ 926 w 933"/>
                <a:gd name="T9" fmla="*/ 384 h 828"/>
                <a:gd name="T10" fmla="*/ 723 w 933"/>
                <a:gd name="T11" fmla="*/ 31 h 828"/>
                <a:gd name="T12" fmla="*/ 670 w 933"/>
                <a:gd name="T13" fmla="*/ 0 h 828"/>
                <a:gd name="T14" fmla="*/ 262 w 933"/>
                <a:gd name="T15" fmla="*/ 0 h 828"/>
                <a:gd name="T16" fmla="*/ 210 w 933"/>
                <a:gd name="T17" fmla="*/ 31 h 828"/>
                <a:gd name="T18" fmla="*/ 6 w 933"/>
                <a:gd name="T19" fmla="*/ 384 h 828"/>
                <a:gd name="T20" fmla="*/ 0 w 933"/>
                <a:gd name="T21" fmla="*/ 414 h 828"/>
                <a:gd name="T22" fmla="*/ 6 w 933"/>
                <a:gd name="T23" fmla="*/ 445 h 828"/>
                <a:gd name="T24" fmla="*/ 210 w 933"/>
                <a:gd name="T25" fmla="*/ 798 h 828"/>
                <a:gd name="T26" fmla="*/ 262 w 933"/>
                <a:gd name="T27" fmla="*/ 828 h 828"/>
                <a:gd name="T28" fmla="*/ 670 w 933"/>
                <a:gd name="T29" fmla="*/ 828 h 828"/>
                <a:gd name="T30" fmla="*/ 771 w 933"/>
                <a:gd name="T31" fmla="*/ 549 h 828"/>
                <a:gd name="T32" fmla="*/ 762 w 933"/>
                <a:gd name="T33" fmla="*/ 515 h 828"/>
                <a:gd name="T34" fmla="*/ 820 w 933"/>
                <a:gd name="T35" fmla="*/ 414 h 828"/>
                <a:gd name="T36" fmla="*/ 762 w 933"/>
                <a:gd name="T37" fmla="*/ 313 h 828"/>
                <a:gd name="T38" fmla="*/ 771 w 933"/>
                <a:gd name="T39" fmla="*/ 280 h 828"/>
                <a:gd name="T40" fmla="*/ 804 w 933"/>
                <a:gd name="T41" fmla="*/ 289 h 828"/>
                <a:gd name="T42" fmla="*/ 877 w 933"/>
                <a:gd name="T43" fmla="*/ 414 h 828"/>
                <a:gd name="T44" fmla="*/ 804 w 933"/>
                <a:gd name="T45" fmla="*/ 540 h 828"/>
                <a:gd name="T46" fmla="*/ 783 w 933"/>
                <a:gd name="T47" fmla="*/ 552 h 828"/>
                <a:gd name="T48" fmla="*/ 771 w 933"/>
                <a:gd name="T49" fmla="*/ 549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3" h="828">
                  <a:moveTo>
                    <a:pt x="670" y="828"/>
                  </a:moveTo>
                  <a:cubicBezTo>
                    <a:pt x="687" y="828"/>
                    <a:pt x="714" y="813"/>
                    <a:pt x="723" y="798"/>
                  </a:cubicBezTo>
                  <a:cubicBezTo>
                    <a:pt x="926" y="444"/>
                    <a:pt x="926" y="444"/>
                    <a:pt x="926" y="444"/>
                  </a:cubicBezTo>
                  <a:cubicBezTo>
                    <a:pt x="930" y="439"/>
                    <a:pt x="933" y="428"/>
                    <a:pt x="933" y="414"/>
                  </a:cubicBezTo>
                  <a:cubicBezTo>
                    <a:pt x="933" y="400"/>
                    <a:pt x="930" y="389"/>
                    <a:pt x="926" y="384"/>
                  </a:cubicBezTo>
                  <a:cubicBezTo>
                    <a:pt x="723" y="31"/>
                    <a:pt x="723" y="31"/>
                    <a:pt x="723" y="31"/>
                  </a:cubicBezTo>
                  <a:cubicBezTo>
                    <a:pt x="714" y="16"/>
                    <a:pt x="687" y="0"/>
                    <a:pt x="670" y="0"/>
                  </a:cubicBezTo>
                  <a:cubicBezTo>
                    <a:pt x="262" y="0"/>
                    <a:pt x="262" y="0"/>
                    <a:pt x="262"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2" y="828"/>
                  </a:cubicBezTo>
                  <a:lnTo>
                    <a:pt x="670" y="828"/>
                  </a:lnTo>
                  <a:close/>
                  <a:moveTo>
                    <a:pt x="771" y="549"/>
                  </a:moveTo>
                  <a:cubicBezTo>
                    <a:pt x="759" y="542"/>
                    <a:pt x="755" y="527"/>
                    <a:pt x="762" y="515"/>
                  </a:cubicBezTo>
                  <a:cubicBezTo>
                    <a:pt x="820" y="414"/>
                    <a:pt x="820" y="414"/>
                    <a:pt x="820" y="414"/>
                  </a:cubicBezTo>
                  <a:cubicBezTo>
                    <a:pt x="762" y="313"/>
                    <a:pt x="762" y="313"/>
                    <a:pt x="762" y="313"/>
                  </a:cubicBezTo>
                  <a:cubicBezTo>
                    <a:pt x="755" y="301"/>
                    <a:pt x="759" y="287"/>
                    <a:pt x="771" y="280"/>
                  </a:cubicBezTo>
                  <a:cubicBezTo>
                    <a:pt x="783" y="273"/>
                    <a:pt x="798" y="277"/>
                    <a:pt x="804" y="289"/>
                  </a:cubicBezTo>
                  <a:cubicBezTo>
                    <a:pt x="877" y="414"/>
                    <a:pt x="877" y="414"/>
                    <a:pt x="877" y="414"/>
                  </a:cubicBezTo>
                  <a:cubicBezTo>
                    <a:pt x="804" y="540"/>
                    <a:pt x="804" y="540"/>
                    <a:pt x="804" y="540"/>
                  </a:cubicBezTo>
                  <a:cubicBezTo>
                    <a:pt x="800" y="547"/>
                    <a:pt x="792" y="552"/>
                    <a:pt x="783" y="552"/>
                  </a:cubicBezTo>
                  <a:cubicBezTo>
                    <a:pt x="779" y="552"/>
                    <a:pt x="775" y="551"/>
                    <a:pt x="771" y="549"/>
                  </a:cubicBez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60" name="Freeform 12"/>
            <p:cNvSpPr/>
            <p:nvPr/>
          </p:nvSpPr>
          <p:spPr bwMode="auto">
            <a:xfrm>
              <a:off x="1045387" y="2422431"/>
              <a:ext cx="1083851" cy="963355"/>
            </a:xfrm>
            <a:custGeom>
              <a:avLst/>
              <a:gdLst>
                <a:gd name="T0" fmla="*/ 2217311 w 933"/>
                <a:gd name="T1" fmla="*/ 2746375 h 828"/>
                <a:gd name="T2" fmla="*/ 2392710 w 933"/>
                <a:gd name="T3" fmla="*/ 2646869 h 828"/>
                <a:gd name="T4" fmla="*/ 3064522 w 933"/>
                <a:gd name="T5" fmla="*/ 1472694 h 828"/>
                <a:gd name="T6" fmla="*/ 3087688 w 933"/>
                <a:gd name="T7" fmla="*/ 1373188 h 828"/>
                <a:gd name="T8" fmla="*/ 3064522 w 933"/>
                <a:gd name="T9" fmla="*/ 1273681 h 828"/>
                <a:gd name="T10" fmla="*/ 2392710 w 933"/>
                <a:gd name="T11" fmla="*/ 102823 h 828"/>
                <a:gd name="T12" fmla="*/ 2217311 w 933"/>
                <a:gd name="T13" fmla="*/ 0 h 828"/>
                <a:gd name="T14" fmla="*/ 867068 w 933"/>
                <a:gd name="T15" fmla="*/ 0 h 828"/>
                <a:gd name="T16" fmla="*/ 694978 w 933"/>
                <a:gd name="T17" fmla="*/ 102823 h 828"/>
                <a:gd name="T18" fmla="*/ 19857 w 933"/>
                <a:gd name="T19" fmla="*/ 1273681 h 828"/>
                <a:gd name="T20" fmla="*/ 0 w 933"/>
                <a:gd name="T21" fmla="*/ 1373188 h 828"/>
                <a:gd name="T22" fmla="*/ 19857 w 933"/>
                <a:gd name="T23" fmla="*/ 1476011 h 828"/>
                <a:gd name="T24" fmla="*/ 694978 w 933"/>
                <a:gd name="T25" fmla="*/ 2646869 h 828"/>
                <a:gd name="T26" fmla="*/ 867068 w 933"/>
                <a:gd name="T27" fmla="*/ 2746375 h 828"/>
                <a:gd name="T28" fmla="*/ 2217311 w 933"/>
                <a:gd name="T29" fmla="*/ 2746375 h 8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33" h="828">
                  <a:moveTo>
                    <a:pt x="670" y="828"/>
                  </a:moveTo>
                  <a:cubicBezTo>
                    <a:pt x="687" y="828"/>
                    <a:pt x="714" y="813"/>
                    <a:pt x="723" y="798"/>
                  </a:cubicBezTo>
                  <a:cubicBezTo>
                    <a:pt x="926" y="444"/>
                    <a:pt x="926" y="444"/>
                    <a:pt x="926" y="444"/>
                  </a:cubicBezTo>
                  <a:cubicBezTo>
                    <a:pt x="930" y="439"/>
                    <a:pt x="933" y="428"/>
                    <a:pt x="933" y="414"/>
                  </a:cubicBezTo>
                  <a:cubicBezTo>
                    <a:pt x="933" y="400"/>
                    <a:pt x="930" y="389"/>
                    <a:pt x="926" y="384"/>
                  </a:cubicBezTo>
                  <a:cubicBezTo>
                    <a:pt x="723" y="31"/>
                    <a:pt x="723" y="31"/>
                    <a:pt x="723" y="31"/>
                  </a:cubicBezTo>
                  <a:cubicBezTo>
                    <a:pt x="714" y="16"/>
                    <a:pt x="687" y="0"/>
                    <a:pt x="670" y="0"/>
                  </a:cubicBezTo>
                  <a:cubicBezTo>
                    <a:pt x="262" y="0"/>
                    <a:pt x="262" y="0"/>
                    <a:pt x="262"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2" y="828"/>
                  </a:cubicBezTo>
                  <a:lnTo>
                    <a:pt x="670" y="828"/>
                  </a:lnTo>
                  <a:close/>
                </a:path>
              </a:pathLst>
            </a:custGeom>
            <a:noFill/>
            <a:ln w="22225"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61" name="Freeform 12"/>
            <p:cNvSpPr>
              <a:spLocks noEditPoints="1"/>
            </p:cNvSpPr>
            <p:nvPr/>
          </p:nvSpPr>
          <p:spPr bwMode="auto">
            <a:xfrm>
              <a:off x="1263511" y="2731437"/>
              <a:ext cx="537867" cy="388512"/>
            </a:xfrm>
            <a:custGeom>
              <a:avLst/>
              <a:gdLst>
                <a:gd name="T0" fmla="*/ 57823 w 467"/>
                <a:gd name="T1" fmla="*/ 248018 h 337"/>
                <a:gd name="T2" fmla="*/ 77648 w 467"/>
                <a:gd name="T3" fmla="*/ 315809 h 337"/>
                <a:gd name="T4" fmla="*/ 120602 w 467"/>
                <a:gd name="T5" fmla="*/ 307542 h 337"/>
                <a:gd name="T6" fmla="*/ 185034 w 467"/>
                <a:gd name="T7" fmla="*/ 314156 h 337"/>
                <a:gd name="T8" fmla="*/ 247813 w 467"/>
                <a:gd name="T9" fmla="*/ 314156 h 337"/>
                <a:gd name="T10" fmla="*/ 272594 w 467"/>
                <a:gd name="T11" fmla="*/ 248018 h 337"/>
                <a:gd name="T12" fmla="*/ 330418 w 467"/>
                <a:gd name="T13" fmla="*/ 208335 h 337"/>
                <a:gd name="T14" fmla="*/ 297376 w 467"/>
                <a:gd name="T15" fmla="*/ 170305 h 337"/>
                <a:gd name="T16" fmla="*/ 315549 w 467"/>
                <a:gd name="T17" fmla="*/ 102514 h 337"/>
                <a:gd name="T18" fmla="*/ 264334 w 467"/>
                <a:gd name="T19" fmla="*/ 66138 h 337"/>
                <a:gd name="T20" fmla="*/ 209815 w 467"/>
                <a:gd name="T21" fmla="*/ 33069 h 337"/>
                <a:gd name="T22" fmla="*/ 180078 w 467"/>
                <a:gd name="T23" fmla="*/ 1653 h 337"/>
                <a:gd name="T24" fmla="*/ 123907 w 467"/>
                <a:gd name="T25" fmla="*/ 44643 h 337"/>
                <a:gd name="T26" fmla="*/ 52867 w 467"/>
                <a:gd name="T27" fmla="*/ 47950 h 337"/>
                <a:gd name="T28" fmla="*/ 34694 w 467"/>
                <a:gd name="T29" fmla="*/ 107474 h 337"/>
                <a:gd name="T30" fmla="*/ 21477 w 467"/>
                <a:gd name="T31" fmla="*/ 170305 h 337"/>
                <a:gd name="T32" fmla="*/ 3304 w 467"/>
                <a:gd name="T33" fmla="*/ 203374 h 337"/>
                <a:gd name="T34" fmla="*/ 69388 w 467"/>
                <a:gd name="T35" fmla="*/ 170305 h 337"/>
                <a:gd name="T36" fmla="*/ 297376 w 467"/>
                <a:gd name="T37" fmla="*/ 286047 h 337"/>
                <a:gd name="T38" fmla="*/ 328765 w 467"/>
                <a:gd name="T39" fmla="*/ 317463 h 337"/>
                <a:gd name="T40" fmla="*/ 297376 w 467"/>
                <a:gd name="T41" fmla="*/ 348878 h 337"/>
                <a:gd name="T42" fmla="*/ 327113 w 467"/>
                <a:gd name="T43" fmla="*/ 380294 h 337"/>
                <a:gd name="T44" fmla="*/ 335374 w 467"/>
                <a:gd name="T45" fmla="*/ 405096 h 337"/>
                <a:gd name="T46" fmla="*/ 328765 w 467"/>
                <a:gd name="T47" fmla="*/ 444778 h 337"/>
                <a:gd name="T48" fmla="*/ 388241 w 467"/>
                <a:gd name="T49" fmla="*/ 476194 h 337"/>
                <a:gd name="T50" fmla="*/ 388241 w 467"/>
                <a:gd name="T51" fmla="*/ 476194 h 337"/>
                <a:gd name="T52" fmla="*/ 399805 w 467"/>
                <a:gd name="T53" fmla="*/ 517530 h 337"/>
                <a:gd name="T54" fmla="*/ 464237 w 467"/>
                <a:gd name="T55" fmla="*/ 520837 h 337"/>
                <a:gd name="T56" fmla="*/ 465889 w 467"/>
                <a:gd name="T57" fmla="*/ 520837 h 337"/>
                <a:gd name="T58" fmla="*/ 520408 w 467"/>
                <a:gd name="T59" fmla="*/ 557213 h 337"/>
                <a:gd name="T60" fmla="*/ 553449 w 467"/>
                <a:gd name="T61" fmla="*/ 530758 h 337"/>
                <a:gd name="T62" fmla="*/ 553449 w 467"/>
                <a:gd name="T63" fmla="*/ 530758 h 337"/>
                <a:gd name="T64" fmla="*/ 621185 w 467"/>
                <a:gd name="T65" fmla="*/ 539025 h 337"/>
                <a:gd name="T66" fmla="*/ 637706 w 467"/>
                <a:gd name="T67" fmla="*/ 502649 h 337"/>
                <a:gd name="T68" fmla="*/ 660835 w 467"/>
                <a:gd name="T69" fmla="*/ 489422 h 337"/>
                <a:gd name="T70" fmla="*/ 703789 w 467"/>
                <a:gd name="T71" fmla="*/ 482808 h 337"/>
                <a:gd name="T72" fmla="*/ 705441 w 467"/>
                <a:gd name="T73" fmla="*/ 443125 h 337"/>
                <a:gd name="T74" fmla="*/ 718658 w 467"/>
                <a:gd name="T75" fmla="*/ 421630 h 337"/>
                <a:gd name="T76" fmla="*/ 756656 w 467"/>
                <a:gd name="T77" fmla="*/ 398482 h 337"/>
                <a:gd name="T78" fmla="*/ 730223 w 467"/>
                <a:gd name="T79" fmla="*/ 358799 h 337"/>
                <a:gd name="T80" fmla="*/ 766569 w 467"/>
                <a:gd name="T81" fmla="*/ 335651 h 337"/>
                <a:gd name="T82" fmla="*/ 766569 w 467"/>
                <a:gd name="T83" fmla="*/ 299275 h 337"/>
                <a:gd name="T84" fmla="*/ 730223 w 467"/>
                <a:gd name="T85" fmla="*/ 274473 h 337"/>
                <a:gd name="T86" fmla="*/ 753352 w 467"/>
                <a:gd name="T87" fmla="*/ 238097 h 337"/>
                <a:gd name="T88" fmla="*/ 738483 w 467"/>
                <a:gd name="T89" fmla="*/ 205028 h 337"/>
                <a:gd name="T90" fmla="*/ 695529 w 467"/>
                <a:gd name="T91" fmla="*/ 198414 h 337"/>
                <a:gd name="T92" fmla="*/ 702137 w 467"/>
                <a:gd name="T93" fmla="*/ 153771 h 337"/>
                <a:gd name="T94" fmla="*/ 675704 w 467"/>
                <a:gd name="T95" fmla="*/ 130623 h 337"/>
                <a:gd name="T96" fmla="*/ 637706 w 467"/>
                <a:gd name="T97" fmla="*/ 132276 h 337"/>
                <a:gd name="T98" fmla="*/ 621185 w 467"/>
                <a:gd name="T99" fmla="*/ 95900 h 337"/>
                <a:gd name="T100" fmla="*/ 579883 w 467"/>
                <a:gd name="T101" fmla="*/ 107474 h 337"/>
                <a:gd name="T102" fmla="*/ 553449 w 467"/>
                <a:gd name="T103" fmla="*/ 104167 h 337"/>
                <a:gd name="T104" fmla="*/ 523712 w 467"/>
                <a:gd name="T105" fmla="*/ 79366 h 337"/>
                <a:gd name="T106" fmla="*/ 490670 w 467"/>
                <a:gd name="T107" fmla="*/ 107474 h 337"/>
                <a:gd name="T108" fmla="*/ 465889 w 467"/>
                <a:gd name="T109" fmla="*/ 114088 h 337"/>
                <a:gd name="T110" fmla="*/ 424587 w 467"/>
                <a:gd name="T111" fmla="*/ 102514 h 337"/>
                <a:gd name="T112" fmla="*/ 388241 w 467"/>
                <a:gd name="T113" fmla="*/ 158731 h 337"/>
                <a:gd name="T114" fmla="*/ 388241 w 467"/>
                <a:gd name="T115" fmla="*/ 158731 h 337"/>
                <a:gd name="T116" fmla="*/ 328765 w 467"/>
                <a:gd name="T117" fmla="*/ 190147 h 337"/>
                <a:gd name="T118" fmla="*/ 335374 w 467"/>
                <a:gd name="T119" fmla="*/ 229830 h 337"/>
                <a:gd name="T120" fmla="*/ 303984 w 467"/>
                <a:gd name="T121" fmla="*/ 251325 h 337"/>
                <a:gd name="T122" fmla="*/ 531972 w 467"/>
                <a:gd name="T123" fmla="*/ 162038 h 3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7" h="337">
                  <a:moveTo>
                    <a:pt x="0" y="126"/>
                  </a:moveTo>
                  <a:cubicBezTo>
                    <a:pt x="1" y="132"/>
                    <a:pt x="3" y="138"/>
                    <a:pt x="6" y="143"/>
                  </a:cubicBezTo>
                  <a:cubicBezTo>
                    <a:pt x="6" y="145"/>
                    <a:pt x="8" y="145"/>
                    <a:pt x="9" y="145"/>
                  </a:cubicBezTo>
                  <a:cubicBezTo>
                    <a:pt x="13" y="143"/>
                    <a:pt x="17" y="142"/>
                    <a:pt x="21" y="141"/>
                  </a:cubicBezTo>
                  <a:cubicBezTo>
                    <a:pt x="24" y="146"/>
                    <a:pt x="26" y="150"/>
                    <a:pt x="30" y="154"/>
                  </a:cubicBezTo>
                  <a:cubicBezTo>
                    <a:pt x="35" y="150"/>
                    <a:pt x="35" y="150"/>
                    <a:pt x="35" y="150"/>
                  </a:cubicBezTo>
                  <a:cubicBezTo>
                    <a:pt x="35" y="150"/>
                    <a:pt x="35" y="150"/>
                    <a:pt x="35" y="150"/>
                  </a:cubicBezTo>
                  <a:cubicBezTo>
                    <a:pt x="30" y="154"/>
                    <a:pt x="30" y="154"/>
                    <a:pt x="30" y="154"/>
                  </a:cubicBezTo>
                  <a:cubicBezTo>
                    <a:pt x="33" y="159"/>
                    <a:pt x="36" y="163"/>
                    <a:pt x="40" y="166"/>
                  </a:cubicBezTo>
                  <a:cubicBezTo>
                    <a:pt x="37" y="170"/>
                    <a:pt x="35" y="173"/>
                    <a:pt x="32" y="177"/>
                  </a:cubicBezTo>
                  <a:cubicBezTo>
                    <a:pt x="32" y="178"/>
                    <a:pt x="32" y="180"/>
                    <a:pt x="33" y="180"/>
                  </a:cubicBezTo>
                  <a:cubicBezTo>
                    <a:pt x="37" y="184"/>
                    <a:pt x="42" y="188"/>
                    <a:pt x="47" y="191"/>
                  </a:cubicBezTo>
                  <a:cubicBezTo>
                    <a:pt x="49" y="192"/>
                    <a:pt x="50" y="191"/>
                    <a:pt x="51" y="190"/>
                  </a:cubicBezTo>
                  <a:cubicBezTo>
                    <a:pt x="53" y="187"/>
                    <a:pt x="56" y="183"/>
                    <a:pt x="59" y="180"/>
                  </a:cubicBezTo>
                  <a:cubicBezTo>
                    <a:pt x="63" y="182"/>
                    <a:pt x="68" y="184"/>
                    <a:pt x="73" y="186"/>
                  </a:cubicBezTo>
                  <a:cubicBezTo>
                    <a:pt x="75" y="179"/>
                    <a:pt x="75" y="179"/>
                    <a:pt x="75" y="179"/>
                  </a:cubicBezTo>
                  <a:cubicBezTo>
                    <a:pt x="75" y="179"/>
                    <a:pt x="75" y="179"/>
                    <a:pt x="75" y="179"/>
                  </a:cubicBezTo>
                  <a:cubicBezTo>
                    <a:pt x="73" y="186"/>
                    <a:pt x="73" y="186"/>
                    <a:pt x="73" y="186"/>
                  </a:cubicBezTo>
                  <a:cubicBezTo>
                    <a:pt x="78" y="188"/>
                    <a:pt x="83" y="189"/>
                    <a:pt x="89" y="190"/>
                  </a:cubicBezTo>
                  <a:cubicBezTo>
                    <a:pt x="89" y="194"/>
                    <a:pt x="89" y="198"/>
                    <a:pt x="89" y="203"/>
                  </a:cubicBezTo>
                  <a:cubicBezTo>
                    <a:pt x="89" y="204"/>
                    <a:pt x="90" y="205"/>
                    <a:pt x="91" y="205"/>
                  </a:cubicBezTo>
                  <a:cubicBezTo>
                    <a:pt x="97" y="206"/>
                    <a:pt x="103" y="206"/>
                    <a:pt x="109" y="205"/>
                  </a:cubicBezTo>
                  <a:cubicBezTo>
                    <a:pt x="110" y="205"/>
                    <a:pt x="111" y="204"/>
                    <a:pt x="111" y="203"/>
                  </a:cubicBezTo>
                  <a:cubicBezTo>
                    <a:pt x="111" y="198"/>
                    <a:pt x="112" y="194"/>
                    <a:pt x="112" y="190"/>
                  </a:cubicBezTo>
                  <a:cubicBezTo>
                    <a:pt x="117" y="189"/>
                    <a:pt x="122" y="188"/>
                    <a:pt x="127" y="186"/>
                  </a:cubicBezTo>
                  <a:cubicBezTo>
                    <a:pt x="125" y="179"/>
                    <a:pt x="125" y="179"/>
                    <a:pt x="125" y="179"/>
                  </a:cubicBezTo>
                  <a:cubicBezTo>
                    <a:pt x="125" y="179"/>
                    <a:pt x="125" y="179"/>
                    <a:pt x="125" y="179"/>
                  </a:cubicBezTo>
                  <a:cubicBezTo>
                    <a:pt x="127" y="186"/>
                    <a:pt x="127" y="186"/>
                    <a:pt x="127" y="186"/>
                  </a:cubicBezTo>
                  <a:cubicBezTo>
                    <a:pt x="132" y="184"/>
                    <a:pt x="137" y="182"/>
                    <a:pt x="142" y="180"/>
                  </a:cubicBezTo>
                  <a:cubicBezTo>
                    <a:pt x="144" y="183"/>
                    <a:pt x="147" y="187"/>
                    <a:pt x="150" y="190"/>
                  </a:cubicBezTo>
                  <a:cubicBezTo>
                    <a:pt x="150" y="191"/>
                    <a:pt x="152" y="192"/>
                    <a:pt x="153" y="191"/>
                  </a:cubicBezTo>
                  <a:cubicBezTo>
                    <a:pt x="158" y="188"/>
                    <a:pt x="163" y="184"/>
                    <a:pt x="168" y="180"/>
                  </a:cubicBezTo>
                  <a:cubicBezTo>
                    <a:pt x="168" y="180"/>
                    <a:pt x="169" y="178"/>
                    <a:pt x="168" y="177"/>
                  </a:cubicBezTo>
                  <a:cubicBezTo>
                    <a:pt x="165" y="173"/>
                    <a:pt x="163" y="170"/>
                    <a:pt x="160" y="166"/>
                  </a:cubicBezTo>
                  <a:cubicBezTo>
                    <a:pt x="164" y="163"/>
                    <a:pt x="167" y="159"/>
                    <a:pt x="171" y="154"/>
                  </a:cubicBezTo>
                  <a:cubicBezTo>
                    <a:pt x="165" y="150"/>
                    <a:pt x="165" y="150"/>
                    <a:pt x="165" y="150"/>
                  </a:cubicBezTo>
                  <a:cubicBezTo>
                    <a:pt x="165" y="150"/>
                    <a:pt x="165" y="150"/>
                    <a:pt x="165" y="150"/>
                  </a:cubicBezTo>
                  <a:cubicBezTo>
                    <a:pt x="171" y="154"/>
                    <a:pt x="171" y="154"/>
                    <a:pt x="171" y="154"/>
                  </a:cubicBezTo>
                  <a:cubicBezTo>
                    <a:pt x="174" y="150"/>
                    <a:pt x="176" y="146"/>
                    <a:pt x="179" y="141"/>
                  </a:cubicBezTo>
                  <a:cubicBezTo>
                    <a:pt x="183" y="142"/>
                    <a:pt x="187" y="143"/>
                    <a:pt x="191" y="145"/>
                  </a:cubicBezTo>
                  <a:cubicBezTo>
                    <a:pt x="193" y="145"/>
                    <a:pt x="194" y="145"/>
                    <a:pt x="194" y="143"/>
                  </a:cubicBezTo>
                  <a:cubicBezTo>
                    <a:pt x="197" y="138"/>
                    <a:pt x="199" y="132"/>
                    <a:pt x="200" y="126"/>
                  </a:cubicBezTo>
                  <a:cubicBezTo>
                    <a:pt x="200" y="125"/>
                    <a:pt x="200" y="124"/>
                    <a:pt x="198" y="123"/>
                  </a:cubicBezTo>
                  <a:cubicBezTo>
                    <a:pt x="194" y="122"/>
                    <a:pt x="190" y="120"/>
                    <a:pt x="186" y="119"/>
                  </a:cubicBezTo>
                  <a:cubicBezTo>
                    <a:pt x="187" y="114"/>
                    <a:pt x="187" y="108"/>
                    <a:pt x="187" y="103"/>
                  </a:cubicBezTo>
                  <a:cubicBezTo>
                    <a:pt x="180" y="103"/>
                    <a:pt x="180" y="103"/>
                    <a:pt x="180" y="103"/>
                  </a:cubicBezTo>
                  <a:cubicBezTo>
                    <a:pt x="180" y="103"/>
                    <a:pt x="180" y="103"/>
                    <a:pt x="180" y="103"/>
                  </a:cubicBezTo>
                  <a:cubicBezTo>
                    <a:pt x="180" y="103"/>
                    <a:pt x="180" y="103"/>
                    <a:pt x="180" y="103"/>
                  </a:cubicBezTo>
                  <a:cubicBezTo>
                    <a:pt x="187" y="103"/>
                    <a:pt x="187" y="103"/>
                    <a:pt x="187" y="103"/>
                  </a:cubicBezTo>
                  <a:cubicBezTo>
                    <a:pt x="187" y="98"/>
                    <a:pt x="187" y="93"/>
                    <a:pt x="186" y="87"/>
                  </a:cubicBezTo>
                  <a:cubicBezTo>
                    <a:pt x="190" y="86"/>
                    <a:pt x="194" y="85"/>
                    <a:pt x="198" y="83"/>
                  </a:cubicBezTo>
                  <a:cubicBezTo>
                    <a:pt x="200" y="83"/>
                    <a:pt x="200" y="82"/>
                    <a:pt x="200" y="80"/>
                  </a:cubicBezTo>
                  <a:cubicBezTo>
                    <a:pt x="199" y="74"/>
                    <a:pt x="197" y="68"/>
                    <a:pt x="194" y="63"/>
                  </a:cubicBezTo>
                  <a:cubicBezTo>
                    <a:pt x="194" y="62"/>
                    <a:pt x="193" y="61"/>
                    <a:pt x="191" y="62"/>
                  </a:cubicBezTo>
                  <a:cubicBezTo>
                    <a:pt x="187" y="63"/>
                    <a:pt x="183" y="64"/>
                    <a:pt x="179" y="65"/>
                  </a:cubicBezTo>
                  <a:cubicBezTo>
                    <a:pt x="176" y="61"/>
                    <a:pt x="174" y="56"/>
                    <a:pt x="171" y="52"/>
                  </a:cubicBezTo>
                  <a:cubicBezTo>
                    <a:pt x="165" y="56"/>
                    <a:pt x="165" y="56"/>
                    <a:pt x="165" y="56"/>
                  </a:cubicBezTo>
                  <a:cubicBezTo>
                    <a:pt x="165" y="56"/>
                    <a:pt x="165" y="56"/>
                    <a:pt x="165" y="56"/>
                  </a:cubicBezTo>
                  <a:cubicBezTo>
                    <a:pt x="171" y="52"/>
                    <a:pt x="171" y="52"/>
                    <a:pt x="171" y="52"/>
                  </a:cubicBezTo>
                  <a:cubicBezTo>
                    <a:pt x="167" y="48"/>
                    <a:pt x="164" y="44"/>
                    <a:pt x="160" y="40"/>
                  </a:cubicBezTo>
                  <a:cubicBezTo>
                    <a:pt x="163" y="36"/>
                    <a:pt x="165" y="33"/>
                    <a:pt x="168" y="29"/>
                  </a:cubicBezTo>
                  <a:cubicBezTo>
                    <a:pt x="169" y="28"/>
                    <a:pt x="168" y="27"/>
                    <a:pt x="168" y="26"/>
                  </a:cubicBezTo>
                  <a:cubicBezTo>
                    <a:pt x="163" y="22"/>
                    <a:pt x="158" y="18"/>
                    <a:pt x="153" y="15"/>
                  </a:cubicBezTo>
                  <a:cubicBezTo>
                    <a:pt x="152" y="14"/>
                    <a:pt x="150" y="15"/>
                    <a:pt x="150" y="16"/>
                  </a:cubicBezTo>
                  <a:cubicBezTo>
                    <a:pt x="147" y="19"/>
                    <a:pt x="144" y="23"/>
                    <a:pt x="142" y="26"/>
                  </a:cubicBezTo>
                  <a:cubicBezTo>
                    <a:pt x="137" y="24"/>
                    <a:pt x="132" y="22"/>
                    <a:pt x="127" y="20"/>
                  </a:cubicBezTo>
                  <a:cubicBezTo>
                    <a:pt x="125" y="27"/>
                    <a:pt x="125" y="27"/>
                    <a:pt x="125" y="27"/>
                  </a:cubicBezTo>
                  <a:cubicBezTo>
                    <a:pt x="125" y="27"/>
                    <a:pt x="125" y="27"/>
                    <a:pt x="125" y="27"/>
                  </a:cubicBezTo>
                  <a:cubicBezTo>
                    <a:pt x="127" y="20"/>
                    <a:pt x="127" y="20"/>
                    <a:pt x="127" y="20"/>
                  </a:cubicBezTo>
                  <a:cubicBezTo>
                    <a:pt x="122" y="19"/>
                    <a:pt x="117" y="17"/>
                    <a:pt x="112" y="17"/>
                  </a:cubicBezTo>
                  <a:cubicBezTo>
                    <a:pt x="112" y="12"/>
                    <a:pt x="111" y="8"/>
                    <a:pt x="111" y="3"/>
                  </a:cubicBezTo>
                  <a:cubicBezTo>
                    <a:pt x="111" y="2"/>
                    <a:pt x="110" y="1"/>
                    <a:pt x="109" y="1"/>
                  </a:cubicBezTo>
                  <a:cubicBezTo>
                    <a:pt x="103" y="0"/>
                    <a:pt x="97" y="0"/>
                    <a:pt x="91" y="1"/>
                  </a:cubicBezTo>
                  <a:cubicBezTo>
                    <a:pt x="90" y="1"/>
                    <a:pt x="89" y="2"/>
                    <a:pt x="89" y="3"/>
                  </a:cubicBezTo>
                  <a:cubicBezTo>
                    <a:pt x="89" y="8"/>
                    <a:pt x="89" y="12"/>
                    <a:pt x="89" y="17"/>
                  </a:cubicBezTo>
                  <a:cubicBezTo>
                    <a:pt x="83" y="17"/>
                    <a:pt x="78" y="19"/>
                    <a:pt x="73" y="20"/>
                  </a:cubicBezTo>
                  <a:cubicBezTo>
                    <a:pt x="75" y="27"/>
                    <a:pt x="75" y="27"/>
                    <a:pt x="75" y="27"/>
                  </a:cubicBezTo>
                  <a:cubicBezTo>
                    <a:pt x="75" y="27"/>
                    <a:pt x="75" y="27"/>
                    <a:pt x="75" y="27"/>
                  </a:cubicBezTo>
                  <a:cubicBezTo>
                    <a:pt x="73" y="20"/>
                    <a:pt x="73" y="20"/>
                    <a:pt x="73" y="20"/>
                  </a:cubicBezTo>
                  <a:cubicBezTo>
                    <a:pt x="68" y="22"/>
                    <a:pt x="63" y="24"/>
                    <a:pt x="59" y="26"/>
                  </a:cubicBezTo>
                  <a:cubicBezTo>
                    <a:pt x="56" y="23"/>
                    <a:pt x="53" y="19"/>
                    <a:pt x="51" y="16"/>
                  </a:cubicBezTo>
                  <a:cubicBezTo>
                    <a:pt x="50" y="15"/>
                    <a:pt x="49" y="14"/>
                    <a:pt x="47" y="15"/>
                  </a:cubicBezTo>
                  <a:cubicBezTo>
                    <a:pt x="42" y="18"/>
                    <a:pt x="37" y="22"/>
                    <a:pt x="33" y="26"/>
                  </a:cubicBezTo>
                  <a:cubicBezTo>
                    <a:pt x="32" y="27"/>
                    <a:pt x="32" y="28"/>
                    <a:pt x="32" y="29"/>
                  </a:cubicBezTo>
                  <a:cubicBezTo>
                    <a:pt x="35" y="33"/>
                    <a:pt x="37" y="36"/>
                    <a:pt x="40" y="40"/>
                  </a:cubicBezTo>
                  <a:cubicBezTo>
                    <a:pt x="36" y="44"/>
                    <a:pt x="33" y="48"/>
                    <a:pt x="30" y="52"/>
                  </a:cubicBezTo>
                  <a:cubicBezTo>
                    <a:pt x="35" y="56"/>
                    <a:pt x="35" y="56"/>
                    <a:pt x="35" y="56"/>
                  </a:cubicBezTo>
                  <a:cubicBezTo>
                    <a:pt x="35" y="56"/>
                    <a:pt x="35" y="56"/>
                    <a:pt x="35" y="56"/>
                  </a:cubicBezTo>
                  <a:cubicBezTo>
                    <a:pt x="30" y="52"/>
                    <a:pt x="30" y="52"/>
                    <a:pt x="30" y="52"/>
                  </a:cubicBezTo>
                  <a:cubicBezTo>
                    <a:pt x="26" y="56"/>
                    <a:pt x="24" y="61"/>
                    <a:pt x="21" y="65"/>
                  </a:cubicBezTo>
                  <a:cubicBezTo>
                    <a:pt x="17" y="64"/>
                    <a:pt x="13" y="63"/>
                    <a:pt x="9" y="62"/>
                  </a:cubicBezTo>
                  <a:cubicBezTo>
                    <a:pt x="8" y="61"/>
                    <a:pt x="6" y="62"/>
                    <a:pt x="6" y="63"/>
                  </a:cubicBezTo>
                  <a:cubicBezTo>
                    <a:pt x="3" y="68"/>
                    <a:pt x="1" y="74"/>
                    <a:pt x="0" y="80"/>
                  </a:cubicBezTo>
                  <a:cubicBezTo>
                    <a:pt x="0" y="82"/>
                    <a:pt x="0" y="83"/>
                    <a:pt x="2" y="83"/>
                  </a:cubicBezTo>
                  <a:cubicBezTo>
                    <a:pt x="6" y="85"/>
                    <a:pt x="10" y="86"/>
                    <a:pt x="14" y="87"/>
                  </a:cubicBezTo>
                  <a:cubicBezTo>
                    <a:pt x="13" y="93"/>
                    <a:pt x="13" y="98"/>
                    <a:pt x="13" y="103"/>
                  </a:cubicBezTo>
                  <a:cubicBezTo>
                    <a:pt x="20" y="103"/>
                    <a:pt x="20" y="103"/>
                    <a:pt x="20" y="103"/>
                  </a:cubicBezTo>
                  <a:cubicBezTo>
                    <a:pt x="20" y="103"/>
                    <a:pt x="20" y="103"/>
                    <a:pt x="20" y="103"/>
                  </a:cubicBezTo>
                  <a:cubicBezTo>
                    <a:pt x="20" y="103"/>
                    <a:pt x="20" y="103"/>
                    <a:pt x="20" y="103"/>
                  </a:cubicBezTo>
                  <a:cubicBezTo>
                    <a:pt x="13" y="103"/>
                    <a:pt x="13" y="103"/>
                    <a:pt x="13" y="103"/>
                  </a:cubicBezTo>
                  <a:cubicBezTo>
                    <a:pt x="13" y="108"/>
                    <a:pt x="13" y="114"/>
                    <a:pt x="14" y="119"/>
                  </a:cubicBezTo>
                  <a:cubicBezTo>
                    <a:pt x="10" y="120"/>
                    <a:pt x="6" y="122"/>
                    <a:pt x="2" y="123"/>
                  </a:cubicBezTo>
                  <a:cubicBezTo>
                    <a:pt x="0" y="124"/>
                    <a:pt x="0" y="125"/>
                    <a:pt x="0" y="126"/>
                  </a:cubicBezTo>
                  <a:close/>
                  <a:moveTo>
                    <a:pt x="42" y="103"/>
                  </a:moveTo>
                  <a:cubicBezTo>
                    <a:pt x="42" y="71"/>
                    <a:pt x="68" y="45"/>
                    <a:pt x="100" y="45"/>
                  </a:cubicBezTo>
                  <a:cubicBezTo>
                    <a:pt x="132" y="45"/>
                    <a:pt x="159" y="71"/>
                    <a:pt x="159" y="103"/>
                  </a:cubicBezTo>
                  <a:cubicBezTo>
                    <a:pt x="159" y="135"/>
                    <a:pt x="132" y="162"/>
                    <a:pt x="100" y="162"/>
                  </a:cubicBezTo>
                  <a:cubicBezTo>
                    <a:pt x="68" y="162"/>
                    <a:pt x="42" y="135"/>
                    <a:pt x="42" y="103"/>
                  </a:cubicBezTo>
                  <a:close/>
                  <a:moveTo>
                    <a:pt x="213" y="284"/>
                  </a:moveTo>
                  <a:cubicBezTo>
                    <a:pt x="213" y="284"/>
                    <a:pt x="213" y="284"/>
                    <a:pt x="213" y="284"/>
                  </a:cubicBezTo>
                  <a:cubicBezTo>
                    <a:pt x="213" y="284"/>
                    <a:pt x="213" y="284"/>
                    <a:pt x="213" y="284"/>
                  </a:cubicBezTo>
                  <a:close/>
                  <a:moveTo>
                    <a:pt x="180" y="173"/>
                  </a:moveTo>
                  <a:cubicBezTo>
                    <a:pt x="180" y="173"/>
                    <a:pt x="180" y="173"/>
                    <a:pt x="180" y="173"/>
                  </a:cubicBezTo>
                  <a:close/>
                  <a:moveTo>
                    <a:pt x="180" y="173"/>
                  </a:moveTo>
                  <a:cubicBezTo>
                    <a:pt x="184" y="174"/>
                    <a:pt x="189" y="175"/>
                    <a:pt x="193" y="176"/>
                  </a:cubicBezTo>
                  <a:cubicBezTo>
                    <a:pt x="192" y="181"/>
                    <a:pt x="192" y="186"/>
                    <a:pt x="192" y="192"/>
                  </a:cubicBezTo>
                  <a:cubicBezTo>
                    <a:pt x="192" y="192"/>
                    <a:pt x="192" y="192"/>
                    <a:pt x="192" y="192"/>
                  </a:cubicBezTo>
                  <a:cubicBezTo>
                    <a:pt x="192" y="192"/>
                    <a:pt x="192" y="192"/>
                    <a:pt x="192" y="192"/>
                  </a:cubicBezTo>
                  <a:cubicBezTo>
                    <a:pt x="199" y="192"/>
                    <a:pt x="199" y="192"/>
                    <a:pt x="199" y="192"/>
                  </a:cubicBezTo>
                  <a:cubicBezTo>
                    <a:pt x="199" y="192"/>
                    <a:pt x="199" y="192"/>
                    <a:pt x="199" y="192"/>
                  </a:cubicBezTo>
                  <a:cubicBezTo>
                    <a:pt x="192" y="192"/>
                    <a:pt x="192" y="192"/>
                    <a:pt x="192" y="192"/>
                  </a:cubicBezTo>
                  <a:cubicBezTo>
                    <a:pt x="192" y="192"/>
                    <a:pt x="192" y="192"/>
                    <a:pt x="192" y="192"/>
                  </a:cubicBezTo>
                  <a:cubicBezTo>
                    <a:pt x="192" y="192"/>
                    <a:pt x="192" y="192"/>
                    <a:pt x="192" y="192"/>
                  </a:cubicBezTo>
                  <a:cubicBezTo>
                    <a:pt x="192" y="198"/>
                    <a:pt x="192" y="203"/>
                    <a:pt x="193" y="208"/>
                  </a:cubicBezTo>
                  <a:cubicBezTo>
                    <a:pt x="188" y="209"/>
                    <a:pt x="184" y="210"/>
                    <a:pt x="180" y="211"/>
                  </a:cubicBezTo>
                  <a:cubicBezTo>
                    <a:pt x="180" y="211"/>
                    <a:pt x="180" y="211"/>
                    <a:pt x="180" y="211"/>
                  </a:cubicBezTo>
                  <a:cubicBezTo>
                    <a:pt x="179" y="211"/>
                    <a:pt x="178" y="212"/>
                    <a:pt x="178" y="214"/>
                  </a:cubicBezTo>
                  <a:cubicBezTo>
                    <a:pt x="179" y="220"/>
                    <a:pt x="180" y="226"/>
                    <a:pt x="182" y="231"/>
                  </a:cubicBezTo>
                  <a:cubicBezTo>
                    <a:pt x="182" y="231"/>
                    <a:pt x="182" y="232"/>
                    <a:pt x="183" y="232"/>
                  </a:cubicBezTo>
                  <a:cubicBezTo>
                    <a:pt x="183" y="232"/>
                    <a:pt x="184" y="232"/>
                    <a:pt x="184" y="232"/>
                  </a:cubicBezTo>
                  <a:cubicBezTo>
                    <a:pt x="184" y="232"/>
                    <a:pt x="184" y="232"/>
                    <a:pt x="184" y="232"/>
                  </a:cubicBezTo>
                  <a:cubicBezTo>
                    <a:pt x="189" y="232"/>
                    <a:pt x="193" y="231"/>
                    <a:pt x="198" y="230"/>
                  </a:cubicBezTo>
                  <a:cubicBezTo>
                    <a:pt x="199" y="236"/>
                    <a:pt x="201" y="240"/>
                    <a:pt x="203" y="245"/>
                  </a:cubicBezTo>
                  <a:cubicBezTo>
                    <a:pt x="203" y="245"/>
                    <a:pt x="203" y="245"/>
                    <a:pt x="203" y="245"/>
                  </a:cubicBezTo>
                  <a:cubicBezTo>
                    <a:pt x="203" y="245"/>
                    <a:pt x="203" y="245"/>
                    <a:pt x="203" y="245"/>
                  </a:cubicBezTo>
                  <a:cubicBezTo>
                    <a:pt x="210" y="242"/>
                    <a:pt x="210" y="242"/>
                    <a:pt x="210" y="242"/>
                  </a:cubicBezTo>
                  <a:cubicBezTo>
                    <a:pt x="210" y="242"/>
                    <a:pt x="210" y="242"/>
                    <a:pt x="210" y="242"/>
                  </a:cubicBezTo>
                  <a:cubicBezTo>
                    <a:pt x="203" y="245"/>
                    <a:pt x="203" y="245"/>
                    <a:pt x="203" y="245"/>
                  </a:cubicBezTo>
                  <a:cubicBezTo>
                    <a:pt x="203" y="245"/>
                    <a:pt x="203" y="245"/>
                    <a:pt x="203" y="245"/>
                  </a:cubicBezTo>
                  <a:cubicBezTo>
                    <a:pt x="203" y="245"/>
                    <a:pt x="203" y="245"/>
                    <a:pt x="203" y="245"/>
                  </a:cubicBezTo>
                  <a:cubicBezTo>
                    <a:pt x="205" y="250"/>
                    <a:pt x="208" y="255"/>
                    <a:pt x="210" y="259"/>
                  </a:cubicBezTo>
                  <a:cubicBezTo>
                    <a:pt x="207" y="261"/>
                    <a:pt x="203" y="264"/>
                    <a:pt x="200" y="267"/>
                  </a:cubicBezTo>
                  <a:cubicBezTo>
                    <a:pt x="200" y="267"/>
                    <a:pt x="200" y="267"/>
                    <a:pt x="200" y="267"/>
                  </a:cubicBezTo>
                  <a:cubicBezTo>
                    <a:pt x="199" y="267"/>
                    <a:pt x="199" y="268"/>
                    <a:pt x="199" y="269"/>
                  </a:cubicBezTo>
                  <a:cubicBezTo>
                    <a:pt x="199" y="269"/>
                    <a:pt x="199" y="270"/>
                    <a:pt x="199" y="270"/>
                  </a:cubicBezTo>
                  <a:cubicBezTo>
                    <a:pt x="203" y="276"/>
                    <a:pt x="206" y="280"/>
                    <a:pt x="209" y="284"/>
                  </a:cubicBezTo>
                  <a:cubicBezTo>
                    <a:pt x="210" y="285"/>
                    <a:pt x="210" y="285"/>
                    <a:pt x="211" y="285"/>
                  </a:cubicBezTo>
                  <a:cubicBezTo>
                    <a:pt x="212" y="285"/>
                    <a:pt x="212" y="285"/>
                    <a:pt x="213" y="284"/>
                  </a:cubicBezTo>
                  <a:cubicBezTo>
                    <a:pt x="216" y="282"/>
                    <a:pt x="220" y="280"/>
                    <a:pt x="224" y="277"/>
                  </a:cubicBezTo>
                  <a:cubicBezTo>
                    <a:pt x="227" y="281"/>
                    <a:pt x="230" y="284"/>
                    <a:pt x="235" y="288"/>
                  </a:cubicBezTo>
                  <a:cubicBezTo>
                    <a:pt x="235" y="288"/>
                    <a:pt x="235" y="288"/>
                    <a:pt x="235" y="288"/>
                  </a:cubicBezTo>
                  <a:cubicBezTo>
                    <a:pt x="235" y="288"/>
                    <a:pt x="235" y="288"/>
                    <a:pt x="235" y="288"/>
                  </a:cubicBezTo>
                  <a:cubicBezTo>
                    <a:pt x="240" y="283"/>
                    <a:pt x="240" y="283"/>
                    <a:pt x="240" y="283"/>
                  </a:cubicBezTo>
                  <a:cubicBezTo>
                    <a:pt x="240" y="283"/>
                    <a:pt x="240" y="283"/>
                    <a:pt x="240" y="283"/>
                  </a:cubicBezTo>
                  <a:cubicBezTo>
                    <a:pt x="235" y="288"/>
                    <a:pt x="235" y="288"/>
                    <a:pt x="235" y="288"/>
                  </a:cubicBezTo>
                  <a:cubicBezTo>
                    <a:pt x="235" y="288"/>
                    <a:pt x="235" y="288"/>
                    <a:pt x="235" y="288"/>
                  </a:cubicBezTo>
                  <a:cubicBezTo>
                    <a:pt x="235" y="289"/>
                    <a:pt x="235" y="289"/>
                    <a:pt x="235" y="289"/>
                  </a:cubicBezTo>
                  <a:cubicBezTo>
                    <a:pt x="238" y="292"/>
                    <a:pt x="242" y="295"/>
                    <a:pt x="247" y="298"/>
                  </a:cubicBezTo>
                  <a:cubicBezTo>
                    <a:pt x="245" y="302"/>
                    <a:pt x="243" y="306"/>
                    <a:pt x="241" y="310"/>
                  </a:cubicBezTo>
                  <a:cubicBezTo>
                    <a:pt x="241" y="310"/>
                    <a:pt x="241" y="310"/>
                    <a:pt x="241" y="310"/>
                  </a:cubicBezTo>
                  <a:cubicBezTo>
                    <a:pt x="241" y="311"/>
                    <a:pt x="241" y="311"/>
                    <a:pt x="241" y="312"/>
                  </a:cubicBezTo>
                  <a:cubicBezTo>
                    <a:pt x="241" y="312"/>
                    <a:pt x="241" y="313"/>
                    <a:pt x="242" y="313"/>
                  </a:cubicBezTo>
                  <a:cubicBezTo>
                    <a:pt x="247" y="317"/>
                    <a:pt x="252" y="319"/>
                    <a:pt x="257" y="322"/>
                  </a:cubicBezTo>
                  <a:cubicBezTo>
                    <a:pt x="257" y="322"/>
                    <a:pt x="258" y="322"/>
                    <a:pt x="258" y="322"/>
                  </a:cubicBezTo>
                  <a:cubicBezTo>
                    <a:pt x="259" y="322"/>
                    <a:pt x="259" y="321"/>
                    <a:pt x="260" y="321"/>
                  </a:cubicBezTo>
                  <a:cubicBezTo>
                    <a:pt x="260" y="321"/>
                    <a:pt x="260" y="321"/>
                    <a:pt x="260" y="321"/>
                  </a:cubicBezTo>
                  <a:cubicBezTo>
                    <a:pt x="262" y="317"/>
                    <a:pt x="265" y="313"/>
                    <a:pt x="267" y="310"/>
                  </a:cubicBezTo>
                  <a:cubicBezTo>
                    <a:pt x="272" y="312"/>
                    <a:pt x="276" y="314"/>
                    <a:pt x="281" y="315"/>
                  </a:cubicBezTo>
                  <a:cubicBezTo>
                    <a:pt x="281" y="315"/>
                    <a:pt x="281" y="315"/>
                    <a:pt x="281" y="315"/>
                  </a:cubicBezTo>
                  <a:cubicBezTo>
                    <a:pt x="282" y="315"/>
                    <a:pt x="282" y="315"/>
                    <a:pt x="282" y="315"/>
                  </a:cubicBezTo>
                  <a:cubicBezTo>
                    <a:pt x="284" y="309"/>
                    <a:pt x="284" y="309"/>
                    <a:pt x="284" y="309"/>
                  </a:cubicBezTo>
                  <a:cubicBezTo>
                    <a:pt x="282" y="315"/>
                    <a:pt x="282" y="315"/>
                    <a:pt x="282" y="315"/>
                  </a:cubicBezTo>
                  <a:cubicBezTo>
                    <a:pt x="282" y="315"/>
                    <a:pt x="282" y="315"/>
                    <a:pt x="282" y="315"/>
                  </a:cubicBezTo>
                  <a:cubicBezTo>
                    <a:pt x="282" y="315"/>
                    <a:pt x="282" y="315"/>
                    <a:pt x="282" y="315"/>
                  </a:cubicBezTo>
                  <a:cubicBezTo>
                    <a:pt x="286" y="317"/>
                    <a:pt x="291" y="318"/>
                    <a:pt x="297" y="319"/>
                  </a:cubicBezTo>
                  <a:cubicBezTo>
                    <a:pt x="296" y="324"/>
                    <a:pt x="296" y="328"/>
                    <a:pt x="296" y="333"/>
                  </a:cubicBezTo>
                  <a:cubicBezTo>
                    <a:pt x="296" y="333"/>
                    <a:pt x="296" y="333"/>
                    <a:pt x="296" y="333"/>
                  </a:cubicBezTo>
                  <a:cubicBezTo>
                    <a:pt x="296" y="333"/>
                    <a:pt x="296" y="334"/>
                    <a:pt x="296" y="334"/>
                  </a:cubicBezTo>
                  <a:cubicBezTo>
                    <a:pt x="297" y="335"/>
                    <a:pt x="297" y="335"/>
                    <a:pt x="298" y="335"/>
                  </a:cubicBezTo>
                  <a:cubicBezTo>
                    <a:pt x="303" y="336"/>
                    <a:pt x="309" y="337"/>
                    <a:pt x="315" y="337"/>
                  </a:cubicBezTo>
                  <a:cubicBezTo>
                    <a:pt x="316" y="337"/>
                    <a:pt x="316" y="337"/>
                    <a:pt x="317" y="336"/>
                  </a:cubicBezTo>
                  <a:cubicBezTo>
                    <a:pt x="317" y="336"/>
                    <a:pt x="317" y="335"/>
                    <a:pt x="317" y="335"/>
                  </a:cubicBezTo>
                  <a:cubicBezTo>
                    <a:pt x="317" y="335"/>
                    <a:pt x="317" y="335"/>
                    <a:pt x="317" y="335"/>
                  </a:cubicBezTo>
                  <a:cubicBezTo>
                    <a:pt x="318" y="330"/>
                    <a:pt x="319" y="326"/>
                    <a:pt x="320" y="322"/>
                  </a:cubicBezTo>
                  <a:cubicBezTo>
                    <a:pt x="324" y="322"/>
                    <a:pt x="329" y="322"/>
                    <a:pt x="335" y="321"/>
                  </a:cubicBezTo>
                  <a:cubicBezTo>
                    <a:pt x="335" y="321"/>
                    <a:pt x="335" y="321"/>
                    <a:pt x="335" y="321"/>
                  </a:cubicBezTo>
                  <a:cubicBezTo>
                    <a:pt x="335" y="321"/>
                    <a:pt x="335" y="321"/>
                    <a:pt x="335" y="321"/>
                  </a:cubicBezTo>
                  <a:cubicBezTo>
                    <a:pt x="334" y="314"/>
                    <a:pt x="334" y="314"/>
                    <a:pt x="334" y="314"/>
                  </a:cubicBezTo>
                  <a:cubicBezTo>
                    <a:pt x="334" y="314"/>
                    <a:pt x="334" y="314"/>
                    <a:pt x="334" y="314"/>
                  </a:cubicBezTo>
                  <a:cubicBezTo>
                    <a:pt x="335" y="321"/>
                    <a:pt x="335" y="321"/>
                    <a:pt x="335" y="321"/>
                  </a:cubicBezTo>
                  <a:cubicBezTo>
                    <a:pt x="335" y="321"/>
                    <a:pt x="335" y="321"/>
                    <a:pt x="335" y="321"/>
                  </a:cubicBezTo>
                  <a:cubicBezTo>
                    <a:pt x="335" y="321"/>
                    <a:pt x="335" y="321"/>
                    <a:pt x="335" y="321"/>
                  </a:cubicBezTo>
                  <a:cubicBezTo>
                    <a:pt x="340" y="321"/>
                    <a:pt x="345" y="320"/>
                    <a:pt x="351" y="319"/>
                  </a:cubicBezTo>
                  <a:cubicBezTo>
                    <a:pt x="352" y="323"/>
                    <a:pt x="354" y="327"/>
                    <a:pt x="355" y="331"/>
                  </a:cubicBezTo>
                  <a:cubicBezTo>
                    <a:pt x="356" y="331"/>
                    <a:pt x="356" y="332"/>
                    <a:pt x="357" y="332"/>
                  </a:cubicBezTo>
                  <a:cubicBezTo>
                    <a:pt x="357" y="333"/>
                    <a:pt x="358" y="333"/>
                    <a:pt x="358" y="333"/>
                  </a:cubicBezTo>
                  <a:cubicBezTo>
                    <a:pt x="365" y="331"/>
                    <a:pt x="370" y="329"/>
                    <a:pt x="375" y="327"/>
                  </a:cubicBezTo>
                  <a:cubicBezTo>
                    <a:pt x="375" y="327"/>
                    <a:pt x="376" y="327"/>
                    <a:pt x="376" y="326"/>
                  </a:cubicBezTo>
                  <a:cubicBezTo>
                    <a:pt x="376" y="325"/>
                    <a:pt x="376" y="325"/>
                    <a:pt x="376" y="324"/>
                  </a:cubicBezTo>
                  <a:cubicBezTo>
                    <a:pt x="376" y="324"/>
                    <a:pt x="376" y="324"/>
                    <a:pt x="376" y="324"/>
                  </a:cubicBezTo>
                  <a:cubicBezTo>
                    <a:pt x="375" y="320"/>
                    <a:pt x="374" y="316"/>
                    <a:pt x="373" y="311"/>
                  </a:cubicBezTo>
                  <a:cubicBezTo>
                    <a:pt x="377" y="310"/>
                    <a:pt x="382" y="307"/>
                    <a:pt x="386" y="304"/>
                  </a:cubicBezTo>
                  <a:cubicBezTo>
                    <a:pt x="387" y="304"/>
                    <a:pt x="387" y="304"/>
                    <a:pt x="387" y="304"/>
                  </a:cubicBezTo>
                  <a:cubicBezTo>
                    <a:pt x="386" y="304"/>
                    <a:pt x="386" y="304"/>
                    <a:pt x="386" y="304"/>
                  </a:cubicBezTo>
                  <a:cubicBezTo>
                    <a:pt x="383" y="298"/>
                    <a:pt x="383" y="298"/>
                    <a:pt x="383" y="298"/>
                  </a:cubicBezTo>
                  <a:cubicBezTo>
                    <a:pt x="383" y="298"/>
                    <a:pt x="383" y="298"/>
                    <a:pt x="383" y="298"/>
                  </a:cubicBezTo>
                  <a:cubicBezTo>
                    <a:pt x="386" y="304"/>
                    <a:pt x="386" y="304"/>
                    <a:pt x="386" y="304"/>
                  </a:cubicBezTo>
                  <a:cubicBezTo>
                    <a:pt x="387" y="304"/>
                    <a:pt x="387" y="304"/>
                    <a:pt x="387" y="304"/>
                  </a:cubicBezTo>
                  <a:cubicBezTo>
                    <a:pt x="387" y="304"/>
                    <a:pt x="387" y="304"/>
                    <a:pt x="387" y="304"/>
                  </a:cubicBezTo>
                  <a:cubicBezTo>
                    <a:pt x="391" y="302"/>
                    <a:pt x="395" y="299"/>
                    <a:pt x="400" y="296"/>
                  </a:cubicBezTo>
                  <a:cubicBezTo>
                    <a:pt x="403" y="299"/>
                    <a:pt x="406" y="302"/>
                    <a:pt x="409" y="305"/>
                  </a:cubicBezTo>
                  <a:cubicBezTo>
                    <a:pt x="409" y="305"/>
                    <a:pt x="409" y="305"/>
                    <a:pt x="409" y="305"/>
                  </a:cubicBezTo>
                  <a:cubicBezTo>
                    <a:pt x="409" y="306"/>
                    <a:pt x="410" y="306"/>
                    <a:pt x="411" y="306"/>
                  </a:cubicBezTo>
                  <a:cubicBezTo>
                    <a:pt x="411" y="306"/>
                    <a:pt x="412" y="306"/>
                    <a:pt x="412" y="305"/>
                  </a:cubicBezTo>
                  <a:cubicBezTo>
                    <a:pt x="416" y="302"/>
                    <a:pt x="421" y="298"/>
                    <a:pt x="425" y="294"/>
                  </a:cubicBezTo>
                  <a:cubicBezTo>
                    <a:pt x="425" y="293"/>
                    <a:pt x="426" y="293"/>
                    <a:pt x="426" y="292"/>
                  </a:cubicBezTo>
                  <a:cubicBezTo>
                    <a:pt x="426" y="292"/>
                    <a:pt x="425" y="291"/>
                    <a:pt x="425" y="291"/>
                  </a:cubicBezTo>
                  <a:cubicBezTo>
                    <a:pt x="425" y="291"/>
                    <a:pt x="425" y="291"/>
                    <a:pt x="425" y="291"/>
                  </a:cubicBezTo>
                  <a:cubicBezTo>
                    <a:pt x="422" y="287"/>
                    <a:pt x="419" y="284"/>
                    <a:pt x="417" y="280"/>
                  </a:cubicBezTo>
                  <a:cubicBezTo>
                    <a:pt x="420" y="277"/>
                    <a:pt x="424" y="273"/>
                    <a:pt x="427" y="268"/>
                  </a:cubicBezTo>
                  <a:cubicBezTo>
                    <a:pt x="427" y="268"/>
                    <a:pt x="427" y="268"/>
                    <a:pt x="427" y="268"/>
                  </a:cubicBezTo>
                  <a:cubicBezTo>
                    <a:pt x="427" y="268"/>
                    <a:pt x="427" y="268"/>
                    <a:pt x="427" y="268"/>
                  </a:cubicBezTo>
                  <a:cubicBezTo>
                    <a:pt x="421" y="264"/>
                    <a:pt x="421" y="264"/>
                    <a:pt x="421" y="264"/>
                  </a:cubicBezTo>
                  <a:cubicBezTo>
                    <a:pt x="421" y="264"/>
                    <a:pt x="421" y="264"/>
                    <a:pt x="421" y="264"/>
                  </a:cubicBezTo>
                  <a:cubicBezTo>
                    <a:pt x="427" y="268"/>
                    <a:pt x="427" y="268"/>
                    <a:pt x="427" y="268"/>
                  </a:cubicBezTo>
                  <a:cubicBezTo>
                    <a:pt x="427" y="268"/>
                    <a:pt x="427" y="268"/>
                    <a:pt x="427" y="268"/>
                  </a:cubicBezTo>
                  <a:cubicBezTo>
                    <a:pt x="427" y="268"/>
                    <a:pt x="427" y="268"/>
                    <a:pt x="427" y="268"/>
                  </a:cubicBezTo>
                  <a:cubicBezTo>
                    <a:pt x="430" y="264"/>
                    <a:pt x="432" y="260"/>
                    <a:pt x="435" y="255"/>
                  </a:cubicBezTo>
                  <a:cubicBezTo>
                    <a:pt x="439" y="257"/>
                    <a:pt x="444" y="258"/>
                    <a:pt x="447" y="260"/>
                  </a:cubicBezTo>
                  <a:cubicBezTo>
                    <a:pt x="447" y="260"/>
                    <a:pt x="447" y="260"/>
                    <a:pt x="447" y="260"/>
                  </a:cubicBezTo>
                  <a:cubicBezTo>
                    <a:pt x="448" y="260"/>
                    <a:pt x="449" y="260"/>
                    <a:pt x="449" y="260"/>
                  </a:cubicBezTo>
                  <a:cubicBezTo>
                    <a:pt x="450" y="260"/>
                    <a:pt x="450" y="259"/>
                    <a:pt x="451" y="259"/>
                  </a:cubicBezTo>
                  <a:cubicBezTo>
                    <a:pt x="453" y="254"/>
                    <a:pt x="455" y="249"/>
                    <a:pt x="458" y="243"/>
                  </a:cubicBezTo>
                  <a:cubicBezTo>
                    <a:pt x="458" y="243"/>
                    <a:pt x="458" y="242"/>
                    <a:pt x="458" y="241"/>
                  </a:cubicBezTo>
                  <a:cubicBezTo>
                    <a:pt x="457" y="241"/>
                    <a:pt x="457" y="240"/>
                    <a:pt x="456" y="240"/>
                  </a:cubicBezTo>
                  <a:cubicBezTo>
                    <a:pt x="452" y="238"/>
                    <a:pt x="448" y="236"/>
                    <a:pt x="444" y="234"/>
                  </a:cubicBezTo>
                  <a:cubicBezTo>
                    <a:pt x="446" y="229"/>
                    <a:pt x="448" y="223"/>
                    <a:pt x="449" y="219"/>
                  </a:cubicBezTo>
                  <a:cubicBezTo>
                    <a:pt x="449" y="219"/>
                    <a:pt x="449" y="219"/>
                    <a:pt x="449" y="219"/>
                  </a:cubicBezTo>
                  <a:cubicBezTo>
                    <a:pt x="449" y="219"/>
                    <a:pt x="449" y="219"/>
                    <a:pt x="449" y="219"/>
                  </a:cubicBezTo>
                  <a:cubicBezTo>
                    <a:pt x="442" y="217"/>
                    <a:pt x="442" y="217"/>
                    <a:pt x="442" y="217"/>
                  </a:cubicBezTo>
                  <a:cubicBezTo>
                    <a:pt x="442" y="217"/>
                    <a:pt x="442" y="217"/>
                    <a:pt x="442" y="217"/>
                  </a:cubicBezTo>
                  <a:cubicBezTo>
                    <a:pt x="449" y="219"/>
                    <a:pt x="449" y="219"/>
                    <a:pt x="449" y="219"/>
                  </a:cubicBezTo>
                  <a:cubicBezTo>
                    <a:pt x="449" y="219"/>
                    <a:pt x="449" y="219"/>
                    <a:pt x="449" y="219"/>
                  </a:cubicBezTo>
                  <a:cubicBezTo>
                    <a:pt x="449" y="219"/>
                    <a:pt x="449" y="219"/>
                    <a:pt x="449" y="219"/>
                  </a:cubicBezTo>
                  <a:cubicBezTo>
                    <a:pt x="450" y="213"/>
                    <a:pt x="451" y="208"/>
                    <a:pt x="451" y="204"/>
                  </a:cubicBezTo>
                  <a:cubicBezTo>
                    <a:pt x="455" y="203"/>
                    <a:pt x="460" y="203"/>
                    <a:pt x="464" y="203"/>
                  </a:cubicBezTo>
                  <a:cubicBezTo>
                    <a:pt x="464" y="203"/>
                    <a:pt x="464" y="203"/>
                    <a:pt x="464" y="203"/>
                  </a:cubicBezTo>
                  <a:cubicBezTo>
                    <a:pt x="465" y="203"/>
                    <a:pt x="465" y="203"/>
                    <a:pt x="466" y="202"/>
                  </a:cubicBezTo>
                  <a:cubicBezTo>
                    <a:pt x="466" y="202"/>
                    <a:pt x="467" y="201"/>
                    <a:pt x="467" y="201"/>
                  </a:cubicBezTo>
                  <a:cubicBezTo>
                    <a:pt x="467" y="195"/>
                    <a:pt x="467" y="189"/>
                    <a:pt x="467" y="183"/>
                  </a:cubicBezTo>
                  <a:cubicBezTo>
                    <a:pt x="467" y="183"/>
                    <a:pt x="466" y="182"/>
                    <a:pt x="466" y="182"/>
                  </a:cubicBezTo>
                  <a:cubicBezTo>
                    <a:pt x="465" y="181"/>
                    <a:pt x="465" y="181"/>
                    <a:pt x="464" y="181"/>
                  </a:cubicBezTo>
                  <a:cubicBezTo>
                    <a:pt x="464" y="181"/>
                    <a:pt x="464" y="181"/>
                    <a:pt x="464" y="181"/>
                  </a:cubicBezTo>
                  <a:cubicBezTo>
                    <a:pt x="460" y="181"/>
                    <a:pt x="455" y="181"/>
                    <a:pt x="451" y="180"/>
                  </a:cubicBezTo>
                  <a:cubicBezTo>
                    <a:pt x="451" y="176"/>
                    <a:pt x="450" y="171"/>
                    <a:pt x="449" y="165"/>
                  </a:cubicBezTo>
                  <a:cubicBezTo>
                    <a:pt x="449" y="165"/>
                    <a:pt x="449" y="165"/>
                    <a:pt x="449" y="165"/>
                  </a:cubicBezTo>
                  <a:cubicBezTo>
                    <a:pt x="449" y="165"/>
                    <a:pt x="449" y="165"/>
                    <a:pt x="449" y="165"/>
                  </a:cubicBezTo>
                  <a:cubicBezTo>
                    <a:pt x="442" y="166"/>
                    <a:pt x="442" y="166"/>
                    <a:pt x="442" y="166"/>
                  </a:cubicBezTo>
                  <a:cubicBezTo>
                    <a:pt x="442" y="166"/>
                    <a:pt x="442" y="166"/>
                    <a:pt x="442" y="166"/>
                  </a:cubicBezTo>
                  <a:cubicBezTo>
                    <a:pt x="449" y="165"/>
                    <a:pt x="449" y="165"/>
                    <a:pt x="449" y="165"/>
                  </a:cubicBezTo>
                  <a:cubicBezTo>
                    <a:pt x="449" y="165"/>
                    <a:pt x="449" y="165"/>
                    <a:pt x="449" y="165"/>
                  </a:cubicBezTo>
                  <a:cubicBezTo>
                    <a:pt x="449" y="165"/>
                    <a:pt x="449" y="165"/>
                    <a:pt x="449" y="165"/>
                  </a:cubicBezTo>
                  <a:cubicBezTo>
                    <a:pt x="448" y="161"/>
                    <a:pt x="446" y="155"/>
                    <a:pt x="444" y="150"/>
                  </a:cubicBezTo>
                  <a:cubicBezTo>
                    <a:pt x="448" y="148"/>
                    <a:pt x="452" y="146"/>
                    <a:pt x="456" y="144"/>
                  </a:cubicBezTo>
                  <a:cubicBezTo>
                    <a:pt x="457" y="144"/>
                    <a:pt x="457" y="143"/>
                    <a:pt x="458" y="143"/>
                  </a:cubicBezTo>
                  <a:cubicBezTo>
                    <a:pt x="458" y="142"/>
                    <a:pt x="458" y="141"/>
                    <a:pt x="458" y="141"/>
                  </a:cubicBezTo>
                  <a:cubicBezTo>
                    <a:pt x="455" y="135"/>
                    <a:pt x="453" y="130"/>
                    <a:pt x="451" y="125"/>
                  </a:cubicBezTo>
                  <a:cubicBezTo>
                    <a:pt x="450" y="125"/>
                    <a:pt x="450" y="124"/>
                    <a:pt x="449" y="124"/>
                  </a:cubicBezTo>
                  <a:cubicBezTo>
                    <a:pt x="449" y="124"/>
                    <a:pt x="448" y="124"/>
                    <a:pt x="447" y="124"/>
                  </a:cubicBezTo>
                  <a:cubicBezTo>
                    <a:pt x="447" y="124"/>
                    <a:pt x="447" y="124"/>
                    <a:pt x="447" y="124"/>
                  </a:cubicBezTo>
                  <a:cubicBezTo>
                    <a:pt x="443" y="126"/>
                    <a:pt x="439" y="127"/>
                    <a:pt x="435" y="129"/>
                  </a:cubicBezTo>
                  <a:cubicBezTo>
                    <a:pt x="432" y="124"/>
                    <a:pt x="430" y="120"/>
                    <a:pt x="427" y="116"/>
                  </a:cubicBezTo>
                  <a:cubicBezTo>
                    <a:pt x="427" y="116"/>
                    <a:pt x="427" y="116"/>
                    <a:pt x="427" y="116"/>
                  </a:cubicBezTo>
                  <a:cubicBezTo>
                    <a:pt x="427" y="116"/>
                    <a:pt x="427" y="116"/>
                    <a:pt x="427" y="116"/>
                  </a:cubicBezTo>
                  <a:cubicBezTo>
                    <a:pt x="421" y="120"/>
                    <a:pt x="421" y="120"/>
                    <a:pt x="421" y="120"/>
                  </a:cubicBezTo>
                  <a:cubicBezTo>
                    <a:pt x="421" y="120"/>
                    <a:pt x="421" y="120"/>
                    <a:pt x="421" y="120"/>
                  </a:cubicBezTo>
                  <a:cubicBezTo>
                    <a:pt x="427" y="116"/>
                    <a:pt x="427" y="116"/>
                    <a:pt x="427" y="116"/>
                  </a:cubicBezTo>
                  <a:cubicBezTo>
                    <a:pt x="427" y="116"/>
                    <a:pt x="427" y="116"/>
                    <a:pt x="427" y="116"/>
                  </a:cubicBezTo>
                  <a:cubicBezTo>
                    <a:pt x="427" y="116"/>
                    <a:pt x="427" y="116"/>
                    <a:pt x="427" y="116"/>
                  </a:cubicBezTo>
                  <a:cubicBezTo>
                    <a:pt x="424" y="111"/>
                    <a:pt x="420" y="107"/>
                    <a:pt x="417" y="104"/>
                  </a:cubicBezTo>
                  <a:cubicBezTo>
                    <a:pt x="419" y="100"/>
                    <a:pt x="422" y="97"/>
                    <a:pt x="425" y="93"/>
                  </a:cubicBezTo>
                  <a:cubicBezTo>
                    <a:pt x="425" y="93"/>
                    <a:pt x="425" y="93"/>
                    <a:pt x="425" y="93"/>
                  </a:cubicBezTo>
                  <a:cubicBezTo>
                    <a:pt x="425" y="93"/>
                    <a:pt x="426" y="92"/>
                    <a:pt x="426" y="92"/>
                  </a:cubicBezTo>
                  <a:cubicBezTo>
                    <a:pt x="426" y="91"/>
                    <a:pt x="425" y="90"/>
                    <a:pt x="425" y="90"/>
                  </a:cubicBezTo>
                  <a:cubicBezTo>
                    <a:pt x="421" y="86"/>
                    <a:pt x="416" y="82"/>
                    <a:pt x="412" y="78"/>
                  </a:cubicBezTo>
                  <a:cubicBezTo>
                    <a:pt x="412" y="78"/>
                    <a:pt x="411" y="78"/>
                    <a:pt x="411" y="78"/>
                  </a:cubicBezTo>
                  <a:cubicBezTo>
                    <a:pt x="410" y="78"/>
                    <a:pt x="409" y="78"/>
                    <a:pt x="409" y="79"/>
                  </a:cubicBezTo>
                  <a:cubicBezTo>
                    <a:pt x="409" y="79"/>
                    <a:pt x="409" y="79"/>
                    <a:pt x="409" y="79"/>
                  </a:cubicBezTo>
                  <a:cubicBezTo>
                    <a:pt x="406" y="82"/>
                    <a:pt x="403" y="85"/>
                    <a:pt x="400" y="88"/>
                  </a:cubicBezTo>
                  <a:cubicBezTo>
                    <a:pt x="395" y="85"/>
                    <a:pt x="391" y="82"/>
                    <a:pt x="387" y="80"/>
                  </a:cubicBezTo>
                  <a:cubicBezTo>
                    <a:pt x="387" y="80"/>
                    <a:pt x="387" y="80"/>
                    <a:pt x="387" y="80"/>
                  </a:cubicBezTo>
                  <a:cubicBezTo>
                    <a:pt x="386" y="80"/>
                    <a:pt x="386" y="80"/>
                    <a:pt x="386" y="80"/>
                  </a:cubicBezTo>
                  <a:cubicBezTo>
                    <a:pt x="383" y="86"/>
                    <a:pt x="383" y="86"/>
                    <a:pt x="383" y="86"/>
                  </a:cubicBezTo>
                  <a:cubicBezTo>
                    <a:pt x="386" y="80"/>
                    <a:pt x="386" y="80"/>
                    <a:pt x="386" y="80"/>
                  </a:cubicBezTo>
                  <a:cubicBezTo>
                    <a:pt x="387" y="80"/>
                    <a:pt x="387" y="80"/>
                    <a:pt x="387" y="80"/>
                  </a:cubicBezTo>
                  <a:cubicBezTo>
                    <a:pt x="386" y="80"/>
                    <a:pt x="386" y="80"/>
                    <a:pt x="386" y="80"/>
                  </a:cubicBezTo>
                  <a:cubicBezTo>
                    <a:pt x="382" y="77"/>
                    <a:pt x="377" y="74"/>
                    <a:pt x="373" y="73"/>
                  </a:cubicBezTo>
                  <a:cubicBezTo>
                    <a:pt x="374" y="68"/>
                    <a:pt x="375" y="64"/>
                    <a:pt x="376" y="60"/>
                  </a:cubicBezTo>
                  <a:cubicBezTo>
                    <a:pt x="376" y="60"/>
                    <a:pt x="376" y="60"/>
                    <a:pt x="376" y="60"/>
                  </a:cubicBezTo>
                  <a:cubicBezTo>
                    <a:pt x="376" y="59"/>
                    <a:pt x="376" y="59"/>
                    <a:pt x="376" y="58"/>
                  </a:cubicBezTo>
                  <a:cubicBezTo>
                    <a:pt x="376" y="57"/>
                    <a:pt x="375" y="57"/>
                    <a:pt x="375" y="57"/>
                  </a:cubicBezTo>
                  <a:cubicBezTo>
                    <a:pt x="370" y="55"/>
                    <a:pt x="365" y="53"/>
                    <a:pt x="358" y="51"/>
                  </a:cubicBezTo>
                  <a:cubicBezTo>
                    <a:pt x="358" y="51"/>
                    <a:pt x="357" y="51"/>
                    <a:pt x="357" y="52"/>
                  </a:cubicBezTo>
                  <a:cubicBezTo>
                    <a:pt x="356" y="52"/>
                    <a:pt x="356" y="53"/>
                    <a:pt x="355" y="53"/>
                  </a:cubicBezTo>
                  <a:cubicBezTo>
                    <a:pt x="355" y="53"/>
                    <a:pt x="355" y="53"/>
                    <a:pt x="355" y="53"/>
                  </a:cubicBezTo>
                  <a:cubicBezTo>
                    <a:pt x="354" y="57"/>
                    <a:pt x="352" y="61"/>
                    <a:pt x="351" y="65"/>
                  </a:cubicBezTo>
                  <a:cubicBezTo>
                    <a:pt x="345" y="64"/>
                    <a:pt x="340" y="63"/>
                    <a:pt x="335" y="63"/>
                  </a:cubicBezTo>
                  <a:cubicBezTo>
                    <a:pt x="335" y="63"/>
                    <a:pt x="335" y="63"/>
                    <a:pt x="335" y="63"/>
                  </a:cubicBezTo>
                  <a:cubicBezTo>
                    <a:pt x="335" y="63"/>
                    <a:pt x="335" y="63"/>
                    <a:pt x="335" y="63"/>
                  </a:cubicBezTo>
                  <a:cubicBezTo>
                    <a:pt x="334" y="70"/>
                    <a:pt x="334" y="70"/>
                    <a:pt x="334" y="70"/>
                  </a:cubicBezTo>
                  <a:cubicBezTo>
                    <a:pt x="334" y="70"/>
                    <a:pt x="334" y="70"/>
                    <a:pt x="334" y="70"/>
                  </a:cubicBezTo>
                  <a:cubicBezTo>
                    <a:pt x="335" y="63"/>
                    <a:pt x="335" y="63"/>
                    <a:pt x="335" y="63"/>
                  </a:cubicBezTo>
                  <a:cubicBezTo>
                    <a:pt x="335" y="63"/>
                    <a:pt x="335" y="63"/>
                    <a:pt x="335" y="63"/>
                  </a:cubicBezTo>
                  <a:cubicBezTo>
                    <a:pt x="335" y="63"/>
                    <a:pt x="335" y="63"/>
                    <a:pt x="335" y="63"/>
                  </a:cubicBezTo>
                  <a:cubicBezTo>
                    <a:pt x="329" y="62"/>
                    <a:pt x="324" y="62"/>
                    <a:pt x="320" y="62"/>
                  </a:cubicBezTo>
                  <a:cubicBezTo>
                    <a:pt x="319" y="58"/>
                    <a:pt x="318" y="53"/>
                    <a:pt x="317" y="49"/>
                  </a:cubicBezTo>
                  <a:cubicBezTo>
                    <a:pt x="317" y="49"/>
                    <a:pt x="317" y="49"/>
                    <a:pt x="317" y="49"/>
                  </a:cubicBezTo>
                  <a:cubicBezTo>
                    <a:pt x="317" y="49"/>
                    <a:pt x="317" y="48"/>
                    <a:pt x="317" y="48"/>
                  </a:cubicBezTo>
                  <a:cubicBezTo>
                    <a:pt x="316" y="47"/>
                    <a:pt x="316" y="47"/>
                    <a:pt x="315" y="47"/>
                  </a:cubicBezTo>
                  <a:cubicBezTo>
                    <a:pt x="309" y="47"/>
                    <a:pt x="303" y="48"/>
                    <a:pt x="298" y="49"/>
                  </a:cubicBezTo>
                  <a:cubicBezTo>
                    <a:pt x="297" y="49"/>
                    <a:pt x="297" y="49"/>
                    <a:pt x="296" y="50"/>
                  </a:cubicBezTo>
                  <a:cubicBezTo>
                    <a:pt x="296" y="50"/>
                    <a:pt x="296" y="51"/>
                    <a:pt x="296" y="51"/>
                  </a:cubicBezTo>
                  <a:cubicBezTo>
                    <a:pt x="296" y="51"/>
                    <a:pt x="296" y="51"/>
                    <a:pt x="296" y="51"/>
                  </a:cubicBezTo>
                  <a:cubicBezTo>
                    <a:pt x="296" y="56"/>
                    <a:pt x="296" y="60"/>
                    <a:pt x="297" y="65"/>
                  </a:cubicBezTo>
                  <a:cubicBezTo>
                    <a:pt x="291" y="66"/>
                    <a:pt x="286" y="67"/>
                    <a:pt x="282" y="68"/>
                  </a:cubicBezTo>
                  <a:cubicBezTo>
                    <a:pt x="282" y="68"/>
                    <a:pt x="282" y="68"/>
                    <a:pt x="282" y="68"/>
                  </a:cubicBezTo>
                  <a:cubicBezTo>
                    <a:pt x="282" y="69"/>
                    <a:pt x="282" y="69"/>
                    <a:pt x="282" y="69"/>
                  </a:cubicBezTo>
                  <a:cubicBezTo>
                    <a:pt x="284" y="75"/>
                    <a:pt x="284" y="75"/>
                    <a:pt x="284" y="75"/>
                  </a:cubicBezTo>
                  <a:cubicBezTo>
                    <a:pt x="284" y="75"/>
                    <a:pt x="284" y="75"/>
                    <a:pt x="284" y="75"/>
                  </a:cubicBezTo>
                  <a:cubicBezTo>
                    <a:pt x="282" y="69"/>
                    <a:pt x="282" y="69"/>
                    <a:pt x="282" y="69"/>
                  </a:cubicBezTo>
                  <a:cubicBezTo>
                    <a:pt x="281" y="69"/>
                    <a:pt x="281" y="69"/>
                    <a:pt x="281" y="69"/>
                  </a:cubicBezTo>
                  <a:cubicBezTo>
                    <a:pt x="281" y="69"/>
                    <a:pt x="281" y="69"/>
                    <a:pt x="281" y="69"/>
                  </a:cubicBezTo>
                  <a:cubicBezTo>
                    <a:pt x="276" y="70"/>
                    <a:pt x="272" y="72"/>
                    <a:pt x="267" y="74"/>
                  </a:cubicBezTo>
                  <a:cubicBezTo>
                    <a:pt x="265" y="70"/>
                    <a:pt x="262" y="67"/>
                    <a:pt x="260" y="63"/>
                  </a:cubicBezTo>
                  <a:cubicBezTo>
                    <a:pt x="259" y="63"/>
                    <a:pt x="259" y="62"/>
                    <a:pt x="258" y="62"/>
                  </a:cubicBezTo>
                  <a:cubicBezTo>
                    <a:pt x="258" y="62"/>
                    <a:pt x="257" y="62"/>
                    <a:pt x="257" y="62"/>
                  </a:cubicBezTo>
                  <a:cubicBezTo>
                    <a:pt x="252" y="64"/>
                    <a:pt x="247" y="67"/>
                    <a:pt x="242" y="71"/>
                  </a:cubicBezTo>
                  <a:cubicBezTo>
                    <a:pt x="241" y="71"/>
                    <a:pt x="241" y="72"/>
                    <a:pt x="241" y="72"/>
                  </a:cubicBezTo>
                  <a:cubicBezTo>
                    <a:pt x="241" y="73"/>
                    <a:pt x="241" y="73"/>
                    <a:pt x="241" y="74"/>
                  </a:cubicBezTo>
                  <a:cubicBezTo>
                    <a:pt x="243" y="78"/>
                    <a:pt x="245" y="82"/>
                    <a:pt x="247" y="86"/>
                  </a:cubicBezTo>
                  <a:cubicBezTo>
                    <a:pt x="242" y="89"/>
                    <a:pt x="238" y="92"/>
                    <a:pt x="235" y="95"/>
                  </a:cubicBezTo>
                  <a:cubicBezTo>
                    <a:pt x="235" y="96"/>
                    <a:pt x="235" y="96"/>
                    <a:pt x="235" y="96"/>
                  </a:cubicBezTo>
                  <a:cubicBezTo>
                    <a:pt x="235" y="96"/>
                    <a:pt x="235" y="96"/>
                    <a:pt x="235" y="96"/>
                  </a:cubicBezTo>
                  <a:cubicBezTo>
                    <a:pt x="240" y="101"/>
                    <a:pt x="240" y="101"/>
                    <a:pt x="240" y="101"/>
                  </a:cubicBezTo>
                  <a:cubicBezTo>
                    <a:pt x="240" y="101"/>
                    <a:pt x="240" y="101"/>
                    <a:pt x="240" y="101"/>
                  </a:cubicBezTo>
                  <a:cubicBezTo>
                    <a:pt x="235" y="96"/>
                    <a:pt x="235" y="96"/>
                    <a:pt x="235" y="96"/>
                  </a:cubicBezTo>
                  <a:cubicBezTo>
                    <a:pt x="235" y="96"/>
                    <a:pt x="235" y="96"/>
                    <a:pt x="235" y="96"/>
                  </a:cubicBezTo>
                  <a:cubicBezTo>
                    <a:pt x="235" y="96"/>
                    <a:pt x="235" y="96"/>
                    <a:pt x="235" y="96"/>
                  </a:cubicBezTo>
                  <a:cubicBezTo>
                    <a:pt x="230" y="100"/>
                    <a:pt x="227" y="103"/>
                    <a:pt x="224" y="107"/>
                  </a:cubicBezTo>
                  <a:cubicBezTo>
                    <a:pt x="220" y="104"/>
                    <a:pt x="216" y="102"/>
                    <a:pt x="213" y="100"/>
                  </a:cubicBezTo>
                  <a:cubicBezTo>
                    <a:pt x="212" y="99"/>
                    <a:pt x="212" y="99"/>
                    <a:pt x="211" y="99"/>
                  </a:cubicBezTo>
                  <a:cubicBezTo>
                    <a:pt x="210" y="99"/>
                    <a:pt x="210" y="99"/>
                    <a:pt x="209" y="100"/>
                  </a:cubicBezTo>
                  <a:cubicBezTo>
                    <a:pt x="206" y="103"/>
                    <a:pt x="203" y="108"/>
                    <a:pt x="199" y="114"/>
                  </a:cubicBezTo>
                  <a:cubicBezTo>
                    <a:pt x="199" y="114"/>
                    <a:pt x="199" y="115"/>
                    <a:pt x="199" y="115"/>
                  </a:cubicBezTo>
                  <a:cubicBezTo>
                    <a:pt x="199" y="116"/>
                    <a:pt x="199" y="117"/>
                    <a:pt x="200" y="117"/>
                  </a:cubicBezTo>
                  <a:cubicBezTo>
                    <a:pt x="200" y="117"/>
                    <a:pt x="200" y="117"/>
                    <a:pt x="200" y="117"/>
                  </a:cubicBezTo>
                  <a:cubicBezTo>
                    <a:pt x="203" y="120"/>
                    <a:pt x="207" y="123"/>
                    <a:pt x="210" y="125"/>
                  </a:cubicBezTo>
                  <a:cubicBezTo>
                    <a:pt x="208" y="129"/>
                    <a:pt x="205" y="134"/>
                    <a:pt x="203" y="139"/>
                  </a:cubicBezTo>
                  <a:cubicBezTo>
                    <a:pt x="203" y="139"/>
                    <a:pt x="203" y="139"/>
                    <a:pt x="203" y="139"/>
                  </a:cubicBezTo>
                  <a:cubicBezTo>
                    <a:pt x="203" y="139"/>
                    <a:pt x="203" y="139"/>
                    <a:pt x="203" y="139"/>
                  </a:cubicBezTo>
                  <a:cubicBezTo>
                    <a:pt x="210" y="142"/>
                    <a:pt x="210" y="142"/>
                    <a:pt x="210" y="142"/>
                  </a:cubicBezTo>
                  <a:cubicBezTo>
                    <a:pt x="203" y="139"/>
                    <a:pt x="203" y="139"/>
                    <a:pt x="203" y="139"/>
                  </a:cubicBezTo>
                  <a:cubicBezTo>
                    <a:pt x="203" y="139"/>
                    <a:pt x="203" y="139"/>
                    <a:pt x="203" y="139"/>
                  </a:cubicBezTo>
                  <a:cubicBezTo>
                    <a:pt x="203" y="139"/>
                    <a:pt x="203" y="139"/>
                    <a:pt x="203" y="139"/>
                  </a:cubicBezTo>
                  <a:cubicBezTo>
                    <a:pt x="201" y="143"/>
                    <a:pt x="199" y="148"/>
                    <a:pt x="198" y="154"/>
                  </a:cubicBezTo>
                  <a:cubicBezTo>
                    <a:pt x="193" y="153"/>
                    <a:pt x="189" y="152"/>
                    <a:pt x="184" y="152"/>
                  </a:cubicBezTo>
                  <a:cubicBezTo>
                    <a:pt x="184" y="152"/>
                    <a:pt x="183" y="152"/>
                    <a:pt x="183" y="152"/>
                  </a:cubicBezTo>
                  <a:cubicBezTo>
                    <a:pt x="182" y="152"/>
                    <a:pt x="182" y="153"/>
                    <a:pt x="182" y="153"/>
                  </a:cubicBezTo>
                  <a:cubicBezTo>
                    <a:pt x="180" y="158"/>
                    <a:pt x="179" y="164"/>
                    <a:pt x="178" y="170"/>
                  </a:cubicBezTo>
                  <a:cubicBezTo>
                    <a:pt x="178" y="172"/>
                    <a:pt x="179" y="173"/>
                    <a:pt x="180" y="173"/>
                  </a:cubicBezTo>
                  <a:close/>
                  <a:moveTo>
                    <a:pt x="228" y="192"/>
                  </a:moveTo>
                  <a:cubicBezTo>
                    <a:pt x="228" y="140"/>
                    <a:pt x="271" y="98"/>
                    <a:pt x="322" y="98"/>
                  </a:cubicBezTo>
                  <a:cubicBezTo>
                    <a:pt x="374" y="98"/>
                    <a:pt x="416" y="140"/>
                    <a:pt x="416" y="192"/>
                  </a:cubicBezTo>
                  <a:cubicBezTo>
                    <a:pt x="416" y="244"/>
                    <a:pt x="374" y="286"/>
                    <a:pt x="322" y="286"/>
                  </a:cubicBezTo>
                  <a:cubicBezTo>
                    <a:pt x="271" y="286"/>
                    <a:pt x="228" y="244"/>
                    <a:pt x="228" y="192"/>
                  </a:cubicBezTo>
                  <a:close/>
                </a:path>
              </a:pathLst>
            </a:custGeom>
            <a:solidFill>
              <a:srgbClr val="00B0F0"/>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nvGrpSpPr>
          <p:cNvPr id="63" name="组合 62"/>
          <p:cNvGrpSpPr/>
          <p:nvPr/>
        </p:nvGrpSpPr>
        <p:grpSpPr>
          <a:xfrm>
            <a:off x="2241148" y="2435199"/>
            <a:ext cx="2540539" cy="715823"/>
            <a:chOff x="2464303" y="-1386968"/>
            <a:chExt cx="2540539" cy="715823"/>
          </a:xfrm>
        </p:grpSpPr>
        <p:sp>
          <p:nvSpPr>
            <p:cNvPr id="64" name="文本框 88"/>
            <p:cNvSpPr txBox="1"/>
            <p:nvPr/>
          </p:nvSpPr>
          <p:spPr>
            <a:xfrm>
              <a:off x="2464303" y="-1386968"/>
              <a:ext cx="1164440" cy="377036"/>
            </a:xfrm>
            <a:prstGeom prst="rect">
              <a:avLst/>
            </a:prstGeom>
            <a:noFill/>
          </p:spPr>
          <p:txBody>
            <a:bodyPr wrap="non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000" b="1" kern="0" noProof="0" dirty="0" smtClean="0">
                  <a:solidFill>
                    <a:srgbClr val="0070C0"/>
                  </a:solidFill>
                  <a:latin typeface="Impact" panose="020B0806030902050204" pitchFamily="34" charset="0"/>
                  <a:ea typeface="微软雅黑" panose="020B0503020204020204" pitchFamily="34" charset="-122"/>
                </a:rPr>
                <a:t>文字标题</a:t>
              </a:r>
              <a:endParaRPr kumimoji="0" lang="zh-CN" altLang="en-US" sz="2000" b="1" i="0" u="none" strike="noStrike" kern="0" cap="none" spc="0" normalizeH="0" baseline="0" noProof="0" dirty="0">
                <a:ln>
                  <a:noFill/>
                </a:ln>
                <a:solidFill>
                  <a:srgbClr val="0070C0"/>
                </a:solidFill>
                <a:effectLst/>
                <a:uLnTx/>
                <a:uFillTx/>
                <a:latin typeface="Impact" panose="020B0806030902050204" pitchFamily="34" charset="0"/>
                <a:ea typeface="微软雅黑" panose="020B0503020204020204" pitchFamily="34" charset="-122"/>
              </a:endParaRPr>
            </a:p>
          </p:txBody>
        </p:sp>
        <p:sp>
          <p:nvSpPr>
            <p:cNvPr id="65" name="TextBox 49"/>
            <p:cNvSpPr txBox="1"/>
            <p:nvPr/>
          </p:nvSpPr>
          <p:spPr>
            <a:xfrm>
              <a:off x="2464304" y="-955848"/>
              <a:ext cx="2540538" cy="284703"/>
            </a:xfrm>
            <a:prstGeom prst="rect">
              <a:avLst/>
            </a:prstGeom>
            <a:noFill/>
            <a:ln w="3175">
              <a:noFill/>
            </a:ln>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mn-ea"/>
                  <a:cs typeface="Arial Unicode MS" panose="020B0604020202020204" charset="-122"/>
                  <a:sym typeface="Batang" panose="02030600000101010101" charset="-127"/>
                </a:rPr>
                <a:t>在此处添加相关的文字概述</a:t>
              </a:r>
              <a:endParaRPr kumimoji="0" lang="en-US" altLang="zh-CN" sz="1400" b="0" i="0" u="none" strike="noStrike" kern="0" cap="none" spc="0" normalizeH="0" baseline="0" noProof="0" dirty="0" smtClean="0">
                <a:ln>
                  <a:noFill/>
                </a:ln>
                <a:solidFill>
                  <a:sysClr val="windowText" lastClr="000000">
                    <a:lumMod val="65000"/>
                    <a:lumOff val="35000"/>
                  </a:sysClr>
                </a:solidFill>
                <a:effectLst/>
                <a:uLnTx/>
                <a:uFillTx/>
                <a:latin typeface="+mn-ea"/>
                <a:cs typeface="Arial Unicode MS" panose="020B0604020202020204" charset="-122"/>
                <a:sym typeface="Batang" panose="02030600000101010101" charset="-127"/>
              </a:endParaRPr>
            </a:p>
          </p:txBody>
        </p:sp>
      </p:grpSp>
      <p:grpSp>
        <p:nvGrpSpPr>
          <p:cNvPr id="8" name="组合 7"/>
          <p:cNvGrpSpPr/>
          <p:nvPr/>
        </p:nvGrpSpPr>
        <p:grpSpPr>
          <a:xfrm>
            <a:off x="1785152" y="3419816"/>
            <a:ext cx="3254897" cy="1083628"/>
            <a:chOff x="2008307" y="3505140"/>
            <a:chExt cx="3254897" cy="1083628"/>
          </a:xfrm>
        </p:grpSpPr>
        <p:sp>
          <p:nvSpPr>
            <p:cNvPr id="114" name="Freeform 6"/>
            <p:cNvSpPr/>
            <p:nvPr/>
          </p:nvSpPr>
          <p:spPr bwMode="auto">
            <a:xfrm>
              <a:off x="2008307" y="3505140"/>
              <a:ext cx="3254897" cy="1083628"/>
            </a:xfrm>
            <a:custGeom>
              <a:avLst/>
              <a:gdLst>
                <a:gd name="T0" fmla="*/ 2484 w 2802"/>
                <a:gd name="T1" fmla="*/ 930 h 930"/>
                <a:gd name="T2" fmla="*/ 2580 w 2802"/>
                <a:gd name="T3" fmla="*/ 874 h 930"/>
                <a:gd name="T4" fmla="*/ 2784 w 2802"/>
                <a:gd name="T5" fmla="*/ 521 h 930"/>
                <a:gd name="T6" fmla="*/ 2784 w 2802"/>
                <a:gd name="T7" fmla="*/ 409 h 930"/>
                <a:gd name="T8" fmla="*/ 2580 w 2802"/>
                <a:gd name="T9" fmla="*/ 56 h 930"/>
                <a:gd name="T10" fmla="*/ 2484 w 2802"/>
                <a:gd name="T11" fmla="*/ 0 h 930"/>
                <a:gd name="T12" fmla="*/ 319 w 2802"/>
                <a:gd name="T13" fmla="*/ 0 h 930"/>
                <a:gd name="T14" fmla="*/ 222 w 2802"/>
                <a:gd name="T15" fmla="*/ 56 h 930"/>
                <a:gd name="T16" fmla="*/ 18 w 2802"/>
                <a:gd name="T17" fmla="*/ 409 h 930"/>
                <a:gd name="T18" fmla="*/ 18 w 2802"/>
                <a:gd name="T19" fmla="*/ 521 h 930"/>
                <a:gd name="T20" fmla="*/ 222 w 2802"/>
                <a:gd name="T21" fmla="*/ 874 h 930"/>
                <a:gd name="T22" fmla="*/ 319 w 2802"/>
                <a:gd name="T23" fmla="*/ 930 h 930"/>
                <a:gd name="T24" fmla="*/ 2484 w 2802"/>
                <a:gd name="T25"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02" h="930">
                  <a:moveTo>
                    <a:pt x="2484" y="930"/>
                  </a:moveTo>
                  <a:cubicBezTo>
                    <a:pt x="2519" y="930"/>
                    <a:pt x="2562" y="905"/>
                    <a:pt x="2580" y="874"/>
                  </a:cubicBezTo>
                  <a:cubicBezTo>
                    <a:pt x="2784" y="521"/>
                    <a:pt x="2784" y="521"/>
                    <a:pt x="2784" y="521"/>
                  </a:cubicBezTo>
                  <a:cubicBezTo>
                    <a:pt x="2802" y="490"/>
                    <a:pt x="2802" y="440"/>
                    <a:pt x="2784" y="409"/>
                  </a:cubicBezTo>
                  <a:cubicBezTo>
                    <a:pt x="2580" y="56"/>
                    <a:pt x="2580" y="56"/>
                    <a:pt x="2580" y="56"/>
                  </a:cubicBezTo>
                  <a:cubicBezTo>
                    <a:pt x="2562" y="25"/>
                    <a:pt x="2519" y="0"/>
                    <a:pt x="2484" y="0"/>
                  </a:cubicBezTo>
                  <a:cubicBezTo>
                    <a:pt x="319" y="0"/>
                    <a:pt x="319" y="0"/>
                    <a:pt x="319" y="0"/>
                  </a:cubicBezTo>
                  <a:cubicBezTo>
                    <a:pt x="283" y="0"/>
                    <a:pt x="240" y="25"/>
                    <a:pt x="222" y="56"/>
                  </a:cubicBezTo>
                  <a:cubicBezTo>
                    <a:pt x="18" y="409"/>
                    <a:pt x="18" y="409"/>
                    <a:pt x="18" y="409"/>
                  </a:cubicBezTo>
                  <a:cubicBezTo>
                    <a:pt x="0" y="440"/>
                    <a:pt x="0" y="490"/>
                    <a:pt x="18" y="521"/>
                  </a:cubicBezTo>
                  <a:cubicBezTo>
                    <a:pt x="222" y="874"/>
                    <a:pt x="222" y="874"/>
                    <a:pt x="222" y="874"/>
                  </a:cubicBezTo>
                  <a:cubicBezTo>
                    <a:pt x="240" y="905"/>
                    <a:pt x="283" y="930"/>
                    <a:pt x="319" y="930"/>
                  </a:cubicBezTo>
                  <a:lnTo>
                    <a:pt x="2484" y="930"/>
                  </a:lnTo>
                  <a:close/>
                </a:path>
              </a:pathLst>
            </a:custGeom>
            <a:solidFill>
              <a:srgbClr val="00B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15" name="Freeform 7"/>
            <p:cNvSpPr>
              <a:spLocks noEditPoints="1"/>
            </p:cNvSpPr>
            <p:nvPr/>
          </p:nvSpPr>
          <p:spPr bwMode="auto">
            <a:xfrm>
              <a:off x="2073505" y="3564784"/>
              <a:ext cx="3124501" cy="964340"/>
            </a:xfrm>
            <a:custGeom>
              <a:avLst/>
              <a:gdLst>
                <a:gd name="T0" fmla="*/ 2428 w 2690"/>
                <a:gd name="T1" fmla="*/ 828 h 828"/>
                <a:gd name="T2" fmla="*/ 2480 w 2690"/>
                <a:gd name="T3" fmla="*/ 798 h 828"/>
                <a:gd name="T4" fmla="*/ 2684 w 2690"/>
                <a:gd name="T5" fmla="*/ 444 h 828"/>
                <a:gd name="T6" fmla="*/ 2690 w 2690"/>
                <a:gd name="T7" fmla="*/ 414 h 828"/>
                <a:gd name="T8" fmla="*/ 2684 w 2690"/>
                <a:gd name="T9" fmla="*/ 384 h 828"/>
                <a:gd name="T10" fmla="*/ 2480 w 2690"/>
                <a:gd name="T11" fmla="*/ 31 h 828"/>
                <a:gd name="T12" fmla="*/ 2428 w 2690"/>
                <a:gd name="T13" fmla="*/ 0 h 828"/>
                <a:gd name="T14" fmla="*/ 263 w 2690"/>
                <a:gd name="T15" fmla="*/ 0 h 828"/>
                <a:gd name="T16" fmla="*/ 210 w 2690"/>
                <a:gd name="T17" fmla="*/ 31 h 828"/>
                <a:gd name="T18" fmla="*/ 6 w 2690"/>
                <a:gd name="T19" fmla="*/ 384 h 828"/>
                <a:gd name="T20" fmla="*/ 0 w 2690"/>
                <a:gd name="T21" fmla="*/ 414 h 828"/>
                <a:gd name="T22" fmla="*/ 6 w 2690"/>
                <a:gd name="T23" fmla="*/ 445 h 828"/>
                <a:gd name="T24" fmla="*/ 210 w 2690"/>
                <a:gd name="T25" fmla="*/ 798 h 828"/>
                <a:gd name="T26" fmla="*/ 263 w 2690"/>
                <a:gd name="T27" fmla="*/ 828 h 828"/>
                <a:gd name="T28" fmla="*/ 2428 w 2690"/>
                <a:gd name="T29" fmla="*/ 828 h 828"/>
                <a:gd name="T30" fmla="*/ 2528 w 2690"/>
                <a:gd name="T31" fmla="*/ 549 h 828"/>
                <a:gd name="T32" fmla="*/ 2519 w 2690"/>
                <a:gd name="T33" fmla="*/ 515 h 828"/>
                <a:gd name="T34" fmla="*/ 2578 w 2690"/>
                <a:gd name="T35" fmla="*/ 414 h 828"/>
                <a:gd name="T36" fmla="*/ 2519 w 2690"/>
                <a:gd name="T37" fmla="*/ 313 h 828"/>
                <a:gd name="T38" fmla="*/ 2528 w 2690"/>
                <a:gd name="T39" fmla="*/ 280 h 828"/>
                <a:gd name="T40" fmla="*/ 2562 w 2690"/>
                <a:gd name="T41" fmla="*/ 289 h 828"/>
                <a:gd name="T42" fmla="*/ 2634 w 2690"/>
                <a:gd name="T43" fmla="*/ 414 h 828"/>
                <a:gd name="T44" fmla="*/ 2562 w 2690"/>
                <a:gd name="T45" fmla="*/ 540 h 828"/>
                <a:gd name="T46" fmla="*/ 2541 w 2690"/>
                <a:gd name="T47" fmla="*/ 552 h 828"/>
                <a:gd name="T48" fmla="*/ 2528 w 2690"/>
                <a:gd name="T49" fmla="*/ 549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90" h="828">
                  <a:moveTo>
                    <a:pt x="2428" y="828"/>
                  </a:moveTo>
                  <a:cubicBezTo>
                    <a:pt x="2445" y="828"/>
                    <a:pt x="2471" y="813"/>
                    <a:pt x="2480" y="798"/>
                  </a:cubicBezTo>
                  <a:cubicBezTo>
                    <a:pt x="2684" y="444"/>
                    <a:pt x="2684" y="444"/>
                    <a:pt x="2684" y="444"/>
                  </a:cubicBezTo>
                  <a:cubicBezTo>
                    <a:pt x="2687" y="439"/>
                    <a:pt x="2690" y="428"/>
                    <a:pt x="2690" y="414"/>
                  </a:cubicBezTo>
                  <a:cubicBezTo>
                    <a:pt x="2690" y="400"/>
                    <a:pt x="2687" y="389"/>
                    <a:pt x="2684" y="384"/>
                  </a:cubicBezTo>
                  <a:cubicBezTo>
                    <a:pt x="2480" y="31"/>
                    <a:pt x="2480" y="31"/>
                    <a:pt x="2480" y="31"/>
                  </a:cubicBezTo>
                  <a:cubicBezTo>
                    <a:pt x="2471" y="16"/>
                    <a:pt x="2445" y="0"/>
                    <a:pt x="2428" y="0"/>
                  </a:cubicBezTo>
                  <a:cubicBezTo>
                    <a:pt x="263" y="0"/>
                    <a:pt x="263" y="0"/>
                    <a:pt x="263"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3" y="828"/>
                  </a:cubicBezTo>
                  <a:lnTo>
                    <a:pt x="2428" y="828"/>
                  </a:lnTo>
                  <a:close/>
                  <a:moveTo>
                    <a:pt x="2528" y="549"/>
                  </a:moveTo>
                  <a:cubicBezTo>
                    <a:pt x="2517" y="542"/>
                    <a:pt x="2513" y="527"/>
                    <a:pt x="2519" y="515"/>
                  </a:cubicBezTo>
                  <a:cubicBezTo>
                    <a:pt x="2578" y="414"/>
                    <a:pt x="2578" y="414"/>
                    <a:pt x="2578" y="414"/>
                  </a:cubicBezTo>
                  <a:cubicBezTo>
                    <a:pt x="2519" y="313"/>
                    <a:pt x="2519" y="313"/>
                    <a:pt x="2519" y="313"/>
                  </a:cubicBezTo>
                  <a:cubicBezTo>
                    <a:pt x="2513" y="301"/>
                    <a:pt x="2517" y="287"/>
                    <a:pt x="2528" y="280"/>
                  </a:cubicBezTo>
                  <a:cubicBezTo>
                    <a:pt x="2540" y="273"/>
                    <a:pt x="2555" y="277"/>
                    <a:pt x="2562" y="289"/>
                  </a:cubicBezTo>
                  <a:cubicBezTo>
                    <a:pt x="2634" y="414"/>
                    <a:pt x="2634" y="414"/>
                    <a:pt x="2634" y="414"/>
                  </a:cubicBezTo>
                  <a:cubicBezTo>
                    <a:pt x="2562" y="540"/>
                    <a:pt x="2562" y="540"/>
                    <a:pt x="2562" y="540"/>
                  </a:cubicBezTo>
                  <a:cubicBezTo>
                    <a:pt x="2557" y="547"/>
                    <a:pt x="2549" y="552"/>
                    <a:pt x="2541" y="552"/>
                  </a:cubicBezTo>
                  <a:cubicBezTo>
                    <a:pt x="2536" y="552"/>
                    <a:pt x="2532" y="551"/>
                    <a:pt x="2528" y="549"/>
                  </a:cubicBez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116" name="Freeform 8"/>
            <p:cNvSpPr/>
            <p:nvPr/>
          </p:nvSpPr>
          <p:spPr bwMode="auto">
            <a:xfrm>
              <a:off x="2073505" y="3564784"/>
              <a:ext cx="3124501" cy="964340"/>
            </a:xfrm>
            <a:custGeom>
              <a:avLst/>
              <a:gdLst>
                <a:gd name="T0" fmla="*/ 8034164 w 2690"/>
                <a:gd name="T1" fmla="*/ 2746375 h 828"/>
                <a:gd name="T2" fmla="*/ 8206231 w 2690"/>
                <a:gd name="T3" fmla="*/ 2646869 h 828"/>
                <a:gd name="T4" fmla="*/ 8881259 w 2690"/>
                <a:gd name="T5" fmla="*/ 1472694 h 828"/>
                <a:gd name="T6" fmla="*/ 8901113 w 2690"/>
                <a:gd name="T7" fmla="*/ 1373188 h 828"/>
                <a:gd name="T8" fmla="*/ 8881259 w 2690"/>
                <a:gd name="T9" fmla="*/ 1273681 h 828"/>
                <a:gd name="T10" fmla="*/ 8206231 w 2690"/>
                <a:gd name="T11" fmla="*/ 102823 h 828"/>
                <a:gd name="T12" fmla="*/ 8034164 w 2690"/>
                <a:gd name="T13" fmla="*/ 0 h 828"/>
                <a:gd name="T14" fmla="*/ 870258 w 2690"/>
                <a:gd name="T15" fmla="*/ 0 h 828"/>
                <a:gd name="T16" fmla="*/ 694882 w 2690"/>
                <a:gd name="T17" fmla="*/ 102823 h 828"/>
                <a:gd name="T18" fmla="*/ 19854 w 2690"/>
                <a:gd name="T19" fmla="*/ 1273681 h 828"/>
                <a:gd name="T20" fmla="*/ 0 w 2690"/>
                <a:gd name="T21" fmla="*/ 1373188 h 828"/>
                <a:gd name="T22" fmla="*/ 19854 w 2690"/>
                <a:gd name="T23" fmla="*/ 1476011 h 828"/>
                <a:gd name="T24" fmla="*/ 694882 w 2690"/>
                <a:gd name="T25" fmla="*/ 2646869 h 828"/>
                <a:gd name="T26" fmla="*/ 870258 w 2690"/>
                <a:gd name="T27" fmla="*/ 2746375 h 828"/>
                <a:gd name="T28" fmla="*/ 8034164 w 2690"/>
                <a:gd name="T29" fmla="*/ 2746375 h 8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90" h="828">
                  <a:moveTo>
                    <a:pt x="2428" y="828"/>
                  </a:moveTo>
                  <a:cubicBezTo>
                    <a:pt x="2445" y="828"/>
                    <a:pt x="2471" y="813"/>
                    <a:pt x="2480" y="798"/>
                  </a:cubicBezTo>
                  <a:cubicBezTo>
                    <a:pt x="2684" y="444"/>
                    <a:pt x="2684" y="444"/>
                    <a:pt x="2684" y="444"/>
                  </a:cubicBezTo>
                  <a:cubicBezTo>
                    <a:pt x="2687" y="439"/>
                    <a:pt x="2690" y="428"/>
                    <a:pt x="2690" y="414"/>
                  </a:cubicBezTo>
                  <a:cubicBezTo>
                    <a:pt x="2690" y="400"/>
                    <a:pt x="2687" y="389"/>
                    <a:pt x="2684" y="384"/>
                  </a:cubicBezTo>
                  <a:cubicBezTo>
                    <a:pt x="2480" y="31"/>
                    <a:pt x="2480" y="31"/>
                    <a:pt x="2480" y="31"/>
                  </a:cubicBezTo>
                  <a:cubicBezTo>
                    <a:pt x="2471" y="16"/>
                    <a:pt x="2445" y="0"/>
                    <a:pt x="2428" y="0"/>
                  </a:cubicBezTo>
                  <a:cubicBezTo>
                    <a:pt x="263" y="0"/>
                    <a:pt x="263" y="0"/>
                    <a:pt x="263"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3" y="828"/>
                  </a:cubicBezTo>
                  <a:lnTo>
                    <a:pt x="2428" y="828"/>
                  </a:lnTo>
                  <a:close/>
                </a:path>
              </a:pathLst>
            </a:custGeom>
            <a:noFill/>
            <a:ln w="22225"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nvGrpSpPr>
          <p:cNvPr id="67" name="组合 66"/>
          <p:cNvGrpSpPr/>
          <p:nvPr/>
        </p:nvGrpSpPr>
        <p:grpSpPr>
          <a:xfrm>
            <a:off x="758140" y="3419816"/>
            <a:ext cx="1212576" cy="1083628"/>
            <a:chOff x="981295" y="3505140"/>
            <a:chExt cx="1212576" cy="1083628"/>
          </a:xfrm>
        </p:grpSpPr>
        <p:sp>
          <p:nvSpPr>
            <p:cNvPr id="68" name="Freeform 10"/>
            <p:cNvSpPr/>
            <p:nvPr/>
          </p:nvSpPr>
          <p:spPr bwMode="auto">
            <a:xfrm>
              <a:off x="981295" y="3505140"/>
              <a:ext cx="1212576" cy="1083628"/>
            </a:xfrm>
            <a:custGeom>
              <a:avLst/>
              <a:gdLst>
                <a:gd name="T0" fmla="*/ 726 w 1044"/>
                <a:gd name="T1" fmla="*/ 930 h 930"/>
                <a:gd name="T2" fmla="*/ 823 w 1044"/>
                <a:gd name="T3" fmla="*/ 874 h 930"/>
                <a:gd name="T4" fmla="*/ 1027 w 1044"/>
                <a:gd name="T5" fmla="*/ 521 h 930"/>
                <a:gd name="T6" fmla="*/ 1027 w 1044"/>
                <a:gd name="T7" fmla="*/ 409 h 930"/>
                <a:gd name="T8" fmla="*/ 823 w 1044"/>
                <a:gd name="T9" fmla="*/ 56 h 930"/>
                <a:gd name="T10" fmla="*/ 726 w 1044"/>
                <a:gd name="T11" fmla="*/ 0 h 930"/>
                <a:gd name="T12" fmla="*/ 318 w 1044"/>
                <a:gd name="T13" fmla="*/ 0 h 930"/>
                <a:gd name="T14" fmla="*/ 222 w 1044"/>
                <a:gd name="T15" fmla="*/ 56 h 930"/>
                <a:gd name="T16" fmla="*/ 18 w 1044"/>
                <a:gd name="T17" fmla="*/ 409 h 930"/>
                <a:gd name="T18" fmla="*/ 18 w 1044"/>
                <a:gd name="T19" fmla="*/ 521 h 930"/>
                <a:gd name="T20" fmla="*/ 222 w 1044"/>
                <a:gd name="T21" fmla="*/ 874 h 930"/>
                <a:gd name="T22" fmla="*/ 318 w 1044"/>
                <a:gd name="T23" fmla="*/ 930 h 930"/>
                <a:gd name="T24" fmla="*/ 726 w 1044"/>
                <a:gd name="T25" fmla="*/ 93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4" h="930">
                  <a:moveTo>
                    <a:pt x="726" y="930"/>
                  </a:moveTo>
                  <a:cubicBezTo>
                    <a:pt x="762" y="930"/>
                    <a:pt x="805" y="905"/>
                    <a:pt x="823" y="874"/>
                  </a:cubicBezTo>
                  <a:cubicBezTo>
                    <a:pt x="1027" y="521"/>
                    <a:pt x="1027" y="521"/>
                    <a:pt x="1027" y="521"/>
                  </a:cubicBezTo>
                  <a:cubicBezTo>
                    <a:pt x="1044" y="490"/>
                    <a:pt x="1044" y="440"/>
                    <a:pt x="1027" y="409"/>
                  </a:cubicBezTo>
                  <a:cubicBezTo>
                    <a:pt x="823" y="56"/>
                    <a:pt x="823" y="56"/>
                    <a:pt x="823" y="56"/>
                  </a:cubicBezTo>
                  <a:cubicBezTo>
                    <a:pt x="805" y="25"/>
                    <a:pt x="762" y="0"/>
                    <a:pt x="726" y="0"/>
                  </a:cubicBezTo>
                  <a:cubicBezTo>
                    <a:pt x="318" y="0"/>
                    <a:pt x="318" y="0"/>
                    <a:pt x="318" y="0"/>
                  </a:cubicBezTo>
                  <a:cubicBezTo>
                    <a:pt x="283" y="0"/>
                    <a:pt x="239" y="25"/>
                    <a:pt x="222" y="56"/>
                  </a:cubicBezTo>
                  <a:cubicBezTo>
                    <a:pt x="18" y="409"/>
                    <a:pt x="18" y="409"/>
                    <a:pt x="18" y="409"/>
                  </a:cubicBezTo>
                  <a:cubicBezTo>
                    <a:pt x="0" y="440"/>
                    <a:pt x="0" y="490"/>
                    <a:pt x="18" y="521"/>
                  </a:cubicBezTo>
                  <a:cubicBezTo>
                    <a:pt x="222" y="874"/>
                    <a:pt x="222" y="874"/>
                    <a:pt x="222" y="874"/>
                  </a:cubicBezTo>
                  <a:cubicBezTo>
                    <a:pt x="239" y="905"/>
                    <a:pt x="283" y="930"/>
                    <a:pt x="318" y="930"/>
                  </a:cubicBezTo>
                  <a:lnTo>
                    <a:pt x="726" y="930"/>
                  </a:lnTo>
                  <a:close/>
                </a:path>
              </a:pathLst>
            </a:custGeom>
            <a:solidFill>
              <a:srgbClr val="0070C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69" name="Freeform 11"/>
            <p:cNvSpPr>
              <a:spLocks noEditPoints="1"/>
            </p:cNvSpPr>
            <p:nvPr/>
          </p:nvSpPr>
          <p:spPr bwMode="auto">
            <a:xfrm>
              <a:off x="1046493" y="3564784"/>
              <a:ext cx="1083851" cy="964340"/>
            </a:xfrm>
            <a:custGeom>
              <a:avLst/>
              <a:gdLst>
                <a:gd name="T0" fmla="*/ 670 w 933"/>
                <a:gd name="T1" fmla="*/ 828 h 828"/>
                <a:gd name="T2" fmla="*/ 723 w 933"/>
                <a:gd name="T3" fmla="*/ 798 h 828"/>
                <a:gd name="T4" fmla="*/ 926 w 933"/>
                <a:gd name="T5" fmla="*/ 444 h 828"/>
                <a:gd name="T6" fmla="*/ 933 w 933"/>
                <a:gd name="T7" fmla="*/ 414 h 828"/>
                <a:gd name="T8" fmla="*/ 926 w 933"/>
                <a:gd name="T9" fmla="*/ 384 h 828"/>
                <a:gd name="T10" fmla="*/ 723 w 933"/>
                <a:gd name="T11" fmla="*/ 31 h 828"/>
                <a:gd name="T12" fmla="*/ 670 w 933"/>
                <a:gd name="T13" fmla="*/ 0 h 828"/>
                <a:gd name="T14" fmla="*/ 262 w 933"/>
                <a:gd name="T15" fmla="*/ 0 h 828"/>
                <a:gd name="T16" fmla="*/ 210 w 933"/>
                <a:gd name="T17" fmla="*/ 31 h 828"/>
                <a:gd name="T18" fmla="*/ 6 w 933"/>
                <a:gd name="T19" fmla="*/ 384 h 828"/>
                <a:gd name="T20" fmla="*/ 0 w 933"/>
                <a:gd name="T21" fmla="*/ 414 h 828"/>
                <a:gd name="T22" fmla="*/ 6 w 933"/>
                <a:gd name="T23" fmla="*/ 445 h 828"/>
                <a:gd name="T24" fmla="*/ 210 w 933"/>
                <a:gd name="T25" fmla="*/ 798 h 828"/>
                <a:gd name="T26" fmla="*/ 262 w 933"/>
                <a:gd name="T27" fmla="*/ 828 h 828"/>
                <a:gd name="T28" fmla="*/ 670 w 933"/>
                <a:gd name="T29" fmla="*/ 828 h 828"/>
                <a:gd name="T30" fmla="*/ 771 w 933"/>
                <a:gd name="T31" fmla="*/ 549 h 828"/>
                <a:gd name="T32" fmla="*/ 762 w 933"/>
                <a:gd name="T33" fmla="*/ 515 h 828"/>
                <a:gd name="T34" fmla="*/ 820 w 933"/>
                <a:gd name="T35" fmla="*/ 414 h 828"/>
                <a:gd name="T36" fmla="*/ 762 w 933"/>
                <a:gd name="T37" fmla="*/ 313 h 828"/>
                <a:gd name="T38" fmla="*/ 771 w 933"/>
                <a:gd name="T39" fmla="*/ 280 h 828"/>
                <a:gd name="T40" fmla="*/ 804 w 933"/>
                <a:gd name="T41" fmla="*/ 289 h 828"/>
                <a:gd name="T42" fmla="*/ 877 w 933"/>
                <a:gd name="T43" fmla="*/ 414 h 828"/>
                <a:gd name="T44" fmla="*/ 804 w 933"/>
                <a:gd name="T45" fmla="*/ 540 h 828"/>
                <a:gd name="T46" fmla="*/ 783 w 933"/>
                <a:gd name="T47" fmla="*/ 552 h 828"/>
                <a:gd name="T48" fmla="*/ 771 w 933"/>
                <a:gd name="T49" fmla="*/ 549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33" h="828">
                  <a:moveTo>
                    <a:pt x="670" y="828"/>
                  </a:moveTo>
                  <a:cubicBezTo>
                    <a:pt x="687" y="828"/>
                    <a:pt x="714" y="813"/>
                    <a:pt x="723" y="798"/>
                  </a:cubicBezTo>
                  <a:cubicBezTo>
                    <a:pt x="926" y="444"/>
                    <a:pt x="926" y="444"/>
                    <a:pt x="926" y="444"/>
                  </a:cubicBezTo>
                  <a:cubicBezTo>
                    <a:pt x="930" y="439"/>
                    <a:pt x="933" y="428"/>
                    <a:pt x="933" y="414"/>
                  </a:cubicBezTo>
                  <a:cubicBezTo>
                    <a:pt x="933" y="400"/>
                    <a:pt x="930" y="389"/>
                    <a:pt x="926" y="384"/>
                  </a:cubicBezTo>
                  <a:cubicBezTo>
                    <a:pt x="723" y="31"/>
                    <a:pt x="723" y="31"/>
                    <a:pt x="723" y="31"/>
                  </a:cubicBezTo>
                  <a:cubicBezTo>
                    <a:pt x="714" y="16"/>
                    <a:pt x="687" y="0"/>
                    <a:pt x="670" y="0"/>
                  </a:cubicBezTo>
                  <a:cubicBezTo>
                    <a:pt x="262" y="0"/>
                    <a:pt x="262" y="0"/>
                    <a:pt x="262"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2" y="828"/>
                  </a:cubicBezTo>
                  <a:lnTo>
                    <a:pt x="670" y="828"/>
                  </a:lnTo>
                  <a:close/>
                  <a:moveTo>
                    <a:pt x="771" y="549"/>
                  </a:moveTo>
                  <a:cubicBezTo>
                    <a:pt x="759" y="542"/>
                    <a:pt x="755" y="527"/>
                    <a:pt x="762" y="515"/>
                  </a:cubicBezTo>
                  <a:cubicBezTo>
                    <a:pt x="820" y="414"/>
                    <a:pt x="820" y="414"/>
                    <a:pt x="820" y="414"/>
                  </a:cubicBezTo>
                  <a:cubicBezTo>
                    <a:pt x="762" y="313"/>
                    <a:pt x="762" y="313"/>
                    <a:pt x="762" y="313"/>
                  </a:cubicBezTo>
                  <a:cubicBezTo>
                    <a:pt x="755" y="301"/>
                    <a:pt x="759" y="287"/>
                    <a:pt x="771" y="280"/>
                  </a:cubicBezTo>
                  <a:cubicBezTo>
                    <a:pt x="783" y="273"/>
                    <a:pt x="798" y="277"/>
                    <a:pt x="804" y="289"/>
                  </a:cubicBezTo>
                  <a:cubicBezTo>
                    <a:pt x="877" y="414"/>
                    <a:pt x="877" y="414"/>
                    <a:pt x="877" y="414"/>
                  </a:cubicBezTo>
                  <a:cubicBezTo>
                    <a:pt x="804" y="540"/>
                    <a:pt x="804" y="540"/>
                    <a:pt x="804" y="540"/>
                  </a:cubicBezTo>
                  <a:cubicBezTo>
                    <a:pt x="800" y="547"/>
                    <a:pt x="792" y="552"/>
                    <a:pt x="783" y="552"/>
                  </a:cubicBezTo>
                  <a:cubicBezTo>
                    <a:pt x="779" y="552"/>
                    <a:pt x="775" y="551"/>
                    <a:pt x="771" y="549"/>
                  </a:cubicBezTo>
                  <a:close/>
                </a:path>
              </a:pathLst>
            </a:custGeom>
            <a:gradFill flip="none" rotWithShape="1">
              <a:gsLst>
                <a:gs pos="100000">
                  <a:srgbClr val="FFFFFF">
                    <a:lumMod val="100000"/>
                  </a:srgbClr>
                </a:gs>
                <a:gs pos="0">
                  <a:srgbClr val="D9D9DA"/>
                </a:gs>
              </a:gsLst>
              <a:lin ang="2700000" scaled="1"/>
              <a:tileRect/>
            </a:gra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sp>
          <p:nvSpPr>
            <p:cNvPr id="70" name="Freeform 12"/>
            <p:cNvSpPr/>
            <p:nvPr/>
          </p:nvSpPr>
          <p:spPr bwMode="auto">
            <a:xfrm>
              <a:off x="1046493" y="3564784"/>
              <a:ext cx="1083851" cy="964340"/>
            </a:xfrm>
            <a:custGeom>
              <a:avLst/>
              <a:gdLst>
                <a:gd name="T0" fmla="*/ 2217311 w 933"/>
                <a:gd name="T1" fmla="*/ 2746375 h 828"/>
                <a:gd name="T2" fmla="*/ 2392710 w 933"/>
                <a:gd name="T3" fmla="*/ 2646869 h 828"/>
                <a:gd name="T4" fmla="*/ 3064522 w 933"/>
                <a:gd name="T5" fmla="*/ 1472694 h 828"/>
                <a:gd name="T6" fmla="*/ 3087688 w 933"/>
                <a:gd name="T7" fmla="*/ 1373188 h 828"/>
                <a:gd name="T8" fmla="*/ 3064522 w 933"/>
                <a:gd name="T9" fmla="*/ 1273681 h 828"/>
                <a:gd name="T10" fmla="*/ 2392710 w 933"/>
                <a:gd name="T11" fmla="*/ 102823 h 828"/>
                <a:gd name="T12" fmla="*/ 2217311 w 933"/>
                <a:gd name="T13" fmla="*/ 0 h 828"/>
                <a:gd name="T14" fmla="*/ 867068 w 933"/>
                <a:gd name="T15" fmla="*/ 0 h 828"/>
                <a:gd name="T16" fmla="*/ 694978 w 933"/>
                <a:gd name="T17" fmla="*/ 102823 h 828"/>
                <a:gd name="T18" fmla="*/ 19857 w 933"/>
                <a:gd name="T19" fmla="*/ 1273681 h 828"/>
                <a:gd name="T20" fmla="*/ 0 w 933"/>
                <a:gd name="T21" fmla="*/ 1373188 h 828"/>
                <a:gd name="T22" fmla="*/ 19857 w 933"/>
                <a:gd name="T23" fmla="*/ 1476011 h 828"/>
                <a:gd name="T24" fmla="*/ 694978 w 933"/>
                <a:gd name="T25" fmla="*/ 2646869 h 828"/>
                <a:gd name="T26" fmla="*/ 867068 w 933"/>
                <a:gd name="T27" fmla="*/ 2746375 h 828"/>
                <a:gd name="T28" fmla="*/ 2217311 w 933"/>
                <a:gd name="T29" fmla="*/ 2746375 h 8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33" h="828">
                  <a:moveTo>
                    <a:pt x="670" y="828"/>
                  </a:moveTo>
                  <a:cubicBezTo>
                    <a:pt x="687" y="828"/>
                    <a:pt x="714" y="813"/>
                    <a:pt x="723" y="798"/>
                  </a:cubicBezTo>
                  <a:cubicBezTo>
                    <a:pt x="926" y="444"/>
                    <a:pt x="926" y="444"/>
                    <a:pt x="926" y="444"/>
                  </a:cubicBezTo>
                  <a:cubicBezTo>
                    <a:pt x="930" y="439"/>
                    <a:pt x="933" y="428"/>
                    <a:pt x="933" y="414"/>
                  </a:cubicBezTo>
                  <a:cubicBezTo>
                    <a:pt x="933" y="400"/>
                    <a:pt x="930" y="389"/>
                    <a:pt x="926" y="384"/>
                  </a:cubicBezTo>
                  <a:cubicBezTo>
                    <a:pt x="723" y="31"/>
                    <a:pt x="723" y="31"/>
                    <a:pt x="723" y="31"/>
                  </a:cubicBezTo>
                  <a:cubicBezTo>
                    <a:pt x="714" y="16"/>
                    <a:pt x="687" y="0"/>
                    <a:pt x="670" y="0"/>
                  </a:cubicBezTo>
                  <a:cubicBezTo>
                    <a:pt x="262" y="0"/>
                    <a:pt x="262" y="0"/>
                    <a:pt x="262" y="0"/>
                  </a:cubicBezTo>
                  <a:cubicBezTo>
                    <a:pt x="245" y="0"/>
                    <a:pt x="219" y="16"/>
                    <a:pt x="210" y="31"/>
                  </a:cubicBezTo>
                  <a:cubicBezTo>
                    <a:pt x="6" y="384"/>
                    <a:pt x="6" y="384"/>
                    <a:pt x="6" y="384"/>
                  </a:cubicBezTo>
                  <a:cubicBezTo>
                    <a:pt x="3" y="389"/>
                    <a:pt x="0" y="400"/>
                    <a:pt x="0" y="414"/>
                  </a:cubicBezTo>
                  <a:cubicBezTo>
                    <a:pt x="0" y="428"/>
                    <a:pt x="3" y="439"/>
                    <a:pt x="6" y="445"/>
                  </a:cubicBezTo>
                  <a:cubicBezTo>
                    <a:pt x="210" y="798"/>
                    <a:pt x="210" y="798"/>
                    <a:pt x="210" y="798"/>
                  </a:cubicBezTo>
                  <a:cubicBezTo>
                    <a:pt x="219" y="813"/>
                    <a:pt x="245" y="828"/>
                    <a:pt x="262" y="828"/>
                  </a:cubicBezTo>
                  <a:lnTo>
                    <a:pt x="670" y="828"/>
                  </a:lnTo>
                  <a:close/>
                </a:path>
              </a:pathLst>
            </a:custGeom>
            <a:noFill/>
            <a:ln w="22225"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71" name="Freeform 10"/>
            <p:cNvSpPr>
              <a:spLocks noEditPoints="1"/>
            </p:cNvSpPr>
            <p:nvPr/>
          </p:nvSpPr>
          <p:spPr bwMode="auto">
            <a:xfrm>
              <a:off x="1334341" y="3865981"/>
              <a:ext cx="502452" cy="361947"/>
            </a:xfrm>
            <a:custGeom>
              <a:avLst/>
              <a:gdLst>
                <a:gd name="T0" fmla="*/ 360000 w 500"/>
                <a:gd name="T1" fmla="*/ 0 h 327"/>
                <a:gd name="T2" fmla="*/ 203040 w 500"/>
                <a:gd name="T3" fmla="*/ 92075 h 327"/>
                <a:gd name="T4" fmla="*/ 203040 w 500"/>
                <a:gd name="T5" fmla="*/ 30163 h 327"/>
                <a:gd name="T6" fmla="*/ 131040 w 500"/>
                <a:gd name="T7" fmla="*/ 30163 h 327"/>
                <a:gd name="T8" fmla="*/ 131040 w 500"/>
                <a:gd name="T9" fmla="*/ 133350 h 327"/>
                <a:gd name="T10" fmla="*/ 0 w 500"/>
                <a:gd name="T11" fmla="*/ 209550 h 327"/>
                <a:gd name="T12" fmla="*/ 0 w 500"/>
                <a:gd name="T13" fmla="*/ 212725 h 327"/>
                <a:gd name="T14" fmla="*/ 77760 w 500"/>
                <a:gd name="T15" fmla="*/ 212725 h 327"/>
                <a:gd name="T16" fmla="*/ 360000 w 500"/>
                <a:gd name="T17" fmla="*/ 49213 h 327"/>
                <a:gd name="T18" fmla="*/ 642240 w 500"/>
                <a:gd name="T19" fmla="*/ 212725 h 327"/>
                <a:gd name="T20" fmla="*/ 720000 w 500"/>
                <a:gd name="T21" fmla="*/ 212725 h 327"/>
                <a:gd name="T22" fmla="*/ 720000 w 500"/>
                <a:gd name="T23" fmla="*/ 207963 h 327"/>
                <a:gd name="T24" fmla="*/ 360000 w 500"/>
                <a:gd name="T25" fmla="*/ 0 h 327"/>
                <a:gd name="T26" fmla="*/ 106560 w 500"/>
                <a:gd name="T27" fmla="*/ 242888 h 327"/>
                <a:gd name="T28" fmla="*/ 106560 w 500"/>
                <a:gd name="T29" fmla="*/ 519113 h 327"/>
                <a:gd name="T30" fmla="*/ 250560 w 500"/>
                <a:gd name="T31" fmla="*/ 519113 h 327"/>
                <a:gd name="T32" fmla="*/ 250560 w 500"/>
                <a:gd name="T33" fmla="*/ 355600 h 327"/>
                <a:gd name="T34" fmla="*/ 469440 w 500"/>
                <a:gd name="T35" fmla="*/ 355600 h 327"/>
                <a:gd name="T36" fmla="*/ 469440 w 500"/>
                <a:gd name="T37" fmla="*/ 519113 h 327"/>
                <a:gd name="T38" fmla="*/ 613440 w 500"/>
                <a:gd name="T39" fmla="*/ 519113 h 327"/>
                <a:gd name="T40" fmla="*/ 613440 w 500"/>
                <a:gd name="T41" fmla="*/ 242888 h 327"/>
                <a:gd name="T42" fmla="*/ 360000 w 500"/>
                <a:gd name="T43" fmla="*/ 98425 h 327"/>
                <a:gd name="T44" fmla="*/ 106560 w 500"/>
                <a:gd name="T45" fmla="*/ 242888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0" h="327">
                  <a:moveTo>
                    <a:pt x="250" y="0"/>
                  </a:moveTo>
                  <a:lnTo>
                    <a:pt x="141" y="58"/>
                  </a:lnTo>
                  <a:lnTo>
                    <a:pt x="141" y="19"/>
                  </a:lnTo>
                  <a:lnTo>
                    <a:pt x="91" y="19"/>
                  </a:lnTo>
                  <a:lnTo>
                    <a:pt x="91" y="84"/>
                  </a:lnTo>
                  <a:lnTo>
                    <a:pt x="0" y="132"/>
                  </a:lnTo>
                  <a:lnTo>
                    <a:pt x="0" y="134"/>
                  </a:lnTo>
                  <a:lnTo>
                    <a:pt x="54" y="134"/>
                  </a:lnTo>
                  <a:lnTo>
                    <a:pt x="250" y="31"/>
                  </a:lnTo>
                  <a:lnTo>
                    <a:pt x="446" y="134"/>
                  </a:lnTo>
                  <a:lnTo>
                    <a:pt x="500" y="134"/>
                  </a:lnTo>
                  <a:lnTo>
                    <a:pt x="500" y="131"/>
                  </a:lnTo>
                  <a:lnTo>
                    <a:pt x="250" y="0"/>
                  </a:lnTo>
                  <a:close/>
                  <a:moveTo>
                    <a:pt x="74" y="153"/>
                  </a:moveTo>
                  <a:lnTo>
                    <a:pt x="74" y="327"/>
                  </a:lnTo>
                  <a:lnTo>
                    <a:pt x="174" y="327"/>
                  </a:lnTo>
                  <a:lnTo>
                    <a:pt x="174" y="224"/>
                  </a:lnTo>
                  <a:lnTo>
                    <a:pt x="326" y="224"/>
                  </a:lnTo>
                  <a:lnTo>
                    <a:pt x="326" y="327"/>
                  </a:lnTo>
                  <a:lnTo>
                    <a:pt x="426" y="327"/>
                  </a:lnTo>
                  <a:lnTo>
                    <a:pt x="426" y="153"/>
                  </a:lnTo>
                  <a:lnTo>
                    <a:pt x="250" y="62"/>
                  </a:lnTo>
                  <a:lnTo>
                    <a:pt x="74" y="153"/>
                  </a:lnTo>
                  <a:close/>
                </a:path>
              </a:pathLst>
            </a:custGeom>
            <a:solidFill>
              <a:srgbClr val="00B0F0"/>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nvGrpSpPr>
          <p:cNvPr id="77" name="组合 76"/>
          <p:cNvGrpSpPr/>
          <p:nvPr/>
        </p:nvGrpSpPr>
        <p:grpSpPr>
          <a:xfrm>
            <a:off x="2241148" y="3596342"/>
            <a:ext cx="2540539" cy="715823"/>
            <a:chOff x="2464303" y="-1386968"/>
            <a:chExt cx="2540539" cy="715823"/>
          </a:xfrm>
        </p:grpSpPr>
        <p:sp>
          <p:nvSpPr>
            <p:cNvPr id="78" name="文本框 88"/>
            <p:cNvSpPr txBox="1"/>
            <p:nvPr/>
          </p:nvSpPr>
          <p:spPr>
            <a:xfrm>
              <a:off x="2464303" y="-1386968"/>
              <a:ext cx="1164440" cy="377036"/>
            </a:xfrm>
            <a:prstGeom prst="rect">
              <a:avLst/>
            </a:prstGeom>
            <a:noFill/>
          </p:spPr>
          <p:txBody>
            <a:bodyPr wrap="non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lang="zh-CN" altLang="en-US" sz="2000" b="1" kern="0" noProof="0" dirty="0" smtClean="0">
                  <a:solidFill>
                    <a:srgbClr val="0070C0"/>
                  </a:solidFill>
                  <a:latin typeface="Impact" panose="020B0806030902050204" pitchFamily="34" charset="0"/>
                  <a:ea typeface="微软雅黑" panose="020B0503020204020204" pitchFamily="34" charset="-122"/>
                </a:rPr>
                <a:t>文字标题</a:t>
              </a:r>
              <a:endParaRPr kumimoji="0" lang="zh-CN" altLang="en-US" sz="2000" b="1" i="0" u="none" strike="noStrike" kern="0" cap="none" spc="0" normalizeH="0" baseline="0" noProof="0" dirty="0">
                <a:ln>
                  <a:noFill/>
                </a:ln>
                <a:solidFill>
                  <a:srgbClr val="0070C0"/>
                </a:solidFill>
                <a:effectLst/>
                <a:uLnTx/>
                <a:uFillTx/>
                <a:latin typeface="Impact" panose="020B0806030902050204" pitchFamily="34" charset="0"/>
                <a:ea typeface="微软雅黑" panose="020B0503020204020204" pitchFamily="34" charset="-122"/>
              </a:endParaRPr>
            </a:p>
          </p:txBody>
        </p:sp>
        <p:sp>
          <p:nvSpPr>
            <p:cNvPr id="79" name="TextBox 49"/>
            <p:cNvSpPr txBox="1"/>
            <p:nvPr/>
          </p:nvSpPr>
          <p:spPr>
            <a:xfrm>
              <a:off x="2464304" y="-955848"/>
              <a:ext cx="2540538" cy="284703"/>
            </a:xfrm>
            <a:prstGeom prst="rect">
              <a:avLst/>
            </a:prstGeom>
            <a:noFill/>
            <a:ln w="3175">
              <a:noFill/>
            </a:ln>
          </p:spPr>
          <p:txBody>
            <a:bodyPr wrap="square" lIns="68589" tIns="34295" rIns="68589" bIns="34295">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ysClr val="windowText" lastClr="000000">
                      <a:lumMod val="65000"/>
                      <a:lumOff val="35000"/>
                    </a:sysClr>
                  </a:solidFill>
                  <a:effectLst/>
                  <a:uLnTx/>
                  <a:uFillTx/>
                  <a:latin typeface="+mn-ea"/>
                  <a:cs typeface="Arial Unicode MS" panose="020B0604020202020204" charset="-122"/>
                  <a:sym typeface="Batang" panose="02030600000101010101" charset="-127"/>
                </a:rPr>
                <a:t>在此处添加相关的文字概述</a:t>
              </a:r>
              <a:endParaRPr kumimoji="0" lang="en-US" altLang="zh-CN" sz="1400" b="0" i="0" u="none" strike="noStrike" kern="0" cap="none" spc="0" normalizeH="0" baseline="0" noProof="0" dirty="0" smtClean="0">
                <a:ln>
                  <a:noFill/>
                </a:ln>
                <a:solidFill>
                  <a:sysClr val="windowText" lastClr="000000">
                    <a:lumMod val="65000"/>
                    <a:lumOff val="35000"/>
                  </a:sysClr>
                </a:solidFill>
                <a:effectLst/>
                <a:uLnTx/>
                <a:uFillTx/>
                <a:latin typeface="+mn-ea"/>
                <a:cs typeface="Arial Unicode MS" panose="020B0604020202020204" charset="-122"/>
                <a:sym typeface="Batang" panose="02030600000101010101" charset="-127"/>
              </a:endParaRPr>
            </a:p>
          </p:txBody>
        </p:sp>
      </p:gr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6" presetClass="entr" presetSubtype="16"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circle(in)">
                                      <p:cBhvr>
                                        <p:cTn id="19" dur="500"/>
                                        <p:tgtEl>
                                          <p:spTgt spid="57"/>
                                        </p:tgtEl>
                                      </p:cBhvr>
                                    </p:animEffect>
                                  </p:childTnLst>
                                </p:cTn>
                              </p:par>
                              <p:par>
                                <p:cTn id="20" presetID="22" presetClass="entr" presetSubtype="8"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500"/>
                                        <p:tgtEl>
                                          <p:spTgt spid="63"/>
                                        </p:tgtEl>
                                      </p:cBhvr>
                                    </p:animEffect>
                                  </p:childTnLst>
                                </p:cTn>
                              </p:par>
                            </p:childTnLst>
                          </p:cTn>
                        </p:par>
                        <p:par>
                          <p:cTn id="27" fill="hold">
                            <p:stCondLst>
                              <p:cond delay="2500"/>
                            </p:stCondLst>
                            <p:childTnLst>
                              <p:par>
                                <p:cTn id="28" presetID="6" presetClass="entr" presetSubtype="16" fill="hold" nodeType="after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circle(in)">
                                      <p:cBhvr>
                                        <p:cTn id="30" dur="500"/>
                                        <p:tgtEl>
                                          <p:spTgt spid="67"/>
                                        </p:tgtEl>
                                      </p:cBhvr>
                                    </p:animEffect>
                                  </p:childTnLst>
                                </p:cTn>
                              </p:par>
                              <p:par>
                                <p:cTn id="31" presetID="22" presetClass="entr" presetSubtype="8"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par>
                          <p:cTn id="38" fill="hold">
                            <p:stCondLst>
                              <p:cond delay="3500"/>
                            </p:stCondLst>
                            <p:childTnLst>
                              <p:par>
                                <p:cTn id="39" presetID="42" presetClass="entr" presetSubtype="0" fill="hold" nodeType="afterEffect">
                                  <p:stCondLst>
                                    <p:cond delay="0"/>
                                  </p:stCondLst>
                                  <p:childTnLst>
                                    <p:set>
                                      <p:cBhvr>
                                        <p:cTn id="40" dur="1" fill="hold">
                                          <p:stCondLst>
                                            <p:cond delay="0"/>
                                          </p:stCondLst>
                                        </p:cTn>
                                        <p:tgtEl>
                                          <p:spTgt spid="133"/>
                                        </p:tgtEl>
                                        <p:attrNameLst>
                                          <p:attrName>style.visibility</p:attrName>
                                        </p:attrNameLst>
                                      </p:cBhvr>
                                      <p:to>
                                        <p:strVal val="visible"/>
                                      </p:to>
                                    </p:set>
                                    <p:animEffect transition="in" filter="fade">
                                      <p:cBhvr>
                                        <p:cTn id="41" dur="1000"/>
                                        <p:tgtEl>
                                          <p:spTgt spid="133"/>
                                        </p:tgtEl>
                                      </p:cBhvr>
                                    </p:animEffect>
                                    <p:anim calcmode="lin" valueType="num">
                                      <p:cBhvr>
                                        <p:cTn id="42" dur="1000" fill="hold"/>
                                        <p:tgtEl>
                                          <p:spTgt spid="133"/>
                                        </p:tgtEl>
                                        <p:attrNameLst>
                                          <p:attrName>ppt_x</p:attrName>
                                        </p:attrNameLst>
                                      </p:cBhvr>
                                      <p:tavLst>
                                        <p:tav tm="0">
                                          <p:val>
                                            <p:strVal val="#ppt_x"/>
                                          </p:val>
                                        </p:tav>
                                        <p:tav tm="100000">
                                          <p:val>
                                            <p:strVal val="#ppt_x"/>
                                          </p:val>
                                        </p:tav>
                                      </p:tavLst>
                                    </p:anim>
                                    <p:anim calcmode="lin" valueType="num">
                                      <p:cBhvr>
                                        <p:cTn id="43" dur="1000" fill="hold"/>
                                        <p:tgtEl>
                                          <p:spTgt spid="133"/>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52" presetClass="entr" presetSubtype="0" fill="hold" grpId="0" nodeType="afterEffect">
                                  <p:stCondLst>
                                    <p:cond delay="0"/>
                                  </p:stCondLst>
                                  <p:childTnLst>
                                    <p:set>
                                      <p:cBhvr>
                                        <p:cTn id="46" dur="1" fill="hold">
                                          <p:stCondLst>
                                            <p:cond delay="0"/>
                                          </p:stCondLst>
                                        </p:cTn>
                                        <p:tgtEl>
                                          <p:spTgt spid="80"/>
                                        </p:tgtEl>
                                        <p:attrNameLst>
                                          <p:attrName>style.visibility</p:attrName>
                                        </p:attrNameLst>
                                      </p:cBhvr>
                                      <p:to>
                                        <p:strVal val="visible"/>
                                      </p:to>
                                    </p:set>
                                    <p:animScale>
                                      <p:cBhvr>
                                        <p:cTn id="47" dur="500" decel="50000" fill="hold">
                                          <p:stCondLst>
                                            <p:cond delay="0"/>
                                          </p:stCondLst>
                                        </p:cTn>
                                        <p:tgtEl>
                                          <p:spTgt spid="8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500" decel="50000" fill="hold">
                                          <p:stCondLst>
                                            <p:cond delay="0"/>
                                          </p:stCondLst>
                                        </p:cTn>
                                        <p:tgtEl>
                                          <p:spTgt spid="80"/>
                                        </p:tgtEl>
                                        <p:attrNameLst>
                                          <p:attrName>ppt_x</p:attrName>
                                          <p:attrName>ppt_y</p:attrName>
                                        </p:attrNameLst>
                                      </p:cBhvr>
                                    </p:animMotion>
                                    <p:animEffect transition="in" filter="fade">
                                      <p:cBhvr>
                                        <p:cTn id="49" dur="500"/>
                                        <p:tgtEl>
                                          <p:spTgt spid="80"/>
                                        </p:tgtEl>
                                      </p:cBhvr>
                                    </p:animEffect>
                                  </p:childTnLst>
                                </p:cTn>
                              </p:par>
                            </p:childTnLst>
                          </p:cTn>
                        </p:par>
                        <p:par>
                          <p:cTn id="50" fill="hold">
                            <p:stCondLst>
                              <p:cond delay="5000"/>
                            </p:stCondLst>
                            <p:childTnLst>
                              <p:par>
                                <p:cTn id="51" presetID="16" presetClass="entr" presetSubtype="21" fill="hold" grpId="0" nodeType="afterEffect">
                                  <p:stCondLst>
                                    <p:cond delay="0"/>
                                  </p:stCondLst>
                                  <p:childTnLst>
                                    <p:set>
                                      <p:cBhvr>
                                        <p:cTn id="52" dur="1" fill="hold">
                                          <p:stCondLst>
                                            <p:cond delay="0"/>
                                          </p:stCondLst>
                                        </p:cTn>
                                        <p:tgtEl>
                                          <p:spTgt spid="81"/>
                                        </p:tgtEl>
                                        <p:attrNameLst>
                                          <p:attrName>style.visibility</p:attrName>
                                        </p:attrNameLst>
                                      </p:cBhvr>
                                      <p:to>
                                        <p:strVal val="visible"/>
                                      </p:to>
                                    </p:set>
                                    <p:animEffect transition="in" filter="barn(inVertical)">
                                      <p:cBhvr>
                                        <p:cTn id="5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520640" y="196280"/>
            <a:ext cx="1766054" cy="551522"/>
            <a:chOff x="520640" y="251298"/>
            <a:chExt cx="1766054" cy="551522"/>
          </a:xfrm>
        </p:grpSpPr>
        <p:sp>
          <p:nvSpPr>
            <p:cNvPr id="49" name="矩形 3"/>
            <p:cNvSpPr>
              <a:spLocks noChangeArrowheads="1"/>
            </p:cNvSpPr>
            <p:nvPr/>
          </p:nvSpPr>
          <p:spPr bwMode="auto">
            <a:xfrm>
              <a:off x="641944" y="251298"/>
              <a:ext cx="152349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明年重点项目</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50" name="组合 49"/>
            <p:cNvGrpSpPr/>
            <p:nvPr/>
          </p:nvGrpSpPr>
          <p:grpSpPr>
            <a:xfrm>
              <a:off x="520640" y="556320"/>
              <a:ext cx="1766054" cy="246500"/>
              <a:chOff x="562081" y="466763"/>
              <a:chExt cx="1766054" cy="246500"/>
            </a:xfrm>
          </p:grpSpPr>
          <p:sp>
            <p:nvSpPr>
              <p:cNvPr id="51"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52" name="组合 51"/>
              <p:cNvGrpSpPr/>
              <p:nvPr/>
            </p:nvGrpSpPr>
            <p:grpSpPr>
              <a:xfrm>
                <a:off x="931046" y="667544"/>
                <a:ext cx="1028125" cy="45719"/>
                <a:chOff x="688893" y="2574256"/>
                <a:chExt cx="7739508" cy="81111"/>
              </a:xfrm>
            </p:grpSpPr>
            <p:sp>
              <p:nvSpPr>
                <p:cNvPr id="53"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4"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5"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6"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57"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58"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59" name="直接连接符 58"/>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60" name="文本框 31"/>
          <p:cNvSpPr>
            <a:spLocks noChangeArrowheads="1"/>
          </p:cNvSpPr>
          <p:nvPr/>
        </p:nvSpPr>
        <p:spPr bwMode="auto">
          <a:xfrm>
            <a:off x="5796930"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NEXT YEAR KEY PROJECTS</a:t>
            </a:r>
            <a:endParaRPr lang="zh-CN" altLang="en-US" sz="1600" kern="0" dirty="0">
              <a:solidFill>
                <a:srgbClr val="2F5879"/>
              </a:solidFill>
              <a:latin typeface="Impact" panose="020B0806030902050204" pitchFamily="34" charset="0"/>
            </a:endParaRPr>
          </a:p>
        </p:txBody>
      </p:sp>
      <p:sp>
        <p:nvSpPr>
          <p:cNvPr id="61"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97" name="组合 96"/>
          <p:cNvGrpSpPr/>
          <p:nvPr/>
        </p:nvGrpSpPr>
        <p:grpSpPr>
          <a:xfrm>
            <a:off x="1054913" y="1409802"/>
            <a:ext cx="1765281" cy="1765277"/>
            <a:chOff x="304800" y="673100"/>
            <a:chExt cx="4000500" cy="4000500"/>
          </a:xfrm>
          <a:effectLst>
            <a:outerShdw blurRad="444500" dist="254000" dir="8100000" algn="tr" rotWithShape="0">
              <a:prstClr val="black">
                <a:alpha val="50000"/>
              </a:prstClr>
            </a:outerShdw>
          </a:effectLst>
        </p:grpSpPr>
        <p:sp>
          <p:nvSpPr>
            <p:cNvPr id="98" name="同心圆 9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99" name="椭圆 9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100" name="矩形 99"/>
          <p:cNvSpPr/>
          <p:nvPr/>
        </p:nvSpPr>
        <p:spPr>
          <a:xfrm>
            <a:off x="686594" y="1835092"/>
            <a:ext cx="2496702" cy="992590"/>
          </a:xfrm>
          <a:prstGeom prst="rect">
            <a:avLst/>
          </a:prstGeom>
        </p:spPr>
        <p:txBody>
          <a:bodyPr wrap="square" lIns="68589" tIns="34295" rIns="68589" bIns="34295">
            <a:spAutoFit/>
          </a:bodyPr>
          <a:lstStyle/>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5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明年重</a:t>
            </a:r>
            <a:endParaRPr kumimoji="0" lang="en-US" altLang="zh-CN" sz="25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20000"/>
              </a:lnSpc>
              <a:spcBef>
                <a:spcPts val="0"/>
              </a:spcBef>
              <a:spcAft>
                <a:spcPts val="0"/>
              </a:spcAft>
              <a:buClrTx/>
              <a:buSzTx/>
              <a:buFontTx/>
              <a:buNone/>
              <a:defRPr/>
            </a:pPr>
            <a:r>
              <a:rPr kumimoji="0" lang="zh-CN" altLang="en-US" sz="25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rPr>
              <a:t>点项目</a:t>
            </a:r>
            <a:endParaRPr kumimoji="0" lang="zh-CN" altLang="en-US" sz="25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endParaRPr>
          </a:p>
        </p:txBody>
      </p:sp>
      <p:sp>
        <p:nvSpPr>
          <p:cNvPr id="101" name="Freeform 11"/>
          <p:cNvSpPr/>
          <p:nvPr/>
        </p:nvSpPr>
        <p:spPr bwMode="auto">
          <a:xfrm flipH="1">
            <a:off x="3227040" y="1237738"/>
            <a:ext cx="736154" cy="3139989"/>
          </a:xfrm>
          <a:custGeom>
            <a:avLst/>
            <a:gdLst>
              <a:gd name="T0" fmla="*/ 0 w 1412"/>
              <a:gd name="T1" fmla="*/ 82 h 6009"/>
              <a:gd name="T2" fmla="*/ 0 w 1412"/>
              <a:gd name="T3" fmla="*/ 0 h 6009"/>
              <a:gd name="T4" fmla="*/ 283 w 1412"/>
              <a:gd name="T5" fmla="*/ 71 h 6009"/>
              <a:gd name="T6" fmla="*/ 518 w 1412"/>
              <a:gd name="T7" fmla="*/ 182 h 6009"/>
              <a:gd name="T8" fmla="*/ 723 w 1412"/>
              <a:gd name="T9" fmla="*/ 367 h 6009"/>
              <a:gd name="T10" fmla="*/ 863 w 1412"/>
              <a:gd name="T11" fmla="*/ 597 h 6009"/>
              <a:gd name="T12" fmla="*/ 935 w 1412"/>
              <a:gd name="T13" fmla="*/ 848 h 6009"/>
              <a:gd name="T14" fmla="*/ 966 w 1412"/>
              <a:gd name="T15" fmla="*/ 1141 h 6009"/>
              <a:gd name="T16" fmla="*/ 931 w 1412"/>
              <a:gd name="T17" fmla="*/ 1500 h 6009"/>
              <a:gd name="T18" fmla="*/ 856 w 1412"/>
              <a:gd name="T19" fmla="*/ 1831 h 6009"/>
              <a:gd name="T20" fmla="*/ 828 w 1412"/>
              <a:gd name="T21" fmla="*/ 2176 h 6009"/>
              <a:gd name="T22" fmla="*/ 869 w 1412"/>
              <a:gd name="T23" fmla="*/ 2502 h 6009"/>
              <a:gd name="T24" fmla="*/ 961 w 1412"/>
              <a:gd name="T25" fmla="*/ 2687 h 6009"/>
              <a:gd name="T26" fmla="*/ 1110 w 1412"/>
              <a:gd name="T27" fmla="*/ 2815 h 6009"/>
              <a:gd name="T28" fmla="*/ 1244 w 1412"/>
              <a:gd name="T29" fmla="*/ 2889 h 6009"/>
              <a:gd name="T30" fmla="*/ 1412 w 1412"/>
              <a:gd name="T31" fmla="*/ 2920 h 6009"/>
              <a:gd name="T32" fmla="*/ 1412 w 1412"/>
              <a:gd name="T33" fmla="*/ 3079 h 6009"/>
              <a:gd name="T34" fmla="*/ 1156 w 1412"/>
              <a:gd name="T35" fmla="*/ 3164 h 6009"/>
              <a:gd name="T36" fmla="*/ 999 w 1412"/>
              <a:gd name="T37" fmla="*/ 3291 h 6009"/>
              <a:gd name="T38" fmla="*/ 880 w 1412"/>
              <a:gd name="T39" fmla="*/ 3508 h 6009"/>
              <a:gd name="T40" fmla="*/ 826 w 1412"/>
              <a:gd name="T41" fmla="*/ 3804 h 6009"/>
              <a:gd name="T42" fmla="*/ 850 w 1412"/>
              <a:gd name="T43" fmla="*/ 4193 h 6009"/>
              <a:gd name="T44" fmla="*/ 884 w 1412"/>
              <a:gd name="T45" fmla="*/ 4452 h 6009"/>
              <a:gd name="T46" fmla="*/ 935 w 1412"/>
              <a:gd name="T47" fmla="*/ 4752 h 6009"/>
              <a:gd name="T48" fmla="*/ 944 w 1412"/>
              <a:gd name="T49" fmla="*/ 5046 h 6009"/>
              <a:gd name="T50" fmla="*/ 893 w 1412"/>
              <a:gd name="T51" fmla="*/ 5331 h 6009"/>
              <a:gd name="T52" fmla="*/ 792 w 1412"/>
              <a:gd name="T53" fmla="*/ 5553 h 6009"/>
              <a:gd name="T54" fmla="*/ 639 w 1412"/>
              <a:gd name="T55" fmla="*/ 5737 h 6009"/>
              <a:gd name="T56" fmla="*/ 458 w 1412"/>
              <a:gd name="T57" fmla="*/ 5879 h 6009"/>
              <a:gd name="T58" fmla="*/ 310 w 1412"/>
              <a:gd name="T59" fmla="*/ 5967 h 6009"/>
              <a:gd name="T60" fmla="*/ 212 w 1412"/>
              <a:gd name="T61" fmla="*/ 6005 h 6009"/>
              <a:gd name="T62" fmla="*/ 171 w 1412"/>
              <a:gd name="T63" fmla="*/ 5973 h 6009"/>
              <a:gd name="T64" fmla="*/ 208 w 1412"/>
              <a:gd name="T65" fmla="*/ 5905 h 6009"/>
              <a:gd name="T66" fmla="*/ 300 w 1412"/>
              <a:gd name="T67" fmla="*/ 5840 h 6009"/>
              <a:gd name="T68" fmla="*/ 445 w 1412"/>
              <a:gd name="T69" fmla="*/ 5705 h 6009"/>
              <a:gd name="T70" fmla="*/ 564 w 1412"/>
              <a:gd name="T71" fmla="*/ 5512 h 6009"/>
              <a:gd name="T72" fmla="*/ 625 w 1412"/>
              <a:gd name="T73" fmla="*/ 5315 h 6009"/>
              <a:gd name="T74" fmla="*/ 638 w 1412"/>
              <a:gd name="T75" fmla="*/ 5121 h 6009"/>
              <a:gd name="T76" fmla="*/ 618 w 1412"/>
              <a:gd name="T77" fmla="*/ 4825 h 6009"/>
              <a:gd name="T78" fmla="*/ 584 w 1412"/>
              <a:gd name="T79" fmla="*/ 4415 h 6009"/>
              <a:gd name="T80" fmla="*/ 578 w 1412"/>
              <a:gd name="T81" fmla="*/ 4048 h 6009"/>
              <a:gd name="T82" fmla="*/ 632 w 1412"/>
              <a:gd name="T83" fmla="*/ 3704 h 6009"/>
              <a:gd name="T84" fmla="*/ 772 w 1412"/>
              <a:gd name="T85" fmla="*/ 3412 h 6009"/>
              <a:gd name="T86" fmla="*/ 941 w 1412"/>
              <a:gd name="T87" fmla="*/ 3215 h 6009"/>
              <a:gd name="T88" fmla="*/ 1273 w 1412"/>
              <a:gd name="T89" fmla="*/ 3012 h 6009"/>
              <a:gd name="T90" fmla="*/ 1034 w 1412"/>
              <a:gd name="T91" fmla="*/ 2880 h 6009"/>
              <a:gd name="T92" fmla="*/ 884 w 1412"/>
              <a:gd name="T93" fmla="*/ 2767 h 6009"/>
              <a:gd name="T94" fmla="*/ 739 w 1412"/>
              <a:gd name="T95" fmla="*/ 2564 h 6009"/>
              <a:gd name="T96" fmla="*/ 611 w 1412"/>
              <a:gd name="T97" fmla="*/ 2279 h 6009"/>
              <a:gd name="T98" fmla="*/ 558 w 1412"/>
              <a:gd name="T99" fmla="*/ 1973 h 6009"/>
              <a:gd name="T100" fmla="*/ 562 w 1412"/>
              <a:gd name="T101" fmla="*/ 1648 h 6009"/>
              <a:gd name="T102" fmla="*/ 605 w 1412"/>
              <a:gd name="T103" fmla="*/ 1308 h 6009"/>
              <a:gd name="T104" fmla="*/ 646 w 1412"/>
              <a:gd name="T105" fmla="*/ 904 h 6009"/>
              <a:gd name="T106" fmla="*/ 619 w 1412"/>
              <a:gd name="T107" fmla="*/ 644 h 6009"/>
              <a:gd name="T108" fmla="*/ 520 w 1412"/>
              <a:gd name="T109" fmla="*/ 441 h 6009"/>
              <a:gd name="T110" fmla="*/ 341 w 1412"/>
              <a:gd name="T111" fmla="*/ 240 h 6009"/>
              <a:gd name="T112" fmla="*/ 152 w 1412"/>
              <a:gd name="T113" fmla="*/ 132 h 6009"/>
              <a:gd name="T114" fmla="*/ 0 w 1412"/>
              <a:gd name="T115" fmla="*/ 82 h 6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2" h="6009">
                <a:moveTo>
                  <a:pt x="0" y="82"/>
                </a:moveTo>
                <a:lnTo>
                  <a:pt x="0" y="0"/>
                </a:lnTo>
                <a:cubicBezTo>
                  <a:pt x="108" y="24"/>
                  <a:pt x="202" y="47"/>
                  <a:pt x="283" y="71"/>
                </a:cubicBezTo>
                <a:cubicBezTo>
                  <a:pt x="364" y="95"/>
                  <a:pt x="442" y="132"/>
                  <a:pt x="518" y="182"/>
                </a:cubicBezTo>
                <a:cubicBezTo>
                  <a:pt x="594" y="231"/>
                  <a:pt x="662" y="293"/>
                  <a:pt x="723" y="367"/>
                </a:cubicBezTo>
                <a:cubicBezTo>
                  <a:pt x="784" y="443"/>
                  <a:pt x="830" y="519"/>
                  <a:pt x="863" y="597"/>
                </a:cubicBezTo>
                <a:cubicBezTo>
                  <a:pt x="894" y="675"/>
                  <a:pt x="917" y="759"/>
                  <a:pt x="935" y="848"/>
                </a:cubicBezTo>
                <a:cubicBezTo>
                  <a:pt x="952" y="937"/>
                  <a:pt x="963" y="1036"/>
                  <a:pt x="966" y="1141"/>
                </a:cubicBezTo>
                <a:cubicBezTo>
                  <a:pt x="970" y="1248"/>
                  <a:pt x="959" y="1368"/>
                  <a:pt x="931" y="1500"/>
                </a:cubicBezTo>
                <a:lnTo>
                  <a:pt x="856" y="1831"/>
                </a:lnTo>
                <a:cubicBezTo>
                  <a:pt x="834" y="1941"/>
                  <a:pt x="826" y="2055"/>
                  <a:pt x="828" y="2176"/>
                </a:cubicBezTo>
                <a:cubicBezTo>
                  <a:pt x="828" y="2308"/>
                  <a:pt x="841" y="2417"/>
                  <a:pt x="869" y="2502"/>
                </a:cubicBezTo>
                <a:cubicBezTo>
                  <a:pt x="896" y="2587"/>
                  <a:pt x="926" y="2649"/>
                  <a:pt x="961" y="2687"/>
                </a:cubicBezTo>
                <a:cubicBezTo>
                  <a:pt x="994" y="2724"/>
                  <a:pt x="1044" y="2767"/>
                  <a:pt x="1110" y="2815"/>
                </a:cubicBezTo>
                <a:cubicBezTo>
                  <a:pt x="1176" y="2862"/>
                  <a:pt x="1221" y="2887"/>
                  <a:pt x="1244" y="2889"/>
                </a:cubicBezTo>
                <a:lnTo>
                  <a:pt x="1412" y="2920"/>
                </a:lnTo>
                <a:lnTo>
                  <a:pt x="1412" y="3079"/>
                </a:lnTo>
                <a:cubicBezTo>
                  <a:pt x="1298" y="3106"/>
                  <a:pt x="1213" y="3134"/>
                  <a:pt x="1156" y="3164"/>
                </a:cubicBezTo>
                <a:cubicBezTo>
                  <a:pt x="1099" y="3193"/>
                  <a:pt x="1047" y="3236"/>
                  <a:pt x="999" y="3291"/>
                </a:cubicBezTo>
                <a:cubicBezTo>
                  <a:pt x="952" y="3347"/>
                  <a:pt x="912" y="3419"/>
                  <a:pt x="880" y="3508"/>
                </a:cubicBezTo>
                <a:cubicBezTo>
                  <a:pt x="847" y="3596"/>
                  <a:pt x="829" y="3695"/>
                  <a:pt x="826" y="3804"/>
                </a:cubicBezTo>
                <a:cubicBezTo>
                  <a:pt x="823" y="3914"/>
                  <a:pt x="830" y="4043"/>
                  <a:pt x="850" y="4193"/>
                </a:cubicBezTo>
                <a:cubicBezTo>
                  <a:pt x="860" y="4296"/>
                  <a:pt x="872" y="4383"/>
                  <a:pt x="884" y="4452"/>
                </a:cubicBezTo>
                <a:lnTo>
                  <a:pt x="935" y="4752"/>
                </a:lnTo>
                <a:cubicBezTo>
                  <a:pt x="948" y="4855"/>
                  <a:pt x="951" y="4953"/>
                  <a:pt x="944" y="5046"/>
                </a:cubicBezTo>
                <a:cubicBezTo>
                  <a:pt x="936" y="5150"/>
                  <a:pt x="919" y="5246"/>
                  <a:pt x="893" y="5331"/>
                </a:cubicBezTo>
                <a:cubicBezTo>
                  <a:pt x="866" y="5416"/>
                  <a:pt x="832" y="5491"/>
                  <a:pt x="792" y="5553"/>
                </a:cubicBezTo>
                <a:cubicBezTo>
                  <a:pt x="753" y="5617"/>
                  <a:pt x="702" y="5678"/>
                  <a:pt x="639" y="5737"/>
                </a:cubicBezTo>
                <a:cubicBezTo>
                  <a:pt x="578" y="5796"/>
                  <a:pt x="517" y="5843"/>
                  <a:pt x="458" y="5879"/>
                </a:cubicBezTo>
                <a:lnTo>
                  <a:pt x="310" y="5967"/>
                </a:lnTo>
                <a:cubicBezTo>
                  <a:pt x="268" y="5997"/>
                  <a:pt x="235" y="6009"/>
                  <a:pt x="212" y="6005"/>
                </a:cubicBezTo>
                <a:cubicBezTo>
                  <a:pt x="189" y="6001"/>
                  <a:pt x="175" y="5990"/>
                  <a:pt x="171" y="5973"/>
                </a:cubicBezTo>
                <a:cubicBezTo>
                  <a:pt x="166" y="5954"/>
                  <a:pt x="179" y="5932"/>
                  <a:pt x="208" y="5905"/>
                </a:cubicBezTo>
                <a:cubicBezTo>
                  <a:pt x="219" y="5896"/>
                  <a:pt x="249" y="5874"/>
                  <a:pt x="300" y="5840"/>
                </a:cubicBezTo>
                <a:cubicBezTo>
                  <a:pt x="351" y="5804"/>
                  <a:pt x="399" y="5760"/>
                  <a:pt x="445" y="5705"/>
                </a:cubicBezTo>
                <a:cubicBezTo>
                  <a:pt x="492" y="5650"/>
                  <a:pt x="532" y="5587"/>
                  <a:pt x="564" y="5512"/>
                </a:cubicBezTo>
                <a:cubicBezTo>
                  <a:pt x="596" y="5439"/>
                  <a:pt x="617" y="5373"/>
                  <a:pt x="625" y="5315"/>
                </a:cubicBezTo>
                <a:cubicBezTo>
                  <a:pt x="634" y="5258"/>
                  <a:pt x="638" y="5192"/>
                  <a:pt x="638" y="5121"/>
                </a:cubicBezTo>
                <a:cubicBezTo>
                  <a:pt x="636" y="5058"/>
                  <a:pt x="629" y="4960"/>
                  <a:pt x="618" y="4825"/>
                </a:cubicBezTo>
                <a:cubicBezTo>
                  <a:pt x="606" y="4690"/>
                  <a:pt x="595" y="4553"/>
                  <a:pt x="584" y="4415"/>
                </a:cubicBezTo>
                <a:cubicBezTo>
                  <a:pt x="574" y="4277"/>
                  <a:pt x="572" y="4156"/>
                  <a:pt x="578" y="4048"/>
                </a:cubicBezTo>
                <a:cubicBezTo>
                  <a:pt x="584" y="3907"/>
                  <a:pt x="603" y="3792"/>
                  <a:pt x="632" y="3704"/>
                </a:cubicBezTo>
                <a:cubicBezTo>
                  <a:pt x="661" y="3616"/>
                  <a:pt x="708" y="3518"/>
                  <a:pt x="772" y="3412"/>
                </a:cubicBezTo>
                <a:cubicBezTo>
                  <a:pt x="837" y="3305"/>
                  <a:pt x="893" y="3239"/>
                  <a:pt x="941" y="3215"/>
                </a:cubicBezTo>
                <a:lnTo>
                  <a:pt x="1273" y="3012"/>
                </a:lnTo>
                <a:cubicBezTo>
                  <a:pt x="1174" y="2959"/>
                  <a:pt x="1094" y="2915"/>
                  <a:pt x="1034" y="2880"/>
                </a:cubicBezTo>
                <a:cubicBezTo>
                  <a:pt x="975" y="2844"/>
                  <a:pt x="924" y="2806"/>
                  <a:pt x="884" y="2767"/>
                </a:cubicBezTo>
                <a:cubicBezTo>
                  <a:pt x="844" y="2729"/>
                  <a:pt x="796" y="2661"/>
                  <a:pt x="739" y="2564"/>
                </a:cubicBezTo>
                <a:cubicBezTo>
                  <a:pt x="683" y="2467"/>
                  <a:pt x="639" y="2372"/>
                  <a:pt x="611" y="2279"/>
                </a:cubicBezTo>
                <a:cubicBezTo>
                  <a:pt x="582" y="2187"/>
                  <a:pt x="565" y="2085"/>
                  <a:pt x="558" y="1973"/>
                </a:cubicBezTo>
                <a:cubicBezTo>
                  <a:pt x="550" y="1862"/>
                  <a:pt x="552" y="1753"/>
                  <a:pt x="562" y="1648"/>
                </a:cubicBezTo>
                <a:cubicBezTo>
                  <a:pt x="566" y="1592"/>
                  <a:pt x="580" y="1478"/>
                  <a:pt x="605" y="1308"/>
                </a:cubicBezTo>
                <a:cubicBezTo>
                  <a:pt x="629" y="1139"/>
                  <a:pt x="643" y="1004"/>
                  <a:pt x="646" y="904"/>
                </a:cubicBezTo>
                <a:cubicBezTo>
                  <a:pt x="649" y="805"/>
                  <a:pt x="641" y="718"/>
                  <a:pt x="619" y="644"/>
                </a:cubicBezTo>
                <a:cubicBezTo>
                  <a:pt x="603" y="589"/>
                  <a:pt x="569" y="522"/>
                  <a:pt x="520" y="441"/>
                </a:cubicBezTo>
                <a:cubicBezTo>
                  <a:pt x="470" y="360"/>
                  <a:pt x="411" y="293"/>
                  <a:pt x="341" y="240"/>
                </a:cubicBezTo>
                <a:cubicBezTo>
                  <a:pt x="272" y="187"/>
                  <a:pt x="208" y="152"/>
                  <a:pt x="152" y="132"/>
                </a:cubicBezTo>
                <a:lnTo>
                  <a:pt x="0" y="82"/>
                </a:lnTo>
                <a:close/>
              </a:path>
            </a:pathLst>
          </a:custGeom>
          <a:solidFill>
            <a:srgbClr val="00B0F0"/>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102" name="组合 101"/>
          <p:cNvGrpSpPr/>
          <p:nvPr/>
        </p:nvGrpSpPr>
        <p:grpSpPr>
          <a:xfrm>
            <a:off x="4219332" y="1277144"/>
            <a:ext cx="4250342" cy="530915"/>
            <a:chOff x="4219332" y="1277144"/>
            <a:chExt cx="4250342" cy="530915"/>
          </a:xfrm>
        </p:grpSpPr>
        <p:sp>
          <p:nvSpPr>
            <p:cNvPr id="103" name="文本框 46"/>
            <p:cNvSpPr txBox="1"/>
            <p:nvPr/>
          </p:nvSpPr>
          <p:spPr>
            <a:xfrm>
              <a:off x="4219332" y="1277144"/>
              <a:ext cx="492764" cy="530915"/>
            </a:xfrm>
            <a:prstGeom prst="rect">
              <a:avLst/>
            </a:prstGeom>
            <a:noFill/>
          </p:spPr>
          <p:txBody>
            <a:bodyPr wrap="none" lIns="68580" tIns="34290" rIns="68580" bIns="34290" rtlCol="0">
              <a:spAutoFit/>
            </a:bodyPr>
            <a:lstStyle/>
            <a:p>
              <a:pPr algn="ctr"/>
              <a:r>
                <a:rPr lang="en-US" altLang="zh-CN" sz="3000" b="1" dirty="0" smtClean="0">
                  <a:solidFill>
                    <a:srgbClr val="0070C0"/>
                  </a:solidFill>
                  <a:latin typeface="Impact" panose="020B0806030902050204" pitchFamily="34" charset="0"/>
                  <a:cs typeface="Aharoni" panose="02010803020104030203" pitchFamily="2" charset="-79"/>
                </a:rPr>
                <a:t>01</a:t>
              </a:r>
              <a:endParaRPr lang="zh-CN" altLang="en-US" sz="3000" b="1" dirty="0">
                <a:solidFill>
                  <a:srgbClr val="0070C0"/>
                </a:solidFill>
                <a:latin typeface="Impact" panose="020B0806030902050204" pitchFamily="34" charset="0"/>
                <a:cs typeface="Aharoni" panose="02010803020104030203" pitchFamily="2" charset="-79"/>
              </a:endParaRPr>
            </a:p>
          </p:txBody>
        </p:sp>
        <p:sp>
          <p:nvSpPr>
            <p:cNvPr id="104" name="TextBox 22"/>
            <p:cNvSpPr txBox="1"/>
            <p:nvPr/>
          </p:nvSpPr>
          <p:spPr>
            <a:xfrm>
              <a:off x="4759734" y="1388541"/>
              <a:ext cx="3709940" cy="269603"/>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20000"/>
                </a:lnSpc>
                <a:spcBef>
                  <a:spcPts val="0"/>
                </a:spcBef>
                <a:spcAft>
                  <a:spcPct val="40000"/>
                </a:spcAft>
                <a:buClr>
                  <a:srgbClr val="292929"/>
                </a:buClr>
                <a:buSzTx/>
                <a:buFontTx/>
                <a:buNone/>
                <a:defRPr/>
              </a:pP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您的内容打在这里，或者通过复制您的</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文本在此</a:t>
              </a: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框</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中</a:t>
              </a:r>
              <a:endParaRPr kumimoji="0" lang="en-US" altLang="zh-CN"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endParaRPr>
            </a:p>
          </p:txBody>
        </p:sp>
      </p:grpSp>
      <p:grpSp>
        <p:nvGrpSpPr>
          <p:cNvPr id="105" name="组合 104"/>
          <p:cNvGrpSpPr/>
          <p:nvPr/>
        </p:nvGrpSpPr>
        <p:grpSpPr>
          <a:xfrm>
            <a:off x="4219959" y="1276248"/>
            <a:ext cx="4162835" cy="3101480"/>
            <a:chOff x="4219959" y="1276247"/>
            <a:chExt cx="4162835" cy="3353697"/>
          </a:xfrm>
        </p:grpSpPr>
        <p:cxnSp>
          <p:nvCxnSpPr>
            <p:cNvPr id="106" name="直接连接符 105"/>
            <p:cNvCxnSpPr/>
            <p:nvPr/>
          </p:nvCxnSpPr>
          <p:spPr>
            <a:xfrm>
              <a:off x="4219959" y="1835196"/>
              <a:ext cx="4162835" cy="0"/>
            </a:xfrm>
            <a:prstGeom prst="line">
              <a:avLst/>
            </a:prstGeom>
            <a:noFill/>
            <a:ln w="9525" cap="flat" cmpd="sng" algn="ctr">
              <a:solidFill>
                <a:srgbClr val="172B4B">
                  <a:shade val="95000"/>
                  <a:satMod val="105000"/>
                </a:srgbClr>
              </a:solidFill>
              <a:prstDash val="solid"/>
            </a:ln>
            <a:effectLst/>
          </p:spPr>
        </p:cxnSp>
        <p:cxnSp>
          <p:nvCxnSpPr>
            <p:cNvPr id="107" name="直接连接符 106"/>
            <p:cNvCxnSpPr/>
            <p:nvPr/>
          </p:nvCxnSpPr>
          <p:spPr>
            <a:xfrm>
              <a:off x="4219959" y="1276247"/>
              <a:ext cx="4162835" cy="0"/>
            </a:xfrm>
            <a:prstGeom prst="line">
              <a:avLst/>
            </a:prstGeom>
            <a:noFill/>
            <a:ln w="9525" cap="flat" cmpd="sng" algn="ctr">
              <a:solidFill>
                <a:srgbClr val="172B4B">
                  <a:shade val="95000"/>
                  <a:satMod val="105000"/>
                </a:srgbClr>
              </a:solidFill>
              <a:prstDash val="solid"/>
            </a:ln>
            <a:effectLst/>
          </p:spPr>
        </p:cxnSp>
        <p:cxnSp>
          <p:nvCxnSpPr>
            <p:cNvPr id="108" name="直接连接符 107"/>
            <p:cNvCxnSpPr/>
            <p:nvPr/>
          </p:nvCxnSpPr>
          <p:spPr>
            <a:xfrm>
              <a:off x="4219959" y="2394145"/>
              <a:ext cx="4162835" cy="0"/>
            </a:xfrm>
            <a:prstGeom prst="line">
              <a:avLst/>
            </a:prstGeom>
            <a:noFill/>
            <a:ln w="9525" cap="flat" cmpd="sng" algn="ctr">
              <a:solidFill>
                <a:srgbClr val="172B4B">
                  <a:shade val="95000"/>
                  <a:satMod val="105000"/>
                </a:srgbClr>
              </a:solidFill>
              <a:prstDash val="solid"/>
            </a:ln>
            <a:effectLst/>
          </p:spPr>
        </p:cxnSp>
        <p:cxnSp>
          <p:nvCxnSpPr>
            <p:cNvPr id="109" name="直接连接符 108"/>
            <p:cNvCxnSpPr/>
            <p:nvPr/>
          </p:nvCxnSpPr>
          <p:spPr>
            <a:xfrm>
              <a:off x="4219959" y="2953094"/>
              <a:ext cx="4162835" cy="0"/>
            </a:xfrm>
            <a:prstGeom prst="line">
              <a:avLst/>
            </a:prstGeom>
            <a:noFill/>
            <a:ln w="9525" cap="flat" cmpd="sng" algn="ctr">
              <a:solidFill>
                <a:srgbClr val="172B4B">
                  <a:shade val="95000"/>
                  <a:satMod val="105000"/>
                </a:srgbClr>
              </a:solidFill>
              <a:prstDash val="solid"/>
            </a:ln>
            <a:effectLst/>
          </p:spPr>
        </p:cxnSp>
        <p:cxnSp>
          <p:nvCxnSpPr>
            <p:cNvPr id="110" name="直接连接符 109"/>
            <p:cNvCxnSpPr/>
            <p:nvPr/>
          </p:nvCxnSpPr>
          <p:spPr>
            <a:xfrm>
              <a:off x="4219959" y="3512043"/>
              <a:ext cx="4162835" cy="0"/>
            </a:xfrm>
            <a:prstGeom prst="line">
              <a:avLst/>
            </a:prstGeom>
            <a:noFill/>
            <a:ln w="9525" cap="flat" cmpd="sng" algn="ctr">
              <a:solidFill>
                <a:srgbClr val="172B4B">
                  <a:shade val="95000"/>
                  <a:satMod val="105000"/>
                </a:srgbClr>
              </a:solidFill>
              <a:prstDash val="solid"/>
            </a:ln>
            <a:effectLst/>
          </p:spPr>
        </p:cxnSp>
        <p:cxnSp>
          <p:nvCxnSpPr>
            <p:cNvPr id="111" name="直接连接符 110"/>
            <p:cNvCxnSpPr/>
            <p:nvPr/>
          </p:nvCxnSpPr>
          <p:spPr>
            <a:xfrm>
              <a:off x="4219959" y="4070992"/>
              <a:ext cx="4162835" cy="0"/>
            </a:xfrm>
            <a:prstGeom prst="line">
              <a:avLst/>
            </a:prstGeom>
            <a:noFill/>
            <a:ln w="9525" cap="flat" cmpd="sng" algn="ctr">
              <a:solidFill>
                <a:srgbClr val="172B4B">
                  <a:shade val="95000"/>
                  <a:satMod val="105000"/>
                </a:srgbClr>
              </a:solidFill>
              <a:prstDash val="solid"/>
            </a:ln>
            <a:effectLst/>
          </p:spPr>
        </p:cxnSp>
        <p:cxnSp>
          <p:nvCxnSpPr>
            <p:cNvPr id="112" name="直接连接符 111"/>
            <p:cNvCxnSpPr/>
            <p:nvPr/>
          </p:nvCxnSpPr>
          <p:spPr>
            <a:xfrm>
              <a:off x="4219959" y="4629944"/>
              <a:ext cx="4162835" cy="0"/>
            </a:xfrm>
            <a:prstGeom prst="line">
              <a:avLst/>
            </a:prstGeom>
            <a:noFill/>
            <a:ln w="9525" cap="flat" cmpd="sng" algn="ctr">
              <a:solidFill>
                <a:srgbClr val="172B4B">
                  <a:shade val="95000"/>
                  <a:satMod val="105000"/>
                </a:srgbClr>
              </a:solidFill>
              <a:prstDash val="solid"/>
            </a:ln>
            <a:effectLst/>
          </p:spPr>
        </p:cxnSp>
      </p:grpSp>
      <p:grpSp>
        <p:nvGrpSpPr>
          <p:cNvPr id="113" name="组合 112"/>
          <p:cNvGrpSpPr/>
          <p:nvPr/>
        </p:nvGrpSpPr>
        <p:grpSpPr>
          <a:xfrm>
            <a:off x="4196089" y="1810544"/>
            <a:ext cx="4273585" cy="530915"/>
            <a:chOff x="4196089" y="1277144"/>
            <a:chExt cx="4273585" cy="530915"/>
          </a:xfrm>
        </p:grpSpPr>
        <p:sp>
          <p:nvSpPr>
            <p:cNvPr id="114" name="文本框 46"/>
            <p:cNvSpPr txBox="1"/>
            <p:nvPr/>
          </p:nvSpPr>
          <p:spPr>
            <a:xfrm>
              <a:off x="4196089" y="1277144"/>
              <a:ext cx="539251" cy="530915"/>
            </a:xfrm>
            <a:prstGeom prst="rect">
              <a:avLst/>
            </a:prstGeom>
            <a:noFill/>
          </p:spPr>
          <p:txBody>
            <a:bodyPr wrap="none" lIns="68580" tIns="34290" rIns="68580" bIns="34290" rtlCol="0">
              <a:spAutoFit/>
            </a:bodyPr>
            <a:lstStyle/>
            <a:p>
              <a:pPr algn="ctr"/>
              <a:r>
                <a:rPr lang="en-US" altLang="zh-CN" sz="3000" b="1" dirty="0" smtClean="0">
                  <a:solidFill>
                    <a:srgbClr val="00B0F0"/>
                  </a:solidFill>
                  <a:latin typeface="Impact" panose="020B0806030902050204" pitchFamily="34" charset="0"/>
                  <a:cs typeface="Aharoni" panose="02010803020104030203" pitchFamily="2" charset="-79"/>
                </a:rPr>
                <a:t>02</a:t>
              </a:r>
              <a:endParaRPr lang="zh-CN" altLang="en-US" sz="3000" b="1" dirty="0">
                <a:solidFill>
                  <a:srgbClr val="00B0F0"/>
                </a:solidFill>
                <a:latin typeface="Impact" panose="020B0806030902050204" pitchFamily="34" charset="0"/>
                <a:cs typeface="Aharoni" panose="02010803020104030203" pitchFamily="2" charset="-79"/>
              </a:endParaRPr>
            </a:p>
          </p:txBody>
        </p:sp>
        <p:sp>
          <p:nvSpPr>
            <p:cNvPr id="115" name="TextBox 22"/>
            <p:cNvSpPr txBox="1"/>
            <p:nvPr/>
          </p:nvSpPr>
          <p:spPr>
            <a:xfrm>
              <a:off x="4759734" y="1388541"/>
              <a:ext cx="3709940" cy="269603"/>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20000"/>
                </a:lnSpc>
                <a:spcBef>
                  <a:spcPts val="0"/>
                </a:spcBef>
                <a:spcAft>
                  <a:spcPct val="40000"/>
                </a:spcAft>
                <a:buClr>
                  <a:srgbClr val="292929"/>
                </a:buClr>
                <a:buSzTx/>
                <a:buFontTx/>
                <a:buNone/>
                <a:defRPr/>
              </a:pP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您的内容打在这里，或者通过复制您的</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文本在此</a:t>
              </a: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框</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中</a:t>
              </a:r>
              <a:endParaRPr kumimoji="0" lang="en-US" altLang="zh-CN"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endParaRPr>
            </a:p>
          </p:txBody>
        </p:sp>
      </p:grpSp>
      <p:grpSp>
        <p:nvGrpSpPr>
          <p:cNvPr id="116" name="组合 115"/>
          <p:cNvGrpSpPr/>
          <p:nvPr/>
        </p:nvGrpSpPr>
        <p:grpSpPr>
          <a:xfrm>
            <a:off x="4191280" y="2305164"/>
            <a:ext cx="4278394" cy="530915"/>
            <a:chOff x="4191280" y="1277144"/>
            <a:chExt cx="4278394" cy="530915"/>
          </a:xfrm>
        </p:grpSpPr>
        <p:sp>
          <p:nvSpPr>
            <p:cNvPr id="117" name="文本框 46"/>
            <p:cNvSpPr txBox="1"/>
            <p:nvPr/>
          </p:nvSpPr>
          <p:spPr>
            <a:xfrm>
              <a:off x="4191280" y="1277144"/>
              <a:ext cx="548868" cy="530915"/>
            </a:xfrm>
            <a:prstGeom prst="rect">
              <a:avLst/>
            </a:prstGeom>
            <a:noFill/>
          </p:spPr>
          <p:txBody>
            <a:bodyPr wrap="none" lIns="68580" tIns="34290" rIns="68580" bIns="34290" rtlCol="0">
              <a:spAutoFit/>
            </a:bodyPr>
            <a:lstStyle/>
            <a:p>
              <a:pPr algn="ctr"/>
              <a:r>
                <a:rPr lang="en-US" altLang="zh-CN" sz="3000" b="1" dirty="0" smtClean="0">
                  <a:solidFill>
                    <a:srgbClr val="0070C0"/>
                  </a:solidFill>
                  <a:latin typeface="Impact" panose="020B0806030902050204" pitchFamily="34" charset="0"/>
                  <a:cs typeface="Aharoni" panose="02010803020104030203" pitchFamily="2" charset="-79"/>
                </a:rPr>
                <a:t>03</a:t>
              </a:r>
              <a:endParaRPr lang="zh-CN" altLang="en-US" sz="3000" b="1" dirty="0">
                <a:solidFill>
                  <a:srgbClr val="0070C0"/>
                </a:solidFill>
                <a:latin typeface="Impact" panose="020B0806030902050204" pitchFamily="34" charset="0"/>
                <a:cs typeface="Aharoni" panose="02010803020104030203" pitchFamily="2" charset="-79"/>
              </a:endParaRPr>
            </a:p>
          </p:txBody>
        </p:sp>
        <p:sp>
          <p:nvSpPr>
            <p:cNvPr id="118" name="TextBox 22"/>
            <p:cNvSpPr txBox="1"/>
            <p:nvPr/>
          </p:nvSpPr>
          <p:spPr>
            <a:xfrm>
              <a:off x="4759734" y="1388541"/>
              <a:ext cx="3709940" cy="269603"/>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20000"/>
                </a:lnSpc>
                <a:spcBef>
                  <a:spcPts val="0"/>
                </a:spcBef>
                <a:spcAft>
                  <a:spcPct val="40000"/>
                </a:spcAft>
                <a:buClr>
                  <a:srgbClr val="292929"/>
                </a:buClr>
                <a:buSzTx/>
                <a:buFontTx/>
                <a:buNone/>
                <a:defRPr/>
              </a:pP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您的内容打在这里，或者通过复制您的</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文本在此</a:t>
              </a: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框</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中</a:t>
              </a:r>
              <a:endParaRPr kumimoji="0" lang="en-US" altLang="zh-CN"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endParaRPr>
            </a:p>
          </p:txBody>
        </p:sp>
      </p:grpSp>
      <p:grpSp>
        <p:nvGrpSpPr>
          <p:cNvPr id="119" name="组合 118"/>
          <p:cNvGrpSpPr/>
          <p:nvPr/>
        </p:nvGrpSpPr>
        <p:grpSpPr>
          <a:xfrm>
            <a:off x="4196890" y="2836079"/>
            <a:ext cx="4272784" cy="530915"/>
            <a:chOff x="4196890" y="1277144"/>
            <a:chExt cx="4272784" cy="530915"/>
          </a:xfrm>
        </p:grpSpPr>
        <p:sp>
          <p:nvSpPr>
            <p:cNvPr id="120" name="文本框 46"/>
            <p:cNvSpPr txBox="1"/>
            <p:nvPr/>
          </p:nvSpPr>
          <p:spPr>
            <a:xfrm>
              <a:off x="4196890" y="1277144"/>
              <a:ext cx="537648" cy="530915"/>
            </a:xfrm>
            <a:prstGeom prst="rect">
              <a:avLst/>
            </a:prstGeom>
            <a:noFill/>
          </p:spPr>
          <p:txBody>
            <a:bodyPr wrap="none" lIns="68580" tIns="34290" rIns="68580" bIns="34290" rtlCol="0">
              <a:spAutoFit/>
            </a:bodyPr>
            <a:lstStyle/>
            <a:p>
              <a:pPr algn="ctr"/>
              <a:r>
                <a:rPr lang="en-US" altLang="zh-CN" sz="3000" b="1" dirty="0" smtClean="0">
                  <a:solidFill>
                    <a:srgbClr val="00B0F0"/>
                  </a:solidFill>
                  <a:latin typeface="Impact" panose="020B0806030902050204" pitchFamily="34" charset="0"/>
                  <a:cs typeface="Aharoni" panose="02010803020104030203" pitchFamily="2" charset="-79"/>
                </a:rPr>
                <a:t>04</a:t>
              </a:r>
              <a:endParaRPr lang="zh-CN" altLang="en-US" sz="3000" b="1" dirty="0">
                <a:solidFill>
                  <a:srgbClr val="00B0F0"/>
                </a:solidFill>
                <a:latin typeface="Impact" panose="020B0806030902050204" pitchFamily="34" charset="0"/>
                <a:cs typeface="Aharoni" panose="02010803020104030203" pitchFamily="2" charset="-79"/>
              </a:endParaRPr>
            </a:p>
          </p:txBody>
        </p:sp>
        <p:sp>
          <p:nvSpPr>
            <p:cNvPr id="121" name="TextBox 22"/>
            <p:cNvSpPr txBox="1"/>
            <p:nvPr/>
          </p:nvSpPr>
          <p:spPr>
            <a:xfrm>
              <a:off x="4759734" y="1388541"/>
              <a:ext cx="3709940" cy="269603"/>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20000"/>
                </a:lnSpc>
                <a:spcBef>
                  <a:spcPts val="0"/>
                </a:spcBef>
                <a:spcAft>
                  <a:spcPct val="40000"/>
                </a:spcAft>
                <a:buClr>
                  <a:srgbClr val="292929"/>
                </a:buClr>
                <a:buSzTx/>
                <a:buFontTx/>
                <a:buNone/>
                <a:defRPr/>
              </a:pP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您的内容打在这里，或者通过复制您的</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文本在此</a:t>
              </a: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框</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中</a:t>
              </a:r>
              <a:endParaRPr kumimoji="0" lang="en-US" altLang="zh-CN"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endParaRPr>
            </a:p>
          </p:txBody>
        </p:sp>
      </p:grpSp>
      <p:grpSp>
        <p:nvGrpSpPr>
          <p:cNvPr id="122" name="组合 121"/>
          <p:cNvGrpSpPr/>
          <p:nvPr/>
        </p:nvGrpSpPr>
        <p:grpSpPr>
          <a:xfrm>
            <a:off x="4189677" y="3334544"/>
            <a:ext cx="4279997" cy="530915"/>
            <a:chOff x="4189677" y="1277144"/>
            <a:chExt cx="4279997" cy="530915"/>
          </a:xfrm>
        </p:grpSpPr>
        <p:sp>
          <p:nvSpPr>
            <p:cNvPr id="123" name="文本框 46"/>
            <p:cNvSpPr txBox="1"/>
            <p:nvPr/>
          </p:nvSpPr>
          <p:spPr>
            <a:xfrm>
              <a:off x="4189677" y="1277144"/>
              <a:ext cx="552075" cy="530915"/>
            </a:xfrm>
            <a:prstGeom prst="rect">
              <a:avLst/>
            </a:prstGeom>
            <a:noFill/>
          </p:spPr>
          <p:txBody>
            <a:bodyPr wrap="none" lIns="68580" tIns="34290" rIns="68580" bIns="34290" rtlCol="0">
              <a:spAutoFit/>
            </a:bodyPr>
            <a:lstStyle/>
            <a:p>
              <a:pPr algn="ctr"/>
              <a:r>
                <a:rPr lang="en-US" altLang="zh-CN" sz="3000" b="1" dirty="0" smtClean="0">
                  <a:solidFill>
                    <a:srgbClr val="0070C0"/>
                  </a:solidFill>
                  <a:latin typeface="Impact" panose="020B0806030902050204" pitchFamily="34" charset="0"/>
                  <a:cs typeface="Aharoni" panose="02010803020104030203" pitchFamily="2" charset="-79"/>
                </a:rPr>
                <a:t>05</a:t>
              </a:r>
              <a:endParaRPr lang="zh-CN" altLang="en-US" sz="3000" b="1" dirty="0">
                <a:solidFill>
                  <a:srgbClr val="0070C0"/>
                </a:solidFill>
                <a:latin typeface="Impact" panose="020B0806030902050204" pitchFamily="34" charset="0"/>
                <a:cs typeface="Aharoni" panose="02010803020104030203" pitchFamily="2" charset="-79"/>
              </a:endParaRPr>
            </a:p>
          </p:txBody>
        </p:sp>
        <p:sp>
          <p:nvSpPr>
            <p:cNvPr id="124" name="TextBox 22"/>
            <p:cNvSpPr txBox="1"/>
            <p:nvPr/>
          </p:nvSpPr>
          <p:spPr>
            <a:xfrm>
              <a:off x="4759734" y="1388541"/>
              <a:ext cx="3709940" cy="269603"/>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20000"/>
                </a:lnSpc>
                <a:spcBef>
                  <a:spcPts val="0"/>
                </a:spcBef>
                <a:spcAft>
                  <a:spcPct val="40000"/>
                </a:spcAft>
                <a:buClr>
                  <a:srgbClr val="292929"/>
                </a:buClr>
                <a:buSzTx/>
                <a:buFontTx/>
                <a:buNone/>
                <a:defRPr/>
              </a:pP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您的内容打在这里，或者通过复制您的</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文本在此</a:t>
              </a: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框</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中</a:t>
              </a:r>
              <a:endParaRPr kumimoji="0" lang="en-US" altLang="zh-CN"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endParaRPr>
            </a:p>
          </p:txBody>
        </p:sp>
      </p:grpSp>
      <p:grpSp>
        <p:nvGrpSpPr>
          <p:cNvPr id="125" name="组合 124"/>
          <p:cNvGrpSpPr/>
          <p:nvPr/>
        </p:nvGrpSpPr>
        <p:grpSpPr>
          <a:xfrm>
            <a:off x="4188876" y="3867944"/>
            <a:ext cx="4280798" cy="530915"/>
            <a:chOff x="4188876" y="1277144"/>
            <a:chExt cx="4280798" cy="530915"/>
          </a:xfrm>
        </p:grpSpPr>
        <p:sp>
          <p:nvSpPr>
            <p:cNvPr id="126" name="文本框 46"/>
            <p:cNvSpPr txBox="1"/>
            <p:nvPr/>
          </p:nvSpPr>
          <p:spPr>
            <a:xfrm>
              <a:off x="4188876" y="1277144"/>
              <a:ext cx="553678" cy="530915"/>
            </a:xfrm>
            <a:prstGeom prst="rect">
              <a:avLst/>
            </a:prstGeom>
            <a:noFill/>
          </p:spPr>
          <p:txBody>
            <a:bodyPr wrap="none" lIns="68580" tIns="34290" rIns="68580" bIns="34290" rtlCol="0">
              <a:spAutoFit/>
            </a:bodyPr>
            <a:lstStyle/>
            <a:p>
              <a:pPr algn="ctr"/>
              <a:r>
                <a:rPr lang="en-US" altLang="zh-CN" sz="3000" b="1" dirty="0" smtClean="0">
                  <a:solidFill>
                    <a:srgbClr val="00B0F0"/>
                  </a:solidFill>
                  <a:latin typeface="Impact" panose="020B0806030902050204" pitchFamily="34" charset="0"/>
                  <a:cs typeface="Aharoni" panose="02010803020104030203" pitchFamily="2" charset="-79"/>
                </a:rPr>
                <a:t>06</a:t>
              </a:r>
              <a:endParaRPr lang="zh-CN" altLang="en-US" sz="3000" b="1" dirty="0">
                <a:solidFill>
                  <a:srgbClr val="00B0F0"/>
                </a:solidFill>
                <a:latin typeface="Impact" panose="020B0806030902050204" pitchFamily="34" charset="0"/>
                <a:cs typeface="Aharoni" panose="02010803020104030203" pitchFamily="2" charset="-79"/>
              </a:endParaRPr>
            </a:p>
          </p:txBody>
        </p:sp>
        <p:sp>
          <p:nvSpPr>
            <p:cNvPr id="127" name="TextBox 22"/>
            <p:cNvSpPr txBox="1"/>
            <p:nvPr/>
          </p:nvSpPr>
          <p:spPr>
            <a:xfrm>
              <a:off x="4759734" y="1388541"/>
              <a:ext cx="3709940" cy="269603"/>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20000"/>
                </a:lnSpc>
                <a:spcBef>
                  <a:spcPts val="0"/>
                </a:spcBef>
                <a:spcAft>
                  <a:spcPct val="40000"/>
                </a:spcAft>
                <a:buClr>
                  <a:srgbClr val="292929"/>
                </a:buClr>
                <a:buSzTx/>
                <a:buFontTx/>
                <a:buNone/>
                <a:defRPr/>
              </a:pP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您的内容打在这里，或者通过复制您的</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文本在此</a:t>
              </a:r>
              <a:r>
                <a:rPr kumimoji="0" lang="zh-CN" altLang="en-US"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rPr>
                <a:t>框</a:t>
              </a:r>
              <a:r>
                <a:rPr kumimoji="0" lang="zh-CN" altLang="en-US" sz="1200" b="0" i="0" u="none" strike="noStrike" kern="0" cap="none" spc="0" normalizeH="0" baseline="0" noProof="1" smtClean="0">
                  <a:ln>
                    <a:noFill/>
                  </a:ln>
                  <a:solidFill>
                    <a:srgbClr val="333333"/>
                  </a:solidFill>
                  <a:effectLst/>
                  <a:uLnTx/>
                  <a:uFillTx/>
                  <a:latin typeface="微软雅黑" panose="020B0503020204020204" pitchFamily="34" charset="-122"/>
                  <a:ea typeface="微软雅黑" panose="020B0503020204020204" pitchFamily="34" charset="-122"/>
                </a:rPr>
                <a:t>中</a:t>
              </a:r>
              <a:endParaRPr kumimoji="0" lang="en-US" altLang="zh-CN" sz="1200" b="0" i="0" u="none" strike="noStrike" kern="0" cap="none" spc="0" normalizeH="0" baseline="0" noProof="1">
                <a:ln>
                  <a:noFill/>
                </a:ln>
                <a:solidFill>
                  <a:srgbClr val="333333"/>
                </a:solidFill>
                <a:effectLst/>
                <a:uLnTx/>
                <a:uFillTx/>
                <a:latin typeface="微软雅黑" panose="020B0503020204020204" pitchFamily="34" charset="-122"/>
                <a:ea typeface="微软雅黑" panose="020B0503020204020204" pitchFamily="34" charset="-122"/>
              </a:endParaRPr>
            </a:p>
          </p:txBody>
        </p:sp>
      </p:grpSp>
      <p:grpSp>
        <p:nvGrpSpPr>
          <p:cNvPr id="128" name="组合 127"/>
          <p:cNvGrpSpPr/>
          <p:nvPr/>
        </p:nvGrpSpPr>
        <p:grpSpPr>
          <a:xfrm>
            <a:off x="762794" y="3304256"/>
            <a:ext cx="2337771" cy="1042252"/>
            <a:chOff x="4304043" y="1286668"/>
            <a:chExt cx="3837944" cy="2757793"/>
          </a:xfrm>
          <a:effectLst>
            <a:outerShdw blurRad="381000" dist="254000" dir="8100000" algn="tr" rotWithShape="0">
              <a:prstClr val="black">
                <a:alpha val="40000"/>
              </a:prstClr>
            </a:outerShdw>
          </a:effectLst>
        </p:grpSpPr>
        <p:sp>
          <p:nvSpPr>
            <p:cNvPr id="129" name="圆角矩形 128"/>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30" name="圆角矩形 129"/>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131" name="矩形 130"/>
          <p:cNvSpPr/>
          <p:nvPr/>
        </p:nvSpPr>
        <p:spPr>
          <a:xfrm>
            <a:off x="838994" y="3255525"/>
            <a:ext cx="2133600" cy="1131289"/>
          </a:xfrm>
          <a:prstGeom prst="rect">
            <a:avLst/>
          </a:prstGeom>
          <a:noFill/>
          <a:ln w="28575" cap="flat" cmpd="sng" algn="ctr">
            <a:noFill/>
            <a:prstDash val="solid"/>
          </a:ln>
          <a:effectLst/>
        </p:spPr>
        <p:txBody>
          <a:bodyPr lIns="68589" tIns="34295" rIns="68589" bIns="34295" rtlCol="0" anchor="ctr"/>
          <a:lstStyle/>
          <a:p>
            <a:pPr marL="0" marR="0" lvl="0" indent="0" algn="ctr"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mn-cs"/>
              </a:rPr>
              <a:t>点击添加相关的文字内容点击添加相关的文字内容</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70000">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14:bounceEnd="70000">
                                          <p:cBhvr additive="base">
                                            <p:cTn id="7" dur="500" fill="hold"/>
                                            <p:tgtEl>
                                              <p:spTgt spid="97"/>
                                            </p:tgtEl>
                                            <p:attrNameLst>
                                              <p:attrName>ppt_x</p:attrName>
                                            </p:attrNameLst>
                                          </p:cBhvr>
                                          <p:tavLst>
                                            <p:tav tm="0">
                                              <p:val>
                                                <p:strVal val="#ppt_x"/>
                                              </p:val>
                                            </p:tav>
                                            <p:tav tm="100000">
                                              <p:val>
                                                <p:strVal val="#ppt_x"/>
                                              </p:val>
                                            </p:tav>
                                          </p:tavLst>
                                        </p:anim>
                                        <p:anim calcmode="lin" valueType="num" p14:bounceEnd="70000">
                                          <p:cBhvr additive="base">
                                            <p:cTn id="8" dur="500" fill="hold"/>
                                            <p:tgtEl>
                                              <p:spTgt spid="9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barn(inVertical)">
                                          <p:cBhvr>
                                            <p:cTn id="16" dur="500"/>
                                            <p:tgtEl>
                                              <p:spTgt spid="128"/>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31"/>
                                            </p:tgtEl>
                                            <p:attrNameLst>
                                              <p:attrName>style.visibility</p:attrName>
                                            </p:attrNameLst>
                                          </p:cBhvr>
                                          <p:to>
                                            <p:strVal val="visible"/>
                                          </p:to>
                                        </p:set>
                                        <p:animEffect transition="in" filter="circle(in)">
                                          <p:cBhvr>
                                            <p:cTn id="20" dur="500"/>
                                            <p:tgtEl>
                                              <p:spTgt spid="131"/>
                                            </p:tgtEl>
                                          </p:cBhvr>
                                        </p:animEffect>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101"/>
                                            </p:tgtEl>
                                            <p:attrNameLst>
                                              <p:attrName>style.visibility</p:attrName>
                                            </p:attrNameLst>
                                          </p:cBhvr>
                                          <p:to>
                                            <p:strVal val="visible"/>
                                          </p:to>
                                        </p:set>
                                        <p:anim calcmode="lin" valueType="num">
                                          <p:cBhvr>
                                            <p:cTn id="24" dur="500" fill="hold"/>
                                            <p:tgtEl>
                                              <p:spTgt spid="101"/>
                                            </p:tgtEl>
                                            <p:attrNameLst>
                                              <p:attrName>ppt_w</p:attrName>
                                            </p:attrNameLst>
                                          </p:cBhvr>
                                          <p:tavLst>
                                            <p:tav tm="0">
                                              <p:val>
                                                <p:fltVal val="0"/>
                                              </p:val>
                                            </p:tav>
                                            <p:tav tm="100000">
                                              <p:val>
                                                <p:strVal val="#ppt_w"/>
                                              </p:val>
                                            </p:tav>
                                          </p:tavLst>
                                        </p:anim>
                                        <p:anim calcmode="lin" valueType="num">
                                          <p:cBhvr>
                                            <p:cTn id="25" dur="500" fill="hold"/>
                                            <p:tgtEl>
                                              <p:spTgt spid="101"/>
                                            </p:tgtEl>
                                            <p:attrNameLst>
                                              <p:attrName>ppt_h</p:attrName>
                                            </p:attrNameLst>
                                          </p:cBhvr>
                                          <p:tavLst>
                                            <p:tav tm="0">
                                              <p:val>
                                                <p:fltVal val="0"/>
                                              </p:val>
                                            </p:tav>
                                            <p:tav tm="100000">
                                              <p:val>
                                                <p:strVal val="#ppt_h"/>
                                              </p:val>
                                            </p:tav>
                                          </p:tavLst>
                                        </p:anim>
                                        <p:animEffect transition="in" filter="fade">
                                          <p:cBhvr>
                                            <p:cTn id="26" dur="500"/>
                                            <p:tgtEl>
                                              <p:spTgt spid="101"/>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wipe(up)">
                                          <p:cBhvr>
                                            <p:cTn id="30" dur="500"/>
                                            <p:tgtEl>
                                              <p:spTgt spid="105"/>
                                            </p:tgtEl>
                                          </p:cBhvr>
                                        </p:animEffect>
                                      </p:childTnLst>
                                    </p:cTn>
                                  </p:par>
                                </p:childTnLst>
                              </p:cTn>
                            </p:par>
                            <p:par>
                              <p:cTn id="31" fill="hold">
                                <p:stCondLst>
                                  <p:cond delay="3000"/>
                                </p:stCondLst>
                                <p:childTnLst>
                                  <p:par>
                                    <p:cTn id="32" presetID="2" presetClass="entr" presetSubtype="2" fill="hold" nodeType="afterEffect" p14:presetBounceEnd="48000">
                                      <p:stCondLst>
                                        <p:cond delay="0"/>
                                      </p:stCondLst>
                                      <p:childTnLst>
                                        <p:set>
                                          <p:cBhvr>
                                            <p:cTn id="33" dur="1" fill="hold">
                                              <p:stCondLst>
                                                <p:cond delay="0"/>
                                              </p:stCondLst>
                                            </p:cTn>
                                            <p:tgtEl>
                                              <p:spTgt spid="102"/>
                                            </p:tgtEl>
                                            <p:attrNameLst>
                                              <p:attrName>style.visibility</p:attrName>
                                            </p:attrNameLst>
                                          </p:cBhvr>
                                          <p:to>
                                            <p:strVal val="visible"/>
                                          </p:to>
                                        </p:set>
                                        <p:anim calcmode="lin" valueType="num" p14:bounceEnd="48000">
                                          <p:cBhvr additive="base">
                                            <p:cTn id="34" dur="500" fill="hold"/>
                                            <p:tgtEl>
                                              <p:spTgt spid="102"/>
                                            </p:tgtEl>
                                            <p:attrNameLst>
                                              <p:attrName>ppt_x</p:attrName>
                                            </p:attrNameLst>
                                          </p:cBhvr>
                                          <p:tavLst>
                                            <p:tav tm="0">
                                              <p:val>
                                                <p:strVal val="1+#ppt_w/2"/>
                                              </p:val>
                                            </p:tav>
                                            <p:tav tm="100000">
                                              <p:val>
                                                <p:strVal val="#ppt_x"/>
                                              </p:val>
                                            </p:tav>
                                          </p:tavLst>
                                        </p:anim>
                                        <p:anim calcmode="lin" valueType="num" p14:bounceEnd="48000">
                                          <p:cBhvr additive="base">
                                            <p:cTn id="35" dur="500" fill="hold"/>
                                            <p:tgtEl>
                                              <p:spTgt spid="102"/>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14:presetBounceEnd="48000">
                                      <p:stCondLst>
                                        <p:cond delay="200"/>
                                      </p:stCondLst>
                                      <p:childTnLst>
                                        <p:set>
                                          <p:cBhvr>
                                            <p:cTn id="37" dur="1" fill="hold">
                                              <p:stCondLst>
                                                <p:cond delay="0"/>
                                              </p:stCondLst>
                                            </p:cTn>
                                            <p:tgtEl>
                                              <p:spTgt spid="113"/>
                                            </p:tgtEl>
                                            <p:attrNameLst>
                                              <p:attrName>style.visibility</p:attrName>
                                            </p:attrNameLst>
                                          </p:cBhvr>
                                          <p:to>
                                            <p:strVal val="visible"/>
                                          </p:to>
                                        </p:set>
                                        <p:anim calcmode="lin" valueType="num" p14:bounceEnd="48000">
                                          <p:cBhvr additive="base">
                                            <p:cTn id="38" dur="500" fill="hold"/>
                                            <p:tgtEl>
                                              <p:spTgt spid="113"/>
                                            </p:tgtEl>
                                            <p:attrNameLst>
                                              <p:attrName>ppt_x</p:attrName>
                                            </p:attrNameLst>
                                          </p:cBhvr>
                                          <p:tavLst>
                                            <p:tav tm="0">
                                              <p:val>
                                                <p:strVal val="1+#ppt_w/2"/>
                                              </p:val>
                                            </p:tav>
                                            <p:tav tm="100000">
                                              <p:val>
                                                <p:strVal val="#ppt_x"/>
                                              </p:val>
                                            </p:tav>
                                          </p:tavLst>
                                        </p:anim>
                                        <p:anim calcmode="lin" valueType="num" p14:bounceEnd="48000">
                                          <p:cBhvr additive="base">
                                            <p:cTn id="39" dur="500" fill="hold"/>
                                            <p:tgtEl>
                                              <p:spTgt spid="113"/>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14:presetBounceEnd="48000">
                                      <p:stCondLst>
                                        <p:cond delay="400"/>
                                      </p:stCondLst>
                                      <p:childTnLst>
                                        <p:set>
                                          <p:cBhvr>
                                            <p:cTn id="41" dur="1" fill="hold">
                                              <p:stCondLst>
                                                <p:cond delay="0"/>
                                              </p:stCondLst>
                                            </p:cTn>
                                            <p:tgtEl>
                                              <p:spTgt spid="116"/>
                                            </p:tgtEl>
                                            <p:attrNameLst>
                                              <p:attrName>style.visibility</p:attrName>
                                            </p:attrNameLst>
                                          </p:cBhvr>
                                          <p:to>
                                            <p:strVal val="visible"/>
                                          </p:to>
                                        </p:set>
                                        <p:anim calcmode="lin" valueType="num" p14:bounceEnd="48000">
                                          <p:cBhvr additive="base">
                                            <p:cTn id="42" dur="500" fill="hold"/>
                                            <p:tgtEl>
                                              <p:spTgt spid="116"/>
                                            </p:tgtEl>
                                            <p:attrNameLst>
                                              <p:attrName>ppt_x</p:attrName>
                                            </p:attrNameLst>
                                          </p:cBhvr>
                                          <p:tavLst>
                                            <p:tav tm="0">
                                              <p:val>
                                                <p:strVal val="1+#ppt_w/2"/>
                                              </p:val>
                                            </p:tav>
                                            <p:tav tm="100000">
                                              <p:val>
                                                <p:strVal val="#ppt_x"/>
                                              </p:val>
                                            </p:tav>
                                          </p:tavLst>
                                        </p:anim>
                                        <p:anim calcmode="lin" valueType="num" p14:bounceEnd="48000">
                                          <p:cBhvr additive="base">
                                            <p:cTn id="43" dur="500" fill="hold"/>
                                            <p:tgtEl>
                                              <p:spTgt spid="116"/>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14:presetBounceEnd="48000">
                                      <p:stCondLst>
                                        <p:cond delay="600"/>
                                      </p:stCondLst>
                                      <p:childTnLst>
                                        <p:set>
                                          <p:cBhvr>
                                            <p:cTn id="45" dur="1" fill="hold">
                                              <p:stCondLst>
                                                <p:cond delay="0"/>
                                              </p:stCondLst>
                                            </p:cTn>
                                            <p:tgtEl>
                                              <p:spTgt spid="119"/>
                                            </p:tgtEl>
                                            <p:attrNameLst>
                                              <p:attrName>style.visibility</p:attrName>
                                            </p:attrNameLst>
                                          </p:cBhvr>
                                          <p:to>
                                            <p:strVal val="visible"/>
                                          </p:to>
                                        </p:set>
                                        <p:anim calcmode="lin" valueType="num" p14:bounceEnd="48000">
                                          <p:cBhvr additive="base">
                                            <p:cTn id="46" dur="500" fill="hold"/>
                                            <p:tgtEl>
                                              <p:spTgt spid="119"/>
                                            </p:tgtEl>
                                            <p:attrNameLst>
                                              <p:attrName>ppt_x</p:attrName>
                                            </p:attrNameLst>
                                          </p:cBhvr>
                                          <p:tavLst>
                                            <p:tav tm="0">
                                              <p:val>
                                                <p:strVal val="1+#ppt_w/2"/>
                                              </p:val>
                                            </p:tav>
                                            <p:tav tm="100000">
                                              <p:val>
                                                <p:strVal val="#ppt_x"/>
                                              </p:val>
                                            </p:tav>
                                          </p:tavLst>
                                        </p:anim>
                                        <p:anim calcmode="lin" valueType="num" p14:bounceEnd="48000">
                                          <p:cBhvr additive="base">
                                            <p:cTn id="47" dur="500" fill="hold"/>
                                            <p:tgtEl>
                                              <p:spTgt spid="119"/>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14:presetBounceEnd="48000">
                                      <p:stCondLst>
                                        <p:cond delay="800"/>
                                      </p:stCondLst>
                                      <p:childTnLst>
                                        <p:set>
                                          <p:cBhvr>
                                            <p:cTn id="49" dur="1" fill="hold">
                                              <p:stCondLst>
                                                <p:cond delay="0"/>
                                              </p:stCondLst>
                                            </p:cTn>
                                            <p:tgtEl>
                                              <p:spTgt spid="122"/>
                                            </p:tgtEl>
                                            <p:attrNameLst>
                                              <p:attrName>style.visibility</p:attrName>
                                            </p:attrNameLst>
                                          </p:cBhvr>
                                          <p:to>
                                            <p:strVal val="visible"/>
                                          </p:to>
                                        </p:set>
                                        <p:anim calcmode="lin" valueType="num" p14:bounceEnd="48000">
                                          <p:cBhvr additive="base">
                                            <p:cTn id="50" dur="500" fill="hold"/>
                                            <p:tgtEl>
                                              <p:spTgt spid="122"/>
                                            </p:tgtEl>
                                            <p:attrNameLst>
                                              <p:attrName>ppt_x</p:attrName>
                                            </p:attrNameLst>
                                          </p:cBhvr>
                                          <p:tavLst>
                                            <p:tav tm="0">
                                              <p:val>
                                                <p:strVal val="1+#ppt_w/2"/>
                                              </p:val>
                                            </p:tav>
                                            <p:tav tm="100000">
                                              <p:val>
                                                <p:strVal val="#ppt_x"/>
                                              </p:val>
                                            </p:tav>
                                          </p:tavLst>
                                        </p:anim>
                                        <p:anim calcmode="lin" valueType="num" p14:bounceEnd="48000">
                                          <p:cBhvr additive="base">
                                            <p:cTn id="51" dur="500" fill="hold"/>
                                            <p:tgtEl>
                                              <p:spTgt spid="122"/>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14:presetBounceEnd="48000">
                                      <p:stCondLst>
                                        <p:cond delay="1100"/>
                                      </p:stCondLst>
                                      <p:childTnLst>
                                        <p:set>
                                          <p:cBhvr>
                                            <p:cTn id="53" dur="1" fill="hold">
                                              <p:stCondLst>
                                                <p:cond delay="0"/>
                                              </p:stCondLst>
                                            </p:cTn>
                                            <p:tgtEl>
                                              <p:spTgt spid="125"/>
                                            </p:tgtEl>
                                            <p:attrNameLst>
                                              <p:attrName>style.visibility</p:attrName>
                                            </p:attrNameLst>
                                          </p:cBhvr>
                                          <p:to>
                                            <p:strVal val="visible"/>
                                          </p:to>
                                        </p:set>
                                        <p:anim calcmode="lin" valueType="num" p14:bounceEnd="48000">
                                          <p:cBhvr additive="base">
                                            <p:cTn id="54" dur="500" fill="hold"/>
                                            <p:tgtEl>
                                              <p:spTgt spid="125"/>
                                            </p:tgtEl>
                                            <p:attrNameLst>
                                              <p:attrName>ppt_x</p:attrName>
                                            </p:attrNameLst>
                                          </p:cBhvr>
                                          <p:tavLst>
                                            <p:tav tm="0">
                                              <p:val>
                                                <p:strVal val="1+#ppt_w/2"/>
                                              </p:val>
                                            </p:tav>
                                            <p:tav tm="100000">
                                              <p:val>
                                                <p:strVal val="#ppt_x"/>
                                              </p:val>
                                            </p:tav>
                                          </p:tavLst>
                                        </p:anim>
                                        <p:anim calcmode="lin" valueType="num" p14:bounceEnd="48000">
                                          <p:cBhvr additive="base">
                                            <p:cTn id="55" dur="500" fill="hold"/>
                                            <p:tgtEl>
                                              <p:spTgt spid="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animBg="1"/>
          <p:bldP spid="13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ppt_x"/>
                                              </p:val>
                                            </p:tav>
                                            <p:tav tm="100000">
                                              <p:val>
                                                <p:strVal val="#ppt_x"/>
                                              </p:val>
                                            </p:tav>
                                          </p:tavLst>
                                        </p:anim>
                                        <p:anim calcmode="lin" valueType="num">
                                          <p:cBhvr additive="base">
                                            <p:cTn id="8" dur="500" fill="hold"/>
                                            <p:tgtEl>
                                              <p:spTgt spid="9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128"/>
                                            </p:tgtEl>
                                            <p:attrNameLst>
                                              <p:attrName>style.visibility</p:attrName>
                                            </p:attrNameLst>
                                          </p:cBhvr>
                                          <p:to>
                                            <p:strVal val="visible"/>
                                          </p:to>
                                        </p:set>
                                        <p:animEffect transition="in" filter="barn(inVertical)">
                                          <p:cBhvr>
                                            <p:cTn id="16" dur="500"/>
                                            <p:tgtEl>
                                              <p:spTgt spid="128"/>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31"/>
                                            </p:tgtEl>
                                            <p:attrNameLst>
                                              <p:attrName>style.visibility</p:attrName>
                                            </p:attrNameLst>
                                          </p:cBhvr>
                                          <p:to>
                                            <p:strVal val="visible"/>
                                          </p:to>
                                        </p:set>
                                        <p:animEffect transition="in" filter="circle(in)">
                                          <p:cBhvr>
                                            <p:cTn id="20" dur="500"/>
                                            <p:tgtEl>
                                              <p:spTgt spid="131"/>
                                            </p:tgtEl>
                                          </p:cBhvr>
                                        </p:animEffect>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101"/>
                                            </p:tgtEl>
                                            <p:attrNameLst>
                                              <p:attrName>style.visibility</p:attrName>
                                            </p:attrNameLst>
                                          </p:cBhvr>
                                          <p:to>
                                            <p:strVal val="visible"/>
                                          </p:to>
                                        </p:set>
                                        <p:anim calcmode="lin" valueType="num">
                                          <p:cBhvr>
                                            <p:cTn id="24" dur="500" fill="hold"/>
                                            <p:tgtEl>
                                              <p:spTgt spid="101"/>
                                            </p:tgtEl>
                                            <p:attrNameLst>
                                              <p:attrName>ppt_w</p:attrName>
                                            </p:attrNameLst>
                                          </p:cBhvr>
                                          <p:tavLst>
                                            <p:tav tm="0">
                                              <p:val>
                                                <p:fltVal val="0"/>
                                              </p:val>
                                            </p:tav>
                                            <p:tav tm="100000">
                                              <p:val>
                                                <p:strVal val="#ppt_w"/>
                                              </p:val>
                                            </p:tav>
                                          </p:tavLst>
                                        </p:anim>
                                        <p:anim calcmode="lin" valueType="num">
                                          <p:cBhvr>
                                            <p:cTn id="25" dur="500" fill="hold"/>
                                            <p:tgtEl>
                                              <p:spTgt spid="101"/>
                                            </p:tgtEl>
                                            <p:attrNameLst>
                                              <p:attrName>ppt_h</p:attrName>
                                            </p:attrNameLst>
                                          </p:cBhvr>
                                          <p:tavLst>
                                            <p:tav tm="0">
                                              <p:val>
                                                <p:fltVal val="0"/>
                                              </p:val>
                                            </p:tav>
                                            <p:tav tm="100000">
                                              <p:val>
                                                <p:strVal val="#ppt_h"/>
                                              </p:val>
                                            </p:tav>
                                          </p:tavLst>
                                        </p:anim>
                                        <p:animEffect transition="in" filter="fade">
                                          <p:cBhvr>
                                            <p:cTn id="26" dur="500"/>
                                            <p:tgtEl>
                                              <p:spTgt spid="101"/>
                                            </p:tgtEl>
                                          </p:cBhvr>
                                        </p:animEffect>
                                      </p:childTnLst>
                                    </p:cTn>
                                  </p:par>
                                </p:childTnLst>
                              </p:cTn>
                            </p:par>
                            <p:par>
                              <p:cTn id="27" fill="hold">
                                <p:stCondLst>
                                  <p:cond delay="2500"/>
                                </p:stCondLst>
                                <p:childTnLst>
                                  <p:par>
                                    <p:cTn id="28" presetID="22" presetClass="entr" presetSubtype="1" fill="hold" nodeType="after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wipe(up)">
                                          <p:cBhvr>
                                            <p:cTn id="30" dur="500"/>
                                            <p:tgtEl>
                                              <p:spTgt spid="105"/>
                                            </p:tgtEl>
                                          </p:cBhvr>
                                        </p:animEffect>
                                      </p:childTnLst>
                                    </p:cTn>
                                  </p:par>
                                </p:childTnLst>
                              </p:cTn>
                            </p:par>
                            <p:par>
                              <p:cTn id="31" fill="hold">
                                <p:stCondLst>
                                  <p:cond delay="3000"/>
                                </p:stCondLst>
                                <p:childTnLst>
                                  <p:par>
                                    <p:cTn id="32" presetID="2" presetClass="entr" presetSubtype="2" fill="hold" nodeType="afterEffect">
                                      <p:stCondLst>
                                        <p:cond delay="0"/>
                                      </p:stCondLst>
                                      <p:childTnLst>
                                        <p:set>
                                          <p:cBhvr>
                                            <p:cTn id="33" dur="1" fill="hold">
                                              <p:stCondLst>
                                                <p:cond delay="0"/>
                                              </p:stCondLst>
                                            </p:cTn>
                                            <p:tgtEl>
                                              <p:spTgt spid="102"/>
                                            </p:tgtEl>
                                            <p:attrNameLst>
                                              <p:attrName>style.visibility</p:attrName>
                                            </p:attrNameLst>
                                          </p:cBhvr>
                                          <p:to>
                                            <p:strVal val="visible"/>
                                          </p:to>
                                        </p:set>
                                        <p:anim calcmode="lin" valueType="num">
                                          <p:cBhvr additive="base">
                                            <p:cTn id="34" dur="500" fill="hold"/>
                                            <p:tgtEl>
                                              <p:spTgt spid="102"/>
                                            </p:tgtEl>
                                            <p:attrNameLst>
                                              <p:attrName>ppt_x</p:attrName>
                                            </p:attrNameLst>
                                          </p:cBhvr>
                                          <p:tavLst>
                                            <p:tav tm="0">
                                              <p:val>
                                                <p:strVal val="1+#ppt_w/2"/>
                                              </p:val>
                                            </p:tav>
                                            <p:tav tm="100000">
                                              <p:val>
                                                <p:strVal val="#ppt_x"/>
                                              </p:val>
                                            </p:tav>
                                          </p:tavLst>
                                        </p:anim>
                                        <p:anim calcmode="lin" valueType="num">
                                          <p:cBhvr additive="base">
                                            <p:cTn id="35" dur="500" fill="hold"/>
                                            <p:tgtEl>
                                              <p:spTgt spid="102"/>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200"/>
                                      </p:stCondLst>
                                      <p:childTnLst>
                                        <p:set>
                                          <p:cBhvr>
                                            <p:cTn id="37" dur="1" fill="hold">
                                              <p:stCondLst>
                                                <p:cond delay="0"/>
                                              </p:stCondLst>
                                            </p:cTn>
                                            <p:tgtEl>
                                              <p:spTgt spid="113"/>
                                            </p:tgtEl>
                                            <p:attrNameLst>
                                              <p:attrName>style.visibility</p:attrName>
                                            </p:attrNameLst>
                                          </p:cBhvr>
                                          <p:to>
                                            <p:strVal val="visible"/>
                                          </p:to>
                                        </p:set>
                                        <p:anim calcmode="lin" valueType="num">
                                          <p:cBhvr additive="base">
                                            <p:cTn id="38" dur="500" fill="hold"/>
                                            <p:tgtEl>
                                              <p:spTgt spid="113"/>
                                            </p:tgtEl>
                                            <p:attrNameLst>
                                              <p:attrName>ppt_x</p:attrName>
                                            </p:attrNameLst>
                                          </p:cBhvr>
                                          <p:tavLst>
                                            <p:tav tm="0">
                                              <p:val>
                                                <p:strVal val="1+#ppt_w/2"/>
                                              </p:val>
                                            </p:tav>
                                            <p:tav tm="100000">
                                              <p:val>
                                                <p:strVal val="#ppt_x"/>
                                              </p:val>
                                            </p:tav>
                                          </p:tavLst>
                                        </p:anim>
                                        <p:anim calcmode="lin" valueType="num">
                                          <p:cBhvr additive="base">
                                            <p:cTn id="39" dur="500" fill="hold"/>
                                            <p:tgtEl>
                                              <p:spTgt spid="113"/>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400"/>
                                      </p:stCondLst>
                                      <p:childTnLst>
                                        <p:set>
                                          <p:cBhvr>
                                            <p:cTn id="41" dur="1" fill="hold">
                                              <p:stCondLst>
                                                <p:cond delay="0"/>
                                              </p:stCondLst>
                                            </p:cTn>
                                            <p:tgtEl>
                                              <p:spTgt spid="116"/>
                                            </p:tgtEl>
                                            <p:attrNameLst>
                                              <p:attrName>style.visibility</p:attrName>
                                            </p:attrNameLst>
                                          </p:cBhvr>
                                          <p:to>
                                            <p:strVal val="visible"/>
                                          </p:to>
                                        </p:set>
                                        <p:anim calcmode="lin" valueType="num">
                                          <p:cBhvr additive="base">
                                            <p:cTn id="42" dur="500" fill="hold"/>
                                            <p:tgtEl>
                                              <p:spTgt spid="116"/>
                                            </p:tgtEl>
                                            <p:attrNameLst>
                                              <p:attrName>ppt_x</p:attrName>
                                            </p:attrNameLst>
                                          </p:cBhvr>
                                          <p:tavLst>
                                            <p:tav tm="0">
                                              <p:val>
                                                <p:strVal val="1+#ppt_w/2"/>
                                              </p:val>
                                            </p:tav>
                                            <p:tav tm="100000">
                                              <p:val>
                                                <p:strVal val="#ppt_x"/>
                                              </p:val>
                                            </p:tav>
                                          </p:tavLst>
                                        </p:anim>
                                        <p:anim calcmode="lin" valueType="num">
                                          <p:cBhvr additive="base">
                                            <p:cTn id="43" dur="500" fill="hold"/>
                                            <p:tgtEl>
                                              <p:spTgt spid="116"/>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600"/>
                                      </p:stCondLst>
                                      <p:childTnLst>
                                        <p:set>
                                          <p:cBhvr>
                                            <p:cTn id="45" dur="1" fill="hold">
                                              <p:stCondLst>
                                                <p:cond delay="0"/>
                                              </p:stCondLst>
                                            </p:cTn>
                                            <p:tgtEl>
                                              <p:spTgt spid="119"/>
                                            </p:tgtEl>
                                            <p:attrNameLst>
                                              <p:attrName>style.visibility</p:attrName>
                                            </p:attrNameLst>
                                          </p:cBhvr>
                                          <p:to>
                                            <p:strVal val="visible"/>
                                          </p:to>
                                        </p:set>
                                        <p:anim calcmode="lin" valueType="num">
                                          <p:cBhvr additive="base">
                                            <p:cTn id="46" dur="500" fill="hold"/>
                                            <p:tgtEl>
                                              <p:spTgt spid="119"/>
                                            </p:tgtEl>
                                            <p:attrNameLst>
                                              <p:attrName>ppt_x</p:attrName>
                                            </p:attrNameLst>
                                          </p:cBhvr>
                                          <p:tavLst>
                                            <p:tav tm="0">
                                              <p:val>
                                                <p:strVal val="1+#ppt_w/2"/>
                                              </p:val>
                                            </p:tav>
                                            <p:tav tm="100000">
                                              <p:val>
                                                <p:strVal val="#ppt_x"/>
                                              </p:val>
                                            </p:tav>
                                          </p:tavLst>
                                        </p:anim>
                                        <p:anim calcmode="lin" valueType="num">
                                          <p:cBhvr additive="base">
                                            <p:cTn id="47" dur="500" fill="hold"/>
                                            <p:tgtEl>
                                              <p:spTgt spid="119"/>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800"/>
                                      </p:stCondLst>
                                      <p:childTnLst>
                                        <p:set>
                                          <p:cBhvr>
                                            <p:cTn id="49" dur="1" fill="hold">
                                              <p:stCondLst>
                                                <p:cond delay="0"/>
                                              </p:stCondLst>
                                            </p:cTn>
                                            <p:tgtEl>
                                              <p:spTgt spid="122"/>
                                            </p:tgtEl>
                                            <p:attrNameLst>
                                              <p:attrName>style.visibility</p:attrName>
                                            </p:attrNameLst>
                                          </p:cBhvr>
                                          <p:to>
                                            <p:strVal val="visible"/>
                                          </p:to>
                                        </p:set>
                                        <p:anim calcmode="lin" valueType="num">
                                          <p:cBhvr additive="base">
                                            <p:cTn id="50" dur="500" fill="hold"/>
                                            <p:tgtEl>
                                              <p:spTgt spid="122"/>
                                            </p:tgtEl>
                                            <p:attrNameLst>
                                              <p:attrName>ppt_x</p:attrName>
                                            </p:attrNameLst>
                                          </p:cBhvr>
                                          <p:tavLst>
                                            <p:tav tm="0">
                                              <p:val>
                                                <p:strVal val="1+#ppt_w/2"/>
                                              </p:val>
                                            </p:tav>
                                            <p:tav tm="100000">
                                              <p:val>
                                                <p:strVal val="#ppt_x"/>
                                              </p:val>
                                            </p:tav>
                                          </p:tavLst>
                                        </p:anim>
                                        <p:anim calcmode="lin" valueType="num">
                                          <p:cBhvr additive="base">
                                            <p:cTn id="51" dur="500" fill="hold"/>
                                            <p:tgtEl>
                                              <p:spTgt spid="122"/>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1100"/>
                                      </p:stCondLst>
                                      <p:childTnLst>
                                        <p:set>
                                          <p:cBhvr>
                                            <p:cTn id="53" dur="1" fill="hold">
                                              <p:stCondLst>
                                                <p:cond delay="0"/>
                                              </p:stCondLst>
                                            </p:cTn>
                                            <p:tgtEl>
                                              <p:spTgt spid="125"/>
                                            </p:tgtEl>
                                            <p:attrNameLst>
                                              <p:attrName>style.visibility</p:attrName>
                                            </p:attrNameLst>
                                          </p:cBhvr>
                                          <p:to>
                                            <p:strVal val="visible"/>
                                          </p:to>
                                        </p:set>
                                        <p:anim calcmode="lin" valueType="num">
                                          <p:cBhvr additive="base">
                                            <p:cTn id="54" dur="500" fill="hold"/>
                                            <p:tgtEl>
                                              <p:spTgt spid="125"/>
                                            </p:tgtEl>
                                            <p:attrNameLst>
                                              <p:attrName>ppt_x</p:attrName>
                                            </p:attrNameLst>
                                          </p:cBhvr>
                                          <p:tavLst>
                                            <p:tav tm="0">
                                              <p:val>
                                                <p:strVal val="1+#ppt_w/2"/>
                                              </p:val>
                                            </p:tav>
                                            <p:tav tm="100000">
                                              <p:val>
                                                <p:strVal val="#ppt_x"/>
                                              </p:val>
                                            </p:tav>
                                          </p:tavLst>
                                        </p:anim>
                                        <p:anim calcmode="lin" valueType="num">
                                          <p:cBhvr additive="base">
                                            <p:cTn id="55" dur="500" fill="hold"/>
                                            <p:tgtEl>
                                              <p:spTgt spid="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animBg="1"/>
          <p:bldP spid="131"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 name="组合 176"/>
          <p:cNvGrpSpPr/>
          <p:nvPr/>
        </p:nvGrpSpPr>
        <p:grpSpPr>
          <a:xfrm>
            <a:off x="520640" y="196280"/>
            <a:ext cx="1766054" cy="551522"/>
            <a:chOff x="520640" y="251298"/>
            <a:chExt cx="1766054" cy="551522"/>
          </a:xfrm>
        </p:grpSpPr>
        <p:sp>
          <p:nvSpPr>
            <p:cNvPr id="178" name="矩形 3"/>
            <p:cNvSpPr>
              <a:spLocks noChangeArrowheads="1"/>
            </p:cNvSpPr>
            <p:nvPr/>
          </p:nvSpPr>
          <p:spPr bwMode="auto">
            <a:xfrm>
              <a:off x="641944" y="251298"/>
              <a:ext cx="152349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明年重点项目</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79" name="组合 178"/>
            <p:cNvGrpSpPr/>
            <p:nvPr/>
          </p:nvGrpSpPr>
          <p:grpSpPr>
            <a:xfrm>
              <a:off x="520640" y="556320"/>
              <a:ext cx="1766054" cy="246500"/>
              <a:chOff x="562081" y="466763"/>
              <a:chExt cx="1766054" cy="246500"/>
            </a:xfrm>
          </p:grpSpPr>
          <p:sp>
            <p:nvSpPr>
              <p:cNvPr id="180"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81" name="组合 180"/>
              <p:cNvGrpSpPr/>
              <p:nvPr/>
            </p:nvGrpSpPr>
            <p:grpSpPr>
              <a:xfrm>
                <a:off x="931046" y="667544"/>
                <a:ext cx="1028125" cy="45719"/>
                <a:chOff x="688893" y="2574256"/>
                <a:chExt cx="7739508" cy="81111"/>
              </a:xfrm>
            </p:grpSpPr>
            <p:sp>
              <p:nvSpPr>
                <p:cNvPr id="182"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83"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84"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85"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86"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187"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188" name="直接连接符 187"/>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189" name="文本框 31"/>
          <p:cNvSpPr>
            <a:spLocks noChangeArrowheads="1"/>
          </p:cNvSpPr>
          <p:nvPr/>
        </p:nvSpPr>
        <p:spPr bwMode="auto">
          <a:xfrm>
            <a:off x="5796930"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NEXT YEAR KEY PROJECTS</a:t>
            </a:r>
            <a:endParaRPr lang="zh-CN" altLang="en-US" sz="1600" kern="0" dirty="0">
              <a:solidFill>
                <a:srgbClr val="2F5879"/>
              </a:solidFill>
              <a:latin typeface="Impact" panose="020B0806030902050204" pitchFamily="34" charset="0"/>
            </a:endParaRPr>
          </a:p>
        </p:txBody>
      </p:sp>
      <p:sp>
        <p:nvSpPr>
          <p:cNvPr id="190"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5" name="组合 4"/>
          <p:cNvGrpSpPr/>
          <p:nvPr/>
        </p:nvGrpSpPr>
        <p:grpSpPr>
          <a:xfrm>
            <a:off x="1222834" y="2842534"/>
            <a:ext cx="6590320" cy="189058"/>
            <a:chOff x="1222834" y="2842534"/>
            <a:chExt cx="6590320" cy="189058"/>
          </a:xfrm>
        </p:grpSpPr>
        <p:sp>
          <p:nvSpPr>
            <p:cNvPr id="444" name="圆角矩形 443"/>
            <p:cNvSpPr/>
            <p:nvPr/>
          </p:nvSpPr>
          <p:spPr>
            <a:xfrm>
              <a:off x="1222834" y="2842534"/>
              <a:ext cx="6590320" cy="189058"/>
            </a:xfrm>
            <a:prstGeom prst="roundRect">
              <a:avLst>
                <a:gd name="adj" fmla="val 50000"/>
              </a:avLst>
            </a:prstGeom>
            <a:solidFill>
              <a:schemeClr val="bg1">
                <a:lumMod val="75000"/>
              </a:schemeClr>
            </a:solidFill>
            <a:ln>
              <a:noFill/>
            </a:ln>
            <a:effectLst>
              <a:innerShdw blurRad="190500" dist="50800" dir="135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445" name="椭圆 444"/>
            <p:cNvSpPr/>
            <p:nvPr/>
          </p:nvSpPr>
          <p:spPr>
            <a:xfrm>
              <a:off x="2158112" y="2863022"/>
              <a:ext cx="148854" cy="148874"/>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446" name="椭圆 445"/>
            <p:cNvSpPr/>
            <p:nvPr/>
          </p:nvSpPr>
          <p:spPr>
            <a:xfrm>
              <a:off x="4392113" y="2863022"/>
              <a:ext cx="147663" cy="148874"/>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447" name="椭圆 446"/>
            <p:cNvSpPr/>
            <p:nvPr/>
          </p:nvSpPr>
          <p:spPr>
            <a:xfrm>
              <a:off x="6624923" y="2863022"/>
              <a:ext cx="148854" cy="148874"/>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grpSp>
      <p:grpSp>
        <p:nvGrpSpPr>
          <p:cNvPr id="2" name="组合 1"/>
          <p:cNvGrpSpPr/>
          <p:nvPr/>
        </p:nvGrpSpPr>
        <p:grpSpPr>
          <a:xfrm>
            <a:off x="1506390" y="1079904"/>
            <a:ext cx="1451678" cy="1857160"/>
            <a:chOff x="1506390" y="1079904"/>
            <a:chExt cx="1451678" cy="1857160"/>
          </a:xfrm>
        </p:grpSpPr>
        <p:sp>
          <p:nvSpPr>
            <p:cNvPr id="448" name="椭圆 14"/>
            <p:cNvSpPr/>
            <p:nvPr/>
          </p:nvSpPr>
          <p:spPr bwMode="auto">
            <a:xfrm>
              <a:off x="1506390" y="1079904"/>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453" name="椭圆 14"/>
            <p:cNvSpPr/>
            <p:nvPr/>
          </p:nvSpPr>
          <p:spPr bwMode="auto">
            <a:xfrm>
              <a:off x="1557933" y="1120600"/>
              <a:ext cx="1348022" cy="1723366"/>
            </a:xfrm>
            <a:custGeom>
              <a:avLst/>
              <a:gdLst>
                <a:gd name="T0" fmla="*/ 898229 w 683568"/>
                <a:gd name="T1" fmla="*/ 0 h 864094"/>
                <a:gd name="T2" fmla="*/ 1796457 w 683568"/>
                <a:gd name="T3" fmla="*/ 908925 h 864094"/>
                <a:gd name="T4" fmla="*/ 1516871 w 683568"/>
                <a:gd name="T5" fmla="*/ 1565408 h 864094"/>
                <a:gd name="T6" fmla="*/ 897737 w 683568"/>
                <a:gd name="T7" fmla="*/ 2297933 h 864094"/>
                <a:gd name="T8" fmla="*/ 276238 w 683568"/>
                <a:gd name="T9" fmla="*/ 1562613 h 864094"/>
                <a:gd name="T10" fmla="*/ 157308 w 683568"/>
                <a:gd name="T11" fmla="*/ 1421901 h 864094"/>
                <a:gd name="T12" fmla="*/ 155860 w 683568"/>
                <a:gd name="T13" fmla="*/ 1420189 h 864094"/>
                <a:gd name="T14" fmla="*/ 155910 w 683568"/>
                <a:gd name="T15" fmla="*/ 1420189 h 864094"/>
                <a:gd name="T16" fmla="*/ 0 w 683568"/>
                <a:gd name="T17" fmla="*/ 908925 h 864094"/>
                <a:gd name="T18" fmla="*/ 898229 w 683568"/>
                <a:gd name="T19" fmla="*/ 0 h 8640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00B0F0"/>
            </a:solidFill>
            <a:ln>
              <a:noFill/>
            </a:ln>
          </p:spPr>
          <p:txBody>
            <a:bodyPr lIns="68589" tIns="34295" rIns="68589" bIns="34295"/>
            <a:lstStyle/>
            <a:p>
              <a:endParaRPr lang="zh-CN" altLang="en-US">
                <a:solidFill>
                  <a:srgbClr val="00B0F0"/>
                </a:solidFill>
              </a:endParaRPr>
            </a:p>
          </p:txBody>
        </p:sp>
        <p:grpSp>
          <p:nvGrpSpPr>
            <p:cNvPr id="455" name="组合 454"/>
            <p:cNvGrpSpPr>
              <a:grpSpLocks noChangeAspect="1"/>
            </p:cNvGrpSpPr>
            <p:nvPr/>
          </p:nvGrpSpPr>
          <p:grpSpPr>
            <a:xfrm>
              <a:off x="1993260" y="2058312"/>
              <a:ext cx="503927" cy="387430"/>
              <a:chOff x="8204201" y="339725"/>
              <a:chExt cx="954087" cy="733425"/>
            </a:xfrm>
            <a:solidFill>
              <a:schemeClr val="bg1"/>
            </a:solidFill>
          </p:grpSpPr>
          <p:sp>
            <p:nvSpPr>
              <p:cNvPr id="456" name="Freeform 6"/>
              <p:cNvSpPr>
                <a:spLocks noEditPoints="1"/>
              </p:cNvSpPr>
              <p:nvPr/>
            </p:nvSpPr>
            <p:spPr bwMode="auto">
              <a:xfrm>
                <a:off x="8204201" y="438150"/>
                <a:ext cx="631825" cy="635000"/>
              </a:xfrm>
              <a:custGeom>
                <a:avLst/>
                <a:gdLst>
                  <a:gd name="T0" fmla="*/ 168 w 168"/>
                  <a:gd name="T1" fmla="*/ 95 h 167"/>
                  <a:gd name="T2" fmla="*/ 168 w 168"/>
                  <a:gd name="T3" fmla="*/ 73 h 167"/>
                  <a:gd name="T4" fmla="*/ 151 w 168"/>
                  <a:gd name="T5" fmla="*/ 69 h 167"/>
                  <a:gd name="T6" fmla="*/ 147 w 168"/>
                  <a:gd name="T7" fmla="*/ 56 h 167"/>
                  <a:gd name="T8" fmla="*/ 158 w 168"/>
                  <a:gd name="T9" fmla="*/ 43 h 167"/>
                  <a:gd name="T10" fmla="*/ 146 w 168"/>
                  <a:gd name="T11" fmla="*/ 25 h 167"/>
                  <a:gd name="T12" fmla="*/ 130 w 168"/>
                  <a:gd name="T13" fmla="*/ 32 h 167"/>
                  <a:gd name="T14" fmla="*/ 119 w 168"/>
                  <a:gd name="T15" fmla="*/ 24 h 167"/>
                  <a:gd name="T16" fmla="*/ 120 w 168"/>
                  <a:gd name="T17" fmla="*/ 7 h 167"/>
                  <a:gd name="T18" fmla="*/ 99 w 168"/>
                  <a:gd name="T19" fmla="*/ 0 h 167"/>
                  <a:gd name="T20" fmla="*/ 91 w 168"/>
                  <a:gd name="T21" fmla="*/ 15 h 167"/>
                  <a:gd name="T22" fmla="*/ 84 w 168"/>
                  <a:gd name="T23" fmla="*/ 15 h 167"/>
                  <a:gd name="T24" fmla="*/ 77 w 168"/>
                  <a:gd name="T25" fmla="*/ 15 h 167"/>
                  <a:gd name="T26" fmla="*/ 69 w 168"/>
                  <a:gd name="T27" fmla="*/ 0 h 167"/>
                  <a:gd name="T28" fmla="*/ 48 w 168"/>
                  <a:gd name="T29" fmla="*/ 7 h 167"/>
                  <a:gd name="T30" fmla="*/ 49 w 168"/>
                  <a:gd name="T31" fmla="*/ 24 h 167"/>
                  <a:gd name="T32" fmla="*/ 38 w 168"/>
                  <a:gd name="T33" fmla="*/ 32 h 167"/>
                  <a:gd name="T34" fmla="*/ 23 w 168"/>
                  <a:gd name="T35" fmla="*/ 25 h 167"/>
                  <a:gd name="T36" fmla="*/ 10 w 168"/>
                  <a:gd name="T37" fmla="*/ 43 h 167"/>
                  <a:gd name="T38" fmla="*/ 21 w 168"/>
                  <a:gd name="T39" fmla="*/ 56 h 167"/>
                  <a:gd name="T40" fmla="*/ 17 w 168"/>
                  <a:gd name="T41" fmla="*/ 69 h 167"/>
                  <a:gd name="T42" fmla="*/ 0 w 168"/>
                  <a:gd name="T43" fmla="*/ 73 h 167"/>
                  <a:gd name="T44" fmla="*/ 0 w 168"/>
                  <a:gd name="T45" fmla="*/ 95 h 167"/>
                  <a:gd name="T46" fmla="*/ 17 w 168"/>
                  <a:gd name="T47" fmla="*/ 98 h 167"/>
                  <a:gd name="T48" fmla="*/ 21 w 168"/>
                  <a:gd name="T49" fmla="*/ 111 h 167"/>
                  <a:gd name="T50" fmla="*/ 10 w 168"/>
                  <a:gd name="T51" fmla="*/ 124 h 167"/>
                  <a:gd name="T52" fmla="*/ 23 w 168"/>
                  <a:gd name="T53" fmla="*/ 142 h 167"/>
                  <a:gd name="T54" fmla="*/ 38 w 168"/>
                  <a:gd name="T55" fmla="*/ 135 h 167"/>
                  <a:gd name="T56" fmla="*/ 49 w 168"/>
                  <a:gd name="T57" fmla="*/ 143 h 167"/>
                  <a:gd name="T58" fmla="*/ 48 w 168"/>
                  <a:gd name="T59" fmla="*/ 160 h 167"/>
                  <a:gd name="T60" fmla="*/ 69 w 168"/>
                  <a:gd name="T61" fmla="*/ 167 h 167"/>
                  <a:gd name="T62" fmla="*/ 77 w 168"/>
                  <a:gd name="T63" fmla="*/ 152 h 167"/>
                  <a:gd name="T64" fmla="*/ 84 w 168"/>
                  <a:gd name="T65" fmla="*/ 152 h 167"/>
                  <a:gd name="T66" fmla="*/ 91 w 168"/>
                  <a:gd name="T67" fmla="*/ 152 h 167"/>
                  <a:gd name="T68" fmla="*/ 100 w 168"/>
                  <a:gd name="T69" fmla="*/ 167 h 167"/>
                  <a:gd name="T70" fmla="*/ 121 w 168"/>
                  <a:gd name="T71" fmla="*/ 160 h 167"/>
                  <a:gd name="T72" fmla="*/ 119 w 168"/>
                  <a:gd name="T73" fmla="*/ 143 h 167"/>
                  <a:gd name="T74" fmla="*/ 130 w 168"/>
                  <a:gd name="T75" fmla="*/ 135 h 167"/>
                  <a:gd name="T76" fmla="*/ 146 w 168"/>
                  <a:gd name="T77" fmla="*/ 142 h 167"/>
                  <a:gd name="T78" fmla="*/ 158 w 168"/>
                  <a:gd name="T79" fmla="*/ 124 h 167"/>
                  <a:gd name="T80" fmla="*/ 147 w 168"/>
                  <a:gd name="T81" fmla="*/ 111 h 167"/>
                  <a:gd name="T82" fmla="*/ 151 w 168"/>
                  <a:gd name="T83" fmla="*/ 98 h 167"/>
                  <a:gd name="T84" fmla="*/ 168 w 168"/>
                  <a:gd name="T85" fmla="*/ 95 h 167"/>
                  <a:gd name="T86" fmla="*/ 84 w 168"/>
                  <a:gd name="T87" fmla="*/ 133 h 167"/>
                  <a:gd name="T88" fmla="*/ 35 w 168"/>
                  <a:gd name="T89" fmla="*/ 84 h 167"/>
                  <a:gd name="T90" fmla="*/ 84 w 168"/>
                  <a:gd name="T91" fmla="*/ 34 h 167"/>
                  <a:gd name="T92" fmla="*/ 133 w 168"/>
                  <a:gd name="T93" fmla="*/ 84 h 167"/>
                  <a:gd name="T94" fmla="*/ 84 w 168"/>
                  <a:gd name="T95" fmla="*/ 13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8" h="167">
                    <a:moveTo>
                      <a:pt x="168" y="95"/>
                    </a:moveTo>
                    <a:cubicBezTo>
                      <a:pt x="168" y="73"/>
                      <a:pt x="168" y="73"/>
                      <a:pt x="168" y="73"/>
                    </a:cubicBezTo>
                    <a:cubicBezTo>
                      <a:pt x="151" y="69"/>
                      <a:pt x="151" y="69"/>
                      <a:pt x="151" y="69"/>
                    </a:cubicBezTo>
                    <a:cubicBezTo>
                      <a:pt x="150" y="64"/>
                      <a:pt x="149" y="60"/>
                      <a:pt x="147" y="56"/>
                    </a:cubicBezTo>
                    <a:cubicBezTo>
                      <a:pt x="158" y="43"/>
                      <a:pt x="158" y="43"/>
                      <a:pt x="158" y="43"/>
                    </a:cubicBezTo>
                    <a:cubicBezTo>
                      <a:pt x="146" y="25"/>
                      <a:pt x="146" y="25"/>
                      <a:pt x="146" y="25"/>
                    </a:cubicBezTo>
                    <a:cubicBezTo>
                      <a:pt x="130" y="32"/>
                      <a:pt x="130" y="32"/>
                      <a:pt x="130" y="32"/>
                    </a:cubicBezTo>
                    <a:cubicBezTo>
                      <a:pt x="126" y="29"/>
                      <a:pt x="123" y="27"/>
                      <a:pt x="119" y="24"/>
                    </a:cubicBezTo>
                    <a:cubicBezTo>
                      <a:pt x="120" y="7"/>
                      <a:pt x="120" y="7"/>
                      <a:pt x="120" y="7"/>
                    </a:cubicBezTo>
                    <a:cubicBezTo>
                      <a:pt x="99" y="0"/>
                      <a:pt x="99" y="0"/>
                      <a:pt x="99" y="0"/>
                    </a:cubicBezTo>
                    <a:cubicBezTo>
                      <a:pt x="91" y="15"/>
                      <a:pt x="91" y="15"/>
                      <a:pt x="91" y="15"/>
                    </a:cubicBezTo>
                    <a:cubicBezTo>
                      <a:pt x="89" y="15"/>
                      <a:pt x="86" y="15"/>
                      <a:pt x="84" y="15"/>
                    </a:cubicBezTo>
                    <a:cubicBezTo>
                      <a:pt x="82" y="15"/>
                      <a:pt x="79" y="15"/>
                      <a:pt x="77" y="15"/>
                    </a:cubicBezTo>
                    <a:cubicBezTo>
                      <a:pt x="69" y="0"/>
                      <a:pt x="69" y="0"/>
                      <a:pt x="69" y="0"/>
                    </a:cubicBezTo>
                    <a:cubicBezTo>
                      <a:pt x="48" y="7"/>
                      <a:pt x="48" y="7"/>
                      <a:pt x="48" y="7"/>
                    </a:cubicBezTo>
                    <a:cubicBezTo>
                      <a:pt x="49" y="24"/>
                      <a:pt x="49" y="24"/>
                      <a:pt x="49" y="24"/>
                    </a:cubicBezTo>
                    <a:cubicBezTo>
                      <a:pt x="45" y="27"/>
                      <a:pt x="42" y="29"/>
                      <a:pt x="38" y="32"/>
                    </a:cubicBezTo>
                    <a:cubicBezTo>
                      <a:pt x="23" y="25"/>
                      <a:pt x="23" y="25"/>
                      <a:pt x="23" y="25"/>
                    </a:cubicBezTo>
                    <a:cubicBezTo>
                      <a:pt x="10" y="43"/>
                      <a:pt x="10" y="43"/>
                      <a:pt x="10" y="43"/>
                    </a:cubicBezTo>
                    <a:cubicBezTo>
                      <a:pt x="21" y="56"/>
                      <a:pt x="21" y="56"/>
                      <a:pt x="21" y="56"/>
                    </a:cubicBezTo>
                    <a:cubicBezTo>
                      <a:pt x="19" y="60"/>
                      <a:pt x="18" y="65"/>
                      <a:pt x="17" y="69"/>
                    </a:cubicBezTo>
                    <a:cubicBezTo>
                      <a:pt x="0" y="73"/>
                      <a:pt x="0" y="73"/>
                      <a:pt x="0" y="73"/>
                    </a:cubicBezTo>
                    <a:cubicBezTo>
                      <a:pt x="0" y="95"/>
                      <a:pt x="0" y="95"/>
                      <a:pt x="0" y="95"/>
                    </a:cubicBezTo>
                    <a:cubicBezTo>
                      <a:pt x="17" y="98"/>
                      <a:pt x="17" y="98"/>
                      <a:pt x="17" y="98"/>
                    </a:cubicBezTo>
                    <a:cubicBezTo>
                      <a:pt x="18" y="103"/>
                      <a:pt x="19" y="107"/>
                      <a:pt x="21" y="111"/>
                    </a:cubicBezTo>
                    <a:cubicBezTo>
                      <a:pt x="10" y="124"/>
                      <a:pt x="10" y="124"/>
                      <a:pt x="10" y="124"/>
                    </a:cubicBezTo>
                    <a:cubicBezTo>
                      <a:pt x="23" y="142"/>
                      <a:pt x="23" y="142"/>
                      <a:pt x="23" y="142"/>
                    </a:cubicBezTo>
                    <a:cubicBezTo>
                      <a:pt x="38" y="135"/>
                      <a:pt x="38" y="135"/>
                      <a:pt x="38" y="135"/>
                    </a:cubicBezTo>
                    <a:cubicBezTo>
                      <a:pt x="42" y="138"/>
                      <a:pt x="46" y="141"/>
                      <a:pt x="49" y="143"/>
                    </a:cubicBezTo>
                    <a:cubicBezTo>
                      <a:pt x="48" y="160"/>
                      <a:pt x="48" y="160"/>
                      <a:pt x="48" y="160"/>
                    </a:cubicBezTo>
                    <a:cubicBezTo>
                      <a:pt x="69" y="167"/>
                      <a:pt x="69" y="167"/>
                      <a:pt x="69" y="167"/>
                    </a:cubicBezTo>
                    <a:cubicBezTo>
                      <a:pt x="77" y="152"/>
                      <a:pt x="77" y="152"/>
                      <a:pt x="77" y="152"/>
                    </a:cubicBezTo>
                    <a:cubicBezTo>
                      <a:pt x="80" y="152"/>
                      <a:pt x="82" y="152"/>
                      <a:pt x="84" y="152"/>
                    </a:cubicBezTo>
                    <a:cubicBezTo>
                      <a:pt x="86" y="152"/>
                      <a:pt x="89" y="152"/>
                      <a:pt x="91" y="152"/>
                    </a:cubicBezTo>
                    <a:cubicBezTo>
                      <a:pt x="100" y="167"/>
                      <a:pt x="100" y="167"/>
                      <a:pt x="100" y="167"/>
                    </a:cubicBezTo>
                    <a:cubicBezTo>
                      <a:pt x="121" y="160"/>
                      <a:pt x="121" y="160"/>
                      <a:pt x="121" y="160"/>
                    </a:cubicBezTo>
                    <a:cubicBezTo>
                      <a:pt x="119" y="143"/>
                      <a:pt x="119" y="143"/>
                      <a:pt x="119" y="143"/>
                    </a:cubicBezTo>
                    <a:cubicBezTo>
                      <a:pt x="123" y="141"/>
                      <a:pt x="126" y="138"/>
                      <a:pt x="130" y="135"/>
                    </a:cubicBezTo>
                    <a:cubicBezTo>
                      <a:pt x="146" y="142"/>
                      <a:pt x="146" y="142"/>
                      <a:pt x="146" y="142"/>
                    </a:cubicBezTo>
                    <a:cubicBezTo>
                      <a:pt x="158" y="124"/>
                      <a:pt x="158" y="124"/>
                      <a:pt x="158" y="124"/>
                    </a:cubicBezTo>
                    <a:cubicBezTo>
                      <a:pt x="147" y="111"/>
                      <a:pt x="147" y="111"/>
                      <a:pt x="147" y="111"/>
                    </a:cubicBezTo>
                    <a:cubicBezTo>
                      <a:pt x="149" y="107"/>
                      <a:pt x="150" y="103"/>
                      <a:pt x="151" y="98"/>
                    </a:cubicBezTo>
                    <a:lnTo>
                      <a:pt x="168" y="95"/>
                    </a:lnTo>
                    <a:close/>
                    <a:moveTo>
                      <a:pt x="84" y="133"/>
                    </a:moveTo>
                    <a:cubicBezTo>
                      <a:pt x="57" y="133"/>
                      <a:pt x="35" y="111"/>
                      <a:pt x="35" y="84"/>
                    </a:cubicBezTo>
                    <a:cubicBezTo>
                      <a:pt x="35" y="56"/>
                      <a:pt x="57" y="34"/>
                      <a:pt x="84" y="34"/>
                    </a:cubicBezTo>
                    <a:cubicBezTo>
                      <a:pt x="111" y="34"/>
                      <a:pt x="133" y="56"/>
                      <a:pt x="133" y="84"/>
                    </a:cubicBezTo>
                    <a:cubicBezTo>
                      <a:pt x="133" y="111"/>
                      <a:pt x="111" y="133"/>
                      <a:pt x="84" y="1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latin typeface="+mn-lt"/>
                  <a:ea typeface="+mn-ea"/>
                </a:endParaRPr>
              </a:p>
            </p:txBody>
          </p:sp>
          <p:sp>
            <p:nvSpPr>
              <p:cNvPr id="457" name="Freeform 7"/>
              <p:cNvSpPr>
                <a:spLocks noEditPoints="1"/>
              </p:cNvSpPr>
              <p:nvPr/>
            </p:nvSpPr>
            <p:spPr bwMode="auto">
              <a:xfrm>
                <a:off x="8783638" y="339725"/>
                <a:ext cx="374650" cy="379413"/>
              </a:xfrm>
              <a:custGeom>
                <a:avLst/>
                <a:gdLst>
                  <a:gd name="T0" fmla="*/ 100 w 100"/>
                  <a:gd name="T1" fmla="*/ 57 h 100"/>
                  <a:gd name="T2" fmla="*/ 100 w 100"/>
                  <a:gd name="T3" fmla="*/ 43 h 100"/>
                  <a:gd name="T4" fmla="*/ 90 w 100"/>
                  <a:gd name="T5" fmla="*/ 41 h 100"/>
                  <a:gd name="T6" fmla="*/ 87 w 100"/>
                  <a:gd name="T7" fmla="*/ 34 h 100"/>
                  <a:gd name="T8" fmla="*/ 94 w 100"/>
                  <a:gd name="T9" fmla="*/ 26 h 100"/>
                  <a:gd name="T10" fmla="*/ 86 w 100"/>
                  <a:gd name="T11" fmla="*/ 15 h 100"/>
                  <a:gd name="T12" fmla="*/ 77 w 100"/>
                  <a:gd name="T13" fmla="*/ 20 h 100"/>
                  <a:gd name="T14" fmla="*/ 70 w 100"/>
                  <a:gd name="T15" fmla="*/ 15 h 100"/>
                  <a:gd name="T16" fmla="*/ 72 w 100"/>
                  <a:gd name="T17" fmla="*/ 5 h 100"/>
                  <a:gd name="T18" fmla="*/ 59 w 100"/>
                  <a:gd name="T19" fmla="*/ 0 h 100"/>
                  <a:gd name="T20" fmla="*/ 54 w 100"/>
                  <a:gd name="T21" fmla="*/ 9 h 100"/>
                  <a:gd name="T22" fmla="*/ 50 w 100"/>
                  <a:gd name="T23" fmla="*/ 9 h 100"/>
                  <a:gd name="T24" fmla="*/ 46 w 100"/>
                  <a:gd name="T25" fmla="*/ 9 h 100"/>
                  <a:gd name="T26" fmla="*/ 41 w 100"/>
                  <a:gd name="T27" fmla="*/ 1 h 100"/>
                  <a:gd name="T28" fmla="*/ 28 w 100"/>
                  <a:gd name="T29" fmla="*/ 5 h 100"/>
                  <a:gd name="T30" fmla="*/ 29 w 100"/>
                  <a:gd name="T31" fmla="*/ 15 h 100"/>
                  <a:gd name="T32" fmla="*/ 23 w 100"/>
                  <a:gd name="T33" fmla="*/ 20 h 100"/>
                  <a:gd name="T34" fmla="*/ 13 w 100"/>
                  <a:gd name="T35" fmla="*/ 15 h 100"/>
                  <a:gd name="T36" fmla="*/ 6 w 100"/>
                  <a:gd name="T37" fmla="*/ 26 h 100"/>
                  <a:gd name="T38" fmla="*/ 13 w 100"/>
                  <a:gd name="T39" fmla="*/ 34 h 100"/>
                  <a:gd name="T40" fmla="*/ 10 w 100"/>
                  <a:gd name="T41" fmla="*/ 41 h 100"/>
                  <a:gd name="T42" fmla="*/ 0 w 100"/>
                  <a:gd name="T43" fmla="*/ 43 h 100"/>
                  <a:gd name="T44" fmla="*/ 0 w 100"/>
                  <a:gd name="T45" fmla="*/ 57 h 100"/>
                  <a:gd name="T46" fmla="*/ 10 w 100"/>
                  <a:gd name="T47" fmla="*/ 59 h 100"/>
                  <a:gd name="T48" fmla="*/ 13 w 100"/>
                  <a:gd name="T49" fmla="*/ 66 h 100"/>
                  <a:gd name="T50" fmla="*/ 6 w 100"/>
                  <a:gd name="T51" fmla="*/ 74 h 100"/>
                  <a:gd name="T52" fmla="*/ 13 w 100"/>
                  <a:gd name="T53" fmla="*/ 85 h 100"/>
                  <a:gd name="T54" fmla="*/ 23 w 100"/>
                  <a:gd name="T55" fmla="*/ 80 h 100"/>
                  <a:gd name="T56" fmla="*/ 29 w 100"/>
                  <a:gd name="T57" fmla="*/ 85 h 100"/>
                  <a:gd name="T58" fmla="*/ 28 w 100"/>
                  <a:gd name="T59" fmla="*/ 95 h 100"/>
                  <a:gd name="T60" fmla="*/ 41 w 100"/>
                  <a:gd name="T61" fmla="*/ 100 h 100"/>
                  <a:gd name="T62" fmla="*/ 46 w 100"/>
                  <a:gd name="T63" fmla="*/ 91 h 100"/>
                  <a:gd name="T64" fmla="*/ 50 w 100"/>
                  <a:gd name="T65" fmla="*/ 91 h 100"/>
                  <a:gd name="T66" fmla="*/ 54 w 100"/>
                  <a:gd name="T67" fmla="*/ 91 h 100"/>
                  <a:gd name="T68" fmla="*/ 59 w 100"/>
                  <a:gd name="T69" fmla="*/ 99 h 100"/>
                  <a:gd name="T70" fmla="*/ 72 w 100"/>
                  <a:gd name="T71" fmla="*/ 95 h 100"/>
                  <a:gd name="T72" fmla="*/ 71 w 100"/>
                  <a:gd name="T73" fmla="*/ 85 h 100"/>
                  <a:gd name="T74" fmla="*/ 77 w 100"/>
                  <a:gd name="T75" fmla="*/ 80 h 100"/>
                  <a:gd name="T76" fmla="*/ 86 w 100"/>
                  <a:gd name="T77" fmla="*/ 85 h 100"/>
                  <a:gd name="T78" fmla="*/ 94 w 100"/>
                  <a:gd name="T79" fmla="*/ 74 h 100"/>
                  <a:gd name="T80" fmla="*/ 87 w 100"/>
                  <a:gd name="T81" fmla="*/ 66 h 100"/>
                  <a:gd name="T82" fmla="*/ 90 w 100"/>
                  <a:gd name="T83" fmla="*/ 59 h 100"/>
                  <a:gd name="T84" fmla="*/ 100 w 100"/>
                  <a:gd name="T85" fmla="*/ 57 h 100"/>
                  <a:gd name="T86" fmla="*/ 50 w 100"/>
                  <a:gd name="T87" fmla="*/ 79 h 100"/>
                  <a:gd name="T88" fmla="*/ 21 w 100"/>
                  <a:gd name="T89" fmla="*/ 50 h 100"/>
                  <a:gd name="T90" fmla="*/ 50 w 100"/>
                  <a:gd name="T91" fmla="*/ 21 h 100"/>
                  <a:gd name="T92" fmla="*/ 79 w 100"/>
                  <a:gd name="T93" fmla="*/ 50 h 100"/>
                  <a:gd name="T94" fmla="*/ 50 w 100"/>
                  <a:gd name="T95" fmla="*/ 7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00">
                    <a:moveTo>
                      <a:pt x="100" y="57"/>
                    </a:moveTo>
                    <a:cubicBezTo>
                      <a:pt x="100" y="43"/>
                      <a:pt x="100" y="43"/>
                      <a:pt x="100" y="43"/>
                    </a:cubicBezTo>
                    <a:cubicBezTo>
                      <a:pt x="90" y="41"/>
                      <a:pt x="90" y="41"/>
                      <a:pt x="90" y="41"/>
                    </a:cubicBezTo>
                    <a:cubicBezTo>
                      <a:pt x="89" y="39"/>
                      <a:pt x="88" y="36"/>
                      <a:pt x="87" y="34"/>
                    </a:cubicBezTo>
                    <a:cubicBezTo>
                      <a:pt x="94" y="26"/>
                      <a:pt x="94" y="26"/>
                      <a:pt x="94" y="26"/>
                    </a:cubicBezTo>
                    <a:cubicBezTo>
                      <a:pt x="86" y="15"/>
                      <a:pt x="86" y="15"/>
                      <a:pt x="86" y="15"/>
                    </a:cubicBezTo>
                    <a:cubicBezTo>
                      <a:pt x="77" y="20"/>
                      <a:pt x="77" y="20"/>
                      <a:pt x="77" y="20"/>
                    </a:cubicBezTo>
                    <a:cubicBezTo>
                      <a:pt x="75" y="18"/>
                      <a:pt x="73" y="16"/>
                      <a:pt x="70" y="15"/>
                    </a:cubicBezTo>
                    <a:cubicBezTo>
                      <a:pt x="72" y="5"/>
                      <a:pt x="72" y="5"/>
                      <a:pt x="72" y="5"/>
                    </a:cubicBezTo>
                    <a:cubicBezTo>
                      <a:pt x="59" y="0"/>
                      <a:pt x="59" y="0"/>
                      <a:pt x="59" y="0"/>
                    </a:cubicBezTo>
                    <a:cubicBezTo>
                      <a:pt x="54" y="9"/>
                      <a:pt x="54" y="9"/>
                      <a:pt x="54" y="9"/>
                    </a:cubicBezTo>
                    <a:cubicBezTo>
                      <a:pt x="53" y="9"/>
                      <a:pt x="51" y="9"/>
                      <a:pt x="50" y="9"/>
                    </a:cubicBezTo>
                    <a:cubicBezTo>
                      <a:pt x="49" y="9"/>
                      <a:pt x="47" y="9"/>
                      <a:pt x="46" y="9"/>
                    </a:cubicBezTo>
                    <a:cubicBezTo>
                      <a:pt x="41" y="1"/>
                      <a:pt x="41" y="1"/>
                      <a:pt x="41" y="1"/>
                    </a:cubicBezTo>
                    <a:cubicBezTo>
                      <a:pt x="28" y="5"/>
                      <a:pt x="28" y="5"/>
                      <a:pt x="28" y="5"/>
                    </a:cubicBezTo>
                    <a:cubicBezTo>
                      <a:pt x="29" y="15"/>
                      <a:pt x="29" y="15"/>
                      <a:pt x="29" y="15"/>
                    </a:cubicBezTo>
                    <a:cubicBezTo>
                      <a:pt x="27" y="16"/>
                      <a:pt x="25" y="18"/>
                      <a:pt x="23" y="20"/>
                    </a:cubicBezTo>
                    <a:cubicBezTo>
                      <a:pt x="13" y="15"/>
                      <a:pt x="13" y="15"/>
                      <a:pt x="13" y="15"/>
                    </a:cubicBezTo>
                    <a:cubicBezTo>
                      <a:pt x="6" y="26"/>
                      <a:pt x="6" y="26"/>
                      <a:pt x="6" y="26"/>
                    </a:cubicBezTo>
                    <a:cubicBezTo>
                      <a:pt x="13" y="34"/>
                      <a:pt x="13" y="34"/>
                      <a:pt x="13" y="34"/>
                    </a:cubicBezTo>
                    <a:cubicBezTo>
                      <a:pt x="11" y="36"/>
                      <a:pt x="11" y="39"/>
                      <a:pt x="10" y="41"/>
                    </a:cubicBezTo>
                    <a:cubicBezTo>
                      <a:pt x="0" y="43"/>
                      <a:pt x="0" y="43"/>
                      <a:pt x="0" y="43"/>
                    </a:cubicBezTo>
                    <a:cubicBezTo>
                      <a:pt x="0" y="57"/>
                      <a:pt x="0" y="57"/>
                      <a:pt x="0" y="57"/>
                    </a:cubicBezTo>
                    <a:cubicBezTo>
                      <a:pt x="10" y="59"/>
                      <a:pt x="10" y="59"/>
                      <a:pt x="10" y="59"/>
                    </a:cubicBezTo>
                    <a:cubicBezTo>
                      <a:pt x="11" y="61"/>
                      <a:pt x="11" y="64"/>
                      <a:pt x="13" y="66"/>
                    </a:cubicBezTo>
                    <a:cubicBezTo>
                      <a:pt x="6" y="74"/>
                      <a:pt x="6" y="74"/>
                      <a:pt x="6" y="74"/>
                    </a:cubicBezTo>
                    <a:cubicBezTo>
                      <a:pt x="13" y="85"/>
                      <a:pt x="13" y="85"/>
                      <a:pt x="13" y="85"/>
                    </a:cubicBezTo>
                    <a:cubicBezTo>
                      <a:pt x="23" y="80"/>
                      <a:pt x="23" y="80"/>
                      <a:pt x="23" y="80"/>
                    </a:cubicBezTo>
                    <a:cubicBezTo>
                      <a:pt x="25" y="82"/>
                      <a:pt x="27" y="84"/>
                      <a:pt x="29" y="85"/>
                    </a:cubicBezTo>
                    <a:cubicBezTo>
                      <a:pt x="28" y="95"/>
                      <a:pt x="28" y="95"/>
                      <a:pt x="28" y="95"/>
                    </a:cubicBezTo>
                    <a:cubicBezTo>
                      <a:pt x="41" y="100"/>
                      <a:pt x="41" y="100"/>
                      <a:pt x="41" y="100"/>
                    </a:cubicBezTo>
                    <a:cubicBezTo>
                      <a:pt x="46" y="91"/>
                      <a:pt x="46" y="91"/>
                      <a:pt x="46" y="91"/>
                    </a:cubicBezTo>
                    <a:cubicBezTo>
                      <a:pt x="47" y="91"/>
                      <a:pt x="49" y="91"/>
                      <a:pt x="50" y="91"/>
                    </a:cubicBezTo>
                    <a:cubicBezTo>
                      <a:pt x="51" y="91"/>
                      <a:pt x="53" y="91"/>
                      <a:pt x="54" y="91"/>
                    </a:cubicBezTo>
                    <a:cubicBezTo>
                      <a:pt x="59" y="99"/>
                      <a:pt x="59" y="99"/>
                      <a:pt x="59" y="99"/>
                    </a:cubicBezTo>
                    <a:cubicBezTo>
                      <a:pt x="72" y="95"/>
                      <a:pt x="72" y="95"/>
                      <a:pt x="72" y="95"/>
                    </a:cubicBezTo>
                    <a:cubicBezTo>
                      <a:pt x="71" y="85"/>
                      <a:pt x="71" y="85"/>
                      <a:pt x="71" y="85"/>
                    </a:cubicBezTo>
                    <a:cubicBezTo>
                      <a:pt x="73" y="84"/>
                      <a:pt x="75" y="82"/>
                      <a:pt x="77" y="80"/>
                    </a:cubicBezTo>
                    <a:cubicBezTo>
                      <a:pt x="86" y="85"/>
                      <a:pt x="86" y="85"/>
                      <a:pt x="86" y="85"/>
                    </a:cubicBezTo>
                    <a:cubicBezTo>
                      <a:pt x="94" y="74"/>
                      <a:pt x="94" y="74"/>
                      <a:pt x="94" y="74"/>
                    </a:cubicBezTo>
                    <a:cubicBezTo>
                      <a:pt x="87" y="66"/>
                      <a:pt x="87" y="66"/>
                      <a:pt x="87" y="66"/>
                    </a:cubicBezTo>
                    <a:cubicBezTo>
                      <a:pt x="88" y="64"/>
                      <a:pt x="89" y="61"/>
                      <a:pt x="90" y="59"/>
                    </a:cubicBezTo>
                    <a:lnTo>
                      <a:pt x="100" y="57"/>
                    </a:lnTo>
                    <a:close/>
                    <a:moveTo>
                      <a:pt x="50" y="79"/>
                    </a:moveTo>
                    <a:cubicBezTo>
                      <a:pt x="34" y="79"/>
                      <a:pt x="21" y="66"/>
                      <a:pt x="21" y="50"/>
                    </a:cubicBezTo>
                    <a:cubicBezTo>
                      <a:pt x="21" y="34"/>
                      <a:pt x="34" y="21"/>
                      <a:pt x="50" y="21"/>
                    </a:cubicBezTo>
                    <a:cubicBezTo>
                      <a:pt x="66" y="21"/>
                      <a:pt x="79" y="34"/>
                      <a:pt x="79" y="50"/>
                    </a:cubicBezTo>
                    <a:cubicBezTo>
                      <a:pt x="79" y="66"/>
                      <a:pt x="66" y="79"/>
                      <a:pt x="50"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latin typeface="+mn-lt"/>
                  <a:ea typeface="+mn-ea"/>
                </a:endParaRPr>
              </a:p>
            </p:txBody>
          </p:sp>
        </p:grpSp>
        <p:sp>
          <p:nvSpPr>
            <p:cNvPr id="461" name="文本框 25"/>
            <p:cNvSpPr txBox="1">
              <a:spLocks noChangeArrowheads="1"/>
            </p:cNvSpPr>
            <p:nvPr/>
          </p:nvSpPr>
          <p:spPr bwMode="auto">
            <a:xfrm>
              <a:off x="1905091" y="1239659"/>
              <a:ext cx="651479" cy="6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zh-CN" altLang="en-US" sz="2000" dirty="0" smtClean="0">
                  <a:solidFill>
                    <a:schemeClr val="bg1"/>
                  </a:solidFill>
                  <a:latin typeface="+mn-ea"/>
                  <a:ea typeface="+mn-ea"/>
                </a:rPr>
                <a:t>文字</a:t>
              </a:r>
              <a:endParaRPr lang="en-US" altLang="zh-CN" sz="2000" dirty="0" smtClean="0">
                <a:solidFill>
                  <a:schemeClr val="bg1"/>
                </a:solidFill>
                <a:latin typeface="+mn-ea"/>
                <a:ea typeface="+mn-ea"/>
              </a:endParaRPr>
            </a:p>
            <a:p>
              <a:r>
                <a:rPr lang="zh-CN" altLang="en-US" sz="2000" dirty="0" smtClean="0">
                  <a:solidFill>
                    <a:schemeClr val="bg1"/>
                  </a:solidFill>
                  <a:latin typeface="+mn-ea"/>
                  <a:ea typeface="+mn-ea"/>
                </a:rPr>
                <a:t>标题</a:t>
              </a:r>
              <a:endParaRPr lang="zh-CN" altLang="en-US" sz="2000" dirty="0">
                <a:solidFill>
                  <a:schemeClr val="bg1"/>
                </a:solidFill>
                <a:latin typeface="+mn-ea"/>
                <a:ea typeface="+mn-ea"/>
              </a:endParaRPr>
            </a:p>
          </p:txBody>
        </p:sp>
      </p:grpSp>
      <p:grpSp>
        <p:nvGrpSpPr>
          <p:cNvPr id="3" name="组合 2"/>
          <p:cNvGrpSpPr/>
          <p:nvPr/>
        </p:nvGrpSpPr>
        <p:grpSpPr>
          <a:xfrm>
            <a:off x="3740104" y="1079904"/>
            <a:ext cx="1451678" cy="1857160"/>
            <a:chOff x="3740104" y="1079904"/>
            <a:chExt cx="1451678" cy="1857160"/>
          </a:xfrm>
        </p:grpSpPr>
        <p:sp>
          <p:nvSpPr>
            <p:cNvPr id="449" name="椭圆 14"/>
            <p:cNvSpPr/>
            <p:nvPr/>
          </p:nvSpPr>
          <p:spPr bwMode="auto">
            <a:xfrm>
              <a:off x="3740104" y="1079904"/>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452" name="椭圆 14"/>
            <p:cNvSpPr/>
            <p:nvPr/>
          </p:nvSpPr>
          <p:spPr bwMode="auto">
            <a:xfrm>
              <a:off x="3791933" y="1127746"/>
              <a:ext cx="1348022" cy="1724557"/>
            </a:xfrm>
            <a:custGeom>
              <a:avLst/>
              <a:gdLst>
                <a:gd name="T0" fmla="*/ 898229 w 683568"/>
                <a:gd name="T1" fmla="*/ 0 h 864094"/>
                <a:gd name="T2" fmla="*/ 1796457 w 683568"/>
                <a:gd name="T3" fmla="*/ 908925 h 864094"/>
                <a:gd name="T4" fmla="*/ 1516871 w 683568"/>
                <a:gd name="T5" fmla="*/ 1565408 h 864094"/>
                <a:gd name="T6" fmla="*/ 897737 w 683568"/>
                <a:gd name="T7" fmla="*/ 2297933 h 864094"/>
                <a:gd name="T8" fmla="*/ 276238 w 683568"/>
                <a:gd name="T9" fmla="*/ 1562613 h 864094"/>
                <a:gd name="T10" fmla="*/ 157308 w 683568"/>
                <a:gd name="T11" fmla="*/ 1421901 h 864094"/>
                <a:gd name="T12" fmla="*/ 155860 w 683568"/>
                <a:gd name="T13" fmla="*/ 1420189 h 864094"/>
                <a:gd name="T14" fmla="*/ 155910 w 683568"/>
                <a:gd name="T15" fmla="*/ 1420189 h 864094"/>
                <a:gd name="T16" fmla="*/ 0 w 683568"/>
                <a:gd name="T17" fmla="*/ 908925 h 864094"/>
                <a:gd name="T18" fmla="*/ 898229 w 683568"/>
                <a:gd name="T19" fmla="*/ 0 h 8640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0070C0"/>
            </a:solidFill>
            <a:ln>
              <a:noFill/>
            </a:ln>
          </p:spPr>
          <p:txBody>
            <a:bodyPr lIns="68589" tIns="34295" rIns="68589" bIns="34295"/>
            <a:lstStyle/>
            <a:p>
              <a:endParaRPr lang="zh-CN" altLang="en-US"/>
            </a:p>
          </p:txBody>
        </p:sp>
        <p:sp>
          <p:nvSpPr>
            <p:cNvPr id="454" name="Freeform 5"/>
            <p:cNvSpPr>
              <a:spLocks noEditPoints="1"/>
            </p:cNvSpPr>
            <p:nvPr/>
          </p:nvSpPr>
          <p:spPr bwMode="auto">
            <a:xfrm>
              <a:off x="4344479" y="2110315"/>
              <a:ext cx="242930" cy="401365"/>
            </a:xfrm>
            <a:custGeom>
              <a:avLst/>
              <a:gdLst>
                <a:gd name="T0" fmla="*/ 300810 w 237"/>
                <a:gd name="T1" fmla="*/ 0 h 393"/>
                <a:gd name="T2" fmla="*/ 21877 w 237"/>
                <a:gd name="T3" fmla="*/ 0 h 393"/>
                <a:gd name="T4" fmla="*/ 0 w 237"/>
                <a:gd name="T5" fmla="*/ 23168 h 393"/>
                <a:gd name="T6" fmla="*/ 0 w 237"/>
                <a:gd name="T7" fmla="*/ 513794 h 393"/>
                <a:gd name="T8" fmla="*/ 21877 w 237"/>
                <a:gd name="T9" fmla="*/ 535600 h 393"/>
                <a:gd name="T10" fmla="*/ 300810 w 237"/>
                <a:gd name="T11" fmla="*/ 535600 h 393"/>
                <a:gd name="T12" fmla="*/ 324054 w 237"/>
                <a:gd name="T13" fmla="*/ 513794 h 393"/>
                <a:gd name="T14" fmla="*/ 324054 w 237"/>
                <a:gd name="T15" fmla="*/ 23168 h 393"/>
                <a:gd name="T16" fmla="*/ 300810 w 237"/>
                <a:gd name="T17" fmla="*/ 0 h 393"/>
                <a:gd name="T18" fmla="*/ 135364 w 237"/>
                <a:gd name="T19" fmla="*/ 14991 h 393"/>
                <a:gd name="T20" fmla="*/ 188690 w 237"/>
                <a:gd name="T21" fmla="*/ 14991 h 393"/>
                <a:gd name="T22" fmla="*/ 195526 w 237"/>
                <a:gd name="T23" fmla="*/ 21806 h 393"/>
                <a:gd name="T24" fmla="*/ 188690 w 237"/>
                <a:gd name="T25" fmla="*/ 28620 h 393"/>
                <a:gd name="T26" fmla="*/ 135364 w 237"/>
                <a:gd name="T27" fmla="*/ 28620 h 393"/>
                <a:gd name="T28" fmla="*/ 128528 w 237"/>
                <a:gd name="T29" fmla="*/ 21806 h 393"/>
                <a:gd name="T30" fmla="*/ 135364 w 237"/>
                <a:gd name="T31" fmla="*/ 14991 h 393"/>
                <a:gd name="T32" fmla="*/ 161343 w 237"/>
                <a:gd name="T33" fmla="*/ 521972 h 393"/>
                <a:gd name="T34" fmla="*/ 131262 w 237"/>
                <a:gd name="T35" fmla="*/ 490626 h 393"/>
                <a:gd name="T36" fmla="*/ 161343 w 237"/>
                <a:gd name="T37" fmla="*/ 460643 h 393"/>
                <a:gd name="T38" fmla="*/ 192792 w 237"/>
                <a:gd name="T39" fmla="*/ 490626 h 393"/>
                <a:gd name="T40" fmla="*/ 161343 w 237"/>
                <a:gd name="T41" fmla="*/ 521972 h 393"/>
                <a:gd name="T42" fmla="*/ 310381 w 237"/>
                <a:gd name="T43" fmla="*/ 423846 h 393"/>
                <a:gd name="T44" fmla="*/ 285769 w 237"/>
                <a:gd name="T45" fmla="*/ 445652 h 393"/>
                <a:gd name="T46" fmla="*/ 36918 w 237"/>
                <a:gd name="T47" fmla="*/ 445652 h 393"/>
                <a:gd name="T48" fmla="*/ 13673 w 237"/>
                <a:gd name="T49" fmla="*/ 423846 h 393"/>
                <a:gd name="T50" fmla="*/ 13673 w 237"/>
                <a:gd name="T51" fmla="*/ 72231 h 393"/>
                <a:gd name="T52" fmla="*/ 36918 w 237"/>
                <a:gd name="T53" fmla="*/ 50425 h 393"/>
                <a:gd name="T54" fmla="*/ 285769 w 237"/>
                <a:gd name="T55" fmla="*/ 50425 h 393"/>
                <a:gd name="T56" fmla="*/ 310381 w 237"/>
                <a:gd name="T57" fmla="*/ 72231 h 393"/>
                <a:gd name="T58" fmla="*/ 310381 w 237"/>
                <a:gd name="T59" fmla="*/ 423846 h 3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7" h="393">
                  <a:moveTo>
                    <a:pt x="220" y="0"/>
                  </a:moveTo>
                  <a:cubicBezTo>
                    <a:pt x="16" y="0"/>
                    <a:pt x="16" y="0"/>
                    <a:pt x="16" y="0"/>
                  </a:cubicBezTo>
                  <a:cubicBezTo>
                    <a:pt x="7" y="0"/>
                    <a:pt x="0" y="8"/>
                    <a:pt x="0" y="17"/>
                  </a:cubicBezTo>
                  <a:cubicBezTo>
                    <a:pt x="0" y="377"/>
                    <a:pt x="0" y="377"/>
                    <a:pt x="0" y="377"/>
                  </a:cubicBezTo>
                  <a:cubicBezTo>
                    <a:pt x="0" y="386"/>
                    <a:pt x="7" y="393"/>
                    <a:pt x="16" y="393"/>
                  </a:cubicBezTo>
                  <a:cubicBezTo>
                    <a:pt x="220" y="393"/>
                    <a:pt x="220" y="393"/>
                    <a:pt x="220" y="393"/>
                  </a:cubicBezTo>
                  <a:cubicBezTo>
                    <a:pt x="229" y="393"/>
                    <a:pt x="237" y="386"/>
                    <a:pt x="237" y="377"/>
                  </a:cubicBezTo>
                  <a:cubicBezTo>
                    <a:pt x="237" y="17"/>
                    <a:pt x="237" y="17"/>
                    <a:pt x="237" y="17"/>
                  </a:cubicBezTo>
                  <a:cubicBezTo>
                    <a:pt x="237" y="8"/>
                    <a:pt x="229" y="0"/>
                    <a:pt x="220" y="0"/>
                  </a:cubicBezTo>
                  <a:close/>
                  <a:moveTo>
                    <a:pt x="99" y="11"/>
                  </a:moveTo>
                  <a:cubicBezTo>
                    <a:pt x="138" y="11"/>
                    <a:pt x="138" y="11"/>
                    <a:pt x="138" y="11"/>
                  </a:cubicBezTo>
                  <a:cubicBezTo>
                    <a:pt x="140" y="11"/>
                    <a:pt x="143" y="13"/>
                    <a:pt x="143" y="16"/>
                  </a:cubicBezTo>
                  <a:cubicBezTo>
                    <a:pt x="143" y="19"/>
                    <a:pt x="140" y="21"/>
                    <a:pt x="138" y="21"/>
                  </a:cubicBezTo>
                  <a:cubicBezTo>
                    <a:pt x="99" y="21"/>
                    <a:pt x="99" y="21"/>
                    <a:pt x="99" y="21"/>
                  </a:cubicBezTo>
                  <a:cubicBezTo>
                    <a:pt x="96" y="21"/>
                    <a:pt x="94" y="19"/>
                    <a:pt x="94" y="16"/>
                  </a:cubicBezTo>
                  <a:cubicBezTo>
                    <a:pt x="94" y="13"/>
                    <a:pt x="96" y="11"/>
                    <a:pt x="99" y="11"/>
                  </a:cubicBezTo>
                  <a:close/>
                  <a:moveTo>
                    <a:pt x="118" y="383"/>
                  </a:moveTo>
                  <a:cubicBezTo>
                    <a:pt x="106" y="383"/>
                    <a:pt x="96" y="373"/>
                    <a:pt x="96" y="360"/>
                  </a:cubicBezTo>
                  <a:cubicBezTo>
                    <a:pt x="96" y="348"/>
                    <a:pt x="106" y="338"/>
                    <a:pt x="118" y="338"/>
                  </a:cubicBezTo>
                  <a:cubicBezTo>
                    <a:pt x="131" y="338"/>
                    <a:pt x="141" y="348"/>
                    <a:pt x="141" y="360"/>
                  </a:cubicBezTo>
                  <a:cubicBezTo>
                    <a:pt x="141" y="373"/>
                    <a:pt x="131" y="383"/>
                    <a:pt x="118" y="383"/>
                  </a:cubicBezTo>
                  <a:close/>
                  <a:moveTo>
                    <a:pt x="227" y="311"/>
                  </a:moveTo>
                  <a:cubicBezTo>
                    <a:pt x="227" y="320"/>
                    <a:pt x="219" y="327"/>
                    <a:pt x="209" y="327"/>
                  </a:cubicBezTo>
                  <a:cubicBezTo>
                    <a:pt x="27" y="327"/>
                    <a:pt x="27" y="327"/>
                    <a:pt x="27" y="327"/>
                  </a:cubicBezTo>
                  <a:cubicBezTo>
                    <a:pt x="17" y="327"/>
                    <a:pt x="10" y="320"/>
                    <a:pt x="10" y="311"/>
                  </a:cubicBezTo>
                  <a:cubicBezTo>
                    <a:pt x="10" y="53"/>
                    <a:pt x="10" y="53"/>
                    <a:pt x="10" y="53"/>
                  </a:cubicBezTo>
                  <a:cubicBezTo>
                    <a:pt x="10" y="44"/>
                    <a:pt x="17" y="37"/>
                    <a:pt x="27" y="37"/>
                  </a:cubicBezTo>
                  <a:cubicBezTo>
                    <a:pt x="209" y="37"/>
                    <a:pt x="209" y="37"/>
                    <a:pt x="209" y="37"/>
                  </a:cubicBezTo>
                  <a:cubicBezTo>
                    <a:pt x="219" y="37"/>
                    <a:pt x="227" y="44"/>
                    <a:pt x="227" y="53"/>
                  </a:cubicBezTo>
                  <a:lnTo>
                    <a:pt x="227" y="31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endParaRPr lang="zh-CN" altLang="en-US"/>
            </a:p>
          </p:txBody>
        </p:sp>
        <p:sp>
          <p:nvSpPr>
            <p:cNvPr id="462" name="文本框 28"/>
            <p:cNvSpPr txBox="1">
              <a:spLocks noChangeArrowheads="1"/>
            </p:cNvSpPr>
            <p:nvPr/>
          </p:nvSpPr>
          <p:spPr bwMode="auto">
            <a:xfrm>
              <a:off x="4106755" y="1221835"/>
              <a:ext cx="651479" cy="6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zh-CN" altLang="en-US" sz="2000" dirty="0" smtClean="0">
                  <a:solidFill>
                    <a:schemeClr val="bg1"/>
                  </a:solidFill>
                  <a:latin typeface="+mn-ea"/>
                  <a:ea typeface="+mn-ea"/>
                </a:rPr>
                <a:t>文字</a:t>
              </a:r>
              <a:endParaRPr lang="en-US" altLang="zh-CN" sz="2000" dirty="0" smtClean="0">
                <a:solidFill>
                  <a:schemeClr val="bg1"/>
                </a:solidFill>
                <a:latin typeface="+mn-ea"/>
                <a:ea typeface="+mn-ea"/>
              </a:endParaRPr>
            </a:p>
            <a:p>
              <a:r>
                <a:rPr lang="zh-CN" altLang="en-US" sz="2000" dirty="0" smtClean="0">
                  <a:solidFill>
                    <a:schemeClr val="bg1"/>
                  </a:solidFill>
                  <a:latin typeface="+mn-ea"/>
                  <a:ea typeface="+mn-ea"/>
                </a:rPr>
                <a:t>标题</a:t>
              </a:r>
              <a:endParaRPr lang="zh-CN" altLang="en-US" sz="2000" dirty="0">
                <a:solidFill>
                  <a:schemeClr val="bg1"/>
                </a:solidFill>
                <a:latin typeface="+mn-ea"/>
                <a:ea typeface="+mn-ea"/>
              </a:endParaRPr>
            </a:p>
          </p:txBody>
        </p:sp>
      </p:grpSp>
      <p:grpSp>
        <p:nvGrpSpPr>
          <p:cNvPr id="4" name="组合 3"/>
          <p:cNvGrpSpPr/>
          <p:nvPr/>
        </p:nvGrpSpPr>
        <p:grpSpPr>
          <a:xfrm>
            <a:off x="5973819" y="1079904"/>
            <a:ext cx="1451678" cy="1857160"/>
            <a:chOff x="5973819" y="1079904"/>
            <a:chExt cx="1451678" cy="1857160"/>
          </a:xfrm>
        </p:grpSpPr>
        <p:sp>
          <p:nvSpPr>
            <p:cNvPr id="450" name="椭圆 14"/>
            <p:cNvSpPr/>
            <p:nvPr/>
          </p:nvSpPr>
          <p:spPr bwMode="auto">
            <a:xfrm>
              <a:off x="5973819" y="1079904"/>
              <a:ext cx="1451678" cy="185716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gradFill flip="none" rotWithShape="1">
              <a:gsLst>
                <a:gs pos="0">
                  <a:srgbClr val="F0F0F0"/>
                </a:gs>
                <a:gs pos="100000">
                  <a:srgbClr val="F1F1F1"/>
                </a:gs>
              </a:gsLst>
              <a:lin ang="2700000" scaled="1"/>
              <a:tileRect/>
            </a:gra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fontAlgn="auto">
                <a:spcBef>
                  <a:spcPts val="0"/>
                </a:spcBef>
                <a:spcAft>
                  <a:spcPts val="0"/>
                </a:spcAft>
                <a:defRPr/>
              </a:pPr>
              <a:endParaRPr lang="zh-CN" altLang="en-US"/>
            </a:p>
          </p:txBody>
        </p:sp>
        <p:sp>
          <p:nvSpPr>
            <p:cNvPr id="451" name="椭圆 14"/>
            <p:cNvSpPr/>
            <p:nvPr/>
          </p:nvSpPr>
          <p:spPr bwMode="auto">
            <a:xfrm>
              <a:off x="6025933" y="1127746"/>
              <a:ext cx="1348022" cy="1724557"/>
            </a:xfrm>
            <a:custGeom>
              <a:avLst/>
              <a:gdLst>
                <a:gd name="T0" fmla="*/ 898229 w 683568"/>
                <a:gd name="T1" fmla="*/ 0 h 864094"/>
                <a:gd name="T2" fmla="*/ 1796457 w 683568"/>
                <a:gd name="T3" fmla="*/ 908925 h 864094"/>
                <a:gd name="T4" fmla="*/ 1516871 w 683568"/>
                <a:gd name="T5" fmla="*/ 1565408 h 864094"/>
                <a:gd name="T6" fmla="*/ 897737 w 683568"/>
                <a:gd name="T7" fmla="*/ 2297933 h 864094"/>
                <a:gd name="T8" fmla="*/ 276238 w 683568"/>
                <a:gd name="T9" fmla="*/ 1562613 h 864094"/>
                <a:gd name="T10" fmla="*/ 157308 w 683568"/>
                <a:gd name="T11" fmla="*/ 1421901 h 864094"/>
                <a:gd name="T12" fmla="*/ 155860 w 683568"/>
                <a:gd name="T13" fmla="*/ 1420189 h 864094"/>
                <a:gd name="T14" fmla="*/ 155910 w 683568"/>
                <a:gd name="T15" fmla="*/ 1420189 h 864094"/>
                <a:gd name="T16" fmla="*/ 0 w 683568"/>
                <a:gd name="T17" fmla="*/ 908925 h 864094"/>
                <a:gd name="T18" fmla="*/ 898229 w 683568"/>
                <a:gd name="T19" fmla="*/ 0 h 8640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00B0F0"/>
            </a:solidFill>
            <a:ln>
              <a:noFill/>
            </a:ln>
          </p:spPr>
          <p:txBody>
            <a:bodyPr lIns="68589" tIns="34295" rIns="68589" bIns="34295"/>
            <a:lstStyle/>
            <a:p>
              <a:endParaRPr lang="zh-CN" altLang="en-US"/>
            </a:p>
          </p:txBody>
        </p:sp>
        <p:grpSp>
          <p:nvGrpSpPr>
            <p:cNvPr id="458" name="组合 457"/>
            <p:cNvGrpSpPr>
              <a:grpSpLocks noChangeAspect="1"/>
            </p:cNvGrpSpPr>
            <p:nvPr/>
          </p:nvGrpSpPr>
          <p:grpSpPr>
            <a:xfrm>
              <a:off x="6489544" y="2078217"/>
              <a:ext cx="420226" cy="359840"/>
              <a:chOff x="2162176" y="-104775"/>
              <a:chExt cx="1655763" cy="1417638"/>
            </a:xfrm>
            <a:solidFill>
              <a:schemeClr val="bg1"/>
            </a:solidFill>
          </p:grpSpPr>
          <p:sp>
            <p:nvSpPr>
              <p:cNvPr id="459"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solidFill>
                  <a:latin typeface="+mn-lt"/>
                  <a:ea typeface="+mn-ea"/>
                </a:endParaRPr>
              </a:p>
            </p:txBody>
          </p:sp>
          <p:sp>
            <p:nvSpPr>
              <p:cNvPr id="460"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spcBef>
                    <a:spcPts val="0"/>
                  </a:spcBef>
                  <a:spcAft>
                    <a:spcPts val="0"/>
                  </a:spcAft>
                  <a:defRPr/>
                </a:pPr>
                <a:endParaRPr lang="zh-CN" altLang="en-US">
                  <a:solidFill>
                    <a:schemeClr val="bg1"/>
                  </a:solidFill>
                  <a:latin typeface="+mn-lt"/>
                  <a:ea typeface="+mn-ea"/>
                </a:endParaRPr>
              </a:p>
            </p:txBody>
          </p:sp>
        </p:grpSp>
        <p:sp>
          <p:nvSpPr>
            <p:cNvPr id="463" name="文本框 29"/>
            <p:cNvSpPr txBox="1">
              <a:spLocks noChangeArrowheads="1"/>
            </p:cNvSpPr>
            <p:nvPr/>
          </p:nvSpPr>
          <p:spPr bwMode="auto">
            <a:xfrm>
              <a:off x="6372994" y="1239659"/>
              <a:ext cx="651479" cy="6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zh-CN" altLang="en-US" sz="2000" dirty="0" smtClean="0">
                  <a:solidFill>
                    <a:schemeClr val="bg1"/>
                  </a:solidFill>
                </a:rPr>
                <a:t>文字</a:t>
              </a:r>
              <a:endParaRPr lang="en-US" altLang="zh-CN" sz="2000" dirty="0" smtClean="0">
                <a:solidFill>
                  <a:schemeClr val="bg1"/>
                </a:solidFill>
              </a:endParaRPr>
            </a:p>
            <a:p>
              <a:r>
                <a:rPr lang="zh-CN" altLang="en-US" sz="2000" dirty="0" smtClean="0">
                  <a:solidFill>
                    <a:schemeClr val="bg1"/>
                  </a:solidFill>
                </a:rPr>
                <a:t>标题</a:t>
              </a:r>
              <a:endParaRPr lang="zh-CN" altLang="en-US" sz="2000" dirty="0">
                <a:solidFill>
                  <a:schemeClr val="bg1"/>
                </a:solidFill>
                <a:latin typeface="Arial Black" panose="020B0A04020102020204" pitchFamily="34" charset="0"/>
              </a:endParaRPr>
            </a:p>
          </p:txBody>
        </p:sp>
      </p:grpSp>
      <p:sp>
        <p:nvSpPr>
          <p:cNvPr id="44" name="矩形 43"/>
          <p:cNvSpPr/>
          <p:nvPr/>
        </p:nvSpPr>
        <p:spPr>
          <a:xfrm>
            <a:off x="1493417" y="3220616"/>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45" name="矩形 44"/>
          <p:cNvSpPr/>
          <p:nvPr/>
        </p:nvSpPr>
        <p:spPr>
          <a:xfrm>
            <a:off x="3703217" y="3220616"/>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46" name="矩形 45"/>
          <p:cNvSpPr/>
          <p:nvPr/>
        </p:nvSpPr>
        <p:spPr>
          <a:xfrm>
            <a:off x="5943497" y="3220616"/>
            <a:ext cx="1567209" cy="1454234"/>
          </a:xfrm>
          <a:prstGeom prst="rect">
            <a:avLst/>
          </a:prstGeom>
          <a:noFill/>
          <a:ln>
            <a:noFill/>
          </a:ln>
        </p:spPr>
        <p:txBody>
          <a:bodyPr wrap="square" lIns="68571" tIns="34285" rIns="68571" bIns="34285">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请在这里输入您的文字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；请</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在这里输入您的</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1" fill="hold" nodeType="afterEffect" p14:presetBounceEnd="5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2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2000">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2000">
                                      <p:stCondLst>
                                        <p:cond delay="300"/>
                                      </p:stCondLst>
                                      <p:childTnLst>
                                        <p:set>
                                          <p:cBhvr>
                                            <p:cTn id="14" dur="1" fill="hold">
                                              <p:stCondLst>
                                                <p:cond delay="0"/>
                                              </p:stCondLst>
                                            </p:cTn>
                                            <p:tgtEl>
                                              <p:spTgt spid="3"/>
                                            </p:tgtEl>
                                            <p:attrNameLst>
                                              <p:attrName>style.visibility</p:attrName>
                                            </p:attrNameLst>
                                          </p:cBhvr>
                                          <p:to>
                                            <p:strVal val="visible"/>
                                          </p:to>
                                        </p:set>
                                        <p:anim calcmode="lin" valueType="num" p14:bounceEnd="52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2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52000">
                                      <p:stCondLst>
                                        <p:cond delay="600"/>
                                      </p:stCondLst>
                                      <p:childTnLst>
                                        <p:set>
                                          <p:cBhvr>
                                            <p:cTn id="18" dur="1" fill="hold">
                                              <p:stCondLst>
                                                <p:cond delay="0"/>
                                              </p:stCondLst>
                                            </p:cTn>
                                            <p:tgtEl>
                                              <p:spTgt spid="4"/>
                                            </p:tgtEl>
                                            <p:attrNameLst>
                                              <p:attrName>style.visibility</p:attrName>
                                            </p:attrNameLst>
                                          </p:cBhvr>
                                          <p:to>
                                            <p:strVal val="visible"/>
                                          </p:to>
                                        </p:set>
                                        <p:anim calcmode="lin" valueType="num" p14:bounceEnd="52000">
                                          <p:cBhvr additive="base">
                                            <p:cTn id="19" dur="500" fill="hold"/>
                                            <p:tgtEl>
                                              <p:spTgt spid="4"/>
                                            </p:tgtEl>
                                            <p:attrNameLst>
                                              <p:attrName>ppt_x</p:attrName>
                                            </p:attrNameLst>
                                          </p:cBhvr>
                                          <p:tavLst>
                                            <p:tav tm="0">
                                              <p:val>
                                                <p:strVal val="#ppt_x"/>
                                              </p:val>
                                            </p:tav>
                                            <p:tav tm="100000">
                                              <p:val>
                                                <p:strVal val="#ppt_x"/>
                                              </p:val>
                                            </p:tav>
                                          </p:tavLst>
                                        </p:anim>
                                        <p:anim calcmode="lin" valueType="num" p14:bounceEnd="52000">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up)">
                                          <p:cBhvr>
                                            <p:cTn id="24" dur="500"/>
                                            <p:tgtEl>
                                              <p:spTgt spid="44"/>
                                            </p:tgtEl>
                                          </p:cBhvr>
                                        </p:animEffect>
                                      </p:childTnLst>
                                    </p:cTn>
                                  </p:par>
                                  <p:par>
                                    <p:cTn id="25" presetID="22" presetClass="entr" presetSubtype="1" fill="hold" grpId="0" nodeType="withEffect">
                                      <p:stCondLst>
                                        <p:cond delay="200"/>
                                      </p:stCondLst>
                                      <p:childTnLst>
                                        <p:set>
                                          <p:cBhvr>
                                            <p:cTn id="26" dur="1" fill="hold">
                                              <p:stCondLst>
                                                <p:cond delay="0"/>
                                              </p:stCondLst>
                                            </p:cTn>
                                            <p:tgtEl>
                                              <p:spTgt spid="45"/>
                                            </p:tgtEl>
                                            <p:attrNameLst>
                                              <p:attrName>style.visibility</p:attrName>
                                            </p:attrNameLst>
                                          </p:cBhvr>
                                          <p:to>
                                            <p:strVal val="visible"/>
                                          </p:to>
                                        </p:set>
                                        <p:animEffect transition="in" filter="wipe(up)">
                                          <p:cBhvr>
                                            <p:cTn id="27" dur="500"/>
                                            <p:tgtEl>
                                              <p:spTgt spid="45"/>
                                            </p:tgtEl>
                                          </p:cBhvr>
                                        </p:animEffect>
                                      </p:childTnLst>
                                    </p:cTn>
                                  </p:par>
                                  <p:par>
                                    <p:cTn id="28" presetID="22" presetClass="entr" presetSubtype="1" fill="hold" grpId="0" nodeType="withEffect">
                                      <p:stCondLst>
                                        <p:cond delay="400"/>
                                      </p:stCondLst>
                                      <p:childTnLst>
                                        <p:set>
                                          <p:cBhvr>
                                            <p:cTn id="29" dur="1" fill="hold">
                                              <p:stCondLst>
                                                <p:cond delay="0"/>
                                              </p:stCondLst>
                                            </p:cTn>
                                            <p:tgtEl>
                                              <p:spTgt spid="46"/>
                                            </p:tgtEl>
                                            <p:attrNameLst>
                                              <p:attrName>style.visibility</p:attrName>
                                            </p:attrNameLst>
                                          </p:cBhvr>
                                          <p:to>
                                            <p:strVal val="visible"/>
                                          </p:to>
                                        </p:set>
                                        <p:animEffect transition="in" filter="wipe(up)">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3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6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up)">
                                          <p:cBhvr>
                                            <p:cTn id="24" dur="500"/>
                                            <p:tgtEl>
                                              <p:spTgt spid="44"/>
                                            </p:tgtEl>
                                          </p:cBhvr>
                                        </p:animEffect>
                                      </p:childTnLst>
                                    </p:cTn>
                                  </p:par>
                                  <p:par>
                                    <p:cTn id="25" presetID="22" presetClass="entr" presetSubtype="1" fill="hold" grpId="0" nodeType="withEffect">
                                      <p:stCondLst>
                                        <p:cond delay="200"/>
                                      </p:stCondLst>
                                      <p:childTnLst>
                                        <p:set>
                                          <p:cBhvr>
                                            <p:cTn id="26" dur="1" fill="hold">
                                              <p:stCondLst>
                                                <p:cond delay="0"/>
                                              </p:stCondLst>
                                            </p:cTn>
                                            <p:tgtEl>
                                              <p:spTgt spid="45"/>
                                            </p:tgtEl>
                                            <p:attrNameLst>
                                              <p:attrName>style.visibility</p:attrName>
                                            </p:attrNameLst>
                                          </p:cBhvr>
                                          <p:to>
                                            <p:strVal val="visible"/>
                                          </p:to>
                                        </p:set>
                                        <p:animEffect transition="in" filter="wipe(up)">
                                          <p:cBhvr>
                                            <p:cTn id="27" dur="500"/>
                                            <p:tgtEl>
                                              <p:spTgt spid="45"/>
                                            </p:tgtEl>
                                          </p:cBhvr>
                                        </p:animEffect>
                                      </p:childTnLst>
                                    </p:cTn>
                                  </p:par>
                                  <p:par>
                                    <p:cTn id="28" presetID="22" presetClass="entr" presetSubtype="1" fill="hold" grpId="0" nodeType="withEffect">
                                      <p:stCondLst>
                                        <p:cond delay="400"/>
                                      </p:stCondLst>
                                      <p:childTnLst>
                                        <p:set>
                                          <p:cBhvr>
                                            <p:cTn id="29" dur="1" fill="hold">
                                              <p:stCondLst>
                                                <p:cond delay="0"/>
                                              </p:stCondLst>
                                            </p:cTn>
                                            <p:tgtEl>
                                              <p:spTgt spid="46"/>
                                            </p:tgtEl>
                                            <p:attrNameLst>
                                              <p:attrName>style.visibility</p:attrName>
                                            </p:attrNameLst>
                                          </p:cBhvr>
                                          <p:to>
                                            <p:strVal val="visible"/>
                                          </p:to>
                                        </p:set>
                                        <p:animEffect transition="in" filter="wipe(up)">
                                          <p:cBhvr>
                                            <p:cTn id="3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520640" y="196280"/>
            <a:ext cx="1766054" cy="551522"/>
            <a:chOff x="520640" y="251298"/>
            <a:chExt cx="1766054" cy="551522"/>
          </a:xfrm>
        </p:grpSpPr>
        <p:sp>
          <p:nvSpPr>
            <p:cNvPr id="33" name="矩形 3"/>
            <p:cNvSpPr>
              <a:spLocks noChangeArrowheads="1"/>
            </p:cNvSpPr>
            <p:nvPr/>
          </p:nvSpPr>
          <p:spPr bwMode="auto">
            <a:xfrm>
              <a:off x="641944" y="251298"/>
              <a:ext cx="1523498"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明年重点项目</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4" name="组合 33"/>
            <p:cNvGrpSpPr/>
            <p:nvPr/>
          </p:nvGrpSpPr>
          <p:grpSpPr>
            <a:xfrm>
              <a:off x="520640" y="556320"/>
              <a:ext cx="1766054" cy="246500"/>
              <a:chOff x="562081" y="466763"/>
              <a:chExt cx="1766054" cy="246500"/>
            </a:xfrm>
          </p:grpSpPr>
          <p:sp>
            <p:nvSpPr>
              <p:cNvPr id="35"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6" name="组合 35"/>
              <p:cNvGrpSpPr/>
              <p:nvPr/>
            </p:nvGrpSpPr>
            <p:grpSpPr>
              <a:xfrm>
                <a:off x="931046" y="667544"/>
                <a:ext cx="1028125" cy="45719"/>
                <a:chOff x="688893" y="2574256"/>
                <a:chExt cx="7739508" cy="81111"/>
              </a:xfrm>
            </p:grpSpPr>
            <p:sp>
              <p:nvSpPr>
                <p:cNvPr id="37"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8"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9"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42"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直接连接符 42"/>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44" name="文本框 31"/>
          <p:cNvSpPr>
            <a:spLocks noChangeArrowheads="1"/>
          </p:cNvSpPr>
          <p:nvPr/>
        </p:nvSpPr>
        <p:spPr bwMode="auto">
          <a:xfrm>
            <a:off x="5796930" y="261878"/>
            <a:ext cx="3142496"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NEXT YEAR KEY PROJECTS</a:t>
            </a:r>
            <a:endParaRPr lang="zh-CN" altLang="en-US" sz="1600" kern="0" dirty="0">
              <a:solidFill>
                <a:srgbClr val="2F5879"/>
              </a:solidFill>
              <a:latin typeface="Impact" panose="020B0806030902050204" pitchFamily="34" charset="0"/>
            </a:endParaRPr>
          </a:p>
        </p:txBody>
      </p:sp>
      <p:sp>
        <p:nvSpPr>
          <p:cNvPr id="45"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256" name="组合 255"/>
          <p:cNvGrpSpPr/>
          <p:nvPr/>
        </p:nvGrpSpPr>
        <p:grpSpPr>
          <a:xfrm>
            <a:off x="2033665" y="3045661"/>
            <a:ext cx="3059785" cy="1518551"/>
            <a:chOff x="1591195" y="3531392"/>
            <a:chExt cx="1721136" cy="774463"/>
          </a:xfrm>
          <a:effectLst>
            <a:outerShdw blurRad="444500" dist="254000" dir="8100000" algn="tr" rotWithShape="0">
              <a:prstClr val="black">
                <a:alpha val="50000"/>
              </a:prstClr>
            </a:outerShdw>
          </a:effectLst>
        </p:grpSpPr>
        <p:sp>
          <p:nvSpPr>
            <p:cNvPr id="257"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258"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ysClr val="window" lastClr="FFFFFF"/>
                </a:gs>
                <a:gs pos="100000">
                  <a:sysClr val="window" lastClr="FFFFFF">
                    <a:lumMod val="7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259" name="组合 258"/>
          <p:cNvGrpSpPr/>
          <p:nvPr/>
        </p:nvGrpSpPr>
        <p:grpSpPr>
          <a:xfrm>
            <a:off x="893217" y="1152717"/>
            <a:ext cx="3059785" cy="1518551"/>
            <a:chOff x="1591195" y="3531392"/>
            <a:chExt cx="1721136" cy="774463"/>
          </a:xfrm>
          <a:effectLst>
            <a:outerShdw blurRad="444500" dist="254000" dir="8100000" algn="tr" rotWithShape="0">
              <a:prstClr val="black">
                <a:alpha val="50000"/>
              </a:prstClr>
            </a:outerShdw>
          </a:effectLst>
        </p:grpSpPr>
        <p:sp>
          <p:nvSpPr>
            <p:cNvPr id="260"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261"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ysClr val="window" lastClr="FFFFFF"/>
                </a:gs>
                <a:gs pos="100000">
                  <a:sysClr val="window" lastClr="FFFFFF">
                    <a:lumMod val="7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262" name="Freeform 9"/>
          <p:cNvSpPr>
            <a:spLocks noEditPoints="1"/>
          </p:cNvSpPr>
          <p:nvPr/>
        </p:nvSpPr>
        <p:spPr bwMode="auto">
          <a:xfrm>
            <a:off x="1252315" y="1674242"/>
            <a:ext cx="583929" cy="581800"/>
          </a:xfrm>
          <a:custGeom>
            <a:avLst/>
            <a:gdLst>
              <a:gd name="T0" fmla="*/ 86 w 116"/>
              <a:gd name="T1" fmla="*/ 17 h 116"/>
              <a:gd name="T2" fmla="*/ 8 w 116"/>
              <a:gd name="T3" fmla="*/ 45 h 116"/>
              <a:gd name="T4" fmla="*/ 11 w 116"/>
              <a:gd name="T5" fmla="*/ 50 h 116"/>
              <a:gd name="T6" fmla="*/ 12 w 116"/>
              <a:gd name="T7" fmla="*/ 59 h 116"/>
              <a:gd name="T8" fmla="*/ 16 w 116"/>
              <a:gd name="T9" fmla="*/ 69 h 116"/>
              <a:gd name="T10" fmla="*/ 20 w 116"/>
              <a:gd name="T11" fmla="*/ 77 h 116"/>
              <a:gd name="T12" fmla="*/ 24 w 116"/>
              <a:gd name="T13" fmla="*/ 83 h 116"/>
              <a:gd name="T14" fmla="*/ 27 w 116"/>
              <a:gd name="T15" fmla="*/ 98 h 116"/>
              <a:gd name="T16" fmla="*/ 33 w 116"/>
              <a:gd name="T17" fmla="*/ 105 h 116"/>
              <a:gd name="T18" fmla="*/ 34 w 116"/>
              <a:gd name="T19" fmla="*/ 101 h 116"/>
              <a:gd name="T20" fmla="*/ 37 w 116"/>
              <a:gd name="T21" fmla="*/ 93 h 116"/>
              <a:gd name="T22" fmla="*/ 41 w 116"/>
              <a:gd name="T23" fmla="*/ 83 h 116"/>
              <a:gd name="T24" fmla="*/ 49 w 116"/>
              <a:gd name="T25" fmla="*/ 73 h 116"/>
              <a:gd name="T26" fmla="*/ 53 w 116"/>
              <a:gd name="T27" fmla="*/ 66 h 116"/>
              <a:gd name="T28" fmla="*/ 45 w 116"/>
              <a:gd name="T29" fmla="*/ 61 h 116"/>
              <a:gd name="T30" fmla="*/ 38 w 116"/>
              <a:gd name="T31" fmla="*/ 58 h 116"/>
              <a:gd name="T32" fmla="*/ 33 w 116"/>
              <a:gd name="T33" fmla="*/ 51 h 116"/>
              <a:gd name="T34" fmla="*/ 25 w 116"/>
              <a:gd name="T35" fmla="*/ 47 h 116"/>
              <a:gd name="T36" fmla="*/ 17 w 116"/>
              <a:gd name="T37" fmla="*/ 49 h 116"/>
              <a:gd name="T38" fmla="*/ 13 w 116"/>
              <a:gd name="T39" fmla="*/ 44 h 116"/>
              <a:gd name="T40" fmla="*/ 12 w 116"/>
              <a:gd name="T41" fmla="*/ 37 h 116"/>
              <a:gd name="T42" fmla="*/ 8 w 116"/>
              <a:gd name="T43" fmla="*/ 37 h 116"/>
              <a:gd name="T44" fmla="*/ 12 w 116"/>
              <a:gd name="T45" fmla="*/ 30 h 116"/>
              <a:gd name="T46" fmla="*/ 18 w 116"/>
              <a:gd name="T47" fmla="*/ 30 h 116"/>
              <a:gd name="T48" fmla="*/ 24 w 116"/>
              <a:gd name="T49" fmla="*/ 25 h 116"/>
              <a:gd name="T50" fmla="*/ 30 w 116"/>
              <a:gd name="T51" fmla="*/ 18 h 116"/>
              <a:gd name="T52" fmla="*/ 32 w 116"/>
              <a:gd name="T53" fmla="*/ 15 h 116"/>
              <a:gd name="T54" fmla="*/ 42 w 116"/>
              <a:gd name="T55" fmla="*/ 12 h 116"/>
              <a:gd name="T56" fmla="*/ 34 w 116"/>
              <a:gd name="T57" fmla="*/ 8 h 116"/>
              <a:gd name="T58" fmla="*/ 32 w 116"/>
              <a:gd name="T59" fmla="*/ 8 h 116"/>
              <a:gd name="T60" fmla="*/ 49 w 116"/>
              <a:gd name="T61" fmla="*/ 2 h 116"/>
              <a:gd name="T62" fmla="*/ 56 w 116"/>
              <a:gd name="T63" fmla="*/ 5 h 116"/>
              <a:gd name="T64" fmla="*/ 82 w 116"/>
              <a:gd name="T65" fmla="*/ 6 h 116"/>
              <a:gd name="T66" fmla="*/ 79 w 116"/>
              <a:gd name="T67" fmla="*/ 11 h 116"/>
              <a:gd name="T68" fmla="*/ 85 w 116"/>
              <a:gd name="T69" fmla="*/ 19 h 116"/>
              <a:gd name="T70" fmla="*/ 89 w 116"/>
              <a:gd name="T71" fmla="*/ 19 h 116"/>
              <a:gd name="T72" fmla="*/ 93 w 116"/>
              <a:gd name="T73" fmla="*/ 17 h 116"/>
              <a:gd name="T74" fmla="*/ 97 w 116"/>
              <a:gd name="T75" fmla="*/ 23 h 116"/>
              <a:gd name="T76" fmla="*/ 101 w 116"/>
              <a:gd name="T77" fmla="*/ 27 h 116"/>
              <a:gd name="T78" fmla="*/ 95 w 116"/>
              <a:gd name="T79" fmla="*/ 27 h 116"/>
              <a:gd name="T80" fmla="*/ 89 w 116"/>
              <a:gd name="T81" fmla="*/ 25 h 116"/>
              <a:gd name="T82" fmla="*/ 81 w 116"/>
              <a:gd name="T83" fmla="*/ 24 h 116"/>
              <a:gd name="T84" fmla="*/ 74 w 116"/>
              <a:gd name="T85" fmla="*/ 30 h 116"/>
              <a:gd name="T86" fmla="*/ 70 w 116"/>
              <a:gd name="T87" fmla="*/ 39 h 116"/>
              <a:gd name="T88" fmla="*/ 73 w 116"/>
              <a:gd name="T89" fmla="*/ 50 h 116"/>
              <a:gd name="T90" fmla="*/ 82 w 116"/>
              <a:gd name="T91" fmla="*/ 53 h 116"/>
              <a:gd name="T92" fmla="*/ 91 w 116"/>
              <a:gd name="T93" fmla="*/ 53 h 116"/>
              <a:gd name="T94" fmla="*/ 95 w 116"/>
              <a:gd name="T95" fmla="*/ 61 h 116"/>
              <a:gd name="T96" fmla="*/ 96 w 116"/>
              <a:gd name="T97" fmla="*/ 71 h 116"/>
              <a:gd name="T98" fmla="*/ 95 w 116"/>
              <a:gd name="T99" fmla="*/ 81 h 116"/>
              <a:gd name="T100" fmla="*/ 100 w 116"/>
              <a:gd name="T101" fmla="*/ 90 h 116"/>
              <a:gd name="T102" fmla="*/ 107 w 116"/>
              <a:gd name="T103" fmla="*/ 82 h 116"/>
              <a:gd name="T104" fmla="*/ 112 w 116"/>
              <a:gd name="T105" fmla="*/ 69 h 116"/>
              <a:gd name="T106" fmla="*/ 114 w 116"/>
              <a:gd name="T107" fmla="*/ 53 h 116"/>
              <a:gd name="T108" fmla="*/ 109 w 116"/>
              <a:gd name="T109" fmla="*/ 39 h 116"/>
              <a:gd name="T110" fmla="*/ 105 w 116"/>
              <a:gd name="T111" fmla="*/ 32 h 116"/>
              <a:gd name="T112" fmla="*/ 111 w 116"/>
              <a:gd name="T113" fmla="*/ 41 h 116"/>
              <a:gd name="T114" fmla="*/ 79 w 116"/>
              <a:gd name="T115" fmla="*/ 10 h 116"/>
              <a:gd name="T116" fmla="*/ 75 w 116"/>
              <a:gd name="T117" fmla="*/ 5 h 116"/>
              <a:gd name="T118" fmla="*/ 76 w 116"/>
              <a:gd name="T119" fmla="*/ 9 h 116"/>
              <a:gd name="T120" fmla="*/ 73 w 116"/>
              <a:gd name="T121" fmla="*/ 4 h 116"/>
              <a:gd name="T122" fmla="*/ 109 w 116"/>
              <a:gd name="T123" fmla="*/ 8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16">
                <a:moveTo>
                  <a:pt x="6" y="33"/>
                </a:moveTo>
                <a:cubicBezTo>
                  <a:pt x="6" y="33"/>
                  <a:pt x="6" y="33"/>
                  <a:pt x="6" y="33"/>
                </a:cubicBezTo>
                <a:cubicBezTo>
                  <a:pt x="6" y="33"/>
                  <a:pt x="6" y="33"/>
                  <a:pt x="5" y="34"/>
                </a:cubicBezTo>
                <a:cubicBezTo>
                  <a:pt x="6" y="34"/>
                  <a:pt x="6" y="34"/>
                  <a:pt x="6" y="34"/>
                </a:cubicBezTo>
                <a:cubicBezTo>
                  <a:pt x="6" y="34"/>
                  <a:pt x="6" y="34"/>
                  <a:pt x="6" y="34"/>
                </a:cubicBezTo>
                <a:cubicBezTo>
                  <a:pt x="6" y="34"/>
                  <a:pt x="6" y="34"/>
                  <a:pt x="6" y="33"/>
                </a:cubicBezTo>
                <a:close/>
                <a:moveTo>
                  <a:pt x="5" y="35"/>
                </a:moveTo>
                <a:cubicBezTo>
                  <a:pt x="5" y="35"/>
                  <a:pt x="5" y="35"/>
                  <a:pt x="5" y="35"/>
                </a:cubicBezTo>
                <a:cubicBezTo>
                  <a:pt x="5" y="35"/>
                  <a:pt x="5" y="34"/>
                  <a:pt x="5" y="34"/>
                </a:cubicBezTo>
                <a:cubicBezTo>
                  <a:pt x="5" y="34"/>
                  <a:pt x="5" y="34"/>
                  <a:pt x="5" y="34"/>
                </a:cubicBezTo>
                <a:cubicBezTo>
                  <a:pt x="5" y="34"/>
                  <a:pt x="5" y="34"/>
                  <a:pt x="5" y="35"/>
                </a:cubicBezTo>
                <a:cubicBezTo>
                  <a:pt x="5" y="35"/>
                  <a:pt x="5" y="35"/>
                  <a:pt x="5" y="35"/>
                </a:cubicBezTo>
                <a:close/>
                <a:moveTo>
                  <a:pt x="88" y="18"/>
                </a:moveTo>
                <a:cubicBezTo>
                  <a:pt x="88" y="18"/>
                  <a:pt x="88" y="18"/>
                  <a:pt x="88" y="18"/>
                </a:cubicBezTo>
                <a:cubicBezTo>
                  <a:pt x="88" y="18"/>
                  <a:pt x="88" y="18"/>
                  <a:pt x="88" y="18"/>
                </a:cubicBezTo>
                <a:cubicBezTo>
                  <a:pt x="88" y="18"/>
                  <a:pt x="88" y="18"/>
                  <a:pt x="88" y="18"/>
                </a:cubicBezTo>
                <a:cubicBezTo>
                  <a:pt x="88" y="18"/>
                  <a:pt x="88" y="18"/>
                  <a:pt x="88" y="18"/>
                </a:cubicBezTo>
                <a:cubicBezTo>
                  <a:pt x="88" y="17"/>
                  <a:pt x="87" y="17"/>
                  <a:pt x="87" y="17"/>
                </a:cubicBezTo>
                <a:cubicBezTo>
                  <a:pt x="87" y="17"/>
                  <a:pt x="87" y="17"/>
                  <a:pt x="87" y="17"/>
                </a:cubicBezTo>
                <a:cubicBezTo>
                  <a:pt x="87" y="17"/>
                  <a:pt x="87" y="17"/>
                  <a:pt x="87" y="17"/>
                </a:cubicBezTo>
                <a:cubicBezTo>
                  <a:pt x="86" y="17"/>
                  <a:pt x="86" y="17"/>
                  <a:pt x="86" y="17"/>
                </a:cubicBezTo>
                <a:cubicBezTo>
                  <a:pt x="86" y="17"/>
                  <a:pt x="86" y="17"/>
                  <a:pt x="86" y="17"/>
                </a:cubicBezTo>
                <a:cubicBezTo>
                  <a:pt x="86" y="16"/>
                  <a:pt x="86" y="16"/>
                  <a:pt x="86" y="16"/>
                </a:cubicBezTo>
                <a:cubicBezTo>
                  <a:pt x="86" y="16"/>
                  <a:pt x="86" y="16"/>
                  <a:pt x="86" y="16"/>
                </a:cubicBezTo>
                <a:cubicBezTo>
                  <a:pt x="86" y="16"/>
                  <a:pt x="86" y="16"/>
                  <a:pt x="85" y="16"/>
                </a:cubicBezTo>
                <a:cubicBezTo>
                  <a:pt x="85" y="16"/>
                  <a:pt x="85" y="16"/>
                  <a:pt x="85" y="16"/>
                </a:cubicBezTo>
                <a:cubicBezTo>
                  <a:pt x="85" y="16"/>
                  <a:pt x="85" y="16"/>
                  <a:pt x="85" y="16"/>
                </a:cubicBezTo>
                <a:cubicBezTo>
                  <a:pt x="86" y="17"/>
                  <a:pt x="86" y="17"/>
                  <a:pt x="86" y="17"/>
                </a:cubicBezTo>
                <a:cubicBezTo>
                  <a:pt x="87" y="17"/>
                  <a:pt x="87" y="17"/>
                  <a:pt x="87" y="17"/>
                </a:cubicBezTo>
                <a:cubicBezTo>
                  <a:pt x="87" y="18"/>
                  <a:pt x="87" y="18"/>
                  <a:pt x="87" y="18"/>
                </a:cubicBezTo>
                <a:cubicBezTo>
                  <a:pt x="86" y="18"/>
                  <a:pt x="87" y="18"/>
                  <a:pt x="87" y="18"/>
                </a:cubicBezTo>
                <a:cubicBezTo>
                  <a:pt x="87" y="18"/>
                  <a:pt x="87" y="18"/>
                  <a:pt x="87" y="18"/>
                </a:cubicBezTo>
                <a:cubicBezTo>
                  <a:pt x="87" y="18"/>
                  <a:pt x="87" y="18"/>
                  <a:pt x="87" y="18"/>
                </a:cubicBezTo>
                <a:cubicBezTo>
                  <a:pt x="87" y="18"/>
                  <a:pt x="87" y="18"/>
                  <a:pt x="87" y="18"/>
                </a:cubicBezTo>
                <a:cubicBezTo>
                  <a:pt x="88" y="18"/>
                  <a:pt x="88" y="18"/>
                  <a:pt x="88" y="18"/>
                </a:cubicBezTo>
                <a:cubicBezTo>
                  <a:pt x="88" y="18"/>
                  <a:pt x="88" y="18"/>
                  <a:pt x="88" y="18"/>
                </a:cubicBezTo>
                <a:cubicBezTo>
                  <a:pt x="88" y="18"/>
                  <a:pt x="88" y="18"/>
                  <a:pt x="88" y="18"/>
                </a:cubicBezTo>
                <a:close/>
                <a:moveTo>
                  <a:pt x="112" y="37"/>
                </a:moveTo>
                <a:cubicBezTo>
                  <a:pt x="114" y="44"/>
                  <a:pt x="116" y="51"/>
                  <a:pt x="116" y="58"/>
                </a:cubicBezTo>
                <a:cubicBezTo>
                  <a:pt x="116" y="90"/>
                  <a:pt x="90" y="116"/>
                  <a:pt x="58" y="116"/>
                </a:cubicBezTo>
                <a:cubicBezTo>
                  <a:pt x="26" y="116"/>
                  <a:pt x="0" y="90"/>
                  <a:pt x="0" y="58"/>
                </a:cubicBezTo>
                <a:cubicBezTo>
                  <a:pt x="0" y="50"/>
                  <a:pt x="2" y="42"/>
                  <a:pt x="5" y="35"/>
                </a:cubicBezTo>
                <a:cubicBezTo>
                  <a:pt x="5" y="42"/>
                  <a:pt x="5" y="42"/>
                  <a:pt x="5" y="42"/>
                </a:cubicBezTo>
                <a:cubicBezTo>
                  <a:pt x="5" y="42"/>
                  <a:pt x="5" y="42"/>
                  <a:pt x="5" y="42"/>
                </a:cubicBezTo>
                <a:cubicBezTo>
                  <a:pt x="5" y="42"/>
                  <a:pt x="5" y="42"/>
                  <a:pt x="5" y="42"/>
                </a:cubicBezTo>
                <a:cubicBezTo>
                  <a:pt x="5" y="42"/>
                  <a:pt x="5" y="42"/>
                  <a:pt x="5" y="42"/>
                </a:cubicBezTo>
                <a:cubicBezTo>
                  <a:pt x="6" y="42"/>
                  <a:pt x="6" y="42"/>
                  <a:pt x="6" y="42"/>
                </a:cubicBezTo>
                <a:cubicBezTo>
                  <a:pt x="6" y="43"/>
                  <a:pt x="6" y="43"/>
                  <a:pt x="6" y="43"/>
                </a:cubicBezTo>
                <a:cubicBezTo>
                  <a:pt x="6" y="43"/>
                  <a:pt x="7" y="43"/>
                  <a:pt x="7" y="43"/>
                </a:cubicBezTo>
                <a:cubicBezTo>
                  <a:pt x="7" y="43"/>
                  <a:pt x="7" y="43"/>
                  <a:pt x="7" y="43"/>
                </a:cubicBezTo>
                <a:cubicBezTo>
                  <a:pt x="7" y="43"/>
                  <a:pt x="7" y="43"/>
                  <a:pt x="7" y="43"/>
                </a:cubicBezTo>
                <a:cubicBezTo>
                  <a:pt x="7" y="43"/>
                  <a:pt x="7" y="43"/>
                  <a:pt x="7" y="43"/>
                </a:cubicBezTo>
                <a:cubicBezTo>
                  <a:pt x="7" y="43"/>
                  <a:pt x="7" y="44"/>
                  <a:pt x="7" y="44"/>
                </a:cubicBezTo>
                <a:cubicBezTo>
                  <a:pt x="7" y="44"/>
                  <a:pt x="7" y="44"/>
                  <a:pt x="7" y="44"/>
                </a:cubicBezTo>
                <a:cubicBezTo>
                  <a:pt x="8" y="44"/>
                  <a:pt x="8" y="44"/>
                  <a:pt x="8" y="45"/>
                </a:cubicBezTo>
                <a:cubicBezTo>
                  <a:pt x="8" y="45"/>
                  <a:pt x="8" y="45"/>
                  <a:pt x="8" y="45"/>
                </a:cubicBezTo>
                <a:cubicBezTo>
                  <a:pt x="8" y="45"/>
                  <a:pt x="8" y="45"/>
                  <a:pt x="8" y="45"/>
                </a:cubicBezTo>
                <a:cubicBezTo>
                  <a:pt x="8" y="45"/>
                  <a:pt x="8" y="45"/>
                  <a:pt x="8" y="45"/>
                </a:cubicBezTo>
                <a:cubicBezTo>
                  <a:pt x="8" y="45"/>
                  <a:pt x="8"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5"/>
                  <a:pt x="9" y="45"/>
                  <a:pt x="9" y="45"/>
                </a:cubicBezTo>
                <a:cubicBezTo>
                  <a:pt x="9" y="46"/>
                  <a:pt x="9" y="46"/>
                  <a:pt x="9" y="46"/>
                </a:cubicBezTo>
                <a:cubicBezTo>
                  <a:pt x="10" y="46"/>
                  <a:pt x="10" y="46"/>
                  <a:pt x="10" y="46"/>
                </a:cubicBezTo>
                <a:cubicBezTo>
                  <a:pt x="10" y="46"/>
                  <a:pt x="10" y="46"/>
                  <a:pt x="10" y="46"/>
                </a:cubicBezTo>
                <a:cubicBezTo>
                  <a:pt x="10" y="46"/>
                  <a:pt x="10" y="46"/>
                  <a:pt x="10" y="46"/>
                </a:cubicBezTo>
                <a:cubicBezTo>
                  <a:pt x="10" y="46"/>
                  <a:pt x="10" y="46"/>
                  <a:pt x="10" y="47"/>
                </a:cubicBezTo>
                <a:cubicBezTo>
                  <a:pt x="10" y="47"/>
                  <a:pt x="10" y="47"/>
                  <a:pt x="10" y="47"/>
                </a:cubicBezTo>
                <a:cubicBezTo>
                  <a:pt x="10" y="47"/>
                  <a:pt x="10" y="47"/>
                  <a:pt x="10" y="47"/>
                </a:cubicBezTo>
                <a:cubicBezTo>
                  <a:pt x="10" y="47"/>
                  <a:pt x="10" y="47"/>
                  <a:pt x="10" y="47"/>
                </a:cubicBezTo>
                <a:cubicBezTo>
                  <a:pt x="11" y="47"/>
                  <a:pt x="11" y="47"/>
                  <a:pt x="11" y="47"/>
                </a:cubicBezTo>
                <a:cubicBezTo>
                  <a:pt x="11" y="47"/>
                  <a:pt x="11" y="47"/>
                  <a:pt x="11" y="47"/>
                </a:cubicBezTo>
                <a:cubicBezTo>
                  <a:pt x="11" y="48"/>
                  <a:pt x="11" y="48"/>
                  <a:pt x="11" y="48"/>
                </a:cubicBezTo>
                <a:cubicBezTo>
                  <a:pt x="11" y="48"/>
                  <a:pt x="11" y="49"/>
                  <a:pt x="11" y="49"/>
                </a:cubicBezTo>
                <a:cubicBezTo>
                  <a:pt x="11" y="49"/>
                  <a:pt x="11" y="49"/>
                  <a:pt x="11" y="49"/>
                </a:cubicBezTo>
                <a:cubicBezTo>
                  <a:pt x="11" y="49"/>
                  <a:pt x="11" y="49"/>
                  <a:pt x="11" y="49"/>
                </a:cubicBezTo>
                <a:cubicBezTo>
                  <a:pt x="11" y="49"/>
                  <a:pt x="11" y="49"/>
                  <a:pt x="11" y="49"/>
                </a:cubicBezTo>
                <a:cubicBezTo>
                  <a:pt x="11" y="50"/>
                  <a:pt x="11" y="50"/>
                  <a:pt x="11" y="50"/>
                </a:cubicBezTo>
                <a:cubicBezTo>
                  <a:pt x="11" y="50"/>
                  <a:pt x="11" y="50"/>
                  <a:pt x="11" y="50"/>
                </a:cubicBezTo>
                <a:cubicBezTo>
                  <a:pt x="11" y="50"/>
                  <a:pt x="11" y="50"/>
                  <a:pt x="11" y="50"/>
                </a:cubicBezTo>
                <a:cubicBezTo>
                  <a:pt x="11" y="50"/>
                  <a:pt x="11" y="50"/>
                  <a:pt x="11" y="50"/>
                </a:cubicBezTo>
                <a:cubicBezTo>
                  <a:pt x="11" y="50"/>
                  <a:pt x="11" y="50"/>
                  <a:pt x="11" y="50"/>
                </a:cubicBezTo>
                <a:cubicBezTo>
                  <a:pt x="13" y="50"/>
                  <a:pt x="13" y="50"/>
                  <a:pt x="13" y="50"/>
                </a:cubicBezTo>
                <a:cubicBezTo>
                  <a:pt x="13" y="50"/>
                  <a:pt x="13" y="50"/>
                  <a:pt x="13" y="50"/>
                </a:cubicBezTo>
                <a:cubicBezTo>
                  <a:pt x="13" y="50"/>
                  <a:pt x="13" y="50"/>
                  <a:pt x="13" y="50"/>
                </a:cubicBezTo>
                <a:cubicBezTo>
                  <a:pt x="13" y="50"/>
                  <a:pt x="13" y="50"/>
                  <a:pt x="13" y="50"/>
                </a:cubicBezTo>
                <a:cubicBezTo>
                  <a:pt x="13" y="51"/>
                  <a:pt x="13" y="51"/>
                  <a:pt x="13" y="51"/>
                </a:cubicBezTo>
                <a:cubicBezTo>
                  <a:pt x="13" y="51"/>
                  <a:pt x="14" y="51"/>
                  <a:pt x="14" y="51"/>
                </a:cubicBezTo>
                <a:cubicBezTo>
                  <a:pt x="14" y="51"/>
                  <a:pt x="14" y="52"/>
                  <a:pt x="14" y="52"/>
                </a:cubicBezTo>
                <a:cubicBezTo>
                  <a:pt x="14" y="52"/>
                  <a:pt x="14" y="52"/>
                  <a:pt x="14" y="52"/>
                </a:cubicBezTo>
                <a:cubicBezTo>
                  <a:pt x="14" y="52"/>
                  <a:pt x="14" y="53"/>
                  <a:pt x="14" y="53"/>
                </a:cubicBezTo>
                <a:cubicBezTo>
                  <a:pt x="14" y="53"/>
                  <a:pt x="14" y="53"/>
                  <a:pt x="14" y="53"/>
                </a:cubicBezTo>
                <a:cubicBezTo>
                  <a:pt x="14" y="53"/>
                  <a:pt x="14" y="53"/>
                  <a:pt x="14" y="53"/>
                </a:cubicBezTo>
                <a:cubicBezTo>
                  <a:pt x="15" y="53"/>
                  <a:pt x="15" y="53"/>
                  <a:pt x="15" y="54"/>
                </a:cubicBezTo>
                <a:cubicBezTo>
                  <a:pt x="15" y="54"/>
                  <a:pt x="15" y="54"/>
                  <a:pt x="14" y="54"/>
                </a:cubicBezTo>
                <a:cubicBezTo>
                  <a:pt x="14" y="54"/>
                  <a:pt x="14" y="54"/>
                  <a:pt x="14" y="54"/>
                </a:cubicBezTo>
                <a:cubicBezTo>
                  <a:pt x="14" y="56"/>
                  <a:pt x="14" y="56"/>
                  <a:pt x="14" y="56"/>
                </a:cubicBezTo>
                <a:cubicBezTo>
                  <a:pt x="14" y="56"/>
                  <a:pt x="14" y="56"/>
                  <a:pt x="14" y="56"/>
                </a:cubicBezTo>
                <a:cubicBezTo>
                  <a:pt x="14" y="56"/>
                  <a:pt x="14" y="56"/>
                  <a:pt x="14" y="56"/>
                </a:cubicBezTo>
                <a:cubicBezTo>
                  <a:pt x="13" y="56"/>
                  <a:pt x="13" y="56"/>
                  <a:pt x="13" y="56"/>
                </a:cubicBezTo>
                <a:cubicBezTo>
                  <a:pt x="13" y="57"/>
                  <a:pt x="13" y="57"/>
                  <a:pt x="13" y="57"/>
                </a:cubicBezTo>
                <a:cubicBezTo>
                  <a:pt x="13" y="57"/>
                  <a:pt x="13" y="57"/>
                  <a:pt x="13" y="57"/>
                </a:cubicBezTo>
                <a:cubicBezTo>
                  <a:pt x="13" y="57"/>
                  <a:pt x="13" y="57"/>
                  <a:pt x="13" y="57"/>
                </a:cubicBezTo>
                <a:cubicBezTo>
                  <a:pt x="13" y="58"/>
                  <a:pt x="13" y="58"/>
                  <a:pt x="13" y="58"/>
                </a:cubicBezTo>
                <a:cubicBezTo>
                  <a:pt x="13" y="58"/>
                  <a:pt x="13" y="58"/>
                  <a:pt x="13" y="58"/>
                </a:cubicBezTo>
                <a:cubicBezTo>
                  <a:pt x="13" y="58"/>
                  <a:pt x="13" y="58"/>
                  <a:pt x="13" y="58"/>
                </a:cubicBezTo>
                <a:cubicBezTo>
                  <a:pt x="12" y="58"/>
                  <a:pt x="12" y="58"/>
                  <a:pt x="12" y="58"/>
                </a:cubicBezTo>
                <a:cubicBezTo>
                  <a:pt x="12" y="59"/>
                  <a:pt x="12" y="59"/>
                  <a:pt x="12" y="59"/>
                </a:cubicBezTo>
                <a:cubicBezTo>
                  <a:pt x="12" y="59"/>
                  <a:pt x="12" y="59"/>
                  <a:pt x="12" y="59"/>
                </a:cubicBezTo>
                <a:cubicBezTo>
                  <a:pt x="12" y="60"/>
                  <a:pt x="12" y="60"/>
                  <a:pt x="13" y="60"/>
                </a:cubicBezTo>
                <a:cubicBezTo>
                  <a:pt x="13" y="60"/>
                  <a:pt x="13" y="60"/>
                  <a:pt x="13" y="60"/>
                </a:cubicBezTo>
                <a:cubicBezTo>
                  <a:pt x="13" y="60"/>
                  <a:pt x="13" y="60"/>
                  <a:pt x="13" y="60"/>
                </a:cubicBezTo>
                <a:cubicBezTo>
                  <a:pt x="13" y="61"/>
                  <a:pt x="13" y="61"/>
                  <a:pt x="13" y="61"/>
                </a:cubicBezTo>
                <a:cubicBezTo>
                  <a:pt x="12" y="61"/>
                  <a:pt x="12" y="61"/>
                  <a:pt x="12" y="61"/>
                </a:cubicBezTo>
                <a:cubicBezTo>
                  <a:pt x="12" y="61"/>
                  <a:pt x="12" y="61"/>
                  <a:pt x="12" y="61"/>
                </a:cubicBezTo>
                <a:cubicBezTo>
                  <a:pt x="12" y="61"/>
                  <a:pt x="12" y="62"/>
                  <a:pt x="12" y="62"/>
                </a:cubicBezTo>
                <a:cubicBezTo>
                  <a:pt x="12" y="62"/>
                  <a:pt x="12" y="62"/>
                  <a:pt x="12" y="62"/>
                </a:cubicBezTo>
                <a:cubicBezTo>
                  <a:pt x="12" y="62"/>
                  <a:pt x="12" y="62"/>
                  <a:pt x="12" y="62"/>
                </a:cubicBezTo>
                <a:cubicBezTo>
                  <a:pt x="12" y="63"/>
                  <a:pt x="12" y="63"/>
                  <a:pt x="12" y="63"/>
                </a:cubicBezTo>
                <a:cubicBezTo>
                  <a:pt x="12" y="63"/>
                  <a:pt x="12" y="63"/>
                  <a:pt x="12" y="63"/>
                </a:cubicBezTo>
                <a:cubicBezTo>
                  <a:pt x="12" y="64"/>
                  <a:pt x="12" y="64"/>
                  <a:pt x="12" y="64"/>
                </a:cubicBezTo>
                <a:cubicBezTo>
                  <a:pt x="12" y="64"/>
                  <a:pt x="13" y="64"/>
                  <a:pt x="13" y="65"/>
                </a:cubicBezTo>
                <a:cubicBezTo>
                  <a:pt x="13" y="65"/>
                  <a:pt x="13" y="65"/>
                  <a:pt x="14" y="66"/>
                </a:cubicBezTo>
                <a:cubicBezTo>
                  <a:pt x="14" y="66"/>
                  <a:pt x="14" y="66"/>
                  <a:pt x="14" y="66"/>
                </a:cubicBezTo>
                <a:cubicBezTo>
                  <a:pt x="14" y="66"/>
                  <a:pt x="14" y="67"/>
                  <a:pt x="14" y="67"/>
                </a:cubicBezTo>
                <a:cubicBezTo>
                  <a:pt x="14" y="67"/>
                  <a:pt x="14" y="67"/>
                  <a:pt x="14" y="67"/>
                </a:cubicBezTo>
                <a:cubicBezTo>
                  <a:pt x="14" y="67"/>
                  <a:pt x="14"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8"/>
                  <a:pt x="15" y="68"/>
                  <a:pt x="15" y="68"/>
                </a:cubicBezTo>
                <a:cubicBezTo>
                  <a:pt x="15" y="69"/>
                  <a:pt x="15" y="69"/>
                  <a:pt x="15" y="69"/>
                </a:cubicBezTo>
                <a:cubicBezTo>
                  <a:pt x="15" y="69"/>
                  <a:pt x="15" y="69"/>
                  <a:pt x="15" y="69"/>
                </a:cubicBezTo>
                <a:cubicBezTo>
                  <a:pt x="15" y="69"/>
                  <a:pt x="16" y="69"/>
                  <a:pt x="16" y="69"/>
                </a:cubicBezTo>
                <a:cubicBezTo>
                  <a:pt x="16" y="69"/>
                  <a:pt x="16" y="69"/>
                  <a:pt x="16" y="69"/>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0"/>
                  <a:pt x="16" y="70"/>
                </a:cubicBezTo>
                <a:cubicBezTo>
                  <a:pt x="16" y="70"/>
                  <a:pt x="16" y="71"/>
                  <a:pt x="16" y="71"/>
                </a:cubicBezTo>
                <a:cubicBezTo>
                  <a:pt x="16" y="72"/>
                  <a:pt x="16" y="72"/>
                  <a:pt x="16" y="72"/>
                </a:cubicBezTo>
                <a:cubicBezTo>
                  <a:pt x="16" y="72"/>
                  <a:pt x="16" y="72"/>
                  <a:pt x="16" y="72"/>
                </a:cubicBezTo>
                <a:cubicBezTo>
                  <a:pt x="16" y="72"/>
                  <a:pt x="16" y="72"/>
                  <a:pt x="16" y="72"/>
                </a:cubicBezTo>
                <a:cubicBezTo>
                  <a:pt x="16" y="73"/>
                  <a:pt x="16" y="73"/>
                  <a:pt x="16" y="73"/>
                </a:cubicBezTo>
                <a:cubicBezTo>
                  <a:pt x="16" y="73"/>
                  <a:pt x="16" y="73"/>
                  <a:pt x="16" y="73"/>
                </a:cubicBezTo>
                <a:cubicBezTo>
                  <a:pt x="16" y="73"/>
                  <a:pt x="16" y="73"/>
                  <a:pt x="17" y="73"/>
                </a:cubicBezTo>
                <a:cubicBezTo>
                  <a:pt x="17" y="73"/>
                  <a:pt x="17" y="73"/>
                  <a:pt x="17" y="74"/>
                </a:cubicBezTo>
                <a:cubicBezTo>
                  <a:pt x="17" y="74"/>
                  <a:pt x="17" y="74"/>
                  <a:pt x="17" y="74"/>
                </a:cubicBezTo>
                <a:cubicBezTo>
                  <a:pt x="17" y="74"/>
                  <a:pt x="17" y="74"/>
                  <a:pt x="17" y="74"/>
                </a:cubicBezTo>
                <a:cubicBezTo>
                  <a:pt x="17" y="74"/>
                  <a:pt x="17" y="75"/>
                  <a:pt x="17" y="75"/>
                </a:cubicBezTo>
                <a:cubicBezTo>
                  <a:pt x="17" y="75"/>
                  <a:pt x="17" y="75"/>
                  <a:pt x="18" y="75"/>
                </a:cubicBezTo>
                <a:cubicBezTo>
                  <a:pt x="18" y="75"/>
                  <a:pt x="18" y="75"/>
                  <a:pt x="18" y="75"/>
                </a:cubicBezTo>
                <a:cubicBezTo>
                  <a:pt x="18" y="76"/>
                  <a:pt x="18" y="76"/>
                  <a:pt x="18" y="76"/>
                </a:cubicBezTo>
                <a:cubicBezTo>
                  <a:pt x="19" y="76"/>
                  <a:pt x="19" y="76"/>
                  <a:pt x="19" y="76"/>
                </a:cubicBezTo>
                <a:cubicBezTo>
                  <a:pt x="20" y="76"/>
                  <a:pt x="20" y="76"/>
                  <a:pt x="20" y="76"/>
                </a:cubicBezTo>
                <a:cubicBezTo>
                  <a:pt x="20" y="76"/>
                  <a:pt x="20" y="76"/>
                  <a:pt x="20" y="76"/>
                </a:cubicBezTo>
                <a:cubicBezTo>
                  <a:pt x="20" y="76"/>
                  <a:pt x="20" y="76"/>
                  <a:pt x="20" y="76"/>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0" y="77"/>
                  <a:pt x="20" y="77"/>
                </a:cubicBezTo>
                <a:cubicBezTo>
                  <a:pt x="20" y="77"/>
                  <a:pt x="21" y="77"/>
                  <a:pt x="21" y="77"/>
                </a:cubicBezTo>
                <a:cubicBezTo>
                  <a:pt x="21" y="77"/>
                  <a:pt x="21" y="77"/>
                  <a:pt x="21" y="77"/>
                </a:cubicBezTo>
                <a:cubicBezTo>
                  <a:pt x="21" y="77"/>
                  <a:pt x="21" y="77"/>
                  <a:pt x="21" y="77"/>
                </a:cubicBezTo>
                <a:cubicBezTo>
                  <a:pt x="21" y="78"/>
                  <a:pt x="21"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8"/>
                  <a:pt x="22" y="78"/>
                </a:cubicBezTo>
                <a:cubicBezTo>
                  <a:pt x="22" y="78"/>
                  <a:pt x="22" y="79"/>
                  <a:pt x="22" y="79"/>
                </a:cubicBezTo>
                <a:cubicBezTo>
                  <a:pt x="22" y="79"/>
                  <a:pt x="22" y="79"/>
                  <a:pt x="22" y="80"/>
                </a:cubicBezTo>
                <a:cubicBezTo>
                  <a:pt x="22" y="80"/>
                  <a:pt x="22" y="80"/>
                  <a:pt x="22" y="80"/>
                </a:cubicBezTo>
                <a:cubicBezTo>
                  <a:pt x="22" y="80"/>
                  <a:pt x="22" y="80"/>
                  <a:pt x="22" y="80"/>
                </a:cubicBezTo>
                <a:cubicBezTo>
                  <a:pt x="22" y="80"/>
                  <a:pt x="22" y="81"/>
                  <a:pt x="23" y="81"/>
                </a:cubicBezTo>
                <a:cubicBezTo>
                  <a:pt x="23" y="81"/>
                  <a:pt x="23" y="81"/>
                  <a:pt x="23" y="81"/>
                </a:cubicBezTo>
                <a:cubicBezTo>
                  <a:pt x="23" y="81"/>
                  <a:pt x="23" y="81"/>
                  <a:pt x="23" y="81"/>
                </a:cubicBezTo>
                <a:cubicBezTo>
                  <a:pt x="23" y="81"/>
                  <a:pt x="23" y="81"/>
                  <a:pt x="23" y="81"/>
                </a:cubicBezTo>
                <a:cubicBezTo>
                  <a:pt x="23" y="81"/>
                  <a:pt x="23" y="81"/>
                  <a:pt x="23" y="81"/>
                </a:cubicBezTo>
                <a:cubicBezTo>
                  <a:pt x="23" y="81"/>
                  <a:pt x="23" y="82"/>
                  <a:pt x="23" y="82"/>
                </a:cubicBezTo>
                <a:cubicBezTo>
                  <a:pt x="23" y="82"/>
                  <a:pt x="23" y="82"/>
                  <a:pt x="23" y="82"/>
                </a:cubicBezTo>
                <a:cubicBezTo>
                  <a:pt x="23" y="82"/>
                  <a:pt x="23" y="82"/>
                  <a:pt x="23" y="82"/>
                </a:cubicBezTo>
                <a:cubicBezTo>
                  <a:pt x="23" y="82"/>
                  <a:pt x="23" y="82"/>
                  <a:pt x="23" y="82"/>
                </a:cubicBezTo>
                <a:cubicBezTo>
                  <a:pt x="23" y="82"/>
                  <a:pt x="23" y="82"/>
                  <a:pt x="23" y="82"/>
                </a:cubicBezTo>
                <a:cubicBezTo>
                  <a:pt x="23" y="82"/>
                  <a:pt x="23" y="83"/>
                  <a:pt x="23" y="83"/>
                </a:cubicBezTo>
                <a:cubicBezTo>
                  <a:pt x="23" y="83"/>
                  <a:pt x="23" y="83"/>
                  <a:pt x="23" y="83"/>
                </a:cubicBezTo>
                <a:cubicBezTo>
                  <a:pt x="24" y="83"/>
                  <a:pt x="24" y="83"/>
                  <a:pt x="24" y="83"/>
                </a:cubicBezTo>
                <a:cubicBezTo>
                  <a:pt x="24" y="83"/>
                  <a:pt x="24" y="83"/>
                  <a:pt x="24" y="83"/>
                </a:cubicBezTo>
                <a:cubicBezTo>
                  <a:pt x="24" y="83"/>
                  <a:pt x="24" y="83"/>
                  <a:pt x="24" y="84"/>
                </a:cubicBezTo>
                <a:cubicBezTo>
                  <a:pt x="24" y="84"/>
                  <a:pt x="24" y="84"/>
                  <a:pt x="24" y="84"/>
                </a:cubicBezTo>
                <a:cubicBezTo>
                  <a:pt x="24" y="84"/>
                  <a:pt x="24" y="85"/>
                  <a:pt x="24" y="85"/>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89"/>
                  <a:pt x="24" y="89"/>
                  <a:pt x="24" y="89"/>
                </a:cubicBezTo>
                <a:cubicBezTo>
                  <a:pt x="24" y="90"/>
                  <a:pt x="24" y="90"/>
                  <a:pt x="24" y="90"/>
                </a:cubicBezTo>
                <a:cubicBezTo>
                  <a:pt x="24" y="90"/>
                  <a:pt x="24" y="90"/>
                  <a:pt x="25" y="90"/>
                </a:cubicBezTo>
                <a:cubicBezTo>
                  <a:pt x="25" y="90"/>
                  <a:pt x="25" y="90"/>
                  <a:pt x="25" y="90"/>
                </a:cubicBezTo>
                <a:cubicBezTo>
                  <a:pt x="25" y="90"/>
                  <a:pt x="25" y="91"/>
                  <a:pt x="25" y="91"/>
                </a:cubicBezTo>
                <a:cubicBezTo>
                  <a:pt x="25" y="91"/>
                  <a:pt x="25" y="92"/>
                  <a:pt x="25" y="92"/>
                </a:cubicBezTo>
                <a:cubicBezTo>
                  <a:pt x="25" y="92"/>
                  <a:pt x="25" y="92"/>
                  <a:pt x="25" y="92"/>
                </a:cubicBezTo>
                <a:cubicBezTo>
                  <a:pt x="25" y="93"/>
                  <a:pt x="25" y="93"/>
                  <a:pt x="25" y="93"/>
                </a:cubicBezTo>
                <a:cubicBezTo>
                  <a:pt x="25" y="93"/>
                  <a:pt x="25" y="93"/>
                  <a:pt x="25" y="93"/>
                </a:cubicBezTo>
                <a:cubicBezTo>
                  <a:pt x="25" y="93"/>
                  <a:pt x="25" y="93"/>
                  <a:pt x="25" y="93"/>
                </a:cubicBezTo>
                <a:cubicBezTo>
                  <a:pt x="25" y="93"/>
                  <a:pt x="25" y="93"/>
                  <a:pt x="25" y="93"/>
                </a:cubicBezTo>
                <a:cubicBezTo>
                  <a:pt x="25" y="93"/>
                  <a:pt x="25" y="93"/>
                  <a:pt x="25" y="93"/>
                </a:cubicBezTo>
                <a:cubicBezTo>
                  <a:pt x="25" y="94"/>
                  <a:pt x="25" y="94"/>
                  <a:pt x="25" y="94"/>
                </a:cubicBezTo>
                <a:cubicBezTo>
                  <a:pt x="25" y="94"/>
                  <a:pt x="25" y="94"/>
                  <a:pt x="25" y="94"/>
                </a:cubicBezTo>
                <a:cubicBezTo>
                  <a:pt x="25" y="94"/>
                  <a:pt x="25" y="95"/>
                  <a:pt x="25" y="95"/>
                </a:cubicBezTo>
                <a:cubicBezTo>
                  <a:pt x="25" y="95"/>
                  <a:pt x="25" y="95"/>
                  <a:pt x="25" y="95"/>
                </a:cubicBezTo>
                <a:cubicBezTo>
                  <a:pt x="25" y="96"/>
                  <a:pt x="26" y="96"/>
                  <a:pt x="26" y="97"/>
                </a:cubicBezTo>
                <a:cubicBezTo>
                  <a:pt x="26" y="97"/>
                  <a:pt x="26" y="97"/>
                  <a:pt x="26" y="97"/>
                </a:cubicBezTo>
                <a:cubicBezTo>
                  <a:pt x="27" y="97"/>
                  <a:pt x="27" y="97"/>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7" y="98"/>
                  <a:pt x="27" y="98"/>
                  <a:pt x="27" y="98"/>
                </a:cubicBezTo>
                <a:cubicBezTo>
                  <a:pt x="28" y="98"/>
                  <a:pt x="28" y="99"/>
                  <a:pt x="28" y="99"/>
                </a:cubicBezTo>
                <a:cubicBezTo>
                  <a:pt x="28" y="99"/>
                  <a:pt x="28" y="99"/>
                  <a:pt x="28" y="99"/>
                </a:cubicBezTo>
                <a:cubicBezTo>
                  <a:pt x="28" y="99"/>
                  <a:pt x="28" y="99"/>
                  <a:pt x="28" y="99"/>
                </a:cubicBezTo>
                <a:cubicBezTo>
                  <a:pt x="28" y="99"/>
                  <a:pt x="28" y="99"/>
                  <a:pt x="28" y="99"/>
                </a:cubicBezTo>
                <a:cubicBezTo>
                  <a:pt x="28" y="99"/>
                  <a:pt x="28" y="99"/>
                  <a:pt x="29" y="99"/>
                </a:cubicBezTo>
                <a:cubicBezTo>
                  <a:pt x="29" y="100"/>
                  <a:pt x="29" y="100"/>
                  <a:pt x="29" y="101"/>
                </a:cubicBezTo>
                <a:cubicBezTo>
                  <a:pt x="29" y="101"/>
                  <a:pt x="29" y="101"/>
                  <a:pt x="29" y="101"/>
                </a:cubicBezTo>
                <a:cubicBezTo>
                  <a:pt x="30" y="101"/>
                  <a:pt x="30" y="101"/>
                  <a:pt x="30" y="102"/>
                </a:cubicBezTo>
                <a:cubicBezTo>
                  <a:pt x="30" y="102"/>
                  <a:pt x="30" y="102"/>
                  <a:pt x="30" y="102"/>
                </a:cubicBezTo>
                <a:cubicBezTo>
                  <a:pt x="30" y="102"/>
                  <a:pt x="30" y="102"/>
                  <a:pt x="30" y="102"/>
                </a:cubicBezTo>
                <a:cubicBezTo>
                  <a:pt x="30" y="102"/>
                  <a:pt x="30" y="102"/>
                  <a:pt x="30" y="102"/>
                </a:cubicBezTo>
                <a:cubicBezTo>
                  <a:pt x="30" y="102"/>
                  <a:pt x="30" y="102"/>
                  <a:pt x="30" y="102"/>
                </a:cubicBezTo>
                <a:cubicBezTo>
                  <a:pt x="30" y="103"/>
                  <a:pt x="30" y="103"/>
                  <a:pt x="30" y="103"/>
                </a:cubicBezTo>
                <a:cubicBezTo>
                  <a:pt x="30" y="103"/>
                  <a:pt x="30" y="103"/>
                  <a:pt x="30" y="103"/>
                </a:cubicBezTo>
                <a:cubicBezTo>
                  <a:pt x="30" y="103"/>
                  <a:pt x="30" y="103"/>
                  <a:pt x="31" y="103"/>
                </a:cubicBezTo>
                <a:cubicBezTo>
                  <a:pt x="31" y="103"/>
                  <a:pt x="31" y="104"/>
                  <a:pt x="31" y="104"/>
                </a:cubicBezTo>
                <a:cubicBezTo>
                  <a:pt x="31" y="104"/>
                  <a:pt x="31" y="104"/>
                  <a:pt x="31" y="104"/>
                </a:cubicBezTo>
                <a:cubicBezTo>
                  <a:pt x="31" y="104"/>
                  <a:pt x="31" y="104"/>
                  <a:pt x="31" y="104"/>
                </a:cubicBezTo>
                <a:cubicBezTo>
                  <a:pt x="31" y="104"/>
                  <a:pt x="32" y="104"/>
                  <a:pt x="32" y="104"/>
                </a:cubicBezTo>
                <a:cubicBezTo>
                  <a:pt x="32" y="105"/>
                  <a:pt x="32" y="105"/>
                  <a:pt x="32"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3" y="105"/>
                  <a:pt x="33" y="105"/>
                  <a:pt x="33" y="105"/>
                </a:cubicBezTo>
                <a:cubicBezTo>
                  <a:pt x="34" y="105"/>
                  <a:pt x="34" y="105"/>
                  <a:pt x="34" y="105"/>
                </a:cubicBezTo>
                <a:cubicBezTo>
                  <a:pt x="34" y="105"/>
                  <a:pt x="34" y="105"/>
                  <a:pt x="34" y="105"/>
                </a:cubicBezTo>
                <a:cubicBezTo>
                  <a:pt x="34" y="106"/>
                  <a:pt x="34" y="106"/>
                  <a:pt x="34" y="106"/>
                </a:cubicBezTo>
                <a:cubicBezTo>
                  <a:pt x="34" y="106"/>
                  <a:pt x="34" y="106"/>
                  <a:pt x="34" y="106"/>
                </a:cubicBezTo>
                <a:cubicBezTo>
                  <a:pt x="34" y="106"/>
                  <a:pt x="34" y="106"/>
                  <a:pt x="34" y="106"/>
                </a:cubicBezTo>
                <a:cubicBezTo>
                  <a:pt x="34" y="106"/>
                  <a:pt x="34" y="106"/>
                  <a:pt x="35" y="106"/>
                </a:cubicBezTo>
                <a:cubicBezTo>
                  <a:pt x="35" y="106"/>
                  <a:pt x="35" y="106"/>
                  <a:pt x="35" y="105"/>
                </a:cubicBezTo>
                <a:cubicBezTo>
                  <a:pt x="35" y="105"/>
                  <a:pt x="35" y="105"/>
                  <a:pt x="35" y="105"/>
                </a:cubicBezTo>
                <a:cubicBezTo>
                  <a:pt x="35" y="105"/>
                  <a:pt x="35" y="105"/>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4"/>
                </a:cubicBezTo>
                <a:cubicBezTo>
                  <a:pt x="35" y="104"/>
                  <a:pt x="35" y="104"/>
                  <a:pt x="35" y="103"/>
                </a:cubicBezTo>
                <a:cubicBezTo>
                  <a:pt x="35" y="103"/>
                  <a:pt x="35" y="103"/>
                  <a:pt x="35" y="103"/>
                </a:cubicBezTo>
                <a:cubicBezTo>
                  <a:pt x="35" y="103"/>
                  <a:pt x="35" y="102"/>
                  <a:pt x="35" y="102"/>
                </a:cubicBezTo>
                <a:cubicBezTo>
                  <a:pt x="34" y="102"/>
                  <a:pt x="34" y="102"/>
                  <a:pt x="34" y="102"/>
                </a:cubicBezTo>
                <a:cubicBezTo>
                  <a:pt x="34" y="102"/>
                  <a:pt x="34" y="102"/>
                  <a:pt x="34" y="102"/>
                </a:cubicBezTo>
                <a:cubicBezTo>
                  <a:pt x="34" y="102"/>
                  <a:pt x="34" y="102"/>
                  <a:pt x="34" y="102"/>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1"/>
                  <a:pt x="34" y="101"/>
                  <a:pt x="34" y="101"/>
                </a:cubicBezTo>
                <a:cubicBezTo>
                  <a:pt x="34" y="100"/>
                  <a:pt x="34" y="100"/>
                  <a:pt x="34" y="100"/>
                </a:cubicBezTo>
                <a:cubicBezTo>
                  <a:pt x="34" y="100"/>
                  <a:pt x="34" y="99"/>
                  <a:pt x="34" y="99"/>
                </a:cubicBezTo>
                <a:cubicBezTo>
                  <a:pt x="34" y="99"/>
                  <a:pt x="34" y="99"/>
                  <a:pt x="33" y="99"/>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8"/>
                  <a:pt x="33" y="98"/>
                </a:cubicBezTo>
                <a:cubicBezTo>
                  <a:pt x="33" y="98"/>
                  <a:pt x="33" y="97"/>
                  <a:pt x="33" y="97"/>
                </a:cubicBezTo>
                <a:cubicBezTo>
                  <a:pt x="33" y="97"/>
                  <a:pt x="33" y="97"/>
                  <a:pt x="33" y="97"/>
                </a:cubicBezTo>
                <a:cubicBezTo>
                  <a:pt x="33" y="97"/>
                  <a:pt x="33" y="97"/>
                  <a:pt x="33" y="97"/>
                </a:cubicBezTo>
                <a:cubicBezTo>
                  <a:pt x="34" y="97"/>
                  <a:pt x="34" y="97"/>
                  <a:pt x="34" y="96"/>
                </a:cubicBezTo>
                <a:cubicBezTo>
                  <a:pt x="34" y="96"/>
                  <a:pt x="34" y="96"/>
                  <a:pt x="34" y="96"/>
                </a:cubicBezTo>
                <a:cubicBezTo>
                  <a:pt x="34" y="96"/>
                  <a:pt x="34" y="96"/>
                  <a:pt x="34" y="96"/>
                </a:cubicBezTo>
                <a:cubicBezTo>
                  <a:pt x="34" y="96"/>
                  <a:pt x="34" y="96"/>
                  <a:pt x="34" y="96"/>
                </a:cubicBezTo>
                <a:cubicBezTo>
                  <a:pt x="34" y="96"/>
                  <a:pt x="35" y="96"/>
                  <a:pt x="35" y="96"/>
                </a:cubicBezTo>
                <a:cubicBezTo>
                  <a:pt x="35" y="96"/>
                  <a:pt x="35" y="96"/>
                  <a:pt x="35" y="96"/>
                </a:cubicBezTo>
                <a:cubicBezTo>
                  <a:pt x="35" y="96"/>
                  <a:pt x="35" y="96"/>
                  <a:pt x="35" y="96"/>
                </a:cubicBezTo>
                <a:cubicBezTo>
                  <a:pt x="35" y="95"/>
                  <a:pt x="35" y="95"/>
                  <a:pt x="35" y="95"/>
                </a:cubicBezTo>
                <a:cubicBezTo>
                  <a:pt x="35" y="95"/>
                  <a:pt x="35" y="95"/>
                  <a:pt x="35" y="95"/>
                </a:cubicBezTo>
                <a:cubicBezTo>
                  <a:pt x="36" y="95"/>
                  <a:pt x="36" y="95"/>
                  <a:pt x="36" y="95"/>
                </a:cubicBezTo>
                <a:cubicBezTo>
                  <a:pt x="36" y="95"/>
                  <a:pt x="36" y="95"/>
                  <a:pt x="36" y="95"/>
                </a:cubicBezTo>
                <a:cubicBezTo>
                  <a:pt x="36" y="95"/>
                  <a:pt x="37" y="95"/>
                  <a:pt x="37" y="95"/>
                </a:cubicBezTo>
                <a:cubicBezTo>
                  <a:pt x="37" y="94"/>
                  <a:pt x="37" y="94"/>
                  <a:pt x="37" y="93"/>
                </a:cubicBezTo>
                <a:cubicBezTo>
                  <a:pt x="37" y="93"/>
                  <a:pt x="36" y="93"/>
                  <a:pt x="36" y="93"/>
                </a:cubicBezTo>
                <a:cubicBezTo>
                  <a:pt x="36" y="93"/>
                  <a:pt x="36" y="93"/>
                  <a:pt x="36" y="93"/>
                </a:cubicBezTo>
                <a:cubicBezTo>
                  <a:pt x="36" y="93"/>
                  <a:pt x="36" y="93"/>
                  <a:pt x="36" y="93"/>
                </a:cubicBezTo>
                <a:cubicBezTo>
                  <a:pt x="36" y="93"/>
                  <a:pt x="36" y="93"/>
                  <a:pt x="36" y="93"/>
                </a:cubicBezTo>
                <a:cubicBezTo>
                  <a:pt x="36" y="93"/>
                  <a:pt x="35" y="93"/>
                  <a:pt x="35" y="92"/>
                </a:cubicBezTo>
                <a:cubicBezTo>
                  <a:pt x="35" y="92"/>
                  <a:pt x="35" y="92"/>
                  <a:pt x="35" y="92"/>
                </a:cubicBezTo>
                <a:cubicBezTo>
                  <a:pt x="37" y="92"/>
                  <a:pt x="37" y="92"/>
                  <a:pt x="37" y="92"/>
                </a:cubicBezTo>
                <a:cubicBezTo>
                  <a:pt x="37" y="92"/>
                  <a:pt x="37" y="92"/>
                  <a:pt x="37" y="92"/>
                </a:cubicBezTo>
                <a:cubicBezTo>
                  <a:pt x="37" y="92"/>
                  <a:pt x="37" y="92"/>
                  <a:pt x="37" y="92"/>
                </a:cubicBezTo>
                <a:cubicBezTo>
                  <a:pt x="37" y="92"/>
                  <a:pt x="37" y="92"/>
                  <a:pt x="38" y="92"/>
                </a:cubicBezTo>
                <a:cubicBezTo>
                  <a:pt x="38" y="92"/>
                  <a:pt x="38" y="92"/>
                  <a:pt x="38" y="92"/>
                </a:cubicBezTo>
                <a:cubicBezTo>
                  <a:pt x="38" y="91"/>
                  <a:pt x="38" y="91"/>
                  <a:pt x="38" y="91"/>
                </a:cubicBezTo>
                <a:cubicBezTo>
                  <a:pt x="38" y="91"/>
                  <a:pt x="38" y="91"/>
                  <a:pt x="38" y="91"/>
                </a:cubicBezTo>
                <a:cubicBezTo>
                  <a:pt x="38" y="91"/>
                  <a:pt x="38" y="90"/>
                  <a:pt x="38" y="90"/>
                </a:cubicBezTo>
                <a:cubicBezTo>
                  <a:pt x="38" y="90"/>
                  <a:pt x="38" y="90"/>
                  <a:pt x="38" y="90"/>
                </a:cubicBezTo>
                <a:cubicBezTo>
                  <a:pt x="38" y="90"/>
                  <a:pt x="38" y="90"/>
                  <a:pt x="38" y="90"/>
                </a:cubicBezTo>
                <a:cubicBezTo>
                  <a:pt x="38" y="90"/>
                  <a:pt x="38" y="90"/>
                  <a:pt x="38" y="90"/>
                </a:cubicBezTo>
                <a:cubicBezTo>
                  <a:pt x="39" y="90"/>
                  <a:pt x="39" y="90"/>
                  <a:pt x="39" y="90"/>
                </a:cubicBezTo>
                <a:cubicBezTo>
                  <a:pt x="39" y="90"/>
                  <a:pt x="40" y="89"/>
                  <a:pt x="40" y="89"/>
                </a:cubicBezTo>
                <a:cubicBezTo>
                  <a:pt x="40" y="88"/>
                  <a:pt x="40" y="88"/>
                  <a:pt x="40" y="88"/>
                </a:cubicBezTo>
                <a:cubicBezTo>
                  <a:pt x="40" y="85"/>
                  <a:pt x="40" y="85"/>
                  <a:pt x="40" y="85"/>
                </a:cubicBezTo>
                <a:cubicBezTo>
                  <a:pt x="40" y="85"/>
                  <a:pt x="40" y="84"/>
                  <a:pt x="40" y="84"/>
                </a:cubicBezTo>
                <a:cubicBezTo>
                  <a:pt x="40" y="84"/>
                  <a:pt x="40" y="84"/>
                  <a:pt x="40" y="84"/>
                </a:cubicBezTo>
                <a:cubicBezTo>
                  <a:pt x="41" y="85"/>
                  <a:pt x="41" y="85"/>
                  <a:pt x="41" y="85"/>
                </a:cubicBezTo>
                <a:cubicBezTo>
                  <a:pt x="41" y="84"/>
                  <a:pt x="41" y="84"/>
                  <a:pt x="41" y="84"/>
                </a:cubicBezTo>
                <a:cubicBezTo>
                  <a:pt x="41" y="84"/>
                  <a:pt x="41" y="84"/>
                  <a:pt x="41" y="84"/>
                </a:cubicBezTo>
                <a:cubicBezTo>
                  <a:pt x="41" y="84"/>
                  <a:pt x="41" y="83"/>
                  <a:pt x="41" y="83"/>
                </a:cubicBezTo>
                <a:cubicBezTo>
                  <a:pt x="41" y="83"/>
                  <a:pt x="41" y="83"/>
                  <a:pt x="41" y="83"/>
                </a:cubicBezTo>
                <a:cubicBezTo>
                  <a:pt x="41" y="83"/>
                  <a:pt x="41" y="83"/>
                  <a:pt x="42" y="82"/>
                </a:cubicBezTo>
                <a:cubicBezTo>
                  <a:pt x="42" y="82"/>
                  <a:pt x="42" y="82"/>
                  <a:pt x="43" y="82"/>
                </a:cubicBezTo>
                <a:cubicBezTo>
                  <a:pt x="43" y="82"/>
                  <a:pt x="43" y="82"/>
                  <a:pt x="43" y="82"/>
                </a:cubicBezTo>
                <a:cubicBezTo>
                  <a:pt x="43" y="82"/>
                  <a:pt x="44" y="82"/>
                  <a:pt x="44" y="82"/>
                </a:cubicBezTo>
                <a:cubicBezTo>
                  <a:pt x="44" y="82"/>
                  <a:pt x="44" y="82"/>
                  <a:pt x="44" y="82"/>
                </a:cubicBezTo>
                <a:cubicBezTo>
                  <a:pt x="44"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2"/>
                  <a:pt x="45" y="82"/>
                  <a:pt x="45" y="82"/>
                </a:cubicBezTo>
                <a:cubicBezTo>
                  <a:pt x="45" y="81"/>
                  <a:pt x="45" y="81"/>
                  <a:pt x="45" y="81"/>
                </a:cubicBezTo>
                <a:cubicBezTo>
                  <a:pt x="45" y="81"/>
                  <a:pt x="45" y="81"/>
                  <a:pt x="45" y="81"/>
                </a:cubicBezTo>
                <a:cubicBezTo>
                  <a:pt x="45" y="81"/>
                  <a:pt x="45" y="81"/>
                  <a:pt x="45" y="81"/>
                </a:cubicBezTo>
                <a:cubicBezTo>
                  <a:pt x="46" y="81"/>
                  <a:pt x="46" y="81"/>
                  <a:pt x="46" y="81"/>
                </a:cubicBezTo>
                <a:cubicBezTo>
                  <a:pt x="46" y="81"/>
                  <a:pt x="46" y="81"/>
                  <a:pt x="46" y="81"/>
                </a:cubicBezTo>
                <a:cubicBezTo>
                  <a:pt x="46" y="80"/>
                  <a:pt x="46" y="80"/>
                  <a:pt x="46" y="80"/>
                </a:cubicBezTo>
                <a:cubicBezTo>
                  <a:pt x="46" y="80"/>
                  <a:pt x="47" y="80"/>
                  <a:pt x="47" y="80"/>
                </a:cubicBezTo>
                <a:cubicBezTo>
                  <a:pt x="47" y="80"/>
                  <a:pt x="47" y="80"/>
                  <a:pt x="47" y="80"/>
                </a:cubicBezTo>
                <a:cubicBezTo>
                  <a:pt x="47" y="80"/>
                  <a:pt x="47" y="80"/>
                  <a:pt x="47" y="80"/>
                </a:cubicBezTo>
                <a:cubicBezTo>
                  <a:pt x="47" y="80"/>
                  <a:pt x="48" y="80"/>
                  <a:pt x="48" y="79"/>
                </a:cubicBezTo>
                <a:cubicBezTo>
                  <a:pt x="48" y="79"/>
                  <a:pt x="48" y="79"/>
                  <a:pt x="48" y="79"/>
                </a:cubicBezTo>
                <a:cubicBezTo>
                  <a:pt x="48" y="78"/>
                  <a:pt x="48" y="78"/>
                  <a:pt x="48" y="78"/>
                </a:cubicBezTo>
                <a:cubicBezTo>
                  <a:pt x="49" y="78"/>
                  <a:pt x="49" y="78"/>
                  <a:pt x="49" y="78"/>
                </a:cubicBezTo>
                <a:cubicBezTo>
                  <a:pt x="49" y="77"/>
                  <a:pt x="49" y="76"/>
                  <a:pt x="49" y="76"/>
                </a:cubicBezTo>
                <a:cubicBezTo>
                  <a:pt x="49" y="75"/>
                  <a:pt x="49" y="75"/>
                  <a:pt x="49" y="75"/>
                </a:cubicBezTo>
                <a:cubicBezTo>
                  <a:pt x="49" y="73"/>
                  <a:pt x="49" y="73"/>
                  <a:pt x="49" y="73"/>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49" y="72"/>
                  <a:pt x="49" y="72"/>
                  <a:pt x="49" y="72"/>
                </a:cubicBezTo>
                <a:cubicBezTo>
                  <a:pt x="50" y="72"/>
                  <a:pt x="50" y="72"/>
                  <a:pt x="50" y="72"/>
                </a:cubicBezTo>
                <a:cubicBezTo>
                  <a:pt x="50" y="72"/>
                  <a:pt x="50" y="72"/>
                  <a:pt x="50" y="72"/>
                </a:cubicBezTo>
                <a:cubicBezTo>
                  <a:pt x="50" y="72"/>
                  <a:pt x="50" y="71"/>
                  <a:pt x="50" y="71"/>
                </a:cubicBezTo>
                <a:cubicBezTo>
                  <a:pt x="50" y="71"/>
                  <a:pt x="50" y="71"/>
                  <a:pt x="50" y="71"/>
                </a:cubicBezTo>
                <a:cubicBezTo>
                  <a:pt x="50" y="71"/>
                  <a:pt x="50" y="71"/>
                  <a:pt x="50" y="71"/>
                </a:cubicBezTo>
                <a:cubicBezTo>
                  <a:pt x="50" y="71"/>
                  <a:pt x="51" y="71"/>
                  <a:pt x="51" y="71"/>
                </a:cubicBezTo>
                <a:cubicBezTo>
                  <a:pt x="51" y="71"/>
                  <a:pt x="51" y="71"/>
                  <a:pt x="51" y="71"/>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1" y="70"/>
                  <a:pt x="51" y="70"/>
                </a:cubicBezTo>
                <a:cubicBezTo>
                  <a:pt x="51" y="70"/>
                  <a:pt x="52" y="69"/>
                  <a:pt x="52" y="69"/>
                </a:cubicBezTo>
                <a:cubicBezTo>
                  <a:pt x="52" y="69"/>
                  <a:pt x="52" y="68"/>
                  <a:pt x="53" y="68"/>
                </a:cubicBezTo>
                <a:cubicBezTo>
                  <a:pt x="53" y="68"/>
                  <a:pt x="53" y="68"/>
                  <a:pt x="53" y="68"/>
                </a:cubicBezTo>
                <a:cubicBezTo>
                  <a:pt x="54" y="68"/>
                  <a:pt x="53" y="67"/>
                  <a:pt x="53" y="67"/>
                </a:cubicBezTo>
                <a:cubicBezTo>
                  <a:pt x="53" y="67"/>
                  <a:pt x="53" y="67"/>
                  <a:pt x="53" y="67"/>
                </a:cubicBezTo>
                <a:cubicBezTo>
                  <a:pt x="53" y="67"/>
                  <a:pt x="53" y="67"/>
                  <a:pt x="53" y="67"/>
                </a:cubicBezTo>
                <a:cubicBezTo>
                  <a:pt x="53" y="67"/>
                  <a:pt x="53" y="67"/>
                  <a:pt x="53" y="67"/>
                </a:cubicBezTo>
                <a:cubicBezTo>
                  <a:pt x="53" y="67"/>
                  <a:pt x="53" y="67"/>
                  <a:pt x="53" y="67"/>
                </a:cubicBezTo>
                <a:cubicBezTo>
                  <a:pt x="53" y="67"/>
                  <a:pt x="53" y="66"/>
                  <a:pt x="53" y="66"/>
                </a:cubicBezTo>
                <a:cubicBezTo>
                  <a:pt x="53" y="66"/>
                  <a:pt x="53" y="66"/>
                  <a:pt x="53" y="66"/>
                </a:cubicBezTo>
                <a:cubicBezTo>
                  <a:pt x="53" y="66"/>
                  <a:pt x="53" y="66"/>
                  <a:pt x="53" y="66"/>
                </a:cubicBezTo>
                <a:cubicBezTo>
                  <a:pt x="53" y="66"/>
                  <a:pt x="53" y="66"/>
                  <a:pt x="53" y="66"/>
                </a:cubicBezTo>
                <a:cubicBezTo>
                  <a:pt x="53" y="64"/>
                  <a:pt x="53" y="64"/>
                  <a:pt x="53" y="64"/>
                </a:cubicBezTo>
                <a:cubicBezTo>
                  <a:pt x="53" y="64"/>
                  <a:pt x="53" y="64"/>
                  <a:pt x="53" y="64"/>
                </a:cubicBezTo>
                <a:cubicBezTo>
                  <a:pt x="53" y="64"/>
                  <a:pt x="53" y="64"/>
                  <a:pt x="53" y="64"/>
                </a:cubicBezTo>
                <a:cubicBezTo>
                  <a:pt x="53" y="64"/>
                  <a:pt x="53" y="64"/>
                  <a:pt x="53" y="64"/>
                </a:cubicBezTo>
                <a:cubicBezTo>
                  <a:pt x="53" y="63"/>
                  <a:pt x="53" y="63"/>
                  <a:pt x="53" y="63"/>
                </a:cubicBezTo>
                <a:cubicBezTo>
                  <a:pt x="53" y="63"/>
                  <a:pt x="53" y="63"/>
                  <a:pt x="53" y="63"/>
                </a:cubicBezTo>
                <a:cubicBezTo>
                  <a:pt x="52" y="63"/>
                  <a:pt x="52" y="63"/>
                  <a:pt x="52" y="63"/>
                </a:cubicBezTo>
                <a:cubicBezTo>
                  <a:pt x="52" y="63"/>
                  <a:pt x="52" y="63"/>
                  <a:pt x="52" y="63"/>
                </a:cubicBezTo>
                <a:cubicBezTo>
                  <a:pt x="51" y="63"/>
                  <a:pt x="51" y="63"/>
                  <a:pt x="51" y="63"/>
                </a:cubicBezTo>
                <a:cubicBezTo>
                  <a:pt x="50" y="63"/>
                  <a:pt x="50" y="63"/>
                  <a:pt x="50" y="62"/>
                </a:cubicBezTo>
                <a:cubicBezTo>
                  <a:pt x="50" y="62"/>
                  <a:pt x="50" y="62"/>
                  <a:pt x="50" y="62"/>
                </a:cubicBezTo>
                <a:cubicBezTo>
                  <a:pt x="50" y="62"/>
                  <a:pt x="50" y="62"/>
                  <a:pt x="50" y="62"/>
                </a:cubicBezTo>
                <a:cubicBezTo>
                  <a:pt x="50" y="62"/>
                  <a:pt x="50" y="62"/>
                  <a:pt x="50" y="62"/>
                </a:cubicBezTo>
                <a:cubicBezTo>
                  <a:pt x="49" y="62"/>
                  <a:pt x="49" y="62"/>
                  <a:pt x="49" y="62"/>
                </a:cubicBezTo>
                <a:cubicBezTo>
                  <a:pt x="49" y="62"/>
                  <a:pt x="49" y="61"/>
                  <a:pt x="49" y="61"/>
                </a:cubicBezTo>
                <a:cubicBezTo>
                  <a:pt x="49" y="61"/>
                  <a:pt x="49"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8" y="61"/>
                  <a:pt x="48" y="61"/>
                  <a:pt x="48" y="61"/>
                </a:cubicBezTo>
                <a:cubicBezTo>
                  <a:pt x="47" y="61"/>
                  <a:pt x="47" y="61"/>
                  <a:pt x="47" y="61"/>
                </a:cubicBezTo>
                <a:cubicBezTo>
                  <a:pt x="47" y="61"/>
                  <a:pt x="47" y="61"/>
                  <a:pt x="47" y="61"/>
                </a:cubicBezTo>
                <a:cubicBezTo>
                  <a:pt x="46" y="61"/>
                  <a:pt x="46" y="61"/>
                  <a:pt x="46" y="61"/>
                </a:cubicBezTo>
                <a:cubicBezTo>
                  <a:pt x="46" y="61"/>
                  <a:pt x="46" y="61"/>
                  <a:pt x="45" y="61"/>
                </a:cubicBezTo>
                <a:cubicBezTo>
                  <a:pt x="45" y="61"/>
                  <a:pt x="45" y="61"/>
                  <a:pt x="45" y="61"/>
                </a:cubicBezTo>
                <a:cubicBezTo>
                  <a:pt x="44" y="61"/>
                  <a:pt x="44" y="61"/>
                  <a:pt x="44" y="61"/>
                </a:cubicBezTo>
                <a:cubicBezTo>
                  <a:pt x="44" y="61"/>
                  <a:pt x="44" y="61"/>
                  <a:pt x="44" y="61"/>
                </a:cubicBezTo>
                <a:cubicBezTo>
                  <a:pt x="44" y="61"/>
                  <a:pt x="44" y="61"/>
                  <a:pt x="44" y="61"/>
                </a:cubicBezTo>
                <a:cubicBezTo>
                  <a:pt x="44" y="60"/>
                  <a:pt x="44" y="60"/>
                  <a:pt x="43" y="60"/>
                </a:cubicBezTo>
                <a:cubicBezTo>
                  <a:pt x="43" y="60"/>
                  <a:pt x="43" y="60"/>
                  <a:pt x="43" y="60"/>
                </a:cubicBezTo>
                <a:cubicBezTo>
                  <a:pt x="43"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60"/>
                  <a:pt x="42" y="60"/>
                  <a:pt x="42" y="60"/>
                </a:cubicBezTo>
                <a:cubicBezTo>
                  <a:pt x="42" y="59"/>
                  <a:pt x="42" y="59"/>
                  <a:pt x="42" y="59"/>
                </a:cubicBezTo>
                <a:cubicBezTo>
                  <a:pt x="42" y="59"/>
                  <a:pt x="41" y="59"/>
                  <a:pt x="41" y="59"/>
                </a:cubicBezTo>
                <a:cubicBezTo>
                  <a:pt x="41" y="59"/>
                  <a:pt x="41" y="59"/>
                  <a:pt x="41" y="59"/>
                </a:cubicBezTo>
                <a:cubicBezTo>
                  <a:pt x="41" y="59"/>
                  <a:pt x="41" y="59"/>
                  <a:pt x="41" y="59"/>
                </a:cubicBezTo>
                <a:cubicBezTo>
                  <a:pt x="39" y="59"/>
                  <a:pt x="39" y="59"/>
                  <a:pt x="39" y="59"/>
                </a:cubicBezTo>
                <a:cubicBezTo>
                  <a:pt x="39" y="59"/>
                  <a:pt x="39" y="59"/>
                  <a:pt x="39" y="59"/>
                </a:cubicBezTo>
                <a:cubicBezTo>
                  <a:pt x="38" y="59"/>
                  <a:pt x="38" y="59"/>
                  <a:pt x="38" y="59"/>
                </a:cubicBezTo>
                <a:cubicBezTo>
                  <a:pt x="38" y="59"/>
                  <a:pt x="38" y="59"/>
                  <a:pt x="38" y="59"/>
                </a:cubicBezTo>
                <a:cubicBezTo>
                  <a:pt x="38" y="59"/>
                  <a:pt x="38" y="59"/>
                  <a:pt x="38"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7" y="59"/>
                  <a:pt x="37" y="59"/>
                </a:cubicBezTo>
                <a:cubicBezTo>
                  <a:pt x="37" y="59"/>
                  <a:pt x="38" y="59"/>
                  <a:pt x="38" y="58"/>
                </a:cubicBezTo>
                <a:cubicBezTo>
                  <a:pt x="38" y="58"/>
                  <a:pt x="38" y="58"/>
                  <a:pt x="38" y="58"/>
                </a:cubicBezTo>
                <a:cubicBezTo>
                  <a:pt x="39" y="58"/>
                  <a:pt x="39" y="58"/>
                  <a:pt x="39" y="58"/>
                </a:cubicBezTo>
                <a:cubicBezTo>
                  <a:pt x="39" y="58"/>
                  <a:pt x="39" y="58"/>
                  <a:pt x="39" y="58"/>
                </a:cubicBezTo>
                <a:cubicBezTo>
                  <a:pt x="39" y="58"/>
                  <a:pt x="39" y="58"/>
                  <a:pt x="39" y="58"/>
                </a:cubicBezTo>
                <a:cubicBezTo>
                  <a:pt x="39" y="58"/>
                  <a:pt x="40" y="58"/>
                  <a:pt x="40" y="58"/>
                </a:cubicBezTo>
                <a:cubicBezTo>
                  <a:pt x="40" y="58"/>
                  <a:pt x="39" y="57"/>
                  <a:pt x="39" y="57"/>
                </a:cubicBezTo>
                <a:cubicBezTo>
                  <a:pt x="39" y="57"/>
                  <a:pt x="39" y="57"/>
                  <a:pt x="39" y="56"/>
                </a:cubicBezTo>
                <a:cubicBezTo>
                  <a:pt x="39" y="56"/>
                  <a:pt x="38" y="56"/>
                  <a:pt x="38" y="56"/>
                </a:cubicBezTo>
                <a:cubicBezTo>
                  <a:pt x="38" y="56"/>
                  <a:pt x="38" y="55"/>
                  <a:pt x="38" y="55"/>
                </a:cubicBezTo>
                <a:cubicBezTo>
                  <a:pt x="38" y="55"/>
                  <a:pt x="38" y="55"/>
                  <a:pt x="38" y="55"/>
                </a:cubicBezTo>
                <a:cubicBezTo>
                  <a:pt x="38" y="55"/>
                  <a:pt x="38" y="55"/>
                  <a:pt x="38" y="55"/>
                </a:cubicBezTo>
                <a:cubicBezTo>
                  <a:pt x="38" y="55"/>
                  <a:pt x="37" y="55"/>
                  <a:pt x="37" y="55"/>
                </a:cubicBezTo>
                <a:cubicBezTo>
                  <a:pt x="37" y="55"/>
                  <a:pt x="37" y="55"/>
                  <a:pt x="37" y="55"/>
                </a:cubicBezTo>
                <a:cubicBezTo>
                  <a:pt x="37" y="55"/>
                  <a:pt x="37" y="55"/>
                  <a:pt x="37" y="55"/>
                </a:cubicBezTo>
                <a:cubicBezTo>
                  <a:pt x="37" y="55"/>
                  <a:pt x="37" y="55"/>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4"/>
                  <a:pt x="36" y="54"/>
                  <a:pt x="36" y="54"/>
                </a:cubicBezTo>
                <a:cubicBezTo>
                  <a:pt x="36" y="53"/>
                  <a:pt x="36" y="53"/>
                  <a:pt x="35" y="53"/>
                </a:cubicBezTo>
                <a:cubicBezTo>
                  <a:pt x="35" y="53"/>
                  <a:pt x="35" y="53"/>
                  <a:pt x="35" y="53"/>
                </a:cubicBezTo>
                <a:cubicBezTo>
                  <a:pt x="35" y="53"/>
                  <a:pt x="35" y="53"/>
                  <a:pt x="35" y="52"/>
                </a:cubicBezTo>
                <a:cubicBezTo>
                  <a:pt x="35" y="52"/>
                  <a:pt x="35" y="52"/>
                  <a:pt x="35" y="52"/>
                </a:cubicBezTo>
                <a:cubicBezTo>
                  <a:pt x="34" y="52"/>
                  <a:pt x="34" y="52"/>
                  <a:pt x="34" y="52"/>
                </a:cubicBezTo>
                <a:cubicBezTo>
                  <a:pt x="34" y="52"/>
                  <a:pt x="34" y="52"/>
                  <a:pt x="34" y="52"/>
                </a:cubicBezTo>
                <a:cubicBezTo>
                  <a:pt x="33" y="52"/>
                  <a:pt x="33" y="52"/>
                  <a:pt x="33" y="52"/>
                </a:cubicBezTo>
                <a:cubicBezTo>
                  <a:pt x="33" y="51"/>
                  <a:pt x="33" y="51"/>
                  <a:pt x="33" y="51"/>
                </a:cubicBezTo>
                <a:cubicBezTo>
                  <a:pt x="32" y="51"/>
                  <a:pt x="32" y="51"/>
                  <a:pt x="32" y="51"/>
                </a:cubicBezTo>
                <a:cubicBezTo>
                  <a:pt x="32" y="51"/>
                  <a:pt x="32" y="51"/>
                  <a:pt x="32" y="51"/>
                </a:cubicBezTo>
                <a:cubicBezTo>
                  <a:pt x="32" y="51"/>
                  <a:pt x="31" y="51"/>
                  <a:pt x="31" y="51"/>
                </a:cubicBezTo>
                <a:cubicBezTo>
                  <a:pt x="31" y="51"/>
                  <a:pt x="31" y="51"/>
                  <a:pt x="31" y="51"/>
                </a:cubicBezTo>
                <a:cubicBezTo>
                  <a:pt x="31" y="51"/>
                  <a:pt x="31" y="51"/>
                  <a:pt x="31" y="51"/>
                </a:cubicBezTo>
                <a:cubicBezTo>
                  <a:pt x="31" y="51"/>
                  <a:pt x="31" y="50"/>
                  <a:pt x="30" y="50"/>
                </a:cubicBezTo>
                <a:cubicBezTo>
                  <a:pt x="30" y="50"/>
                  <a:pt x="30" y="50"/>
                  <a:pt x="30" y="50"/>
                </a:cubicBezTo>
                <a:cubicBezTo>
                  <a:pt x="30" y="50"/>
                  <a:pt x="30" y="50"/>
                  <a:pt x="30" y="50"/>
                </a:cubicBezTo>
                <a:cubicBezTo>
                  <a:pt x="30" y="50"/>
                  <a:pt x="30" y="50"/>
                  <a:pt x="30" y="50"/>
                </a:cubicBezTo>
                <a:cubicBezTo>
                  <a:pt x="30" y="49"/>
                  <a:pt x="29" y="49"/>
                  <a:pt x="29" y="49"/>
                </a:cubicBezTo>
                <a:cubicBezTo>
                  <a:pt x="29" y="49"/>
                  <a:pt x="29" y="49"/>
                  <a:pt x="29" y="49"/>
                </a:cubicBezTo>
                <a:cubicBezTo>
                  <a:pt x="28" y="49"/>
                  <a:pt x="28" y="49"/>
                  <a:pt x="28" y="49"/>
                </a:cubicBezTo>
                <a:cubicBezTo>
                  <a:pt x="28" y="49"/>
                  <a:pt x="28" y="49"/>
                  <a:pt x="28" y="49"/>
                </a:cubicBezTo>
                <a:cubicBezTo>
                  <a:pt x="28" y="49"/>
                  <a:pt x="28" y="49"/>
                  <a:pt x="28" y="49"/>
                </a:cubicBezTo>
                <a:cubicBezTo>
                  <a:pt x="29" y="48"/>
                  <a:pt x="29" y="48"/>
                  <a:pt x="29" y="48"/>
                </a:cubicBezTo>
                <a:cubicBezTo>
                  <a:pt x="28" y="48"/>
                  <a:pt x="28" y="48"/>
                  <a:pt x="28" y="48"/>
                </a:cubicBezTo>
                <a:cubicBezTo>
                  <a:pt x="28" y="48"/>
                  <a:pt x="28" y="48"/>
                  <a:pt x="28" y="48"/>
                </a:cubicBezTo>
                <a:cubicBezTo>
                  <a:pt x="28" y="48"/>
                  <a:pt x="28" y="48"/>
                  <a:pt x="28" y="48"/>
                </a:cubicBezTo>
                <a:cubicBezTo>
                  <a:pt x="28" y="48"/>
                  <a:pt x="28" y="48"/>
                  <a:pt x="28" y="48"/>
                </a:cubicBezTo>
                <a:cubicBezTo>
                  <a:pt x="27" y="48"/>
                  <a:pt x="27" y="48"/>
                  <a:pt x="27" y="48"/>
                </a:cubicBezTo>
                <a:cubicBezTo>
                  <a:pt x="27"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5" y="48"/>
                  <a:pt x="26" y="48"/>
                </a:cubicBezTo>
                <a:cubicBezTo>
                  <a:pt x="26" y="47"/>
                  <a:pt x="26" y="47"/>
                  <a:pt x="26" y="47"/>
                </a:cubicBezTo>
                <a:cubicBezTo>
                  <a:pt x="25" y="47"/>
                  <a:pt x="25" y="47"/>
                  <a:pt x="25" y="47"/>
                </a:cubicBezTo>
                <a:cubicBezTo>
                  <a:pt x="25" y="47"/>
                  <a:pt x="24" y="47"/>
                  <a:pt x="24" y="47"/>
                </a:cubicBezTo>
                <a:cubicBezTo>
                  <a:pt x="24" y="47"/>
                  <a:pt x="24" y="47"/>
                  <a:pt x="23" y="47"/>
                </a:cubicBezTo>
                <a:cubicBezTo>
                  <a:pt x="23" y="47"/>
                  <a:pt x="23" y="47"/>
                  <a:pt x="23" y="47"/>
                </a:cubicBezTo>
                <a:cubicBezTo>
                  <a:pt x="23" y="47"/>
                  <a:pt x="22" y="46"/>
                  <a:pt x="22" y="46"/>
                </a:cubicBezTo>
                <a:cubicBezTo>
                  <a:pt x="22" y="46"/>
                  <a:pt x="22" y="46"/>
                  <a:pt x="21" y="46"/>
                </a:cubicBezTo>
                <a:cubicBezTo>
                  <a:pt x="21" y="46"/>
                  <a:pt x="21" y="46"/>
                  <a:pt x="21" y="46"/>
                </a:cubicBezTo>
                <a:cubicBezTo>
                  <a:pt x="21" y="46"/>
                  <a:pt x="21" y="46"/>
                  <a:pt x="21" y="46"/>
                </a:cubicBezTo>
                <a:cubicBezTo>
                  <a:pt x="21" y="46"/>
                  <a:pt x="21" y="46"/>
                  <a:pt x="21" y="46"/>
                </a:cubicBezTo>
                <a:cubicBezTo>
                  <a:pt x="20" y="46"/>
                  <a:pt x="20" y="46"/>
                  <a:pt x="20" y="46"/>
                </a:cubicBezTo>
                <a:cubicBezTo>
                  <a:pt x="20" y="47"/>
                  <a:pt x="20" y="47"/>
                  <a:pt x="20" y="47"/>
                </a:cubicBezTo>
                <a:cubicBezTo>
                  <a:pt x="20" y="46"/>
                  <a:pt x="19" y="46"/>
                  <a:pt x="19" y="46"/>
                </a:cubicBezTo>
                <a:cubicBezTo>
                  <a:pt x="19" y="46"/>
                  <a:pt x="19" y="46"/>
                  <a:pt x="19" y="46"/>
                </a:cubicBezTo>
                <a:cubicBezTo>
                  <a:pt x="19" y="46"/>
                  <a:pt x="19" y="46"/>
                  <a:pt x="19" y="46"/>
                </a:cubicBezTo>
                <a:cubicBezTo>
                  <a:pt x="19" y="47"/>
                  <a:pt x="19" y="47"/>
                  <a:pt x="19" y="47"/>
                </a:cubicBezTo>
                <a:cubicBezTo>
                  <a:pt x="19" y="47"/>
                  <a:pt x="19" y="47"/>
                  <a:pt x="19" y="47"/>
                </a:cubicBezTo>
                <a:cubicBezTo>
                  <a:pt x="19" y="47"/>
                  <a:pt x="18" y="47"/>
                  <a:pt x="18" y="47"/>
                </a:cubicBezTo>
                <a:cubicBezTo>
                  <a:pt x="18" y="47"/>
                  <a:pt x="18" y="47"/>
                  <a:pt x="18" y="47"/>
                </a:cubicBezTo>
                <a:cubicBezTo>
                  <a:pt x="18" y="47"/>
                  <a:pt x="18" y="47"/>
                  <a:pt x="18" y="47"/>
                </a:cubicBezTo>
                <a:cubicBezTo>
                  <a:pt x="18" y="47"/>
                  <a:pt x="17" y="47"/>
                  <a:pt x="17" y="47"/>
                </a:cubicBezTo>
                <a:cubicBezTo>
                  <a:pt x="17" y="47"/>
                  <a:pt x="17" y="47"/>
                  <a:pt x="17" y="47"/>
                </a:cubicBezTo>
                <a:cubicBezTo>
                  <a:pt x="16" y="47"/>
                  <a:pt x="16" y="47"/>
                  <a:pt x="16" y="47"/>
                </a:cubicBezTo>
                <a:cubicBezTo>
                  <a:pt x="16" y="47"/>
                  <a:pt x="16" y="47"/>
                  <a:pt x="16" y="47"/>
                </a:cubicBezTo>
                <a:cubicBezTo>
                  <a:pt x="16" y="48"/>
                  <a:pt x="16" y="48"/>
                  <a:pt x="16" y="48"/>
                </a:cubicBezTo>
                <a:cubicBezTo>
                  <a:pt x="16" y="48"/>
                  <a:pt x="16" y="48"/>
                  <a:pt x="16" y="48"/>
                </a:cubicBezTo>
                <a:cubicBezTo>
                  <a:pt x="16" y="48"/>
                  <a:pt x="17" y="48"/>
                  <a:pt x="17" y="48"/>
                </a:cubicBezTo>
                <a:cubicBezTo>
                  <a:pt x="17" y="48"/>
                  <a:pt x="17" y="48"/>
                  <a:pt x="17" y="48"/>
                </a:cubicBezTo>
                <a:cubicBezTo>
                  <a:pt x="17" y="49"/>
                  <a:pt x="17" y="49"/>
                  <a:pt x="17" y="49"/>
                </a:cubicBezTo>
                <a:cubicBezTo>
                  <a:pt x="17" y="49"/>
                  <a:pt x="17" y="49"/>
                  <a:pt x="17" y="49"/>
                </a:cubicBezTo>
                <a:cubicBezTo>
                  <a:pt x="17" y="49"/>
                  <a:pt x="17"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8"/>
                  <a:pt x="15" y="48"/>
                </a:cubicBezTo>
                <a:cubicBezTo>
                  <a:pt x="15" y="48"/>
                  <a:pt x="15" y="48"/>
                  <a:pt x="15" y="48"/>
                </a:cubicBezTo>
                <a:cubicBezTo>
                  <a:pt x="15" y="48"/>
                  <a:pt x="15" y="48"/>
                  <a:pt x="14" y="48"/>
                </a:cubicBezTo>
                <a:cubicBezTo>
                  <a:pt x="14" y="48"/>
                  <a:pt x="14" y="48"/>
                  <a:pt x="14" y="48"/>
                </a:cubicBezTo>
                <a:cubicBezTo>
                  <a:pt x="14" y="48"/>
                  <a:pt x="14" y="48"/>
                  <a:pt x="14" y="48"/>
                </a:cubicBezTo>
                <a:cubicBezTo>
                  <a:pt x="13" y="48"/>
                  <a:pt x="13" y="48"/>
                  <a:pt x="13" y="48"/>
                </a:cubicBezTo>
                <a:cubicBezTo>
                  <a:pt x="13" y="48"/>
                  <a:pt x="13" y="48"/>
                  <a:pt x="13" y="48"/>
                </a:cubicBezTo>
                <a:cubicBezTo>
                  <a:pt x="13" y="48"/>
                  <a:pt x="13" y="48"/>
                  <a:pt x="13" y="48"/>
                </a:cubicBezTo>
                <a:cubicBezTo>
                  <a:pt x="13" y="48"/>
                  <a:pt x="13" y="48"/>
                  <a:pt x="13" y="48"/>
                </a:cubicBezTo>
                <a:cubicBezTo>
                  <a:pt x="13" y="48"/>
                  <a:pt x="12" y="48"/>
                  <a:pt x="12" y="48"/>
                </a:cubicBezTo>
                <a:cubicBezTo>
                  <a:pt x="12" y="48"/>
                  <a:pt x="12" y="48"/>
                  <a:pt x="12" y="48"/>
                </a:cubicBezTo>
                <a:cubicBezTo>
                  <a:pt x="12" y="47"/>
                  <a:pt x="12" y="47"/>
                  <a:pt x="12" y="47"/>
                </a:cubicBezTo>
                <a:cubicBezTo>
                  <a:pt x="12" y="47"/>
                  <a:pt x="12" y="47"/>
                  <a:pt x="12" y="47"/>
                </a:cubicBezTo>
                <a:cubicBezTo>
                  <a:pt x="12" y="47"/>
                  <a:pt x="12" y="47"/>
                  <a:pt x="12" y="46"/>
                </a:cubicBezTo>
                <a:cubicBezTo>
                  <a:pt x="12" y="46"/>
                  <a:pt x="12" y="46"/>
                  <a:pt x="12" y="46"/>
                </a:cubicBezTo>
                <a:cubicBezTo>
                  <a:pt x="12" y="46"/>
                  <a:pt x="12" y="46"/>
                  <a:pt x="12" y="46"/>
                </a:cubicBezTo>
                <a:cubicBezTo>
                  <a:pt x="12" y="46"/>
                  <a:pt x="12" y="46"/>
                  <a:pt x="12" y="46"/>
                </a:cubicBezTo>
                <a:cubicBezTo>
                  <a:pt x="12" y="46"/>
                  <a:pt x="13" y="46"/>
                  <a:pt x="13" y="45"/>
                </a:cubicBezTo>
                <a:cubicBezTo>
                  <a:pt x="13" y="45"/>
                  <a:pt x="13" y="44"/>
                  <a:pt x="13"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2"/>
                </a:cubicBezTo>
                <a:cubicBezTo>
                  <a:pt x="13" y="42"/>
                  <a:pt x="13" y="42"/>
                  <a:pt x="12" y="42"/>
                </a:cubicBezTo>
                <a:cubicBezTo>
                  <a:pt x="12" y="42"/>
                  <a:pt x="12" y="42"/>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1" y="42"/>
                  <a:pt x="11" y="42"/>
                  <a:pt x="11" y="42"/>
                </a:cubicBezTo>
                <a:cubicBezTo>
                  <a:pt x="11" y="42"/>
                  <a:pt x="11" y="42"/>
                  <a:pt x="11" y="42"/>
                </a:cubicBezTo>
                <a:cubicBezTo>
                  <a:pt x="11" y="41"/>
                  <a:pt x="11" y="41"/>
                  <a:pt x="11" y="41"/>
                </a:cubicBezTo>
                <a:cubicBezTo>
                  <a:pt x="11" y="41"/>
                  <a:pt x="11" y="41"/>
                  <a:pt x="11" y="41"/>
                </a:cubicBezTo>
                <a:cubicBezTo>
                  <a:pt x="11" y="41"/>
                  <a:pt x="11" y="41"/>
                  <a:pt x="11" y="41"/>
                </a:cubicBezTo>
                <a:cubicBezTo>
                  <a:pt x="11" y="41"/>
                  <a:pt x="11" y="41"/>
                  <a:pt x="11" y="41"/>
                </a:cubicBezTo>
                <a:cubicBezTo>
                  <a:pt x="11" y="41"/>
                  <a:pt x="11" y="41"/>
                  <a:pt x="11" y="40"/>
                </a:cubicBezTo>
                <a:cubicBezTo>
                  <a:pt x="11" y="40"/>
                  <a:pt x="11" y="40"/>
                  <a:pt x="11" y="40"/>
                </a:cubicBezTo>
                <a:cubicBezTo>
                  <a:pt x="11" y="40"/>
                  <a:pt x="11" y="40"/>
                  <a:pt x="11" y="40"/>
                </a:cubicBezTo>
                <a:cubicBezTo>
                  <a:pt x="11" y="40"/>
                  <a:pt x="11" y="40"/>
                  <a:pt x="11" y="40"/>
                </a:cubicBezTo>
                <a:cubicBezTo>
                  <a:pt x="11" y="40"/>
                  <a:pt x="11" y="40"/>
                  <a:pt x="11" y="40"/>
                </a:cubicBezTo>
                <a:cubicBezTo>
                  <a:pt x="11" y="40"/>
                  <a:pt x="11" y="40"/>
                  <a:pt x="12" y="40"/>
                </a:cubicBezTo>
                <a:cubicBezTo>
                  <a:pt x="12" y="40"/>
                  <a:pt x="12" y="39"/>
                  <a:pt x="13" y="38"/>
                </a:cubicBezTo>
                <a:cubicBezTo>
                  <a:pt x="13" y="38"/>
                  <a:pt x="13" y="38"/>
                  <a:pt x="13" y="37"/>
                </a:cubicBezTo>
                <a:cubicBezTo>
                  <a:pt x="13" y="37"/>
                  <a:pt x="13" y="37"/>
                  <a:pt x="13" y="37"/>
                </a:cubicBezTo>
                <a:cubicBezTo>
                  <a:pt x="13" y="37"/>
                  <a:pt x="13" y="37"/>
                  <a:pt x="13" y="37"/>
                </a:cubicBezTo>
                <a:cubicBezTo>
                  <a:pt x="12" y="37"/>
                  <a:pt x="12" y="37"/>
                  <a:pt x="12" y="37"/>
                </a:cubicBezTo>
                <a:cubicBezTo>
                  <a:pt x="12" y="37"/>
                  <a:pt x="12" y="37"/>
                  <a:pt x="12" y="37"/>
                </a:cubicBezTo>
                <a:cubicBezTo>
                  <a:pt x="12" y="37"/>
                  <a:pt x="11" y="37"/>
                  <a:pt x="11" y="37"/>
                </a:cubicBezTo>
                <a:cubicBezTo>
                  <a:pt x="11" y="37"/>
                  <a:pt x="10" y="37"/>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10" y="38"/>
                  <a:pt x="10" y="38"/>
                  <a:pt x="10" y="38"/>
                </a:cubicBezTo>
                <a:cubicBezTo>
                  <a:pt x="9" y="38"/>
                  <a:pt x="9" y="39"/>
                  <a:pt x="9" y="39"/>
                </a:cubicBezTo>
                <a:cubicBezTo>
                  <a:pt x="9" y="39"/>
                  <a:pt x="9" y="39"/>
                  <a:pt x="9" y="39"/>
                </a:cubicBezTo>
                <a:cubicBezTo>
                  <a:pt x="9" y="39"/>
                  <a:pt x="9" y="39"/>
                  <a:pt x="9" y="39"/>
                </a:cubicBezTo>
                <a:cubicBezTo>
                  <a:pt x="9" y="39"/>
                  <a:pt x="8" y="40"/>
                  <a:pt x="8" y="40"/>
                </a:cubicBezTo>
                <a:cubicBezTo>
                  <a:pt x="8" y="40"/>
                  <a:pt x="8" y="39"/>
                  <a:pt x="8" y="39"/>
                </a:cubicBezTo>
                <a:cubicBezTo>
                  <a:pt x="8" y="39"/>
                  <a:pt x="8" y="39"/>
                  <a:pt x="8" y="39"/>
                </a:cubicBezTo>
                <a:cubicBezTo>
                  <a:pt x="8" y="39"/>
                  <a:pt x="8" y="39"/>
                  <a:pt x="8" y="39"/>
                </a:cubicBezTo>
                <a:cubicBezTo>
                  <a:pt x="8" y="38"/>
                  <a:pt x="8" y="38"/>
                  <a:pt x="8" y="38"/>
                </a:cubicBezTo>
                <a:cubicBezTo>
                  <a:pt x="8" y="38"/>
                  <a:pt x="8" y="38"/>
                  <a:pt x="7" y="38"/>
                </a:cubicBezTo>
                <a:cubicBezTo>
                  <a:pt x="7" y="38"/>
                  <a:pt x="7" y="38"/>
                  <a:pt x="7" y="38"/>
                </a:cubicBezTo>
                <a:cubicBezTo>
                  <a:pt x="7" y="38"/>
                  <a:pt x="7" y="38"/>
                  <a:pt x="7" y="38"/>
                </a:cubicBezTo>
                <a:cubicBezTo>
                  <a:pt x="7" y="38"/>
                  <a:pt x="7" y="38"/>
                  <a:pt x="7" y="38"/>
                </a:cubicBezTo>
                <a:cubicBezTo>
                  <a:pt x="7" y="38"/>
                  <a:pt x="8" y="37"/>
                  <a:pt x="8" y="37"/>
                </a:cubicBezTo>
                <a:cubicBezTo>
                  <a:pt x="8" y="37"/>
                  <a:pt x="8" y="37"/>
                  <a:pt x="8" y="37"/>
                </a:cubicBezTo>
                <a:cubicBezTo>
                  <a:pt x="8" y="38"/>
                  <a:pt x="8" y="38"/>
                  <a:pt x="8" y="38"/>
                </a:cubicBezTo>
                <a:cubicBezTo>
                  <a:pt x="8" y="37"/>
                  <a:pt x="8" y="37"/>
                  <a:pt x="8" y="37"/>
                </a:cubicBezTo>
                <a:cubicBezTo>
                  <a:pt x="8" y="37"/>
                  <a:pt x="8" y="37"/>
                  <a:pt x="8" y="37"/>
                </a:cubicBezTo>
                <a:cubicBezTo>
                  <a:pt x="8" y="37"/>
                  <a:pt x="8" y="37"/>
                  <a:pt x="8" y="37"/>
                </a:cubicBezTo>
                <a:cubicBezTo>
                  <a:pt x="9" y="37"/>
                  <a:pt x="9" y="37"/>
                  <a:pt x="9" y="37"/>
                </a:cubicBezTo>
                <a:cubicBezTo>
                  <a:pt x="9" y="37"/>
                  <a:pt x="9" y="37"/>
                  <a:pt x="9" y="37"/>
                </a:cubicBezTo>
                <a:cubicBezTo>
                  <a:pt x="9" y="37"/>
                  <a:pt x="9" y="37"/>
                  <a:pt x="9" y="36"/>
                </a:cubicBezTo>
                <a:cubicBezTo>
                  <a:pt x="9" y="36"/>
                  <a:pt x="8" y="36"/>
                  <a:pt x="9" y="36"/>
                </a:cubicBezTo>
                <a:cubicBezTo>
                  <a:pt x="9" y="36"/>
                  <a:pt x="9" y="36"/>
                  <a:pt x="9" y="36"/>
                </a:cubicBezTo>
                <a:cubicBezTo>
                  <a:pt x="9" y="36"/>
                  <a:pt x="9" y="36"/>
                  <a:pt x="9" y="36"/>
                </a:cubicBezTo>
                <a:cubicBezTo>
                  <a:pt x="9" y="36"/>
                  <a:pt x="9" y="36"/>
                  <a:pt x="9" y="36"/>
                </a:cubicBezTo>
                <a:cubicBezTo>
                  <a:pt x="9" y="36"/>
                  <a:pt x="9" y="35"/>
                  <a:pt x="9" y="35"/>
                </a:cubicBezTo>
                <a:cubicBezTo>
                  <a:pt x="9" y="35"/>
                  <a:pt x="9" y="34"/>
                  <a:pt x="9" y="34"/>
                </a:cubicBezTo>
                <a:cubicBezTo>
                  <a:pt x="9" y="34"/>
                  <a:pt x="9" y="34"/>
                  <a:pt x="9" y="34"/>
                </a:cubicBezTo>
                <a:cubicBezTo>
                  <a:pt x="10" y="34"/>
                  <a:pt x="10" y="34"/>
                  <a:pt x="10" y="34"/>
                </a:cubicBezTo>
                <a:cubicBezTo>
                  <a:pt x="10" y="34"/>
                  <a:pt x="10" y="34"/>
                  <a:pt x="10" y="34"/>
                </a:cubicBezTo>
                <a:cubicBezTo>
                  <a:pt x="10" y="34"/>
                  <a:pt x="10" y="34"/>
                  <a:pt x="10" y="34"/>
                </a:cubicBezTo>
                <a:cubicBezTo>
                  <a:pt x="10" y="34"/>
                  <a:pt x="9" y="33"/>
                  <a:pt x="10" y="33"/>
                </a:cubicBezTo>
                <a:cubicBezTo>
                  <a:pt x="10" y="33"/>
                  <a:pt x="10" y="33"/>
                  <a:pt x="10" y="33"/>
                </a:cubicBezTo>
                <a:cubicBezTo>
                  <a:pt x="10" y="33"/>
                  <a:pt x="10" y="33"/>
                  <a:pt x="10" y="33"/>
                </a:cubicBezTo>
                <a:cubicBezTo>
                  <a:pt x="10" y="33"/>
                  <a:pt x="10" y="33"/>
                  <a:pt x="10" y="33"/>
                </a:cubicBezTo>
                <a:cubicBezTo>
                  <a:pt x="10" y="33"/>
                  <a:pt x="10" y="33"/>
                  <a:pt x="10" y="33"/>
                </a:cubicBezTo>
                <a:cubicBezTo>
                  <a:pt x="10" y="33"/>
                  <a:pt x="10" y="32"/>
                  <a:pt x="10" y="32"/>
                </a:cubicBezTo>
                <a:cubicBezTo>
                  <a:pt x="10" y="32"/>
                  <a:pt x="10" y="32"/>
                  <a:pt x="10" y="32"/>
                </a:cubicBezTo>
                <a:cubicBezTo>
                  <a:pt x="10" y="32"/>
                  <a:pt x="10" y="32"/>
                  <a:pt x="10" y="32"/>
                </a:cubicBezTo>
                <a:cubicBezTo>
                  <a:pt x="10" y="32"/>
                  <a:pt x="11" y="32"/>
                  <a:pt x="11" y="32"/>
                </a:cubicBezTo>
                <a:cubicBezTo>
                  <a:pt x="11" y="32"/>
                  <a:pt x="11" y="32"/>
                  <a:pt x="11" y="32"/>
                </a:cubicBezTo>
                <a:cubicBezTo>
                  <a:pt x="11" y="31"/>
                  <a:pt x="11" y="31"/>
                  <a:pt x="11" y="31"/>
                </a:cubicBezTo>
                <a:cubicBezTo>
                  <a:pt x="12" y="31"/>
                  <a:pt x="12" y="31"/>
                  <a:pt x="12" y="30"/>
                </a:cubicBezTo>
                <a:cubicBezTo>
                  <a:pt x="12" y="30"/>
                  <a:pt x="12" y="30"/>
                  <a:pt x="12" y="30"/>
                </a:cubicBezTo>
                <a:cubicBezTo>
                  <a:pt x="12" y="30"/>
                  <a:pt x="12" y="30"/>
                  <a:pt x="12" y="30"/>
                </a:cubicBezTo>
                <a:cubicBezTo>
                  <a:pt x="12" y="30"/>
                  <a:pt x="12" y="30"/>
                  <a:pt x="12" y="30"/>
                </a:cubicBezTo>
                <a:cubicBezTo>
                  <a:pt x="12" y="30"/>
                  <a:pt x="13" y="30"/>
                  <a:pt x="13" y="30"/>
                </a:cubicBezTo>
                <a:cubicBezTo>
                  <a:pt x="13" y="30"/>
                  <a:pt x="13" y="30"/>
                  <a:pt x="13" y="30"/>
                </a:cubicBezTo>
                <a:cubicBezTo>
                  <a:pt x="13" y="30"/>
                  <a:pt x="13" y="30"/>
                  <a:pt x="13" y="30"/>
                </a:cubicBezTo>
                <a:cubicBezTo>
                  <a:pt x="14" y="30"/>
                  <a:pt x="14" y="30"/>
                  <a:pt x="14" y="30"/>
                </a:cubicBezTo>
                <a:cubicBezTo>
                  <a:pt x="15" y="30"/>
                  <a:pt x="15" y="30"/>
                  <a:pt x="15" y="30"/>
                </a:cubicBezTo>
                <a:cubicBezTo>
                  <a:pt x="15" y="29"/>
                  <a:pt x="15" y="29"/>
                  <a:pt x="16" y="29"/>
                </a:cubicBezTo>
                <a:cubicBezTo>
                  <a:pt x="16" y="29"/>
                  <a:pt x="16" y="29"/>
                  <a:pt x="16" y="29"/>
                </a:cubicBezTo>
                <a:cubicBezTo>
                  <a:pt x="16" y="29"/>
                  <a:pt x="16" y="29"/>
                  <a:pt x="16" y="29"/>
                </a:cubicBezTo>
                <a:cubicBezTo>
                  <a:pt x="16" y="29"/>
                  <a:pt x="16" y="29"/>
                  <a:pt x="16" y="29"/>
                </a:cubicBezTo>
                <a:cubicBezTo>
                  <a:pt x="16" y="29"/>
                  <a:pt x="17" y="30"/>
                  <a:pt x="17" y="30"/>
                </a:cubicBezTo>
                <a:cubicBezTo>
                  <a:pt x="17" y="31"/>
                  <a:pt x="17" y="31"/>
                  <a:pt x="17" y="31"/>
                </a:cubicBezTo>
                <a:cubicBezTo>
                  <a:pt x="17" y="31"/>
                  <a:pt x="16" y="32"/>
                  <a:pt x="16" y="32"/>
                </a:cubicBezTo>
                <a:cubicBezTo>
                  <a:pt x="16" y="32"/>
                  <a:pt x="16" y="32"/>
                  <a:pt x="16" y="32"/>
                </a:cubicBezTo>
                <a:cubicBezTo>
                  <a:pt x="16" y="32"/>
                  <a:pt x="16" y="32"/>
                  <a:pt x="16" y="32"/>
                </a:cubicBezTo>
                <a:cubicBezTo>
                  <a:pt x="16" y="33"/>
                  <a:pt x="16" y="33"/>
                  <a:pt x="16" y="33"/>
                </a:cubicBezTo>
                <a:cubicBezTo>
                  <a:pt x="16" y="33"/>
                  <a:pt x="17" y="33"/>
                  <a:pt x="17" y="33"/>
                </a:cubicBezTo>
                <a:cubicBezTo>
                  <a:pt x="17" y="33"/>
                  <a:pt x="17" y="33"/>
                  <a:pt x="17" y="33"/>
                </a:cubicBezTo>
                <a:cubicBezTo>
                  <a:pt x="17" y="33"/>
                  <a:pt x="17" y="33"/>
                  <a:pt x="17" y="33"/>
                </a:cubicBezTo>
                <a:cubicBezTo>
                  <a:pt x="17" y="33"/>
                  <a:pt x="17" y="33"/>
                  <a:pt x="17" y="33"/>
                </a:cubicBezTo>
                <a:cubicBezTo>
                  <a:pt x="17" y="33"/>
                  <a:pt x="17" y="33"/>
                  <a:pt x="17" y="33"/>
                </a:cubicBezTo>
                <a:cubicBezTo>
                  <a:pt x="18" y="33"/>
                  <a:pt x="18" y="32"/>
                  <a:pt x="18" y="32"/>
                </a:cubicBezTo>
                <a:cubicBezTo>
                  <a:pt x="18" y="32"/>
                  <a:pt x="18" y="31"/>
                  <a:pt x="18" y="31"/>
                </a:cubicBezTo>
                <a:cubicBezTo>
                  <a:pt x="18" y="31"/>
                  <a:pt x="18" y="31"/>
                  <a:pt x="18" y="31"/>
                </a:cubicBezTo>
                <a:cubicBezTo>
                  <a:pt x="18" y="31"/>
                  <a:pt x="18" y="31"/>
                  <a:pt x="18" y="31"/>
                </a:cubicBezTo>
                <a:cubicBezTo>
                  <a:pt x="18" y="31"/>
                  <a:pt x="18" y="31"/>
                  <a:pt x="18" y="31"/>
                </a:cubicBezTo>
                <a:cubicBezTo>
                  <a:pt x="18" y="31"/>
                  <a:pt x="18" y="31"/>
                  <a:pt x="18" y="31"/>
                </a:cubicBezTo>
                <a:cubicBezTo>
                  <a:pt x="18" y="31"/>
                  <a:pt x="18" y="30"/>
                  <a:pt x="18" y="30"/>
                </a:cubicBezTo>
                <a:cubicBezTo>
                  <a:pt x="18" y="30"/>
                  <a:pt x="18" y="30"/>
                  <a:pt x="18"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20" y="29"/>
                  <a:pt x="20" y="29"/>
                  <a:pt x="20" y="28"/>
                </a:cubicBezTo>
                <a:cubicBezTo>
                  <a:pt x="20" y="28"/>
                  <a:pt x="20" y="28"/>
                  <a:pt x="20" y="28"/>
                </a:cubicBezTo>
                <a:cubicBezTo>
                  <a:pt x="20" y="28"/>
                  <a:pt x="20" y="28"/>
                  <a:pt x="20" y="28"/>
                </a:cubicBezTo>
                <a:cubicBezTo>
                  <a:pt x="20" y="28"/>
                  <a:pt x="20" y="28"/>
                  <a:pt x="20" y="28"/>
                </a:cubicBezTo>
                <a:cubicBezTo>
                  <a:pt x="21" y="28"/>
                  <a:pt x="21" y="28"/>
                  <a:pt x="21" y="28"/>
                </a:cubicBezTo>
                <a:cubicBezTo>
                  <a:pt x="21" y="28"/>
                  <a:pt x="21" y="28"/>
                  <a:pt x="21" y="28"/>
                </a:cubicBezTo>
                <a:cubicBezTo>
                  <a:pt x="21" y="28"/>
                  <a:pt x="21" y="28"/>
                  <a:pt x="21" y="28"/>
                </a:cubicBezTo>
                <a:cubicBezTo>
                  <a:pt x="21" y="27"/>
                  <a:pt x="21" y="27"/>
                  <a:pt x="21" y="27"/>
                </a:cubicBezTo>
                <a:cubicBezTo>
                  <a:pt x="21" y="27"/>
                  <a:pt x="20" y="27"/>
                  <a:pt x="20" y="27"/>
                </a:cubicBezTo>
                <a:cubicBezTo>
                  <a:pt x="20" y="27"/>
                  <a:pt x="20" y="27"/>
                  <a:pt x="20" y="27"/>
                </a:cubicBezTo>
                <a:cubicBezTo>
                  <a:pt x="20" y="27"/>
                  <a:pt x="20" y="27"/>
                  <a:pt x="20" y="27"/>
                </a:cubicBezTo>
                <a:cubicBezTo>
                  <a:pt x="21" y="27"/>
                  <a:pt x="21" y="27"/>
                  <a:pt x="21" y="27"/>
                </a:cubicBezTo>
                <a:cubicBezTo>
                  <a:pt x="21" y="27"/>
                  <a:pt x="21" y="27"/>
                  <a:pt x="21" y="27"/>
                </a:cubicBezTo>
                <a:cubicBezTo>
                  <a:pt x="21" y="27"/>
                  <a:pt x="21" y="27"/>
                  <a:pt x="21" y="27"/>
                </a:cubicBezTo>
                <a:cubicBezTo>
                  <a:pt x="22" y="27"/>
                  <a:pt x="22" y="27"/>
                  <a:pt x="22" y="26"/>
                </a:cubicBezTo>
                <a:cubicBezTo>
                  <a:pt x="22" y="26"/>
                  <a:pt x="22" y="26"/>
                  <a:pt x="22" y="26"/>
                </a:cubicBezTo>
                <a:cubicBezTo>
                  <a:pt x="23" y="25"/>
                  <a:pt x="23" y="25"/>
                  <a:pt x="23" y="25"/>
                </a:cubicBezTo>
                <a:cubicBezTo>
                  <a:pt x="24" y="25"/>
                  <a:pt x="24" y="25"/>
                  <a:pt x="24" y="25"/>
                </a:cubicBezTo>
                <a:cubicBezTo>
                  <a:pt x="24" y="25"/>
                  <a:pt x="24" y="25"/>
                  <a:pt x="24" y="25"/>
                </a:cubicBezTo>
                <a:cubicBezTo>
                  <a:pt x="24" y="25"/>
                  <a:pt x="24" y="25"/>
                  <a:pt x="24" y="25"/>
                </a:cubicBezTo>
                <a:cubicBezTo>
                  <a:pt x="24" y="25"/>
                  <a:pt x="24" y="24"/>
                  <a:pt x="24" y="24"/>
                </a:cubicBezTo>
                <a:cubicBezTo>
                  <a:pt x="24" y="24"/>
                  <a:pt x="24" y="24"/>
                  <a:pt x="25" y="24"/>
                </a:cubicBezTo>
                <a:cubicBezTo>
                  <a:pt x="25" y="24"/>
                  <a:pt x="25" y="24"/>
                  <a:pt x="25" y="24"/>
                </a:cubicBezTo>
                <a:cubicBezTo>
                  <a:pt x="25" y="24"/>
                  <a:pt x="25" y="24"/>
                  <a:pt x="25" y="23"/>
                </a:cubicBezTo>
                <a:cubicBezTo>
                  <a:pt x="25" y="23"/>
                  <a:pt x="25" y="23"/>
                  <a:pt x="25" y="23"/>
                </a:cubicBezTo>
                <a:cubicBezTo>
                  <a:pt x="25" y="23"/>
                  <a:pt x="25" y="23"/>
                  <a:pt x="25" y="23"/>
                </a:cubicBezTo>
                <a:cubicBezTo>
                  <a:pt x="25" y="23"/>
                  <a:pt x="25" y="22"/>
                  <a:pt x="25" y="22"/>
                </a:cubicBezTo>
                <a:cubicBezTo>
                  <a:pt x="26" y="22"/>
                  <a:pt x="26" y="21"/>
                  <a:pt x="27" y="21"/>
                </a:cubicBezTo>
                <a:cubicBezTo>
                  <a:pt x="27" y="21"/>
                  <a:pt x="27" y="21"/>
                  <a:pt x="27" y="21"/>
                </a:cubicBezTo>
                <a:cubicBezTo>
                  <a:pt x="28" y="21"/>
                  <a:pt x="28" y="21"/>
                  <a:pt x="28" y="21"/>
                </a:cubicBezTo>
                <a:cubicBezTo>
                  <a:pt x="28" y="21"/>
                  <a:pt x="28" y="20"/>
                  <a:pt x="28" y="20"/>
                </a:cubicBezTo>
                <a:cubicBezTo>
                  <a:pt x="28" y="20"/>
                  <a:pt x="28" y="20"/>
                  <a:pt x="28" y="20"/>
                </a:cubicBezTo>
                <a:cubicBezTo>
                  <a:pt x="28" y="20"/>
                  <a:pt x="28" y="20"/>
                  <a:pt x="28" y="20"/>
                </a:cubicBezTo>
                <a:cubicBezTo>
                  <a:pt x="29" y="20"/>
                  <a:pt x="29" y="20"/>
                  <a:pt x="29" y="20"/>
                </a:cubicBezTo>
                <a:cubicBezTo>
                  <a:pt x="29" y="20"/>
                  <a:pt x="29" y="20"/>
                  <a:pt x="29" y="20"/>
                </a:cubicBezTo>
                <a:cubicBezTo>
                  <a:pt x="29" y="20"/>
                  <a:pt x="29" y="20"/>
                  <a:pt x="29" y="20"/>
                </a:cubicBezTo>
                <a:cubicBezTo>
                  <a:pt x="29" y="20"/>
                  <a:pt x="29" y="20"/>
                  <a:pt x="29" y="20"/>
                </a:cubicBezTo>
                <a:cubicBezTo>
                  <a:pt x="29" y="20"/>
                  <a:pt x="29" y="20"/>
                  <a:pt x="30" y="20"/>
                </a:cubicBezTo>
                <a:cubicBezTo>
                  <a:pt x="30" y="19"/>
                  <a:pt x="30" y="19"/>
                  <a:pt x="30" y="19"/>
                </a:cubicBezTo>
                <a:cubicBezTo>
                  <a:pt x="30" y="19"/>
                  <a:pt x="30" y="19"/>
                  <a:pt x="30" y="19"/>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0" y="18"/>
                  <a:pt x="30" y="18"/>
                  <a:pt x="30" y="18"/>
                </a:cubicBezTo>
                <a:cubicBezTo>
                  <a:pt x="31" y="18"/>
                  <a:pt x="31" y="18"/>
                  <a:pt x="31" y="18"/>
                </a:cubicBezTo>
                <a:cubicBezTo>
                  <a:pt x="31" y="18"/>
                  <a:pt x="31" y="17"/>
                  <a:pt x="31" y="17"/>
                </a:cubicBezTo>
                <a:cubicBezTo>
                  <a:pt x="31" y="17"/>
                  <a:pt x="31" y="17"/>
                  <a:pt x="31" y="17"/>
                </a:cubicBezTo>
                <a:cubicBezTo>
                  <a:pt x="31" y="17"/>
                  <a:pt x="31" y="17"/>
                  <a:pt x="31" y="17"/>
                </a:cubicBezTo>
                <a:cubicBezTo>
                  <a:pt x="31" y="17"/>
                  <a:pt x="31" y="17"/>
                  <a:pt x="31" y="17"/>
                </a:cubicBezTo>
                <a:cubicBezTo>
                  <a:pt x="32" y="17"/>
                  <a:pt x="32" y="17"/>
                  <a:pt x="32" y="17"/>
                </a:cubicBezTo>
                <a:cubicBezTo>
                  <a:pt x="32" y="17"/>
                  <a:pt x="32" y="17"/>
                  <a:pt x="32" y="17"/>
                </a:cubicBezTo>
                <a:cubicBezTo>
                  <a:pt x="32" y="17"/>
                  <a:pt x="32" y="17"/>
                  <a:pt x="32" y="17"/>
                </a:cubicBezTo>
                <a:cubicBezTo>
                  <a:pt x="32" y="17"/>
                  <a:pt x="32" y="17"/>
                  <a:pt x="32" y="17"/>
                </a:cubicBezTo>
                <a:cubicBezTo>
                  <a:pt x="32" y="17"/>
                  <a:pt x="32" y="17"/>
                  <a:pt x="32" y="17"/>
                </a:cubicBezTo>
                <a:cubicBezTo>
                  <a:pt x="33" y="17"/>
                  <a:pt x="33" y="17"/>
                  <a:pt x="33" y="16"/>
                </a:cubicBezTo>
                <a:cubicBezTo>
                  <a:pt x="33" y="16"/>
                  <a:pt x="33" y="16"/>
                  <a:pt x="33" y="16"/>
                </a:cubicBezTo>
                <a:cubicBezTo>
                  <a:pt x="33" y="16"/>
                  <a:pt x="33" y="16"/>
                  <a:pt x="33" y="16"/>
                </a:cubicBezTo>
                <a:cubicBezTo>
                  <a:pt x="33" y="16"/>
                  <a:pt x="33" y="16"/>
                  <a:pt x="33" y="16"/>
                </a:cubicBezTo>
                <a:cubicBezTo>
                  <a:pt x="34" y="16"/>
                  <a:pt x="34" y="16"/>
                  <a:pt x="34" y="16"/>
                </a:cubicBezTo>
                <a:cubicBezTo>
                  <a:pt x="34" y="16"/>
                  <a:pt x="34" y="16"/>
                  <a:pt x="34" y="16"/>
                </a:cubicBezTo>
                <a:cubicBezTo>
                  <a:pt x="34" y="16"/>
                  <a:pt x="34" y="16"/>
                  <a:pt x="34" y="16"/>
                </a:cubicBezTo>
                <a:cubicBezTo>
                  <a:pt x="34" y="16"/>
                  <a:pt x="34" y="16"/>
                  <a:pt x="34" y="16"/>
                </a:cubicBezTo>
                <a:cubicBezTo>
                  <a:pt x="35" y="16"/>
                  <a:pt x="35" y="15"/>
                  <a:pt x="35" y="15"/>
                </a:cubicBezTo>
                <a:cubicBezTo>
                  <a:pt x="35" y="15"/>
                  <a:pt x="35" y="15"/>
                  <a:pt x="35" y="15"/>
                </a:cubicBezTo>
                <a:cubicBezTo>
                  <a:pt x="34" y="15"/>
                  <a:pt x="34" y="15"/>
                  <a:pt x="34" y="15"/>
                </a:cubicBezTo>
                <a:cubicBezTo>
                  <a:pt x="33" y="15"/>
                  <a:pt x="33" y="15"/>
                  <a:pt x="33" y="15"/>
                </a:cubicBezTo>
                <a:cubicBezTo>
                  <a:pt x="33" y="15"/>
                  <a:pt x="33" y="15"/>
                  <a:pt x="33" y="15"/>
                </a:cubicBezTo>
                <a:cubicBezTo>
                  <a:pt x="33" y="15"/>
                  <a:pt x="33" y="15"/>
                  <a:pt x="33" y="15"/>
                </a:cubicBezTo>
                <a:cubicBezTo>
                  <a:pt x="33" y="15"/>
                  <a:pt x="33" y="15"/>
                  <a:pt x="32" y="15"/>
                </a:cubicBezTo>
                <a:cubicBezTo>
                  <a:pt x="32" y="15"/>
                  <a:pt x="32" y="15"/>
                  <a:pt x="32" y="15"/>
                </a:cubicBezTo>
                <a:cubicBezTo>
                  <a:pt x="32" y="15"/>
                  <a:pt x="32" y="15"/>
                  <a:pt x="32" y="15"/>
                </a:cubicBezTo>
                <a:cubicBezTo>
                  <a:pt x="32" y="15"/>
                  <a:pt x="32" y="15"/>
                  <a:pt x="32" y="15"/>
                </a:cubicBezTo>
                <a:cubicBezTo>
                  <a:pt x="33" y="15"/>
                  <a:pt x="33" y="15"/>
                  <a:pt x="33" y="15"/>
                </a:cubicBezTo>
                <a:cubicBezTo>
                  <a:pt x="33" y="15"/>
                  <a:pt x="33" y="14"/>
                  <a:pt x="33" y="14"/>
                </a:cubicBezTo>
                <a:cubicBezTo>
                  <a:pt x="33" y="14"/>
                  <a:pt x="33" y="14"/>
                  <a:pt x="33" y="14"/>
                </a:cubicBezTo>
                <a:cubicBezTo>
                  <a:pt x="33" y="14"/>
                  <a:pt x="33" y="14"/>
                  <a:pt x="33" y="14"/>
                </a:cubicBezTo>
                <a:cubicBezTo>
                  <a:pt x="33" y="14"/>
                  <a:pt x="33" y="14"/>
                  <a:pt x="33"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8" y="14"/>
                  <a:pt x="38" y="14"/>
                  <a:pt x="38" y="14"/>
                </a:cubicBezTo>
                <a:cubicBezTo>
                  <a:pt x="38" y="13"/>
                  <a:pt x="38" y="13"/>
                  <a:pt x="38" y="13"/>
                </a:cubicBezTo>
                <a:cubicBezTo>
                  <a:pt x="38" y="13"/>
                  <a:pt x="38"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3"/>
                </a:cubicBezTo>
                <a:cubicBezTo>
                  <a:pt x="39" y="13"/>
                  <a:pt x="39" y="13"/>
                  <a:pt x="39" y="12"/>
                </a:cubicBezTo>
                <a:cubicBezTo>
                  <a:pt x="39" y="12"/>
                  <a:pt x="40" y="12"/>
                  <a:pt x="40" y="12"/>
                </a:cubicBezTo>
                <a:cubicBezTo>
                  <a:pt x="40" y="12"/>
                  <a:pt x="40" y="12"/>
                  <a:pt x="40" y="12"/>
                </a:cubicBezTo>
                <a:cubicBezTo>
                  <a:pt x="40" y="12"/>
                  <a:pt x="40" y="12"/>
                  <a:pt x="40" y="12"/>
                </a:cubicBezTo>
                <a:cubicBezTo>
                  <a:pt x="40" y="12"/>
                  <a:pt x="40" y="12"/>
                  <a:pt x="41" y="12"/>
                </a:cubicBezTo>
                <a:cubicBezTo>
                  <a:pt x="41" y="12"/>
                  <a:pt x="41" y="12"/>
                  <a:pt x="41" y="12"/>
                </a:cubicBezTo>
                <a:cubicBezTo>
                  <a:pt x="41" y="12"/>
                  <a:pt x="41" y="12"/>
                  <a:pt x="41" y="12"/>
                </a:cubicBezTo>
                <a:cubicBezTo>
                  <a:pt x="41" y="12"/>
                  <a:pt x="41" y="12"/>
                  <a:pt x="41" y="12"/>
                </a:cubicBezTo>
                <a:cubicBezTo>
                  <a:pt x="41" y="12"/>
                  <a:pt x="41" y="12"/>
                  <a:pt x="42" y="12"/>
                </a:cubicBezTo>
                <a:cubicBezTo>
                  <a:pt x="42" y="12"/>
                  <a:pt x="42" y="12"/>
                  <a:pt x="42" y="12"/>
                </a:cubicBezTo>
                <a:cubicBezTo>
                  <a:pt x="42" y="12"/>
                  <a:pt x="42" y="11"/>
                  <a:pt x="42" y="11"/>
                </a:cubicBezTo>
                <a:cubicBezTo>
                  <a:pt x="42" y="11"/>
                  <a:pt x="42" y="10"/>
                  <a:pt x="42" y="10"/>
                </a:cubicBezTo>
                <a:cubicBezTo>
                  <a:pt x="42" y="10"/>
                  <a:pt x="42" y="10"/>
                  <a:pt x="42" y="10"/>
                </a:cubicBezTo>
                <a:cubicBezTo>
                  <a:pt x="42" y="10"/>
                  <a:pt x="42" y="10"/>
                  <a:pt x="42" y="10"/>
                </a:cubicBezTo>
                <a:cubicBezTo>
                  <a:pt x="42" y="8"/>
                  <a:pt x="42" y="8"/>
                  <a:pt x="42" y="8"/>
                </a:cubicBezTo>
                <a:cubicBezTo>
                  <a:pt x="41" y="8"/>
                  <a:pt x="41" y="8"/>
                  <a:pt x="41" y="8"/>
                </a:cubicBezTo>
                <a:cubicBezTo>
                  <a:pt x="41" y="8"/>
                  <a:pt x="41" y="8"/>
                  <a:pt x="41" y="8"/>
                </a:cubicBezTo>
                <a:cubicBezTo>
                  <a:pt x="41" y="8"/>
                  <a:pt x="40" y="8"/>
                  <a:pt x="40" y="8"/>
                </a:cubicBezTo>
                <a:cubicBezTo>
                  <a:pt x="40" y="8"/>
                  <a:pt x="40" y="8"/>
                  <a:pt x="40" y="8"/>
                </a:cubicBezTo>
                <a:cubicBezTo>
                  <a:pt x="40" y="8"/>
                  <a:pt x="40" y="8"/>
                  <a:pt x="40" y="8"/>
                </a:cubicBezTo>
                <a:cubicBezTo>
                  <a:pt x="40" y="8"/>
                  <a:pt x="40" y="8"/>
                  <a:pt x="40" y="8"/>
                </a:cubicBezTo>
                <a:cubicBezTo>
                  <a:pt x="40" y="8"/>
                  <a:pt x="40" y="8"/>
                  <a:pt x="39" y="8"/>
                </a:cubicBezTo>
                <a:cubicBezTo>
                  <a:pt x="40" y="8"/>
                  <a:pt x="40" y="8"/>
                  <a:pt x="40" y="8"/>
                </a:cubicBezTo>
                <a:cubicBezTo>
                  <a:pt x="40" y="8"/>
                  <a:pt x="40" y="8"/>
                  <a:pt x="40" y="8"/>
                </a:cubicBezTo>
                <a:cubicBezTo>
                  <a:pt x="40" y="8"/>
                  <a:pt x="40" y="8"/>
                  <a:pt x="40" y="8"/>
                </a:cubicBezTo>
                <a:cubicBezTo>
                  <a:pt x="40" y="7"/>
                  <a:pt x="40" y="7"/>
                  <a:pt x="40" y="7"/>
                </a:cubicBezTo>
                <a:cubicBezTo>
                  <a:pt x="40" y="7"/>
                  <a:pt x="40" y="7"/>
                  <a:pt x="40" y="7"/>
                </a:cubicBezTo>
                <a:cubicBezTo>
                  <a:pt x="40" y="7"/>
                  <a:pt x="40" y="7"/>
                  <a:pt x="39" y="7"/>
                </a:cubicBezTo>
                <a:cubicBezTo>
                  <a:pt x="39" y="7"/>
                  <a:pt x="39" y="7"/>
                  <a:pt x="39" y="7"/>
                </a:cubicBezTo>
                <a:cubicBezTo>
                  <a:pt x="37" y="7"/>
                  <a:pt x="37" y="7"/>
                  <a:pt x="37" y="7"/>
                </a:cubicBezTo>
                <a:cubicBezTo>
                  <a:pt x="37" y="7"/>
                  <a:pt x="37" y="7"/>
                  <a:pt x="37" y="7"/>
                </a:cubicBezTo>
                <a:cubicBezTo>
                  <a:pt x="37" y="7"/>
                  <a:pt x="36" y="8"/>
                  <a:pt x="36" y="8"/>
                </a:cubicBezTo>
                <a:cubicBezTo>
                  <a:pt x="36" y="8"/>
                  <a:pt x="36" y="8"/>
                  <a:pt x="36" y="8"/>
                </a:cubicBezTo>
                <a:cubicBezTo>
                  <a:pt x="36" y="8"/>
                  <a:pt x="36" y="8"/>
                  <a:pt x="36" y="8"/>
                </a:cubicBezTo>
                <a:cubicBezTo>
                  <a:pt x="36" y="8"/>
                  <a:pt x="35" y="8"/>
                  <a:pt x="35" y="8"/>
                </a:cubicBezTo>
                <a:cubicBezTo>
                  <a:pt x="34" y="8"/>
                  <a:pt x="34" y="8"/>
                  <a:pt x="34" y="8"/>
                </a:cubicBezTo>
                <a:cubicBezTo>
                  <a:pt x="34" y="8"/>
                  <a:pt x="34" y="8"/>
                  <a:pt x="34" y="8"/>
                </a:cubicBezTo>
                <a:cubicBezTo>
                  <a:pt x="34" y="8"/>
                  <a:pt x="34" y="8"/>
                  <a:pt x="34" y="8"/>
                </a:cubicBezTo>
                <a:cubicBezTo>
                  <a:pt x="34" y="9"/>
                  <a:pt x="34" y="9"/>
                  <a:pt x="34" y="9"/>
                </a:cubicBezTo>
                <a:cubicBezTo>
                  <a:pt x="34" y="9"/>
                  <a:pt x="34" y="9"/>
                  <a:pt x="34" y="9"/>
                </a:cubicBezTo>
                <a:cubicBezTo>
                  <a:pt x="34" y="9"/>
                  <a:pt x="34" y="10"/>
                  <a:pt x="34" y="10"/>
                </a:cubicBezTo>
                <a:cubicBezTo>
                  <a:pt x="34" y="10"/>
                  <a:pt x="34" y="10"/>
                  <a:pt x="34" y="10"/>
                </a:cubicBezTo>
                <a:cubicBezTo>
                  <a:pt x="34" y="10"/>
                  <a:pt x="34" y="10"/>
                  <a:pt x="34" y="10"/>
                </a:cubicBezTo>
                <a:cubicBezTo>
                  <a:pt x="33" y="10"/>
                  <a:pt x="33" y="10"/>
                  <a:pt x="33" y="10"/>
                </a:cubicBezTo>
                <a:cubicBezTo>
                  <a:pt x="33" y="10"/>
                  <a:pt x="33" y="10"/>
                  <a:pt x="33" y="10"/>
                </a:cubicBezTo>
                <a:cubicBezTo>
                  <a:pt x="33" y="10"/>
                  <a:pt x="33" y="11"/>
                  <a:pt x="32" y="11"/>
                </a:cubicBezTo>
                <a:cubicBezTo>
                  <a:pt x="32" y="11"/>
                  <a:pt x="32" y="11"/>
                  <a:pt x="32" y="11"/>
                </a:cubicBezTo>
                <a:cubicBezTo>
                  <a:pt x="32" y="11"/>
                  <a:pt x="32" y="11"/>
                  <a:pt x="31" y="11"/>
                </a:cubicBezTo>
                <a:cubicBezTo>
                  <a:pt x="31" y="11"/>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2"/>
                </a:cubicBezTo>
                <a:cubicBezTo>
                  <a:pt x="31" y="12"/>
                  <a:pt x="31" y="12"/>
                  <a:pt x="31" y="11"/>
                </a:cubicBezTo>
                <a:cubicBezTo>
                  <a:pt x="31" y="11"/>
                  <a:pt x="31" y="11"/>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9"/>
                  <a:pt x="31" y="9"/>
                  <a:pt x="31" y="9"/>
                </a:cubicBezTo>
                <a:cubicBezTo>
                  <a:pt x="31" y="9"/>
                  <a:pt x="31" y="9"/>
                  <a:pt x="31" y="9"/>
                </a:cubicBezTo>
                <a:cubicBezTo>
                  <a:pt x="31" y="9"/>
                  <a:pt x="32" y="9"/>
                  <a:pt x="32" y="9"/>
                </a:cubicBezTo>
                <a:cubicBezTo>
                  <a:pt x="32" y="9"/>
                  <a:pt x="32" y="9"/>
                  <a:pt x="32" y="9"/>
                </a:cubicBezTo>
                <a:cubicBezTo>
                  <a:pt x="32" y="8"/>
                  <a:pt x="32" y="8"/>
                  <a:pt x="32" y="8"/>
                </a:cubicBezTo>
                <a:cubicBezTo>
                  <a:pt x="32" y="8"/>
                  <a:pt x="32" y="8"/>
                  <a:pt x="32" y="8"/>
                </a:cubicBezTo>
                <a:cubicBezTo>
                  <a:pt x="32" y="8"/>
                  <a:pt x="32" y="8"/>
                  <a:pt x="32" y="7"/>
                </a:cubicBezTo>
                <a:cubicBezTo>
                  <a:pt x="32" y="7"/>
                  <a:pt x="32" y="7"/>
                  <a:pt x="32" y="7"/>
                </a:cubicBezTo>
                <a:cubicBezTo>
                  <a:pt x="32" y="8"/>
                  <a:pt x="32" y="8"/>
                  <a:pt x="32" y="8"/>
                </a:cubicBezTo>
                <a:cubicBezTo>
                  <a:pt x="32" y="7"/>
                  <a:pt x="32" y="7"/>
                  <a:pt x="32" y="7"/>
                </a:cubicBezTo>
                <a:cubicBezTo>
                  <a:pt x="32" y="7"/>
                  <a:pt x="32" y="7"/>
                  <a:pt x="32" y="7"/>
                </a:cubicBezTo>
                <a:cubicBezTo>
                  <a:pt x="32" y="7"/>
                  <a:pt x="32" y="7"/>
                  <a:pt x="32" y="7"/>
                </a:cubicBezTo>
                <a:cubicBezTo>
                  <a:pt x="32" y="7"/>
                  <a:pt x="32" y="7"/>
                  <a:pt x="32" y="7"/>
                </a:cubicBezTo>
                <a:cubicBezTo>
                  <a:pt x="34" y="7"/>
                  <a:pt x="34" y="7"/>
                  <a:pt x="34" y="7"/>
                </a:cubicBezTo>
                <a:cubicBezTo>
                  <a:pt x="34" y="7"/>
                  <a:pt x="34" y="7"/>
                  <a:pt x="34" y="7"/>
                </a:cubicBezTo>
                <a:cubicBezTo>
                  <a:pt x="34" y="7"/>
                  <a:pt x="34" y="7"/>
                  <a:pt x="34" y="7"/>
                </a:cubicBezTo>
                <a:cubicBezTo>
                  <a:pt x="34" y="7"/>
                  <a:pt x="34" y="7"/>
                  <a:pt x="34" y="7"/>
                </a:cubicBezTo>
                <a:cubicBezTo>
                  <a:pt x="34" y="7"/>
                  <a:pt x="34" y="6"/>
                  <a:pt x="34" y="6"/>
                </a:cubicBezTo>
                <a:cubicBezTo>
                  <a:pt x="34" y="6"/>
                  <a:pt x="35" y="6"/>
                  <a:pt x="35" y="6"/>
                </a:cubicBezTo>
                <a:cubicBezTo>
                  <a:pt x="35" y="6"/>
                  <a:pt x="35" y="6"/>
                  <a:pt x="35"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6" y="6"/>
                </a:cubicBezTo>
                <a:cubicBezTo>
                  <a:pt x="36" y="6"/>
                  <a:pt x="36" y="6"/>
                  <a:pt x="37" y="5"/>
                </a:cubicBezTo>
                <a:cubicBezTo>
                  <a:pt x="37" y="5"/>
                  <a:pt x="37" y="5"/>
                  <a:pt x="37" y="4"/>
                </a:cubicBezTo>
                <a:cubicBezTo>
                  <a:pt x="37" y="4"/>
                  <a:pt x="37" y="4"/>
                  <a:pt x="37" y="4"/>
                </a:cubicBezTo>
                <a:cubicBezTo>
                  <a:pt x="41" y="3"/>
                  <a:pt x="45" y="2"/>
                  <a:pt x="49" y="1"/>
                </a:cubicBezTo>
                <a:cubicBezTo>
                  <a:pt x="49" y="1"/>
                  <a:pt x="49" y="1"/>
                  <a:pt x="49" y="1"/>
                </a:cubicBezTo>
                <a:cubicBezTo>
                  <a:pt x="49" y="1"/>
                  <a:pt x="49" y="1"/>
                  <a:pt x="49" y="1"/>
                </a:cubicBezTo>
                <a:cubicBezTo>
                  <a:pt x="49" y="1"/>
                  <a:pt x="49" y="1"/>
                  <a:pt x="49" y="2"/>
                </a:cubicBezTo>
                <a:cubicBezTo>
                  <a:pt x="50" y="2"/>
                  <a:pt x="50" y="2"/>
                  <a:pt x="50" y="2"/>
                </a:cubicBezTo>
                <a:cubicBezTo>
                  <a:pt x="50" y="3"/>
                  <a:pt x="50" y="3"/>
                  <a:pt x="50" y="3"/>
                </a:cubicBezTo>
                <a:cubicBezTo>
                  <a:pt x="50" y="3"/>
                  <a:pt x="50" y="3"/>
                  <a:pt x="50" y="4"/>
                </a:cubicBezTo>
                <a:cubicBezTo>
                  <a:pt x="50" y="4"/>
                  <a:pt x="50" y="4"/>
                  <a:pt x="50" y="4"/>
                </a:cubicBezTo>
                <a:cubicBezTo>
                  <a:pt x="49" y="4"/>
                  <a:pt x="49" y="4"/>
                  <a:pt x="49" y="4"/>
                </a:cubicBezTo>
                <a:cubicBezTo>
                  <a:pt x="49" y="4"/>
                  <a:pt x="49" y="4"/>
                  <a:pt x="49" y="4"/>
                </a:cubicBezTo>
                <a:cubicBezTo>
                  <a:pt x="49" y="5"/>
                  <a:pt x="49" y="5"/>
                  <a:pt x="48" y="5"/>
                </a:cubicBezTo>
                <a:cubicBezTo>
                  <a:pt x="48" y="5"/>
                  <a:pt x="48" y="5"/>
                  <a:pt x="48" y="5"/>
                </a:cubicBezTo>
                <a:cubicBezTo>
                  <a:pt x="48" y="6"/>
                  <a:pt x="48" y="6"/>
                  <a:pt x="48" y="6"/>
                </a:cubicBezTo>
                <a:cubicBezTo>
                  <a:pt x="48" y="6"/>
                  <a:pt x="48" y="6"/>
                  <a:pt x="48" y="6"/>
                </a:cubicBezTo>
                <a:cubicBezTo>
                  <a:pt x="48" y="6"/>
                  <a:pt x="48" y="6"/>
                  <a:pt x="48" y="6"/>
                </a:cubicBezTo>
                <a:cubicBezTo>
                  <a:pt x="48" y="7"/>
                  <a:pt x="49" y="7"/>
                  <a:pt x="49" y="7"/>
                </a:cubicBezTo>
                <a:cubicBezTo>
                  <a:pt x="49" y="7"/>
                  <a:pt x="49" y="8"/>
                  <a:pt x="50" y="8"/>
                </a:cubicBezTo>
                <a:cubicBezTo>
                  <a:pt x="50" y="8"/>
                  <a:pt x="50" y="8"/>
                  <a:pt x="50" y="8"/>
                </a:cubicBezTo>
                <a:cubicBezTo>
                  <a:pt x="52" y="8"/>
                  <a:pt x="52" y="8"/>
                  <a:pt x="52" y="8"/>
                </a:cubicBezTo>
                <a:cubicBezTo>
                  <a:pt x="52" y="8"/>
                  <a:pt x="52" y="8"/>
                  <a:pt x="52" y="8"/>
                </a:cubicBezTo>
                <a:cubicBezTo>
                  <a:pt x="52" y="8"/>
                  <a:pt x="52" y="8"/>
                  <a:pt x="52" y="8"/>
                </a:cubicBezTo>
                <a:cubicBezTo>
                  <a:pt x="53" y="8"/>
                  <a:pt x="53" y="8"/>
                  <a:pt x="53" y="7"/>
                </a:cubicBezTo>
                <a:cubicBezTo>
                  <a:pt x="53" y="7"/>
                  <a:pt x="53" y="7"/>
                  <a:pt x="53" y="7"/>
                </a:cubicBezTo>
                <a:cubicBezTo>
                  <a:pt x="53" y="7"/>
                  <a:pt x="53" y="7"/>
                  <a:pt x="53" y="7"/>
                </a:cubicBezTo>
                <a:cubicBezTo>
                  <a:pt x="53" y="6"/>
                  <a:pt x="53" y="6"/>
                  <a:pt x="53" y="6"/>
                </a:cubicBezTo>
                <a:cubicBezTo>
                  <a:pt x="53" y="6"/>
                  <a:pt x="53" y="6"/>
                  <a:pt x="53" y="6"/>
                </a:cubicBezTo>
                <a:cubicBezTo>
                  <a:pt x="53" y="6"/>
                  <a:pt x="53" y="6"/>
                  <a:pt x="53" y="6"/>
                </a:cubicBezTo>
                <a:cubicBezTo>
                  <a:pt x="53" y="6"/>
                  <a:pt x="54" y="6"/>
                  <a:pt x="54" y="6"/>
                </a:cubicBezTo>
                <a:cubicBezTo>
                  <a:pt x="54" y="6"/>
                  <a:pt x="54" y="6"/>
                  <a:pt x="54" y="6"/>
                </a:cubicBezTo>
                <a:cubicBezTo>
                  <a:pt x="54" y="6"/>
                  <a:pt x="54" y="6"/>
                  <a:pt x="54" y="6"/>
                </a:cubicBezTo>
                <a:cubicBezTo>
                  <a:pt x="55" y="6"/>
                  <a:pt x="55" y="6"/>
                  <a:pt x="55" y="6"/>
                </a:cubicBezTo>
                <a:cubicBezTo>
                  <a:pt x="55" y="6"/>
                  <a:pt x="56" y="6"/>
                  <a:pt x="56" y="5"/>
                </a:cubicBezTo>
                <a:cubicBezTo>
                  <a:pt x="56" y="5"/>
                  <a:pt x="56" y="5"/>
                  <a:pt x="56" y="5"/>
                </a:cubicBezTo>
                <a:cubicBezTo>
                  <a:pt x="56" y="5"/>
                  <a:pt x="56" y="5"/>
                  <a:pt x="56" y="5"/>
                </a:cubicBezTo>
                <a:cubicBezTo>
                  <a:pt x="56" y="5"/>
                  <a:pt x="56" y="5"/>
                  <a:pt x="56" y="5"/>
                </a:cubicBezTo>
                <a:cubicBezTo>
                  <a:pt x="56" y="5"/>
                  <a:pt x="56" y="5"/>
                  <a:pt x="57" y="5"/>
                </a:cubicBezTo>
                <a:cubicBezTo>
                  <a:pt x="57" y="5"/>
                  <a:pt x="57" y="5"/>
                  <a:pt x="57" y="4"/>
                </a:cubicBezTo>
                <a:cubicBezTo>
                  <a:pt x="57" y="4"/>
                  <a:pt x="57" y="4"/>
                  <a:pt x="57" y="4"/>
                </a:cubicBezTo>
                <a:cubicBezTo>
                  <a:pt x="58" y="4"/>
                  <a:pt x="58" y="4"/>
                  <a:pt x="58" y="4"/>
                </a:cubicBezTo>
                <a:cubicBezTo>
                  <a:pt x="58" y="4"/>
                  <a:pt x="58" y="4"/>
                  <a:pt x="58" y="4"/>
                </a:cubicBezTo>
                <a:cubicBezTo>
                  <a:pt x="58" y="4"/>
                  <a:pt x="59" y="4"/>
                  <a:pt x="59" y="4"/>
                </a:cubicBezTo>
                <a:cubicBezTo>
                  <a:pt x="59" y="4"/>
                  <a:pt x="59" y="4"/>
                  <a:pt x="59" y="4"/>
                </a:cubicBezTo>
                <a:cubicBezTo>
                  <a:pt x="59" y="4"/>
                  <a:pt x="59" y="4"/>
                  <a:pt x="59" y="4"/>
                </a:cubicBezTo>
                <a:cubicBezTo>
                  <a:pt x="59" y="4"/>
                  <a:pt x="59" y="4"/>
                  <a:pt x="59" y="4"/>
                </a:cubicBezTo>
                <a:cubicBezTo>
                  <a:pt x="59" y="4"/>
                  <a:pt x="59" y="4"/>
                  <a:pt x="59" y="4"/>
                </a:cubicBezTo>
                <a:cubicBezTo>
                  <a:pt x="59" y="3"/>
                  <a:pt x="59" y="3"/>
                  <a:pt x="59" y="3"/>
                </a:cubicBezTo>
                <a:cubicBezTo>
                  <a:pt x="59" y="3"/>
                  <a:pt x="59" y="3"/>
                  <a:pt x="59" y="3"/>
                </a:cubicBezTo>
                <a:cubicBezTo>
                  <a:pt x="59" y="3"/>
                  <a:pt x="59" y="3"/>
                  <a:pt x="59" y="3"/>
                </a:cubicBezTo>
                <a:cubicBezTo>
                  <a:pt x="59" y="2"/>
                  <a:pt x="59" y="2"/>
                  <a:pt x="59" y="2"/>
                </a:cubicBezTo>
                <a:cubicBezTo>
                  <a:pt x="59" y="2"/>
                  <a:pt x="59" y="2"/>
                  <a:pt x="60" y="1"/>
                </a:cubicBezTo>
                <a:cubicBezTo>
                  <a:pt x="60" y="1"/>
                  <a:pt x="60" y="1"/>
                  <a:pt x="60" y="1"/>
                </a:cubicBezTo>
                <a:cubicBezTo>
                  <a:pt x="60" y="1"/>
                  <a:pt x="60" y="1"/>
                  <a:pt x="60" y="1"/>
                </a:cubicBezTo>
                <a:cubicBezTo>
                  <a:pt x="60" y="0"/>
                  <a:pt x="60" y="0"/>
                  <a:pt x="60" y="0"/>
                </a:cubicBezTo>
                <a:cubicBezTo>
                  <a:pt x="68" y="1"/>
                  <a:pt x="75" y="3"/>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6"/>
                  <a:pt x="82" y="6"/>
                  <a:pt x="82" y="6"/>
                </a:cubicBezTo>
                <a:cubicBezTo>
                  <a:pt x="82" y="7"/>
                  <a:pt x="82" y="7"/>
                  <a:pt x="82" y="7"/>
                </a:cubicBezTo>
                <a:cubicBezTo>
                  <a:pt x="82" y="7"/>
                  <a:pt x="82" y="7"/>
                  <a:pt x="82" y="7"/>
                </a:cubicBezTo>
                <a:cubicBezTo>
                  <a:pt x="82" y="7"/>
                  <a:pt x="82" y="7"/>
                  <a:pt x="82" y="7"/>
                </a:cubicBezTo>
                <a:cubicBezTo>
                  <a:pt x="82" y="7"/>
                  <a:pt x="82" y="7"/>
                  <a:pt x="82" y="7"/>
                </a:cubicBezTo>
                <a:cubicBezTo>
                  <a:pt x="82" y="7"/>
                  <a:pt x="82" y="7"/>
                  <a:pt x="82" y="7"/>
                </a:cubicBezTo>
                <a:cubicBezTo>
                  <a:pt x="82" y="8"/>
                  <a:pt x="82" y="8"/>
                  <a:pt x="82" y="8"/>
                </a:cubicBezTo>
                <a:cubicBezTo>
                  <a:pt x="82" y="8"/>
                  <a:pt x="82" y="8"/>
                  <a:pt x="82" y="8"/>
                </a:cubicBezTo>
                <a:cubicBezTo>
                  <a:pt x="82" y="8"/>
                  <a:pt x="82" y="9"/>
                  <a:pt x="82" y="9"/>
                </a:cubicBezTo>
                <a:cubicBezTo>
                  <a:pt x="82" y="9"/>
                  <a:pt x="82" y="9"/>
                  <a:pt x="82" y="9"/>
                </a:cubicBezTo>
                <a:cubicBezTo>
                  <a:pt x="83" y="9"/>
                  <a:pt x="83" y="10"/>
                  <a:pt x="83" y="10"/>
                </a:cubicBezTo>
                <a:cubicBezTo>
                  <a:pt x="83" y="10"/>
                  <a:pt x="83" y="10"/>
                  <a:pt x="83" y="10"/>
                </a:cubicBezTo>
                <a:cubicBezTo>
                  <a:pt x="83" y="10"/>
                  <a:pt x="83" y="10"/>
                  <a:pt x="83" y="10"/>
                </a:cubicBezTo>
                <a:cubicBezTo>
                  <a:pt x="83" y="10"/>
                  <a:pt x="83" y="10"/>
                  <a:pt x="83" y="10"/>
                </a:cubicBezTo>
                <a:cubicBezTo>
                  <a:pt x="83" y="10"/>
                  <a:pt x="83" y="10"/>
                  <a:pt x="83" y="10"/>
                </a:cubicBezTo>
                <a:cubicBezTo>
                  <a:pt x="83" y="11"/>
                  <a:pt x="83" y="11"/>
                  <a:pt x="83" y="11"/>
                </a:cubicBezTo>
                <a:cubicBezTo>
                  <a:pt x="83" y="10"/>
                  <a:pt x="83" y="10"/>
                  <a:pt x="83" y="10"/>
                </a:cubicBezTo>
                <a:cubicBezTo>
                  <a:pt x="81" y="10"/>
                  <a:pt x="81" y="10"/>
                  <a:pt x="81" y="10"/>
                </a:cubicBezTo>
                <a:cubicBezTo>
                  <a:pt x="81" y="10"/>
                  <a:pt x="81" y="10"/>
                  <a:pt x="81" y="10"/>
                </a:cubicBezTo>
                <a:cubicBezTo>
                  <a:pt x="81" y="10"/>
                  <a:pt x="81" y="10"/>
                  <a:pt x="81" y="10"/>
                </a:cubicBezTo>
                <a:cubicBezTo>
                  <a:pt x="81" y="10"/>
                  <a:pt x="81" y="11"/>
                  <a:pt x="81" y="11"/>
                </a:cubicBezTo>
                <a:cubicBezTo>
                  <a:pt x="81" y="11"/>
                  <a:pt x="81" y="11"/>
                  <a:pt x="81" y="11"/>
                </a:cubicBezTo>
                <a:cubicBezTo>
                  <a:pt x="81" y="11"/>
                  <a:pt x="81" y="11"/>
                  <a:pt x="81" y="11"/>
                </a:cubicBezTo>
                <a:cubicBezTo>
                  <a:pt x="80" y="11"/>
                  <a:pt x="80" y="11"/>
                  <a:pt x="80" y="11"/>
                </a:cubicBezTo>
                <a:cubicBezTo>
                  <a:pt x="80" y="11"/>
                  <a:pt x="80" y="11"/>
                  <a:pt x="80" y="11"/>
                </a:cubicBezTo>
                <a:cubicBezTo>
                  <a:pt x="80" y="11"/>
                  <a:pt x="80" y="11"/>
                  <a:pt x="80" y="11"/>
                </a:cubicBezTo>
                <a:cubicBezTo>
                  <a:pt x="79" y="11"/>
                  <a:pt x="79" y="11"/>
                  <a:pt x="79" y="11"/>
                </a:cubicBezTo>
                <a:cubicBezTo>
                  <a:pt x="79" y="11"/>
                  <a:pt x="79" y="11"/>
                  <a:pt x="79" y="11"/>
                </a:cubicBezTo>
                <a:cubicBezTo>
                  <a:pt x="79" y="11"/>
                  <a:pt x="79" y="11"/>
                  <a:pt x="79" y="11"/>
                </a:cubicBezTo>
                <a:cubicBezTo>
                  <a:pt x="79" y="11"/>
                  <a:pt x="79" y="11"/>
                  <a:pt x="79" y="11"/>
                </a:cubicBezTo>
                <a:cubicBezTo>
                  <a:pt x="78" y="11"/>
                  <a:pt x="78" y="11"/>
                  <a:pt x="78" y="12"/>
                </a:cubicBezTo>
                <a:cubicBezTo>
                  <a:pt x="77" y="12"/>
                  <a:pt x="77" y="12"/>
                  <a:pt x="77" y="13"/>
                </a:cubicBezTo>
                <a:cubicBezTo>
                  <a:pt x="77" y="13"/>
                  <a:pt x="77" y="13"/>
                  <a:pt x="77" y="13"/>
                </a:cubicBezTo>
                <a:cubicBezTo>
                  <a:pt x="77" y="13"/>
                  <a:pt x="77" y="13"/>
                  <a:pt x="77" y="13"/>
                </a:cubicBezTo>
                <a:cubicBezTo>
                  <a:pt x="77" y="13"/>
                  <a:pt x="76" y="13"/>
                  <a:pt x="76" y="14"/>
                </a:cubicBezTo>
                <a:cubicBezTo>
                  <a:pt x="76" y="14"/>
                  <a:pt x="76" y="14"/>
                  <a:pt x="76" y="14"/>
                </a:cubicBezTo>
                <a:cubicBezTo>
                  <a:pt x="76" y="14"/>
                  <a:pt x="76" y="14"/>
                  <a:pt x="76" y="14"/>
                </a:cubicBezTo>
                <a:cubicBezTo>
                  <a:pt x="77" y="15"/>
                  <a:pt x="77" y="16"/>
                  <a:pt x="78" y="16"/>
                </a:cubicBezTo>
                <a:cubicBezTo>
                  <a:pt x="78" y="16"/>
                  <a:pt x="78" y="17"/>
                  <a:pt x="79" y="17"/>
                </a:cubicBezTo>
                <a:cubicBezTo>
                  <a:pt x="79" y="18"/>
                  <a:pt x="80" y="19"/>
                  <a:pt x="80" y="20"/>
                </a:cubicBezTo>
                <a:cubicBezTo>
                  <a:pt x="80" y="20"/>
                  <a:pt x="80" y="20"/>
                  <a:pt x="80" y="20"/>
                </a:cubicBezTo>
                <a:cubicBezTo>
                  <a:pt x="81" y="20"/>
                  <a:pt x="81" y="20"/>
                  <a:pt x="81" y="20"/>
                </a:cubicBezTo>
                <a:cubicBezTo>
                  <a:pt x="81" y="20"/>
                  <a:pt x="81" y="20"/>
                  <a:pt x="81" y="19"/>
                </a:cubicBezTo>
                <a:cubicBezTo>
                  <a:pt x="81" y="19"/>
                  <a:pt x="81" y="19"/>
                  <a:pt x="81" y="19"/>
                </a:cubicBezTo>
                <a:cubicBezTo>
                  <a:pt x="81" y="19"/>
                  <a:pt x="81" y="19"/>
                  <a:pt x="81" y="19"/>
                </a:cubicBezTo>
                <a:cubicBezTo>
                  <a:pt x="81" y="19"/>
                  <a:pt x="81" y="19"/>
                  <a:pt x="81" y="19"/>
                </a:cubicBezTo>
                <a:cubicBezTo>
                  <a:pt x="83" y="19"/>
                  <a:pt x="83" y="19"/>
                  <a:pt x="83" y="19"/>
                </a:cubicBezTo>
                <a:cubicBezTo>
                  <a:pt x="83" y="19"/>
                  <a:pt x="83" y="19"/>
                  <a:pt x="83" y="19"/>
                </a:cubicBezTo>
                <a:cubicBezTo>
                  <a:pt x="83" y="19"/>
                  <a:pt x="83" y="19"/>
                  <a:pt x="83" y="19"/>
                </a:cubicBezTo>
                <a:cubicBezTo>
                  <a:pt x="83" y="19"/>
                  <a:pt x="83" y="19"/>
                  <a:pt x="83" y="18"/>
                </a:cubicBezTo>
                <a:cubicBezTo>
                  <a:pt x="83" y="18"/>
                  <a:pt x="84" y="18"/>
                  <a:pt x="84" y="18"/>
                </a:cubicBezTo>
                <a:cubicBezTo>
                  <a:pt x="84" y="18"/>
                  <a:pt x="84" y="18"/>
                  <a:pt x="84" y="18"/>
                </a:cubicBezTo>
                <a:cubicBezTo>
                  <a:pt x="84" y="18"/>
                  <a:pt x="84" y="18"/>
                  <a:pt x="84" y="19"/>
                </a:cubicBezTo>
                <a:cubicBezTo>
                  <a:pt x="84" y="19"/>
                  <a:pt x="84" y="19"/>
                  <a:pt x="84" y="19"/>
                </a:cubicBezTo>
                <a:cubicBezTo>
                  <a:pt x="84" y="19"/>
                  <a:pt x="85" y="19"/>
                  <a:pt x="85" y="19"/>
                </a:cubicBezTo>
                <a:cubicBezTo>
                  <a:pt x="85" y="19"/>
                  <a:pt x="85" y="19"/>
                  <a:pt x="85" y="19"/>
                </a:cubicBezTo>
                <a:cubicBezTo>
                  <a:pt x="85" y="19"/>
                  <a:pt x="85" y="19"/>
                  <a:pt x="85" y="19"/>
                </a:cubicBezTo>
                <a:cubicBezTo>
                  <a:pt x="85" y="19"/>
                  <a:pt x="85" y="19"/>
                  <a:pt x="85" y="19"/>
                </a:cubicBezTo>
                <a:cubicBezTo>
                  <a:pt x="85" y="19"/>
                  <a:pt x="86" y="19"/>
                  <a:pt x="86" y="19"/>
                </a:cubicBezTo>
                <a:cubicBezTo>
                  <a:pt x="86" y="19"/>
                  <a:pt x="86" y="19"/>
                  <a:pt x="86" y="20"/>
                </a:cubicBezTo>
                <a:cubicBezTo>
                  <a:pt x="86" y="20"/>
                  <a:pt x="86" y="20"/>
                  <a:pt x="86" y="20"/>
                </a:cubicBezTo>
                <a:cubicBezTo>
                  <a:pt x="86" y="20"/>
                  <a:pt x="86" y="20"/>
                  <a:pt x="86" y="20"/>
                </a:cubicBezTo>
                <a:cubicBezTo>
                  <a:pt x="87" y="20"/>
                  <a:pt x="87" y="20"/>
                  <a:pt x="87" y="20"/>
                </a:cubicBezTo>
                <a:cubicBezTo>
                  <a:pt x="87" y="20"/>
                  <a:pt x="87" y="20"/>
                  <a:pt x="87" y="20"/>
                </a:cubicBezTo>
                <a:cubicBezTo>
                  <a:pt x="87" y="20"/>
                  <a:pt x="87" y="20"/>
                  <a:pt x="87" y="20"/>
                </a:cubicBezTo>
                <a:cubicBezTo>
                  <a:pt x="87" y="20"/>
                  <a:pt x="87" y="20"/>
                  <a:pt x="87" y="20"/>
                </a:cubicBezTo>
                <a:cubicBezTo>
                  <a:pt x="88" y="20"/>
                  <a:pt x="88" y="20"/>
                  <a:pt x="88" y="21"/>
                </a:cubicBezTo>
                <a:cubicBezTo>
                  <a:pt x="88" y="21"/>
                  <a:pt x="88" y="21"/>
                  <a:pt x="88" y="21"/>
                </a:cubicBezTo>
                <a:cubicBezTo>
                  <a:pt x="88" y="23"/>
                  <a:pt x="88" y="23"/>
                  <a:pt x="88" y="23"/>
                </a:cubicBezTo>
                <a:cubicBezTo>
                  <a:pt x="89" y="23"/>
                  <a:pt x="89" y="23"/>
                  <a:pt x="89" y="23"/>
                </a:cubicBezTo>
                <a:cubicBezTo>
                  <a:pt x="89" y="23"/>
                  <a:pt x="89" y="23"/>
                  <a:pt x="89" y="23"/>
                </a:cubicBezTo>
                <a:cubicBezTo>
                  <a:pt x="89" y="23"/>
                  <a:pt x="89" y="23"/>
                  <a:pt x="89" y="23"/>
                </a:cubicBezTo>
                <a:cubicBezTo>
                  <a:pt x="89" y="23"/>
                  <a:pt x="89" y="23"/>
                  <a:pt x="89" y="23"/>
                </a:cubicBezTo>
                <a:cubicBezTo>
                  <a:pt x="89" y="24"/>
                  <a:pt x="89" y="24"/>
                  <a:pt x="89" y="24"/>
                </a:cubicBezTo>
                <a:cubicBezTo>
                  <a:pt x="90" y="24"/>
                  <a:pt x="90" y="24"/>
                  <a:pt x="90" y="24"/>
                </a:cubicBezTo>
                <a:cubicBezTo>
                  <a:pt x="90" y="23"/>
                  <a:pt x="90" y="23"/>
                  <a:pt x="90" y="23"/>
                </a:cubicBezTo>
                <a:cubicBezTo>
                  <a:pt x="90" y="23"/>
                  <a:pt x="90" y="23"/>
                  <a:pt x="90" y="23"/>
                </a:cubicBezTo>
                <a:cubicBezTo>
                  <a:pt x="90" y="23"/>
                  <a:pt x="90" y="23"/>
                  <a:pt x="90" y="23"/>
                </a:cubicBezTo>
                <a:cubicBezTo>
                  <a:pt x="90" y="23"/>
                  <a:pt x="91" y="22"/>
                  <a:pt x="91" y="22"/>
                </a:cubicBezTo>
                <a:cubicBezTo>
                  <a:pt x="91" y="22"/>
                  <a:pt x="91" y="22"/>
                  <a:pt x="91" y="22"/>
                </a:cubicBezTo>
                <a:cubicBezTo>
                  <a:pt x="91" y="20"/>
                  <a:pt x="91" y="20"/>
                  <a:pt x="91" y="20"/>
                </a:cubicBezTo>
                <a:cubicBezTo>
                  <a:pt x="91" y="20"/>
                  <a:pt x="90" y="20"/>
                  <a:pt x="90" y="20"/>
                </a:cubicBezTo>
                <a:cubicBezTo>
                  <a:pt x="90" y="20"/>
                  <a:pt x="90" y="20"/>
                  <a:pt x="90" y="20"/>
                </a:cubicBezTo>
                <a:cubicBezTo>
                  <a:pt x="90" y="19"/>
                  <a:pt x="90" y="19"/>
                  <a:pt x="89" y="19"/>
                </a:cubicBezTo>
                <a:cubicBezTo>
                  <a:pt x="89" y="19"/>
                  <a:pt x="89" y="19"/>
                  <a:pt x="89" y="19"/>
                </a:cubicBezTo>
                <a:cubicBezTo>
                  <a:pt x="89"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0" y="19"/>
                </a:cubicBezTo>
                <a:cubicBezTo>
                  <a:pt x="90" y="19"/>
                  <a:pt x="90" y="19"/>
                  <a:pt x="91" y="19"/>
                </a:cubicBezTo>
                <a:cubicBezTo>
                  <a:pt x="91" y="19"/>
                  <a:pt x="91" y="19"/>
                  <a:pt x="91" y="19"/>
                </a:cubicBezTo>
                <a:cubicBezTo>
                  <a:pt x="91" y="19"/>
                  <a:pt x="91" y="19"/>
                  <a:pt x="91" y="19"/>
                </a:cubicBezTo>
                <a:cubicBezTo>
                  <a:pt x="91" y="19"/>
                  <a:pt x="91" y="19"/>
                  <a:pt x="91" y="19"/>
                </a:cubicBezTo>
                <a:cubicBezTo>
                  <a:pt x="91" y="20"/>
                  <a:pt x="91" y="20"/>
                  <a:pt x="91" y="20"/>
                </a:cubicBezTo>
                <a:cubicBezTo>
                  <a:pt x="91" y="20"/>
                  <a:pt x="91" y="20"/>
                  <a:pt x="91" y="20"/>
                </a:cubicBezTo>
                <a:cubicBezTo>
                  <a:pt x="91" y="21"/>
                  <a:pt x="92" y="21"/>
                  <a:pt x="92" y="21"/>
                </a:cubicBezTo>
                <a:cubicBezTo>
                  <a:pt x="92" y="21"/>
                  <a:pt x="92" y="21"/>
                  <a:pt x="92" y="21"/>
                </a:cubicBezTo>
                <a:cubicBezTo>
                  <a:pt x="92" y="21"/>
                  <a:pt x="92" y="21"/>
                  <a:pt x="92" y="21"/>
                </a:cubicBezTo>
                <a:cubicBezTo>
                  <a:pt x="92" y="21"/>
                  <a:pt x="92" y="21"/>
                  <a:pt x="92" y="21"/>
                </a:cubicBezTo>
                <a:cubicBezTo>
                  <a:pt x="92" y="21"/>
                  <a:pt x="92" y="21"/>
                  <a:pt x="92" y="21"/>
                </a:cubicBezTo>
                <a:cubicBezTo>
                  <a:pt x="92" y="21"/>
                  <a:pt x="92" y="22"/>
                  <a:pt x="93" y="22"/>
                </a:cubicBezTo>
                <a:cubicBezTo>
                  <a:pt x="93" y="22"/>
                  <a:pt x="93" y="22"/>
                  <a:pt x="93" y="22"/>
                </a:cubicBezTo>
                <a:cubicBezTo>
                  <a:pt x="93" y="22"/>
                  <a:pt x="93" y="22"/>
                  <a:pt x="93" y="22"/>
                </a:cubicBezTo>
                <a:cubicBezTo>
                  <a:pt x="93" y="22"/>
                  <a:pt x="93" y="22"/>
                  <a:pt x="93" y="22"/>
                </a:cubicBezTo>
                <a:cubicBezTo>
                  <a:pt x="93" y="22"/>
                  <a:pt x="94" y="22"/>
                  <a:pt x="94" y="22"/>
                </a:cubicBezTo>
                <a:cubicBezTo>
                  <a:pt x="94" y="21"/>
                  <a:pt x="94" y="21"/>
                  <a:pt x="94" y="21"/>
                </a:cubicBezTo>
                <a:cubicBezTo>
                  <a:pt x="94" y="21"/>
                  <a:pt x="94" y="21"/>
                  <a:pt x="94" y="21"/>
                </a:cubicBezTo>
                <a:cubicBezTo>
                  <a:pt x="94" y="21"/>
                  <a:pt x="94" y="20"/>
                  <a:pt x="94" y="20"/>
                </a:cubicBezTo>
                <a:cubicBezTo>
                  <a:pt x="94" y="19"/>
                  <a:pt x="94" y="18"/>
                  <a:pt x="93" y="18"/>
                </a:cubicBezTo>
                <a:cubicBezTo>
                  <a:pt x="93" y="17"/>
                  <a:pt x="93" y="17"/>
                  <a:pt x="93" y="17"/>
                </a:cubicBezTo>
                <a:cubicBezTo>
                  <a:pt x="93" y="17"/>
                  <a:pt x="93" y="17"/>
                  <a:pt x="93" y="17"/>
                </a:cubicBezTo>
                <a:cubicBezTo>
                  <a:pt x="93" y="17"/>
                  <a:pt x="93" y="17"/>
                  <a:pt x="93" y="17"/>
                </a:cubicBezTo>
                <a:cubicBezTo>
                  <a:pt x="93" y="17"/>
                  <a:pt x="93" y="17"/>
                  <a:pt x="93" y="16"/>
                </a:cubicBezTo>
                <a:cubicBezTo>
                  <a:pt x="93" y="16"/>
                  <a:pt x="93" y="16"/>
                  <a:pt x="93" y="16"/>
                </a:cubicBezTo>
                <a:cubicBezTo>
                  <a:pt x="93" y="16"/>
                  <a:pt x="93" y="16"/>
                  <a:pt x="93" y="16"/>
                </a:cubicBezTo>
                <a:cubicBezTo>
                  <a:pt x="94" y="16"/>
                  <a:pt x="94" y="16"/>
                  <a:pt x="94" y="17"/>
                </a:cubicBezTo>
                <a:cubicBezTo>
                  <a:pt x="95" y="17"/>
                  <a:pt x="95" y="17"/>
                  <a:pt x="95" y="17"/>
                </a:cubicBezTo>
                <a:cubicBezTo>
                  <a:pt x="95" y="17"/>
                  <a:pt x="95" y="17"/>
                  <a:pt x="95" y="17"/>
                </a:cubicBezTo>
                <a:cubicBezTo>
                  <a:pt x="95" y="17"/>
                  <a:pt x="95" y="17"/>
                  <a:pt x="96" y="17"/>
                </a:cubicBezTo>
                <a:cubicBezTo>
                  <a:pt x="96" y="17"/>
                  <a:pt x="96" y="17"/>
                  <a:pt x="96" y="17"/>
                </a:cubicBezTo>
                <a:cubicBezTo>
                  <a:pt x="96" y="17"/>
                  <a:pt x="96" y="18"/>
                  <a:pt x="96" y="18"/>
                </a:cubicBezTo>
                <a:cubicBezTo>
                  <a:pt x="96" y="18"/>
                  <a:pt x="96" y="18"/>
                  <a:pt x="96" y="18"/>
                </a:cubicBezTo>
                <a:cubicBezTo>
                  <a:pt x="97" y="18"/>
                  <a:pt x="97" y="18"/>
                  <a:pt x="97" y="19"/>
                </a:cubicBezTo>
                <a:cubicBezTo>
                  <a:pt x="97" y="19"/>
                  <a:pt x="97" y="19"/>
                  <a:pt x="97" y="19"/>
                </a:cubicBezTo>
                <a:cubicBezTo>
                  <a:pt x="97" y="19"/>
                  <a:pt x="97" y="19"/>
                  <a:pt x="97" y="19"/>
                </a:cubicBezTo>
                <a:cubicBezTo>
                  <a:pt x="96" y="19"/>
                  <a:pt x="96" y="19"/>
                  <a:pt x="96" y="19"/>
                </a:cubicBezTo>
                <a:cubicBezTo>
                  <a:pt x="96" y="19"/>
                  <a:pt x="96" y="19"/>
                  <a:pt x="96" y="20"/>
                </a:cubicBezTo>
                <a:cubicBezTo>
                  <a:pt x="96" y="20"/>
                  <a:pt x="96" y="20"/>
                  <a:pt x="96" y="20"/>
                </a:cubicBezTo>
                <a:cubicBezTo>
                  <a:pt x="96" y="20"/>
                  <a:pt x="96" y="20"/>
                  <a:pt x="96" y="20"/>
                </a:cubicBezTo>
                <a:cubicBezTo>
                  <a:pt x="96" y="20"/>
                  <a:pt x="96" y="20"/>
                  <a:pt x="96" y="20"/>
                </a:cubicBezTo>
                <a:cubicBezTo>
                  <a:pt x="95" y="20"/>
                  <a:pt x="95" y="20"/>
                  <a:pt x="95" y="20"/>
                </a:cubicBezTo>
                <a:cubicBezTo>
                  <a:pt x="95" y="20"/>
                  <a:pt x="95" y="20"/>
                  <a:pt x="95" y="20"/>
                </a:cubicBezTo>
                <a:cubicBezTo>
                  <a:pt x="95" y="21"/>
                  <a:pt x="95" y="21"/>
                  <a:pt x="96" y="21"/>
                </a:cubicBezTo>
                <a:cubicBezTo>
                  <a:pt x="96" y="22"/>
                  <a:pt x="96" y="22"/>
                  <a:pt x="96" y="22"/>
                </a:cubicBezTo>
                <a:cubicBezTo>
                  <a:pt x="96" y="22"/>
                  <a:pt x="96" y="22"/>
                  <a:pt x="96" y="22"/>
                </a:cubicBezTo>
                <a:cubicBezTo>
                  <a:pt x="96" y="22"/>
                  <a:pt x="96" y="22"/>
                  <a:pt x="96" y="22"/>
                </a:cubicBezTo>
                <a:cubicBezTo>
                  <a:pt x="96" y="22"/>
                  <a:pt x="96" y="22"/>
                  <a:pt x="96" y="22"/>
                </a:cubicBezTo>
                <a:cubicBezTo>
                  <a:pt x="96" y="22"/>
                  <a:pt x="96" y="23"/>
                  <a:pt x="97" y="23"/>
                </a:cubicBezTo>
                <a:cubicBezTo>
                  <a:pt x="97" y="23"/>
                  <a:pt x="97" y="23"/>
                  <a:pt x="97" y="23"/>
                </a:cubicBezTo>
                <a:cubicBezTo>
                  <a:pt x="97" y="23"/>
                  <a:pt x="97" y="23"/>
                  <a:pt x="97" y="23"/>
                </a:cubicBezTo>
                <a:cubicBezTo>
                  <a:pt x="97" y="23"/>
                  <a:pt x="97" y="23"/>
                  <a:pt x="97" y="23"/>
                </a:cubicBezTo>
                <a:cubicBezTo>
                  <a:pt x="97" y="23"/>
                  <a:pt x="97" y="23"/>
                  <a:pt x="97" y="23"/>
                </a:cubicBezTo>
                <a:cubicBezTo>
                  <a:pt x="98" y="24"/>
                  <a:pt x="98" y="24"/>
                  <a:pt x="98" y="24"/>
                </a:cubicBezTo>
                <a:cubicBezTo>
                  <a:pt x="98" y="24"/>
                  <a:pt x="98" y="24"/>
                  <a:pt x="98" y="24"/>
                </a:cubicBezTo>
                <a:cubicBezTo>
                  <a:pt x="98" y="24"/>
                  <a:pt x="99" y="24"/>
                  <a:pt x="99" y="24"/>
                </a:cubicBezTo>
                <a:cubicBezTo>
                  <a:pt x="99" y="24"/>
                  <a:pt x="99" y="24"/>
                  <a:pt x="99" y="24"/>
                </a:cubicBezTo>
                <a:cubicBezTo>
                  <a:pt x="99" y="24"/>
                  <a:pt x="99" y="24"/>
                  <a:pt x="99" y="24"/>
                </a:cubicBezTo>
                <a:cubicBezTo>
                  <a:pt x="99" y="24"/>
                  <a:pt x="99" y="24"/>
                  <a:pt x="99" y="24"/>
                </a:cubicBezTo>
                <a:cubicBezTo>
                  <a:pt x="99" y="24"/>
                  <a:pt x="99" y="23"/>
                  <a:pt x="100" y="23"/>
                </a:cubicBezTo>
                <a:cubicBezTo>
                  <a:pt x="100" y="23"/>
                  <a:pt x="100" y="23"/>
                  <a:pt x="100" y="23"/>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4"/>
                  <a:pt x="100" y="24"/>
                  <a:pt x="100" y="24"/>
                </a:cubicBezTo>
                <a:cubicBezTo>
                  <a:pt x="100" y="25"/>
                  <a:pt x="100" y="25"/>
                  <a:pt x="100" y="25"/>
                </a:cubicBezTo>
                <a:cubicBezTo>
                  <a:pt x="100" y="25"/>
                  <a:pt x="100" y="25"/>
                  <a:pt x="100" y="25"/>
                </a:cubicBezTo>
                <a:cubicBezTo>
                  <a:pt x="100" y="25"/>
                  <a:pt x="100" y="26"/>
                  <a:pt x="101" y="26"/>
                </a:cubicBezTo>
                <a:cubicBezTo>
                  <a:pt x="101" y="26"/>
                  <a:pt x="101" y="26"/>
                  <a:pt x="101" y="26"/>
                </a:cubicBezTo>
                <a:cubicBezTo>
                  <a:pt x="101" y="26"/>
                  <a:pt x="101" y="26"/>
                  <a:pt x="101" y="26"/>
                </a:cubicBezTo>
                <a:cubicBezTo>
                  <a:pt x="101" y="26"/>
                  <a:pt x="101" y="26"/>
                  <a:pt x="101" y="26"/>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7"/>
                  <a:pt x="101" y="27"/>
                </a:cubicBezTo>
                <a:cubicBezTo>
                  <a:pt x="101" y="27"/>
                  <a:pt x="101" y="28"/>
                  <a:pt x="101" y="28"/>
                </a:cubicBezTo>
                <a:cubicBezTo>
                  <a:pt x="101" y="28"/>
                  <a:pt x="101" y="27"/>
                  <a:pt x="101" y="27"/>
                </a:cubicBezTo>
                <a:cubicBezTo>
                  <a:pt x="100" y="27"/>
                  <a:pt x="100" y="27"/>
                  <a:pt x="100" y="27"/>
                </a:cubicBezTo>
                <a:cubicBezTo>
                  <a:pt x="100" y="28"/>
                  <a:pt x="100" y="28"/>
                  <a:pt x="100" y="28"/>
                </a:cubicBezTo>
                <a:cubicBezTo>
                  <a:pt x="100" y="28"/>
                  <a:pt x="100" y="28"/>
                  <a:pt x="100" y="28"/>
                </a:cubicBezTo>
                <a:cubicBezTo>
                  <a:pt x="100" y="28"/>
                  <a:pt x="100" y="28"/>
                  <a:pt x="100" y="28"/>
                </a:cubicBezTo>
                <a:cubicBezTo>
                  <a:pt x="100" y="28"/>
                  <a:pt x="99" y="28"/>
                  <a:pt x="99" y="28"/>
                </a:cubicBezTo>
                <a:cubicBezTo>
                  <a:pt x="99" y="27"/>
                  <a:pt x="99" y="27"/>
                  <a:pt x="99" y="27"/>
                </a:cubicBezTo>
                <a:cubicBezTo>
                  <a:pt x="99" y="27"/>
                  <a:pt x="99"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8" y="27"/>
                  <a:pt x="98" y="27"/>
                  <a:pt x="98" y="27"/>
                </a:cubicBezTo>
                <a:cubicBezTo>
                  <a:pt x="97" y="27"/>
                  <a:pt x="97" y="27"/>
                  <a:pt x="97" y="27"/>
                </a:cubicBezTo>
                <a:cubicBezTo>
                  <a:pt x="97" y="27"/>
                  <a:pt x="97" y="27"/>
                  <a:pt x="97" y="26"/>
                </a:cubicBezTo>
                <a:cubicBezTo>
                  <a:pt x="96" y="26"/>
                  <a:pt x="96" y="26"/>
                  <a:pt x="96" y="26"/>
                </a:cubicBezTo>
                <a:cubicBezTo>
                  <a:pt x="96" y="27"/>
                  <a:pt x="96" y="27"/>
                  <a:pt x="96" y="27"/>
                </a:cubicBezTo>
                <a:cubicBezTo>
                  <a:pt x="96" y="27"/>
                  <a:pt x="96" y="28"/>
                  <a:pt x="96" y="28"/>
                </a:cubicBezTo>
                <a:cubicBezTo>
                  <a:pt x="96" y="28"/>
                  <a:pt x="96" y="28"/>
                  <a:pt x="96" y="28"/>
                </a:cubicBezTo>
                <a:cubicBezTo>
                  <a:pt x="96" y="28"/>
                  <a:pt x="96" y="28"/>
                  <a:pt x="95" y="28"/>
                </a:cubicBezTo>
                <a:cubicBezTo>
                  <a:pt x="95" y="28"/>
                  <a:pt x="95" y="28"/>
                  <a:pt x="95" y="28"/>
                </a:cubicBezTo>
                <a:cubicBezTo>
                  <a:pt x="95" y="28"/>
                  <a:pt x="95" y="28"/>
                  <a:pt x="95" y="28"/>
                </a:cubicBezTo>
                <a:cubicBezTo>
                  <a:pt x="95" y="28"/>
                  <a:pt x="95" y="28"/>
                  <a:pt x="95" y="28"/>
                </a:cubicBezTo>
                <a:cubicBezTo>
                  <a:pt x="95" y="27"/>
                  <a:pt x="95" y="27"/>
                  <a:pt x="95"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4" y="27"/>
                  <a:pt x="94" y="27"/>
                  <a:pt x="94" y="27"/>
                </a:cubicBezTo>
                <a:cubicBezTo>
                  <a:pt x="93" y="27"/>
                  <a:pt x="93" y="27"/>
                  <a:pt x="93" y="27"/>
                </a:cubicBezTo>
                <a:cubicBezTo>
                  <a:pt x="93" y="27"/>
                  <a:pt x="93" y="27"/>
                  <a:pt x="93" y="27"/>
                </a:cubicBezTo>
                <a:cubicBezTo>
                  <a:pt x="93" y="27"/>
                  <a:pt x="93" y="27"/>
                  <a:pt x="93" y="27"/>
                </a:cubicBezTo>
                <a:cubicBezTo>
                  <a:pt x="93" y="27"/>
                  <a:pt x="93" y="27"/>
                  <a:pt x="93" y="27"/>
                </a:cubicBezTo>
                <a:cubicBezTo>
                  <a:pt x="93" y="26"/>
                  <a:pt x="93" y="26"/>
                  <a:pt x="93" y="26"/>
                </a:cubicBezTo>
                <a:cubicBezTo>
                  <a:pt x="93" y="26"/>
                  <a:pt x="93" y="26"/>
                  <a:pt x="93" y="26"/>
                </a:cubicBezTo>
                <a:cubicBezTo>
                  <a:pt x="93" y="26"/>
                  <a:pt x="93" y="26"/>
                  <a:pt x="93" y="26"/>
                </a:cubicBezTo>
                <a:cubicBezTo>
                  <a:pt x="92" y="26"/>
                  <a:pt x="92" y="26"/>
                  <a:pt x="92" y="26"/>
                </a:cubicBezTo>
                <a:cubicBezTo>
                  <a:pt x="92" y="26"/>
                  <a:pt x="92" y="26"/>
                  <a:pt x="92" y="26"/>
                </a:cubicBezTo>
                <a:cubicBezTo>
                  <a:pt x="92" y="26"/>
                  <a:pt x="92" y="26"/>
                  <a:pt x="92" y="26"/>
                </a:cubicBezTo>
                <a:cubicBezTo>
                  <a:pt x="92" y="26"/>
                  <a:pt x="92" y="26"/>
                  <a:pt x="92" y="26"/>
                </a:cubicBezTo>
                <a:cubicBezTo>
                  <a:pt x="91" y="26"/>
                  <a:pt x="91" y="26"/>
                  <a:pt x="91" y="26"/>
                </a:cubicBezTo>
                <a:cubicBezTo>
                  <a:pt x="91" y="26"/>
                  <a:pt x="91" y="26"/>
                  <a:pt x="91" y="26"/>
                </a:cubicBezTo>
                <a:cubicBezTo>
                  <a:pt x="91" y="26"/>
                  <a:pt x="91" y="26"/>
                  <a:pt x="91" y="26"/>
                </a:cubicBezTo>
                <a:cubicBezTo>
                  <a:pt x="90" y="26"/>
                  <a:pt x="90" y="26"/>
                  <a:pt x="90" y="26"/>
                </a:cubicBezTo>
                <a:cubicBezTo>
                  <a:pt x="90" y="26"/>
                  <a:pt x="90" y="26"/>
                  <a:pt x="90" y="26"/>
                </a:cubicBezTo>
                <a:cubicBezTo>
                  <a:pt x="90" y="26"/>
                  <a:pt x="90" y="26"/>
                  <a:pt x="90" y="26"/>
                </a:cubicBezTo>
                <a:cubicBezTo>
                  <a:pt x="90" y="26"/>
                  <a:pt x="90" y="26"/>
                  <a:pt x="90" y="25"/>
                </a:cubicBezTo>
                <a:cubicBezTo>
                  <a:pt x="90" y="25"/>
                  <a:pt x="90" y="25"/>
                  <a:pt x="90" y="25"/>
                </a:cubicBezTo>
                <a:cubicBezTo>
                  <a:pt x="89" y="25"/>
                  <a:pt x="89" y="25"/>
                  <a:pt x="89" y="25"/>
                </a:cubicBezTo>
                <a:cubicBezTo>
                  <a:pt x="89" y="25"/>
                  <a:pt x="89" y="25"/>
                  <a:pt x="89" y="25"/>
                </a:cubicBezTo>
                <a:cubicBezTo>
                  <a:pt x="89" y="25"/>
                  <a:pt x="89" y="25"/>
                  <a:pt x="89" y="25"/>
                </a:cubicBezTo>
                <a:cubicBezTo>
                  <a:pt x="89" y="25"/>
                  <a:pt x="89" y="25"/>
                  <a:pt x="89" y="25"/>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4"/>
                  <a:pt x="89" y="24"/>
                </a:cubicBezTo>
                <a:cubicBezTo>
                  <a:pt x="89" y="24"/>
                  <a:pt x="89" y="23"/>
                  <a:pt x="89" y="23"/>
                </a:cubicBezTo>
                <a:cubicBezTo>
                  <a:pt x="88" y="23"/>
                  <a:pt x="88" y="23"/>
                  <a:pt x="88" y="23"/>
                </a:cubicBezTo>
                <a:cubicBezTo>
                  <a:pt x="88" y="23"/>
                  <a:pt x="88" y="23"/>
                  <a:pt x="88" y="23"/>
                </a:cubicBezTo>
                <a:cubicBezTo>
                  <a:pt x="88" y="23"/>
                  <a:pt x="88" y="23"/>
                  <a:pt x="88" y="23"/>
                </a:cubicBezTo>
                <a:cubicBezTo>
                  <a:pt x="88" y="22"/>
                  <a:pt x="88" y="22"/>
                  <a:pt x="88" y="22"/>
                </a:cubicBezTo>
                <a:cubicBezTo>
                  <a:pt x="87" y="22"/>
                  <a:pt x="87" y="22"/>
                  <a:pt x="87" y="22"/>
                </a:cubicBezTo>
                <a:cubicBezTo>
                  <a:pt x="87" y="22"/>
                  <a:pt x="86" y="23"/>
                  <a:pt x="86" y="23"/>
                </a:cubicBezTo>
                <a:cubicBezTo>
                  <a:pt x="86" y="23"/>
                  <a:pt x="86" y="23"/>
                  <a:pt x="86" y="23"/>
                </a:cubicBezTo>
                <a:cubicBezTo>
                  <a:pt x="86" y="23"/>
                  <a:pt x="86" y="23"/>
                  <a:pt x="86" y="23"/>
                </a:cubicBezTo>
                <a:cubicBezTo>
                  <a:pt x="85" y="23"/>
                  <a:pt x="85" y="23"/>
                  <a:pt x="85" y="23"/>
                </a:cubicBezTo>
                <a:cubicBezTo>
                  <a:pt x="85" y="23"/>
                  <a:pt x="85" y="23"/>
                  <a:pt x="84" y="23"/>
                </a:cubicBezTo>
                <a:cubicBezTo>
                  <a:pt x="84" y="23"/>
                  <a:pt x="83" y="23"/>
                  <a:pt x="83" y="23"/>
                </a:cubicBezTo>
                <a:cubicBezTo>
                  <a:pt x="83" y="23"/>
                  <a:pt x="83" y="23"/>
                  <a:pt x="83" y="23"/>
                </a:cubicBezTo>
                <a:cubicBezTo>
                  <a:pt x="82" y="23"/>
                  <a:pt x="82" y="23"/>
                  <a:pt x="82" y="23"/>
                </a:cubicBezTo>
                <a:cubicBezTo>
                  <a:pt x="82" y="23"/>
                  <a:pt x="82" y="23"/>
                  <a:pt x="82" y="23"/>
                </a:cubicBezTo>
                <a:cubicBezTo>
                  <a:pt x="82" y="23"/>
                  <a:pt x="82" y="23"/>
                  <a:pt x="82" y="23"/>
                </a:cubicBezTo>
                <a:cubicBezTo>
                  <a:pt x="82" y="23"/>
                  <a:pt x="82" y="23"/>
                  <a:pt x="82" y="23"/>
                </a:cubicBezTo>
                <a:cubicBezTo>
                  <a:pt x="82" y="23"/>
                  <a:pt x="82" y="23"/>
                  <a:pt x="81" y="23"/>
                </a:cubicBezTo>
                <a:cubicBezTo>
                  <a:pt x="81" y="23"/>
                  <a:pt x="81" y="23"/>
                  <a:pt x="81" y="23"/>
                </a:cubicBezTo>
                <a:cubicBezTo>
                  <a:pt x="81" y="23"/>
                  <a:pt x="81" y="23"/>
                  <a:pt x="81" y="23"/>
                </a:cubicBezTo>
                <a:cubicBezTo>
                  <a:pt x="81" y="23"/>
                  <a:pt x="81" y="23"/>
                  <a:pt x="81" y="23"/>
                </a:cubicBezTo>
                <a:cubicBezTo>
                  <a:pt x="81" y="24"/>
                  <a:pt x="81" y="24"/>
                  <a:pt x="81" y="24"/>
                </a:cubicBezTo>
                <a:cubicBezTo>
                  <a:pt x="81" y="24"/>
                  <a:pt x="81" y="24"/>
                  <a:pt x="81" y="24"/>
                </a:cubicBezTo>
                <a:cubicBezTo>
                  <a:pt x="81" y="24"/>
                  <a:pt x="81" y="24"/>
                  <a:pt x="80" y="24"/>
                </a:cubicBezTo>
                <a:cubicBezTo>
                  <a:pt x="80" y="24"/>
                  <a:pt x="80" y="24"/>
                  <a:pt x="80" y="24"/>
                </a:cubicBezTo>
                <a:cubicBezTo>
                  <a:pt x="79" y="24"/>
                  <a:pt x="79" y="24"/>
                  <a:pt x="79" y="24"/>
                </a:cubicBezTo>
                <a:cubicBezTo>
                  <a:pt x="79" y="24"/>
                  <a:pt x="79" y="24"/>
                  <a:pt x="79" y="24"/>
                </a:cubicBezTo>
                <a:cubicBezTo>
                  <a:pt x="79" y="24"/>
                  <a:pt x="79" y="24"/>
                  <a:pt x="78" y="24"/>
                </a:cubicBezTo>
                <a:cubicBezTo>
                  <a:pt x="78" y="24"/>
                  <a:pt x="78" y="24"/>
                  <a:pt x="78" y="24"/>
                </a:cubicBezTo>
                <a:cubicBezTo>
                  <a:pt x="78" y="24"/>
                  <a:pt x="78" y="24"/>
                  <a:pt x="78" y="24"/>
                </a:cubicBezTo>
                <a:cubicBezTo>
                  <a:pt x="78" y="24"/>
                  <a:pt x="78" y="24"/>
                  <a:pt x="78" y="24"/>
                </a:cubicBezTo>
                <a:cubicBezTo>
                  <a:pt x="78" y="24"/>
                  <a:pt x="78" y="24"/>
                  <a:pt x="78" y="24"/>
                </a:cubicBezTo>
                <a:cubicBezTo>
                  <a:pt x="78" y="24"/>
                  <a:pt x="78" y="24"/>
                  <a:pt x="78" y="25"/>
                </a:cubicBezTo>
                <a:cubicBezTo>
                  <a:pt x="78" y="25"/>
                  <a:pt x="78" y="25"/>
                  <a:pt x="77" y="25"/>
                </a:cubicBezTo>
                <a:cubicBezTo>
                  <a:pt x="77" y="25"/>
                  <a:pt x="77" y="25"/>
                  <a:pt x="77" y="25"/>
                </a:cubicBezTo>
                <a:cubicBezTo>
                  <a:pt x="77" y="25"/>
                  <a:pt x="77" y="25"/>
                  <a:pt x="76" y="25"/>
                </a:cubicBezTo>
                <a:cubicBezTo>
                  <a:pt x="76" y="25"/>
                  <a:pt x="76" y="26"/>
                  <a:pt x="76" y="26"/>
                </a:cubicBezTo>
                <a:cubicBezTo>
                  <a:pt x="76" y="26"/>
                  <a:pt x="76" y="26"/>
                  <a:pt x="76" y="26"/>
                </a:cubicBezTo>
                <a:cubicBezTo>
                  <a:pt x="76" y="26"/>
                  <a:pt x="76" y="26"/>
                  <a:pt x="76" y="26"/>
                </a:cubicBezTo>
                <a:cubicBezTo>
                  <a:pt x="76" y="26"/>
                  <a:pt x="76" y="26"/>
                  <a:pt x="76" y="26"/>
                </a:cubicBezTo>
                <a:cubicBezTo>
                  <a:pt x="76" y="26"/>
                  <a:pt x="76" y="26"/>
                  <a:pt x="76" y="26"/>
                </a:cubicBezTo>
                <a:cubicBezTo>
                  <a:pt x="76" y="26"/>
                  <a:pt x="76" y="26"/>
                  <a:pt x="75" y="26"/>
                </a:cubicBezTo>
                <a:cubicBezTo>
                  <a:pt x="75" y="26"/>
                  <a:pt x="75" y="27"/>
                  <a:pt x="75" y="27"/>
                </a:cubicBezTo>
                <a:cubicBezTo>
                  <a:pt x="75" y="27"/>
                  <a:pt x="75" y="27"/>
                  <a:pt x="75" y="27"/>
                </a:cubicBezTo>
                <a:cubicBezTo>
                  <a:pt x="75" y="28"/>
                  <a:pt x="75" y="28"/>
                  <a:pt x="75" y="28"/>
                </a:cubicBezTo>
                <a:cubicBezTo>
                  <a:pt x="74" y="28"/>
                  <a:pt x="74" y="28"/>
                  <a:pt x="74" y="28"/>
                </a:cubicBezTo>
                <a:cubicBezTo>
                  <a:pt x="74" y="28"/>
                  <a:pt x="74" y="28"/>
                  <a:pt x="74" y="28"/>
                </a:cubicBezTo>
                <a:cubicBezTo>
                  <a:pt x="75" y="29"/>
                  <a:pt x="75" y="29"/>
                  <a:pt x="74" y="30"/>
                </a:cubicBezTo>
                <a:cubicBezTo>
                  <a:pt x="74" y="30"/>
                  <a:pt x="74" y="30"/>
                  <a:pt x="74" y="30"/>
                </a:cubicBezTo>
                <a:cubicBezTo>
                  <a:pt x="74" y="30"/>
                  <a:pt x="74" y="30"/>
                  <a:pt x="74" y="30"/>
                </a:cubicBezTo>
                <a:cubicBezTo>
                  <a:pt x="74" y="30"/>
                  <a:pt x="74" y="30"/>
                  <a:pt x="74" y="30"/>
                </a:cubicBezTo>
                <a:cubicBezTo>
                  <a:pt x="74" y="30"/>
                  <a:pt x="73" y="30"/>
                  <a:pt x="73" y="30"/>
                </a:cubicBezTo>
                <a:cubicBezTo>
                  <a:pt x="73" y="30"/>
                  <a:pt x="73" y="30"/>
                  <a:pt x="73" y="30"/>
                </a:cubicBezTo>
                <a:cubicBezTo>
                  <a:pt x="73" y="30"/>
                  <a:pt x="73" y="30"/>
                  <a:pt x="73" y="30"/>
                </a:cubicBezTo>
                <a:cubicBezTo>
                  <a:pt x="73" y="30"/>
                  <a:pt x="73" y="30"/>
                  <a:pt x="72" y="30"/>
                </a:cubicBezTo>
                <a:cubicBezTo>
                  <a:pt x="72" y="30"/>
                  <a:pt x="72" y="30"/>
                  <a:pt x="72" y="30"/>
                </a:cubicBezTo>
                <a:cubicBezTo>
                  <a:pt x="72" y="30"/>
                  <a:pt x="72" y="30"/>
                  <a:pt x="72" y="30"/>
                </a:cubicBezTo>
                <a:cubicBezTo>
                  <a:pt x="72" y="30"/>
                  <a:pt x="72" y="30"/>
                  <a:pt x="72" y="30"/>
                </a:cubicBezTo>
                <a:cubicBezTo>
                  <a:pt x="72" y="30"/>
                  <a:pt x="72" y="30"/>
                  <a:pt x="72" y="31"/>
                </a:cubicBezTo>
                <a:cubicBezTo>
                  <a:pt x="71" y="31"/>
                  <a:pt x="71" y="31"/>
                  <a:pt x="71" y="32"/>
                </a:cubicBezTo>
                <a:cubicBezTo>
                  <a:pt x="71" y="32"/>
                  <a:pt x="71" y="32"/>
                  <a:pt x="71" y="32"/>
                </a:cubicBezTo>
                <a:cubicBezTo>
                  <a:pt x="71" y="32"/>
                  <a:pt x="71" y="33"/>
                  <a:pt x="71" y="33"/>
                </a:cubicBezTo>
                <a:cubicBezTo>
                  <a:pt x="71" y="33"/>
                  <a:pt x="71" y="33"/>
                  <a:pt x="71" y="33"/>
                </a:cubicBezTo>
                <a:cubicBezTo>
                  <a:pt x="71" y="33"/>
                  <a:pt x="71" y="33"/>
                  <a:pt x="71" y="33"/>
                </a:cubicBezTo>
                <a:cubicBezTo>
                  <a:pt x="71" y="34"/>
                  <a:pt x="71" y="34"/>
                  <a:pt x="71" y="34"/>
                </a:cubicBezTo>
                <a:cubicBezTo>
                  <a:pt x="71" y="34"/>
                  <a:pt x="71" y="34"/>
                  <a:pt x="70" y="35"/>
                </a:cubicBezTo>
                <a:cubicBezTo>
                  <a:pt x="70" y="35"/>
                  <a:pt x="70" y="35"/>
                  <a:pt x="70" y="35"/>
                </a:cubicBezTo>
                <a:cubicBezTo>
                  <a:pt x="70" y="35"/>
                  <a:pt x="70" y="35"/>
                  <a:pt x="70" y="35"/>
                </a:cubicBezTo>
                <a:cubicBezTo>
                  <a:pt x="70" y="35"/>
                  <a:pt x="70" y="35"/>
                  <a:pt x="70" y="35"/>
                </a:cubicBezTo>
                <a:cubicBezTo>
                  <a:pt x="70" y="35"/>
                  <a:pt x="70" y="35"/>
                  <a:pt x="70" y="36"/>
                </a:cubicBezTo>
                <a:cubicBezTo>
                  <a:pt x="70" y="36"/>
                  <a:pt x="70" y="36"/>
                  <a:pt x="69" y="36"/>
                </a:cubicBezTo>
                <a:cubicBezTo>
                  <a:pt x="69" y="36"/>
                  <a:pt x="69" y="36"/>
                  <a:pt x="69" y="36"/>
                </a:cubicBezTo>
                <a:cubicBezTo>
                  <a:pt x="69" y="36"/>
                  <a:pt x="69" y="36"/>
                  <a:pt x="69" y="36"/>
                </a:cubicBezTo>
                <a:cubicBezTo>
                  <a:pt x="69" y="38"/>
                  <a:pt x="69" y="38"/>
                  <a:pt x="69" y="38"/>
                </a:cubicBezTo>
                <a:cubicBezTo>
                  <a:pt x="69" y="38"/>
                  <a:pt x="69" y="38"/>
                  <a:pt x="69" y="38"/>
                </a:cubicBezTo>
                <a:cubicBezTo>
                  <a:pt x="69" y="38"/>
                  <a:pt x="69" y="38"/>
                  <a:pt x="69" y="38"/>
                </a:cubicBezTo>
                <a:cubicBezTo>
                  <a:pt x="69" y="39"/>
                  <a:pt x="69" y="39"/>
                  <a:pt x="69" y="39"/>
                </a:cubicBezTo>
                <a:cubicBezTo>
                  <a:pt x="69" y="39"/>
                  <a:pt x="69" y="39"/>
                  <a:pt x="70" y="39"/>
                </a:cubicBezTo>
                <a:cubicBezTo>
                  <a:pt x="70" y="39"/>
                  <a:pt x="70" y="39"/>
                  <a:pt x="70" y="39"/>
                </a:cubicBezTo>
                <a:cubicBezTo>
                  <a:pt x="70" y="39"/>
                  <a:pt x="70" y="39"/>
                  <a:pt x="70" y="39"/>
                </a:cubicBezTo>
                <a:cubicBezTo>
                  <a:pt x="70" y="39"/>
                  <a:pt x="70" y="39"/>
                  <a:pt x="70" y="39"/>
                </a:cubicBezTo>
                <a:cubicBezTo>
                  <a:pt x="70" y="39"/>
                  <a:pt x="70" y="39"/>
                  <a:pt x="70" y="40"/>
                </a:cubicBezTo>
                <a:cubicBezTo>
                  <a:pt x="70" y="40"/>
                  <a:pt x="70" y="40"/>
                  <a:pt x="70" y="40"/>
                </a:cubicBezTo>
                <a:cubicBezTo>
                  <a:pt x="70" y="40"/>
                  <a:pt x="70" y="40"/>
                  <a:pt x="70" y="40"/>
                </a:cubicBezTo>
                <a:cubicBezTo>
                  <a:pt x="70" y="40"/>
                  <a:pt x="70" y="40"/>
                  <a:pt x="70" y="41"/>
                </a:cubicBezTo>
                <a:cubicBezTo>
                  <a:pt x="70" y="41"/>
                  <a:pt x="70" y="41"/>
                  <a:pt x="70" y="41"/>
                </a:cubicBezTo>
                <a:cubicBezTo>
                  <a:pt x="70" y="41"/>
                  <a:pt x="70" y="42"/>
                  <a:pt x="70" y="42"/>
                </a:cubicBezTo>
                <a:cubicBezTo>
                  <a:pt x="70" y="42"/>
                  <a:pt x="70" y="42"/>
                  <a:pt x="70" y="42"/>
                </a:cubicBezTo>
                <a:cubicBezTo>
                  <a:pt x="70" y="43"/>
                  <a:pt x="69" y="43"/>
                  <a:pt x="69" y="43"/>
                </a:cubicBezTo>
                <a:cubicBezTo>
                  <a:pt x="69" y="44"/>
                  <a:pt x="69" y="44"/>
                  <a:pt x="69"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4"/>
                </a:cubicBezTo>
                <a:cubicBezTo>
                  <a:pt x="70" y="44"/>
                  <a:pt x="70" y="44"/>
                  <a:pt x="70" y="45"/>
                </a:cubicBezTo>
                <a:cubicBezTo>
                  <a:pt x="70" y="45"/>
                  <a:pt x="70" y="45"/>
                  <a:pt x="70" y="45"/>
                </a:cubicBezTo>
                <a:cubicBezTo>
                  <a:pt x="70" y="45"/>
                  <a:pt x="70" y="45"/>
                  <a:pt x="71" y="45"/>
                </a:cubicBezTo>
                <a:cubicBezTo>
                  <a:pt x="71" y="46"/>
                  <a:pt x="71" y="46"/>
                  <a:pt x="71" y="46"/>
                </a:cubicBezTo>
                <a:cubicBezTo>
                  <a:pt x="71" y="46"/>
                  <a:pt x="71" y="46"/>
                  <a:pt x="71" y="46"/>
                </a:cubicBezTo>
                <a:cubicBezTo>
                  <a:pt x="71" y="46"/>
                  <a:pt x="71" y="46"/>
                  <a:pt x="71" y="47"/>
                </a:cubicBezTo>
                <a:cubicBezTo>
                  <a:pt x="72" y="47"/>
                  <a:pt x="72" y="47"/>
                  <a:pt x="72" y="47"/>
                </a:cubicBezTo>
                <a:cubicBezTo>
                  <a:pt x="72" y="47"/>
                  <a:pt x="72" y="47"/>
                  <a:pt x="72" y="47"/>
                </a:cubicBezTo>
                <a:cubicBezTo>
                  <a:pt x="73" y="48"/>
                  <a:pt x="73" y="48"/>
                  <a:pt x="73" y="49"/>
                </a:cubicBezTo>
                <a:cubicBezTo>
                  <a:pt x="73" y="49"/>
                  <a:pt x="73" y="49"/>
                  <a:pt x="73" y="49"/>
                </a:cubicBezTo>
                <a:cubicBezTo>
                  <a:pt x="73" y="49"/>
                  <a:pt x="73" y="50"/>
                  <a:pt x="73" y="50"/>
                </a:cubicBezTo>
                <a:cubicBezTo>
                  <a:pt x="74" y="50"/>
                  <a:pt x="74" y="50"/>
                  <a:pt x="74" y="50"/>
                </a:cubicBezTo>
                <a:cubicBezTo>
                  <a:pt x="74" y="50"/>
                  <a:pt x="74" y="50"/>
                  <a:pt x="74" y="50"/>
                </a:cubicBezTo>
                <a:cubicBezTo>
                  <a:pt x="74" y="50"/>
                  <a:pt x="74" y="50"/>
                  <a:pt x="74" y="50"/>
                </a:cubicBezTo>
                <a:cubicBezTo>
                  <a:pt x="74" y="51"/>
                  <a:pt x="74" y="51"/>
                  <a:pt x="74" y="51"/>
                </a:cubicBezTo>
                <a:cubicBezTo>
                  <a:pt x="74" y="51"/>
                  <a:pt x="74" y="51"/>
                  <a:pt x="74" y="51"/>
                </a:cubicBezTo>
                <a:cubicBezTo>
                  <a:pt x="75" y="51"/>
                  <a:pt x="75" y="51"/>
                  <a:pt x="75" y="51"/>
                </a:cubicBezTo>
                <a:cubicBezTo>
                  <a:pt x="75" y="51"/>
                  <a:pt x="76" y="51"/>
                  <a:pt x="76" y="51"/>
                </a:cubicBezTo>
                <a:cubicBezTo>
                  <a:pt x="76" y="51"/>
                  <a:pt x="76" y="51"/>
                  <a:pt x="76" y="51"/>
                </a:cubicBezTo>
                <a:cubicBezTo>
                  <a:pt x="76" y="51"/>
                  <a:pt x="76" y="51"/>
                  <a:pt x="76" y="51"/>
                </a:cubicBezTo>
                <a:cubicBezTo>
                  <a:pt x="76" y="51"/>
                  <a:pt x="76" y="51"/>
                  <a:pt x="76" y="51"/>
                </a:cubicBezTo>
                <a:cubicBezTo>
                  <a:pt x="76" y="51"/>
                  <a:pt x="77" y="51"/>
                  <a:pt x="77" y="51"/>
                </a:cubicBezTo>
                <a:cubicBezTo>
                  <a:pt x="77" y="51"/>
                  <a:pt x="77" y="51"/>
                  <a:pt x="77" y="51"/>
                </a:cubicBezTo>
                <a:cubicBezTo>
                  <a:pt x="77" y="52"/>
                  <a:pt x="77" y="52"/>
                  <a:pt x="77" y="52"/>
                </a:cubicBezTo>
                <a:cubicBezTo>
                  <a:pt x="77" y="52"/>
                  <a:pt x="77" y="52"/>
                  <a:pt x="77" y="52"/>
                </a:cubicBezTo>
                <a:cubicBezTo>
                  <a:pt x="77" y="53"/>
                  <a:pt x="77" y="53"/>
                  <a:pt x="78" y="53"/>
                </a:cubicBezTo>
                <a:cubicBezTo>
                  <a:pt x="78" y="53"/>
                  <a:pt x="78" y="53"/>
                  <a:pt x="78" y="53"/>
                </a:cubicBezTo>
                <a:cubicBezTo>
                  <a:pt x="78" y="53"/>
                  <a:pt x="79" y="53"/>
                  <a:pt x="79" y="54"/>
                </a:cubicBezTo>
                <a:cubicBezTo>
                  <a:pt x="79" y="54"/>
                  <a:pt x="79" y="54"/>
                  <a:pt x="79" y="54"/>
                </a:cubicBezTo>
                <a:cubicBezTo>
                  <a:pt x="79" y="54"/>
                  <a:pt x="79" y="54"/>
                  <a:pt x="79" y="54"/>
                </a:cubicBezTo>
                <a:cubicBezTo>
                  <a:pt x="80" y="54"/>
                  <a:pt x="80" y="54"/>
                  <a:pt x="80" y="54"/>
                </a:cubicBezTo>
                <a:cubicBezTo>
                  <a:pt x="80" y="54"/>
                  <a:pt x="80" y="54"/>
                  <a:pt x="80" y="54"/>
                </a:cubicBezTo>
                <a:cubicBezTo>
                  <a:pt x="80" y="54"/>
                  <a:pt x="80" y="53"/>
                  <a:pt x="80" y="53"/>
                </a:cubicBezTo>
                <a:cubicBezTo>
                  <a:pt x="80" y="53"/>
                  <a:pt x="80" y="53"/>
                  <a:pt x="80" y="53"/>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2" y="53"/>
                  <a:pt x="82" y="53"/>
                </a:cubicBezTo>
                <a:cubicBezTo>
                  <a:pt x="82" y="53"/>
                  <a:pt x="82" y="53"/>
                  <a:pt x="82" y="53"/>
                </a:cubicBezTo>
                <a:cubicBezTo>
                  <a:pt x="82" y="53"/>
                  <a:pt x="82" y="53"/>
                  <a:pt x="82" y="53"/>
                </a:cubicBezTo>
                <a:cubicBezTo>
                  <a:pt x="83" y="53"/>
                  <a:pt x="83" y="53"/>
                  <a:pt x="83" y="53"/>
                </a:cubicBezTo>
                <a:cubicBezTo>
                  <a:pt x="83" y="53"/>
                  <a:pt x="83" y="53"/>
                  <a:pt x="83" y="53"/>
                </a:cubicBezTo>
                <a:cubicBezTo>
                  <a:pt x="83" y="53"/>
                  <a:pt x="83" y="53"/>
                  <a:pt x="83" y="53"/>
                </a:cubicBezTo>
                <a:cubicBezTo>
                  <a:pt x="83" y="54"/>
                  <a:pt x="83" y="54"/>
                  <a:pt x="83" y="54"/>
                </a:cubicBezTo>
                <a:cubicBezTo>
                  <a:pt x="83" y="54"/>
                  <a:pt x="84" y="54"/>
                  <a:pt x="84" y="54"/>
                </a:cubicBezTo>
                <a:cubicBezTo>
                  <a:pt x="84" y="54"/>
                  <a:pt x="84" y="54"/>
                  <a:pt x="84" y="54"/>
                </a:cubicBezTo>
                <a:cubicBezTo>
                  <a:pt x="84" y="54"/>
                  <a:pt x="84" y="54"/>
                  <a:pt x="85" y="54"/>
                </a:cubicBezTo>
                <a:cubicBezTo>
                  <a:pt x="85" y="54"/>
                  <a:pt x="85" y="54"/>
                  <a:pt x="85" y="54"/>
                </a:cubicBezTo>
                <a:cubicBezTo>
                  <a:pt x="85" y="54"/>
                  <a:pt x="85" y="54"/>
                  <a:pt x="85" y="54"/>
                </a:cubicBezTo>
                <a:cubicBezTo>
                  <a:pt x="85" y="54"/>
                  <a:pt x="85" y="54"/>
                  <a:pt x="85" y="54"/>
                </a:cubicBezTo>
                <a:cubicBezTo>
                  <a:pt x="86" y="54"/>
                  <a:pt x="86" y="53"/>
                  <a:pt x="86" y="53"/>
                </a:cubicBezTo>
                <a:cubicBezTo>
                  <a:pt x="86" y="53"/>
                  <a:pt x="86" y="53"/>
                  <a:pt x="86" y="53"/>
                </a:cubicBezTo>
                <a:cubicBezTo>
                  <a:pt x="86" y="54"/>
                  <a:pt x="86" y="54"/>
                  <a:pt x="86" y="54"/>
                </a:cubicBezTo>
                <a:cubicBezTo>
                  <a:pt x="86" y="53"/>
                  <a:pt x="86" y="53"/>
                  <a:pt x="86" y="53"/>
                </a:cubicBezTo>
                <a:cubicBezTo>
                  <a:pt x="86" y="53"/>
                  <a:pt x="86" y="53"/>
                  <a:pt x="86" y="52"/>
                </a:cubicBezTo>
                <a:cubicBezTo>
                  <a:pt x="86" y="52"/>
                  <a:pt x="86" y="52"/>
                  <a:pt x="87" y="52"/>
                </a:cubicBezTo>
                <a:cubicBezTo>
                  <a:pt x="87" y="52"/>
                  <a:pt x="87" y="52"/>
                  <a:pt x="87" y="52"/>
                </a:cubicBezTo>
                <a:cubicBezTo>
                  <a:pt x="87" y="52"/>
                  <a:pt x="87" y="52"/>
                  <a:pt x="87" y="52"/>
                </a:cubicBezTo>
                <a:cubicBezTo>
                  <a:pt x="87" y="52"/>
                  <a:pt x="87" y="52"/>
                  <a:pt x="87" y="52"/>
                </a:cubicBezTo>
                <a:cubicBezTo>
                  <a:pt x="89" y="52"/>
                  <a:pt x="89" y="52"/>
                  <a:pt x="89" y="52"/>
                </a:cubicBezTo>
                <a:cubicBezTo>
                  <a:pt x="89" y="52"/>
                  <a:pt x="89" y="52"/>
                  <a:pt x="89" y="53"/>
                </a:cubicBezTo>
                <a:cubicBezTo>
                  <a:pt x="89" y="53"/>
                  <a:pt x="90" y="53"/>
                  <a:pt x="90" y="53"/>
                </a:cubicBezTo>
                <a:cubicBezTo>
                  <a:pt x="90" y="53"/>
                  <a:pt x="90" y="53"/>
                  <a:pt x="90" y="53"/>
                </a:cubicBezTo>
                <a:cubicBezTo>
                  <a:pt x="90" y="53"/>
                  <a:pt x="90" y="53"/>
                  <a:pt x="90" y="53"/>
                </a:cubicBezTo>
                <a:cubicBezTo>
                  <a:pt x="90" y="53"/>
                  <a:pt x="91" y="53"/>
                  <a:pt x="91" y="53"/>
                </a:cubicBezTo>
                <a:cubicBezTo>
                  <a:pt x="91" y="53"/>
                  <a:pt x="91" y="53"/>
                  <a:pt x="91" y="53"/>
                </a:cubicBezTo>
                <a:cubicBezTo>
                  <a:pt x="90" y="53"/>
                  <a:pt x="90" y="53"/>
                  <a:pt x="90" y="53"/>
                </a:cubicBezTo>
                <a:cubicBezTo>
                  <a:pt x="91" y="53"/>
                  <a:pt x="91" y="53"/>
                  <a:pt x="91" y="53"/>
                </a:cubicBezTo>
                <a:cubicBezTo>
                  <a:pt x="91" y="53"/>
                  <a:pt x="91" y="53"/>
                  <a:pt x="91" y="53"/>
                </a:cubicBezTo>
                <a:cubicBezTo>
                  <a:pt x="91" y="53"/>
                  <a:pt x="91" y="53"/>
                  <a:pt x="92" y="53"/>
                </a:cubicBezTo>
                <a:cubicBezTo>
                  <a:pt x="92" y="53"/>
                  <a:pt x="92" y="54"/>
                  <a:pt x="92" y="54"/>
                </a:cubicBezTo>
                <a:cubicBezTo>
                  <a:pt x="92" y="54"/>
                  <a:pt x="92" y="54"/>
                  <a:pt x="92" y="54"/>
                </a:cubicBezTo>
                <a:cubicBezTo>
                  <a:pt x="92" y="54"/>
                  <a:pt x="92" y="54"/>
                  <a:pt x="92" y="54"/>
                </a:cubicBezTo>
                <a:cubicBezTo>
                  <a:pt x="92" y="54"/>
                  <a:pt x="92" y="54"/>
                  <a:pt x="92" y="54"/>
                </a:cubicBezTo>
                <a:cubicBezTo>
                  <a:pt x="93" y="54"/>
                  <a:pt x="93" y="54"/>
                  <a:pt x="93" y="54"/>
                </a:cubicBezTo>
                <a:cubicBezTo>
                  <a:pt x="93" y="54"/>
                  <a:pt x="93" y="54"/>
                  <a:pt x="94" y="55"/>
                </a:cubicBezTo>
                <a:cubicBezTo>
                  <a:pt x="94" y="55"/>
                  <a:pt x="94" y="55"/>
                  <a:pt x="94" y="56"/>
                </a:cubicBezTo>
                <a:cubicBezTo>
                  <a:pt x="94" y="56"/>
                  <a:pt x="94" y="56"/>
                  <a:pt x="94" y="57"/>
                </a:cubicBezTo>
                <a:cubicBezTo>
                  <a:pt x="94" y="57"/>
                  <a:pt x="94" y="57"/>
                  <a:pt x="94" y="57"/>
                </a:cubicBezTo>
                <a:cubicBezTo>
                  <a:pt x="94" y="57"/>
                  <a:pt x="94" y="57"/>
                  <a:pt x="94" y="57"/>
                </a:cubicBezTo>
                <a:cubicBezTo>
                  <a:pt x="94" y="57"/>
                  <a:pt x="94" y="57"/>
                  <a:pt x="94" y="57"/>
                </a:cubicBezTo>
                <a:cubicBezTo>
                  <a:pt x="94" y="57"/>
                  <a:pt x="94" y="57"/>
                  <a:pt x="93" y="57"/>
                </a:cubicBezTo>
                <a:cubicBezTo>
                  <a:pt x="93" y="57"/>
                  <a:pt x="93" y="57"/>
                  <a:pt x="93" y="57"/>
                </a:cubicBezTo>
                <a:cubicBezTo>
                  <a:pt x="93" y="58"/>
                  <a:pt x="93" y="58"/>
                  <a:pt x="93" y="58"/>
                </a:cubicBezTo>
                <a:cubicBezTo>
                  <a:pt x="93" y="59"/>
                  <a:pt x="93" y="59"/>
                  <a:pt x="93" y="59"/>
                </a:cubicBezTo>
                <a:cubicBezTo>
                  <a:pt x="93" y="59"/>
                  <a:pt x="93" y="59"/>
                  <a:pt x="93" y="59"/>
                </a:cubicBezTo>
                <a:cubicBezTo>
                  <a:pt x="93" y="59"/>
                  <a:pt x="94" y="59"/>
                  <a:pt x="94" y="59"/>
                </a:cubicBezTo>
                <a:cubicBezTo>
                  <a:pt x="94" y="59"/>
                  <a:pt x="94" y="59"/>
                  <a:pt x="94" y="59"/>
                </a:cubicBezTo>
                <a:cubicBezTo>
                  <a:pt x="94" y="59"/>
                  <a:pt x="94" y="59"/>
                  <a:pt x="94" y="59"/>
                </a:cubicBezTo>
                <a:cubicBezTo>
                  <a:pt x="94" y="59"/>
                  <a:pt x="94" y="59"/>
                  <a:pt x="94" y="59"/>
                </a:cubicBezTo>
                <a:cubicBezTo>
                  <a:pt x="94" y="59"/>
                  <a:pt x="94" y="60"/>
                  <a:pt x="94" y="60"/>
                </a:cubicBezTo>
                <a:cubicBezTo>
                  <a:pt x="94" y="60"/>
                  <a:pt x="94" y="60"/>
                  <a:pt x="94" y="60"/>
                </a:cubicBezTo>
                <a:cubicBezTo>
                  <a:pt x="94" y="60"/>
                  <a:pt x="94" y="60"/>
                  <a:pt x="95" y="60"/>
                </a:cubicBezTo>
                <a:cubicBezTo>
                  <a:pt x="95" y="60"/>
                  <a:pt x="95" y="61"/>
                  <a:pt x="95" y="61"/>
                </a:cubicBezTo>
                <a:cubicBezTo>
                  <a:pt x="95" y="61"/>
                  <a:pt x="95" y="61"/>
                  <a:pt x="95" y="62"/>
                </a:cubicBezTo>
                <a:cubicBezTo>
                  <a:pt x="95" y="62"/>
                  <a:pt x="95" y="62"/>
                  <a:pt x="95" y="62"/>
                </a:cubicBezTo>
                <a:cubicBezTo>
                  <a:pt x="95" y="62"/>
                  <a:pt x="95" y="62"/>
                  <a:pt x="95" y="62"/>
                </a:cubicBezTo>
                <a:cubicBezTo>
                  <a:pt x="95" y="62"/>
                  <a:pt x="95" y="63"/>
                  <a:pt x="96" y="63"/>
                </a:cubicBezTo>
                <a:cubicBezTo>
                  <a:pt x="96" y="63"/>
                  <a:pt x="96" y="63"/>
                  <a:pt x="96" y="63"/>
                </a:cubicBezTo>
                <a:cubicBezTo>
                  <a:pt x="96" y="63"/>
                  <a:pt x="96" y="63"/>
                  <a:pt x="96" y="63"/>
                </a:cubicBezTo>
                <a:cubicBezTo>
                  <a:pt x="96" y="63"/>
                  <a:pt x="96" y="64"/>
                  <a:pt x="96" y="64"/>
                </a:cubicBezTo>
                <a:cubicBezTo>
                  <a:pt x="96" y="64"/>
                  <a:pt x="96" y="64"/>
                  <a:pt x="96" y="64"/>
                </a:cubicBezTo>
                <a:cubicBezTo>
                  <a:pt x="96" y="64"/>
                  <a:pt x="96" y="64"/>
                  <a:pt x="96" y="64"/>
                </a:cubicBezTo>
                <a:cubicBezTo>
                  <a:pt x="96" y="65"/>
                  <a:pt x="96" y="65"/>
                  <a:pt x="96" y="65"/>
                </a:cubicBezTo>
                <a:cubicBezTo>
                  <a:pt x="96" y="65"/>
                  <a:pt x="96" y="65"/>
                  <a:pt x="96" y="65"/>
                </a:cubicBezTo>
                <a:cubicBezTo>
                  <a:pt x="97" y="65"/>
                  <a:pt x="97" y="65"/>
                  <a:pt x="97" y="65"/>
                </a:cubicBezTo>
                <a:cubicBezTo>
                  <a:pt x="97" y="65"/>
                  <a:pt x="97" y="65"/>
                  <a:pt x="97" y="65"/>
                </a:cubicBezTo>
                <a:cubicBezTo>
                  <a:pt x="97" y="65"/>
                  <a:pt x="97" y="65"/>
                  <a:pt x="97" y="65"/>
                </a:cubicBezTo>
                <a:cubicBezTo>
                  <a:pt x="97" y="65"/>
                  <a:pt x="97" y="65"/>
                  <a:pt x="97" y="65"/>
                </a:cubicBezTo>
                <a:cubicBezTo>
                  <a:pt x="97" y="66"/>
                  <a:pt x="97" y="66"/>
                  <a:pt x="97" y="66"/>
                </a:cubicBezTo>
                <a:cubicBezTo>
                  <a:pt x="97" y="66"/>
                  <a:pt x="97" y="66"/>
                  <a:pt x="97" y="66"/>
                </a:cubicBezTo>
                <a:cubicBezTo>
                  <a:pt x="97" y="67"/>
                  <a:pt x="97" y="67"/>
                  <a:pt x="97" y="67"/>
                </a:cubicBezTo>
                <a:cubicBezTo>
                  <a:pt x="97" y="67"/>
                  <a:pt x="97" y="67"/>
                  <a:pt x="97" y="67"/>
                </a:cubicBezTo>
                <a:cubicBezTo>
                  <a:pt x="96" y="67"/>
                  <a:pt x="96" y="67"/>
                  <a:pt x="96" y="67"/>
                </a:cubicBezTo>
                <a:cubicBezTo>
                  <a:pt x="96" y="69"/>
                  <a:pt x="96" y="69"/>
                  <a:pt x="96" y="69"/>
                </a:cubicBezTo>
                <a:cubicBezTo>
                  <a:pt x="96" y="69"/>
                  <a:pt x="96" y="69"/>
                  <a:pt x="96" y="69"/>
                </a:cubicBezTo>
                <a:cubicBezTo>
                  <a:pt x="97" y="69"/>
                  <a:pt x="97" y="69"/>
                  <a:pt x="97" y="69"/>
                </a:cubicBezTo>
                <a:cubicBezTo>
                  <a:pt x="97" y="69"/>
                  <a:pt x="97" y="69"/>
                  <a:pt x="97" y="69"/>
                </a:cubicBezTo>
                <a:cubicBezTo>
                  <a:pt x="97" y="69"/>
                  <a:pt x="97" y="70"/>
                  <a:pt x="97" y="70"/>
                </a:cubicBezTo>
                <a:cubicBezTo>
                  <a:pt x="97" y="70"/>
                  <a:pt x="97" y="70"/>
                  <a:pt x="97" y="70"/>
                </a:cubicBezTo>
                <a:cubicBezTo>
                  <a:pt x="97" y="70"/>
                  <a:pt x="96" y="70"/>
                  <a:pt x="96" y="70"/>
                </a:cubicBezTo>
                <a:cubicBezTo>
                  <a:pt x="96" y="70"/>
                  <a:pt x="96" y="70"/>
                  <a:pt x="96" y="71"/>
                </a:cubicBezTo>
                <a:cubicBezTo>
                  <a:pt x="96" y="71"/>
                  <a:pt x="96" y="71"/>
                  <a:pt x="96" y="71"/>
                </a:cubicBezTo>
                <a:cubicBezTo>
                  <a:pt x="96" y="71"/>
                  <a:pt x="96" y="71"/>
                  <a:pt x="96" y="71"/>
                </a:cubicBezTo>
                <a:cubicBezTo>
                  <a:pt x="96" y="71"/>
                  <a:pt x="96" y="71"/>
                  <a:pt x="96" y="71"/>
                </a:cubicBezTo>
                <a:cubicBezTo>
                  <a:pt x="95" y="71"/>
                  <a:pt x="95" y="71"/>
                  <a:pt x="95" y="71"/>
                </a:cubicBezTo>
                <a:cubicBezTo>
                  <a:pt x="95" y="73"/>
                  <a:pt x="95" y="73"/>
                  <a:pt x="95" y="73"/>
                </a:cubicBezTo>
                <a:cubicBezTo>
                  <a:pt x="95" y="73"/>
                  <a:pt x="95" y="73"/>
                  <a:pt x="95" y="73"/>
                </a:cubicBezTo>
                <a:cubicBezTo>
                  <a:pt x="95" y="73"/>
                  <a:pt x="95" y="73"/>
                  <a:pt x="95" y="73"/>
                </a:cubicBezTo>
                <a:cubicBezTo>
                  <a:pt x="95" y="73"/>
                  <a:pt x="95" y="73"/>
                  <a:pt x="95" y="73"/>
                </a:cubicBezTo>
                <a:cubicBezTo>
                  <a:pt x="95" y="74"/>
                  <a:pt x="95" y="74"/>
                  <a:pt x="95" y="74"/>
                </a:cubicBezTo>
                <a:cubicBezTo>
                  <a:pt x="95" y="74"/>
                  <a:pt x="95" y="74"/>
                  <a:pt x="94" y="74"/>
                </a:cubicBezTo>
                <a:cubicBezTo>
                  <a:pt x="94" y="74"/>
                  <a:pt x="94" y="74"/>
                  <a:pt x="94" y="75"/>
                </a:cubicBezTo>
                <a:cubicBezTo>
                  <a:pt x="94" y="75"/>
                  <a:pt x="94" y="75"/>
                  <a:pt x="94" y="75"/>
                </a:cubicBezTo>
                <a:cubicBezTo>
                  <a:pt x="94" y="75"/>
                  <a:pt x="94" y="75"/>
                  <a:pt x="94" y="75"/>
                </a:cubicBezTo>
                <a:cubicBezTo>
                  <a:pt x="94" y="75"/>
                  <a:pt x="94" y="75"/>
                  <a:pt x="94" y="75"/>
                </a:cubicBezTo>
                <a:cubicBezTo>
                  <a:pt x="94" y="75"/>
                  <a:pt x="94" y="75"/>
                  <a:pt x="94" y="75"/>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0"/>
                  <a:pt x="94" y="80"/>
                  <a:pt x="94" y="80"/>
                </a:cubicBezTo>
                <a:cubicBezTo>
                  <a:pt x="94" y="81"/>
                  <a:pt x="94"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1"/>
                  <a:pt x="95" y="81"/>
                  <a:pt x="95" y="81"/>
                </a:cubicBezTo>
                <a:cubicBezTo>
                  <a:pt x="95" y="82"/>
                  <a:pt x="95" y="82"/>
                  <a:pt x="95" y="82"/>
                </a:cubicBezTo>
                <a:cubicBezTo>
                  <a:pt x="95" y="82"/>
                  <a:pt x="95" y="82"/>
                  <a:pt x="95" y="82"/>
                </a:cubicBezTo>
                <a:cubicBezTo>
                  <a:pt x="94" y="82"/>
                  <a:pt x="94" y="82"/>
                  <a:pt x="94" y="82"/>
                </a:cubicBezTo>
                <a:cubicBezTo>
                  <a:pt x="94" y="87"/>
                  <a:pt x="94" y="87"/>
                  <a:pt x="94" y="87"/>
                </a:cubicBezTo>
                <a:cubicBezTo>
                  <a:pt x="94" y="87"/>
                  <a:pt x="94" y="87"/>
                  <a:pt x="94" y="87"/>
                </a:cubicBezTo>
                <a:cubicBezTo>
                  <a:pt x="94" y="87"/>
                  <a:pt x="95" y="87"/>
                  <a:pt x="95" y="87"/>
                </a:cubicBezTo>
                <a:cubicBezTo>
                  <a:pt x="95" y="87"/>
                  <a:pt x="95" y="88"/>
                  <a:pt x="95" y="88"/>
                </a:cubicBezTo>
                <a:cubicBezTo>
                  <a:pt x="95" y="88"/>
                  <a:pt x="95" y="89"/>
                  <a:pt x="95" y="89"/>
                </a:cubicBezTo>
                <a:cubicBezTo>
                  <a:pt x="95" y="89"/>
                  <a:pt x="95" y="89"/>
                  <a:pt x="95" y="89"/>
                </a:cubicBezTo>
                <a:cubicBezTo>
                  <a:pt x="94" y="90"/>
                  <a:pt x="94" y="90"/>
                  <a:pt x="94" y="90"/>
                </a:cubicBezTo>
                <a:cubicBezTo>
                  <a:pt x="94" y="90"/>
                  <a:pt x="94" y="90"/>
                  <a:pt x="94" y="90"/>
                </a:cubicBezTo>
                <a:cubicBezTo>
                  <a:pt x="94" y="90"/>
                  <a:pt x="93" y="90"/>
                  <a:pt x="93" y="90"/>
                </a:cubicBezTo>
                <a:cubicBezTo>
                  <a:pt x="93" y="90"/>
                  <a:pt x="93" y="91"/>
                  <a:pt x="93" y="91"/>
                </a:cubicBezTo>
                <a:cubicBezTo>
                  <a:pt x="93" y="91"/>
                  <a:pt x="93" y="91"/>
                  <a:pt x="93" y="91"/>
                </a:cubicBezTo>
                <a:cubicBezTo>
                  <a:pt x="93" y="91"/>
                  <a:pt x="93" y="92"/>
                  <a:pt x="93" y="92"/>
                </a:cubicBezTo>
                <a:cubicBezTo>
                  <a:pt x="94" y="92"/>
                  <a:pt x="94" y="92"/>
                  <a:pt x="94" y="92"/>
                </a:cubicBezTo>
                <a:cubicBezTo>
                  <a:pt x="94" y="92"/>
                  <a:pt x="94" y="92"/>
                  <a:pt x="94" y="92"/>
                </a:cubicBezTo>
                <a:cubicBezTo>
                  <a:pt x="94" y="92"/>
                  <a:pt x="94" y="92"/>
                  <a:pt x="95" y="92"/>
                </a:cubicBezTo>
                <a:cubicBezTo>
                  <a:pt x="95" y="92"/>
                  <a:pt x="95" y="92"/>
                  <a:pt x="96" y="92"/>
                </a:cubicBezTo>
                <a:cubicBezTo>
                  <a:pt x="96" y="92"/>
                  <a:pt x="96" y="92"/>
                  <a:pt x="96" y="92"/>
                </a:cubicBezTo>
                <a:cubicBezTo>
                  <a:pt x="97" y="92"/>
                  <a:pt x="98" y="92"/>
                  <a:pt x="98" y="91"/>
                </a:cubicBezTo>
                <a:cubicBezTo>
                  <a:pt x="99" y="91"/>
                  <a:pt x="99" y="91"/>
                  <a:pt x="99" y="91"/>
                </a:cubicBezTo>
                <a:cubicBezTo>
                  <a:pt x="99" y="91"/>
                  <a:pt x="99" y="91"/>
                  <a:pt x="99" y="91"/>
                </a:cubicBezTo>
                <a:cubicBezTo>
                  <a:pt x="99" y="91"/>
                  <a:pt x="99" y="91"/>
                  <a:pt x="99" y="91"/>
                </a:cubicBezTo>
                <a:cubicBezTo>
                  <a:pt x="99" y="91"/>
                  <a:pt x="99" y="91"/>
                  <a:pt x="99" y="91"/>
                </a:cubicBezTo>
                <a:cubicBezTo>
                  <a:pt x="99" y="91"/>
                  <a:pt x="100" y="91"/>
                  <a:pt x="100" y="91"/>
                </a:cubicBezTo>
                <a:cubicBezTo>
                  <a:pt x="100" y="90"/>
                  <a:pt x="100" y="90"/>
                  <a:pt x="100" y="90"/>
                </a:cubicBezTo>
                <a:cubicBezTo>
                  <a:pt x="100" y="90"/>
                  <a:pt x="100" y="90"/>
                  <a:pt x="100" y="90"/>
                </a:cubicBezTo>
                <a:cubicBezTo>
                  <a:pt x="100" y="90"/>
                  <a:pt x="100" y="90"/>
                  <a:pt x="100" y="90"/>
                </a:cubicBezTo>
                <a:cubicBezTo>
                  <a:pt x="100" y="89"/>
                  <a:pt x="101" y="88"/>
                  <a:pt x="101" y="88"/>
                </a:cubicBezTo>
                <a:cubicBezTo>
                  <a:pt x="102" y="88"/>
                  <a:pt x="102" y="88"/>
                  <a:pt x="102" y="88"/>
                </a:cubicBezTo>
                <a:cubicBezTo>
                  <a:pt x="102" y="88"/>
                  <a:pt x="103" y="88"/>
                  <a:pt x="103" y="88"/>
                </a:cubicBezTo>
                <a:cubicBezTo>
                  <a:pt x="103" y="88"/>
                  <a:pt x="103" y="88"/>
                  <a:pt x="103" y="88"/>
                </a:cubicBezTo>
                <a:cubicBezTo>
                  <a:pt x="103" y="88"/>
                  <a:pt x="103" y="88"/>
                  <a:pt x="104" y="88"/>
                </a:cubicBezTo>
                <a:cubicBezTo>
                  <a:pt x="104" y="88"/>
                  <a:pt x="104" y="88"/>
                  <a:pt x="104" y="88"/>
                </a:cubicBezTo>
                <a:cubicBezTo>
                  <a:pt x="105" y="87"/>
                  <a:pt x="105" y="87"/>
                  <a:pt x="105" y="87"/>
                </a:cubicBezTo>
                <a:cubicBezTo>
                  <a:pt x="105" y="87"/>
                  <a:pt x="105" y="86"/>
                  <a:pt x="105" y="86"/>
                </a:cubicBezTo>
                <a:cubicBezTo>
                  <a:pt x="105" y="86"/>
                  <a:pt x="105" y="86"/>
                  <a:pt x="105" y="86"/>
                </a:cubicBezTo>
                <a:cubicBezTo>
                  <a:pt x="105" y="85"/>
                  <a:pt x="105" y="85"/>
                  <a:pt x="105" y="85"/>
                </a:cubicBezTo>
                <a:cubicBezTo>
                  <a:pt x="105" y="85"/>
                  <a:pt x="104" y="85"/>
                  <a:pt x="104" y="85"/>
                </a:cubicBezTo>
                <a:cubicBezTo>
                  <a:pt x="104" y="85"/>
                  <a:pt x="104" y="85"/>
                  <a:pt x="104" y="85"/>
                </a:cubicBezTo>
                <a:cubicBezTo>
                  <a:pt x="104" y="84"/>
                  <a:pt x="104" y="84"/>
                  <a:pt x="104" y="84"/>
                </a:cubicBezTo>
                <a:cubicBezTo>
                  <a:pt x="104" y="84"/>
                  <a:pt x="104" y="84"/>
                  <a:pt x="104" y="84"/>
                </a:cubicBezTo>
                <a:cubicBezTo>
                  <a:pt x="105" y="84"/>
                  <a:pt x="105" y="84"/>
                  <a:pt x="105" y="84"/>
                </a:cubicBezTo>
                <a:cubicBezTo>
                  <a:pt x="105" y="84"/>
                  <a:pt x="105" y="84"/>
                  <a:pt x="105" y="83"/>
                </a:cubicBezTo>
                <a:cubicBezTo>
                  <a:pt x="105" y="83"/>
                  <a:pt x="105" y="83"/>
                  <a:pt x="105" y="83"/>
                </a:cubicBezTo>
                <a:cubicBezTo>
                  <a:pt x="105" y="83"/>
                  <a:pt x="105" y="83"/>
                  <a:pt x="105" y="83"/>
                </a:cubicBezTo>
                <a:cubicBezTo>
                  <a:pt x="105" y="83"/>
                  <a:pt x="105" y="83"/>
                  <a:pt x="105" y="83"/>
                </a:cubicBezTo>
                <a:cubicBezTo>
                  <a:pt x="105" y="84"/>
                  <a:pt x="105" y="84"/>
                  <a:pt x="105" y="84"/>
                </a:cubicBezTo>
                <a:cubicBezTo>
                  <a:pt x="105" y="83"/>
                  <a:pt x="105" y="83"/>
                  <a:pt x="105" y="83"/>
                </a:cubicBezTo>
                <a:cubicBezTo>
                  <a:pt x="105" y="83"/>
                  <a:pt x="105" y="83"/>
                  <a:pt x="105" y="83"/>
                </a:cubicBezTo>
                <a:cubicBezTo>
                  <a:pt x="105" y="83"/>
                  <a:pt x="105" y="83"/>
                  <a:pt x="105" y="83"/>
                </a:cubicBezTo>
                <a:cubicBezTo>
                  <a:pt x="105" y="83"/>
                  <a:pt x="105" y="83"/>
                  <a:pt x="105" y="83"/>
                </a:cubicBezTo>
                <a:cubicBezTo>
                  <a:pt x="106" y="83"/>
                  <a:pt x="106" y="83"/>
                  <a:pt x="106" y="83"/>
                </a:cubicBezTo>
                <a:cubicBezTo>
                  <a:pt x="106" y="83"/>
                  <a:pt x="107" y="82"/>
                  <a:pt x="107" y="82"/>
                </a:cubicBezTo>
                <a:cubicBezTo>
                  <a:pt x="107" y="81"/>
                  <a:pt x="107" y="81"/>
                  <a:pt x="107" y="80"/>
                </a:cubicBezTo>
                <a:cubicBezTo>
                  <a:pt x="107" y="80"/>
                  <a:pt x="107" y="80"/>
                  <a:pt x="107" y="80"/>
                </a:cubicBezTo>
                <a:cubicBezTo>
                  <a:pt x="107" y="80"/>
                  <a:pt x="107" y="79"/>
                  <a:pt x="107" y="79"/>
                </a:cubicBezTo>
                <a:cubicBezTo>
                  <a:pt x="107" y="79"/>
                  <a:pt x="107" y="79"/>
                  <a:pt x="107" y="79"/>
                </a:cubicBezTo>
                <a:cubicBezTo>
                  <a:pt x="107" y="79"/>
                  <a:pt x="107" y="79"/>
                  <a:pt x="107" y="79"/>
                </a:cubicBezTo>
                <a:cubicBezTo>
                  <a:pt x="107" y="79"/>
                  <a:pt x="107" y="79"/>
                  <a:pt x="107" y="79"/>
                </a:cubicBezTo>
                <a:cubicBezTo>
                  <a:pt x="107" y="79"/>
                  <a:pt x="107" y="78"/>
                  <a:pt x="107" y="78"/>
                </a:cubicBezTo>
                <a:cubicBezTo>
                  <a:pt x="107" y="78"/>
                  <a:pt x="108" y="78"/>
                  <a:pt x="108" y="78"/>
                </a:cubicBezTo>
                <a:cubicBezTo>
                  <a:pt x="108" y="78"/>
                  <a:pt x="108" y="78"/>
                  <a:pt x="108" y="78"/>
                </a:cubicBezTo>
                <a:cubicBezTo>
                  <a:pt x="108" y="78"/>
                  <a:pt x="108" y="78"/>
                  <a:pt x="108" y="78"/>
                </a:cubicBezTo>
                <a:cubicBezTo>
                  <a:pt x="109" y="77"/>
                  <a:pt x="109" y="77"/>
                  <a:pt x="109" y="77"/>
                </a:cubicBezTo>
                <a:cubicBezTo>
                  <a:pt x="109" y="77"/>
                  <a:pt x="109" y="76"/>
                  <a:pt x="109" y="76"/>
                </a:cubicBezTo>
                <a:cubicBezTo>
                  <a:pt x="109" y="76"/>
                  <a:pt x="109" y="76"/>
                  <a:pt x="109" y="76"/>
                </a:cubicBezTo>
                <a:cubicBezTo>
                  <a:pt x="109" y="76"/>
                  <a:pt x="109" y="75"/>
                  <a:pt x="109" y="75"/>
                </a:cubicBezTo>
                <a:cubicBezTo>
                  <a:pt x="110" y="75"/>
                  <a:pt x="110" y="74"/>
                  <a:pt x="111" y="74"/>
                </a:cubicBezTo>
                <a:cubicBezTo>
                  <a:pt x="111" y="74"/>
                  <a:pt x="111" y="74"/>
                  <a:pt x="111" y="74"/>
                </a:cubicBezTo>
                <a:cubicBezTo>
                  <a:pt x="111" y="74"/>
                  <a:pt x="111" y="73"/>
                  <a:pt x="111" y="73"/>
                </a:cubicBezTo>
                <a:cubicBezTo>
                  <a:pt x="111" y="73"/>
                  <a:pt x="111" y="72"/>
                  <a:pt x="111" y="72"/>
                </a:cubicBezTo>
                <a:cubicBezTo>
                  <a:pt x="111" y="72"/>
                  <a:pt x="111" y="72"/>
                  <a:pt x="111" y="72"/>
                </a:cubicBezTo>
                <a:cubicBezTo>
                  <a:pt x="111" y="71"/>
                  <a:pt x="111" y="71"/>
                  <a:pt x="111" y="70"/>
                </a:cubicBezTo>
                <a:cubicBezTo>
                  <a:pt x="111" y="70"/>
                  <a:pt x="111" y="70"/>
                  <a:pt x="112" y="69"/>
                </a:cubicBezTo>
                <a:cubicBezTo>
                  <a:pt x="112" y="69"/>
                  <a:pt x="112" y="69"/>
                  <a:pt x="112" y="69"/>
                </a:cubicBezTo>
                <a:cubicBezTo>
                  <a:pt x="112" y="69"/>
                  <a:pt x="112" y="69"/>
                  <a:pt x="112" y="69"/>
                </a:cubicBezTo>
                <a:cubicBezTo>
                  <a:pt x="112" y="68"/>
                  <a:pt x="112" y="68"/>
                  <a:pt x="112" y="68"/>
                </a:cubicBezTo>
                <a:cubicBezTo>
                  <a:pt x="112" y="68"/>
                  <a:pt x="112" y="68"/>
                  <a:pt x="112" y="68"/>
                </a:cubicBezTo>
                <a:cubicBezTo>
                  <a:pt x="112" y="68"/>
                  <a:pt x="112" y="68"/>
                  <a:pt x="112" y="68"/>
                </a:cubicBezTo>
                <a:cubicBezTo>
                  <a:pt x="112" y="68"/>
                  <a:pt x="112" y="68"/>
                  <a:pt x="112" y="68"/>
                </a:cubicBezTo>
                <a:cubicBezTo>
                  <a:pt x="112" y="69"/>
                  <a:pt x="112" y="69"/>
                  <a:pt x="112" y="69"/>
                </a:cubicBezTo>
                <a:cubicBezTo>
                  <a:pt x="112" y="68"/>
                  <a:pt x="112" y="68"/>
                  <a:pt x="112" y="68"/>
                </a:cubicBezTo>
                <a:cubicBezTo>
                  <a:pt x="112" y="67"/>
                  <a:pt x="112" y="66"/>
                  <a:pt x="112" y="65"/>
                </a:cubicBezTo>
                <a:cubicBezTo>
                  <a:pt x="112" y="65"/>
                  <a:pt x="112" y="64"/>
                  <a:pt x="112" y="64"/>
                </a:cubicBezTo>
                <a:cubicBezTo>
                  <a:pt x="112" y="63"/>
                  <a:pt x="112" y="62"/>
                  <a:pt x="113" y="62"/>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1"/>
                  <a:pt x="113" y="61"/>
                  <a:pt x="113" y="61"/>
                </a:cubicBezTo>
                <a:cubicBezTo>
                  <a:pt x="113" y="60"/>
                  <a:pt x="113" y="60"/>
                  <a:pt x="113" y="60"/>
                </a:cubicBezTo>
                <a:cubicBezTo>
                  <a:pt x="113" y="60"/>
                  <a:pt x="113" y="60"/>
                  <a:pt x="113" y="60"/>
                </a:cubicBezTo>
                <a:cubicBezTo>
                  <a:pt x="113" y="60"/>
                  <a:pt x="113" y="60"/>
                  <a:pt x="113" y="60"/>
                </a:cubicBezTo>
                <a:cubicBezTo>
                  <a:pt x="113" y="60"/>
                  <a:pt x="113" y="60"/>
                  <a:pt x="114" y="60"/>
                </a:cubicBezTo>
                <a:cubicBezTo>
                  <a:pt x="114" y="60"/>
                  <a:pt x="114" y="60"/>
                  <a:pt x="114" y="60"/>
                </a:cubicBezTo>
                <a:cubicBezTo>
                  <a:pt x="114" y="58"/>
                  <a:pt x="114" y="58"/>
                  <a:pt x="114" y="58"/>
                </a:cubicBezTo>
                <a:cubicBezTo>
                  <a:pt x="114" y="58"/>
                  <a:pt x="114" y="58"/>
                  <a:pt x="114" y="57"/>
                </a:cubicBezTo>
                <a:cubicBezTo>
                  <a:pt x="114" y="57"/>
                  <a:pt x="114" y="57"/>
                  <a:pt x="114" y="57"/>
                </a:cubicBezTo>
                <a:cubicBezTo>
                  <a:pt x="113" y="57"/>
                  <a:pt x="113" y="57"/>
                  <a:pt x="113" y="57"/>
                </a:cubicBezTo>
                <a:cubicBezTo>
                  <a:pt x="113" y="57"/>
                  <a:pt x="113" y="56"/>
                  <a:pt x="113" y="56"/>
                </a:cubicBezTo>
                <a:cubicBezTo>
                  <a:pt x="113" y="56"/>
                  <a:pt x="113" y="56"/>
                  <a:pt x="113" y="56"/>
                </a:cubicBezTo>
                <a:cubicBezTo>
                  <a:pt x="113" y="56"/>
                  <a:pt x="113" y="55"/>
                  <a:pt x="114" y="55"/>
                </a:cubicBezTo>
                <a:cubicBezTo>
                  <a:pt x="114" y="55"/>
                  <a:pt x="114" y="55"/>
                  <a:pt x="114" y="55"/>
                </a:cubicBezTo>
                <a:cubicBezTo>
                  <a:pt x="114" y="55"/>
                  <a:pt x="114" y="55"/>
                  <a:pt x="114" y="55"/>
                </a:cubicBezTo>
                <a:cubicBezTo>
                  <a:pt x="114" y="54"/>
                  <a:pt x="114" y="54"/>
                  <a:pt x="114" y="54"/>
                </a:cubicBezTo>
                <a:cubicBezTo>
                  <a:pt x="114" y="54"/>
                  <a:pt x="114" y="54"/>
                  <a:pt x="114" y="54"/>
                </a:cubicBezTo>
                <a:cubicBezTo>
                  <a:pt x="114" y="53"/>
                  <a:pt x="114" y="53"/>
                  <a:pt x="114" y="53"/>
                </a:cubicBezTo>
                <a:cubicBezTo>
                  <a:pt x="114" y="53"/>
                  <a:pt x="114" y="53"/>
                  <a:pt x="114" y="53"/>
                </a:cubicBezTo>
                <a:cubicBezTo>
                  <a:pt x="114" y="52"/>
                  <a:pt x="114" y="52"/>
                  <a:pt x="114" y="52"/>
                </a:cubicBezTo>
                <a:cubicBezTo>
                  <a:pt x="114" y="52"/>
                  <a:pt x="114" y="52"/>
                  <a:pt x="114" y="52"/>
                </a:cubicBezTo>
                <a:cubicBezTo>
                  <a:pt x="114" y="50"/>
                  <a:pt x="114" y="50"/>
                  <a:pt x="114" y="50"/>
                </a:cubicBezTo>
                <a:cubicBezTo>
                  <a:pt x="114" y="50"/>
                  <a:pt x="114" y="50"/>
                  <a:pt x="114" y="50"/>
                </a:cubicBezTo>
                <a:cubicBezTo>
                  <a:pt x="114" y="49"/>
                  <a:pt x="115" y="49"/>
                  <a:pt x="114" y="49"/>
                </a:cubicBezTo>
                <a:cubicBezTo>
                  <a:pt x="114" y="48"/>
                  <a:pt x="113" y="48"/>
                  <a:pt x="113" y="48"/>
                </a:cubicBezTo>
                <a:cubicBezTo>
                  <a:pt x="113" y="47"/>
                  <a:pt x="113" y="47"/>
                  <a:pt x="113" y="47"/>
                </a:cubicBezTo>
                <a:cubicBezTo>
                  <a:pt x="113" y="46"/>
                  <a:pt x="113" y="46"/>
                  <a:pt x="113" y="46"/>
                </a:cubicBezTo>
                <a:cubicBezTo>
                  <a:pt x="113" y="46"/>
                  <a:pt x="112" y="46"/>
                  <a:pt x="112" y="46"/>
                </a:cubicBezTo>
                <a:cubicBezTo>
                  <a:pt x="112" y="46"/>
                  <a:pt x="112" y="46"/>
                  <a:pt x="112" y="45"/>
                </a:cubicBezTo>
                <a:cubicBezTo>
                  <a:pt x="112" y="45"/>
                  <a:pt x="112" y="45"/>
                  <a:pt x="112" y="45"/>
                </a:cubicBezTo>
                <a:cubicBezTo>
                  <a:pt x="112" y="45"/>
                  <a:pt x="112" y="45"/>
                  <a:pt x="112" y="45"/>
                </a:cubicBezTo>
                <a:cubicBezTo>
                  <a:pt x="112" y="45"/>
                  <a:pt x="112" y="45"/>
                  <a:pt x="112" y="45"/>
                </a:cubicBezTo>
                <a:cubicBezTo>
                  <a:pt x="112" y="45"/>
                  <a:pt x="112" y="45"/>
                  <a:pt x="112" y="44"/>
                </a:cubicBezTo>
                <a:cubicBezTo>
                  <a:pt x="112" y="44"/>
                  <a:pt x="112" y="44"/>
                  <a:pt x="111" y="44"/>
                </a:cubicBezTo>
                <a:cubicBezTo>
                  <a:pt x="111" y="44"/>
                  <a:pt x="111" y="44"/>
                  <a:pt x="111" y="44"/>
                </a:cubicBezTo>
                <a:cubicBezTo>
                  <a:pt x="111" y="44"/>
                  <a:pt x="111" y="44"/>
                  <a:pt x="111" y="44"/>
                </a:cubicBezTo>
                <a:cubicBezTo>
                  <a:pt x="111" y="44"/>
                  <a:pt x="111" y="43"/>
                  <a:pt x="111" y="43"/>
                </a:cubicBezTo>
                <a:cubicBezTo>
                  <a:pt x="111" y="43"/>
                  <a:pt x="111" y="43"/>
                  <a:pt x="111" y="43"/>
                </a:cubicBezTo>
                <a:cubicBezTo>
                  <a:pt x="111" y="43"/>
                  <a:pt x="111" y="43"/>
                  <a:pt x="111" y="43"/>
                </a:cubicBezTo>
                <a:cubicBezTo>
                  <a:pt x="111" y="43"/>
                  <a:pt x="111" y="42"/>
                  <a:pt x="111" y="42"/>
                </a:cubicBezTo>
                <a:cubicBezTo>
                  <a:pt x="111" y="42"/>
                  <a:pt x="110" y="42"/>
                  <a:pt x="110" y="42"/>
                </a:cubicBezTo>
                <a:cubicBezTo>
                  <a:pt x="110" y="42"/>
                  <a:pt x="110" y="42"/>
                  <a:pt x="110" y="42"/>
                </a:cubicBezTo>
                <a:cubicBezTo>
                  <a:pt x="110" y="41"/>
                  <a:pt x="110" y="41"/>
                  <a:pt x="110" y="41"/>
                </a:cubicBezTo>
                <a:cubicBezTo>
                  <a:pt x="109" y="41"/>
                  <a:pt x="109" y="40"/>
                  <a:pt x="109" y="39"/>
                </a:cubicBezTo>
                <a:cubicBezTo>
                  <a:pt x="109" y="39"/>
                  <a:pt x="109" y="39"/>
                  <a:pt x="109" y="39"/>
                </a:cubicBezTo>
                <a:cubicBezTo>
                  <a:pt x="109" y="39"/>
                  <a:pt x="109" y="39"/>
                  <a:pt x="109" y="39"/>
                </a:cubicBezTo>
                <a:cubicBezTo>
                  <a:pt x="109" y="39"/>
                  <a:pt x="109" y="39"/>
                  <a:pt x="109" y="39"/>
                </a:cubicBezTo>
                <a:cubicBezTo>
                  <a:pt x="109" y="38"/>
                  <a:pt x="108" y="38"/>
                  <a:pt x="108" y="38"/>
                </a:cubicBezTo>
                <a:cubicBezTo>
                  <a:pt x="108" y="38"/>
                  <a:pt x="108" y="38"/>
                  <a:pt x="108" y="38"/>
                </a:cubicBezTo>
                <a:cubicBezTo>
                  <a:pt x="108" y="37"/>
                  <a:pt x="108" y="37"/>
                  <a:pt x="108" y="37"/>
                </a:cubicBezTo>
                <a:cubicBezTo>
                  <a:pt x="108" y="37"/>
                  <a:pt x="107" y="37"/>
                  <a:pt x="107" y="37"/>
                </a:cubicBezTo>
                <a:cubicBezTo>
                  <a:pt x="107" y="37"/>
                  <a:pt x="107" y="37"/>
                  <a:pt x="107" y="37"/>
                </a:cubicBezTo>
                <a:cubicBezTo>
                  <a:pt x="107" y="37"/>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6"/>
                  <a:pt x="107" y="36"/>
                  <a:pt x="107" y="36"/>
                </a:cubicBezTo>
                <a:cubicBezTo>
                  <a:pt x="107" y="35"/>
                  <a:pt x="107" y="35"/>
                  <a:pt x="107" y="35"/>
                </a:cubicBezTo>
                <a:cubicBezTo>
                  <a:pt x="107" y="35"/>
                  <a:pt x="107" y="35"/>
                  <a:pt x="107" y="35"/>
                </a:cubicBezTo>
                <a:cubicBezTo>
                  <a:pt x="106" y="35"/>
                  <a:pt x="106" y="35"/>
                  <a:pt x="106" y="35"/>
                </a:cubicBezTo>
                <a:cubicBezTo>
                  <a:pt x="106" y="34"/>
                  <a:pt x="105" y="34"/>
                  <a:pt x="105" y="33"/>
                </a:cubicBezTo>
                <a:cubicBezTo>
                  <a:pt x="105" y="32"/>
                  <a:pt x="105" y="32"/>
                  <a:pt x="105" y="32"/>
                </a:cubicBezTo>
                <a:cubicBezTo>
                  <a:pt x="104" y="32"/>
                  <a:pt x="104" y="31"/>
                  <a:pt x="103" y="31"/>
                </a:cubicBezTo>
                <a:cubicBezTo>
                  <a:pt x="104" y="31"/>
                  <a:pt x="104" y="31"/>
                  <a:pt x="104" y="31"/>
                </a:cubicBezTo>
                <a:cubicBezTo>
                  <a:pt x="104" y="30"/>
                  <a:pt x="104" y="30"/>
                  <a:pt x="104" y="30"/>
                </a:cubicBezTo>
                <a:cubicBezTo>
                  <a:pt x="104" y="31"/>
                  <a:pt x="104" y="31"/>
                  <a:pt x="104" y="31"/>
                </a:cubicBezTo>
                <a:cubicBezTo>
                  <a:pt x="105" y="31"/>
                  <a:pt x="105" y="31"/>
                  <a:pt x="105" y="31"/>
                </a:cubicBezTo>
                <a:cubicBezTo>
                  <a:pt x="105" y="31"/>
                  <a:pt x="105" y="31"/>
                  <a:pt x="105" y="31"/>
                </a:cubicBezTo>
                <a:cubicBezTo>
                  <a:pt x="105" y="31"/>
                  <a:pt x="105" y="31"/>
                  <a:pt x="105" y="31"/>
                </a:cubicBezTo>
                <a:cubicBezTo>
                  <a:pt x="105" y="31"/>
                  <a:pt x="105" y="31"/>
                  <a:pt x="105" y="31"/>
                </a:cubicBezTo>
                <a:cubicBezTo>
                  <a:pt x="105" y="32"/>
                  <a:pt x="105" y="32"/>
                  <a:pt x="105" y="32"/>
                </a:cubicBezTo>
                <a:cubicBezTo>
                  <a:pt x="105" y="32"/>
                  <a:pt x="105" y="32"/>
                  <a:pt x="105" y="32"/>
                </a:cubicBezTo>
                <a:cubicBezTo>
                  <a:pt x="105" y="32"/>
                  <a:pt x="105" y="32"/>
                  <a:pt x="105" y="32"/>
                </a:cubicBezTo>
                <a:cubicBezTo>
                  <a:pt x="105" y="32"/>
                  <a:pt x="105" y="32"/>
                  <a:pt x="105" y="32"/>
                </a:cubicBezTo>
                <a:cubicBezTo>
                  <a:pt x="105" y="33"/>
                  <a:pt x="105" y="33"/>
                  <a:pt x="105" y="33"/>
                </a:cubicBezTo>
                <a:cubicBezTo>
                  <a:pt x="106" y="33"/>
                  <a:pt x="106" y="33"/>
                  <a:pt x="106" y="33"/>
                </a:cubicBezTo>
                <a:cubicBezTo>
                  <a:pt x="106" y="33"/>
                  <a:pt x="106" y="33"/>
                  <a:pt x="106" y="33"/>
                </a:cubicBezTo>
                <a:cubicBezTo>
                  <a:pt x="106" y="33"/>
                  <a:pt x="106" y="33"/>
                  <a:pt x="106" y="33"/>
                </a:cubicBezTo>
                <a:cubicBezTo>
                  <a:pt x="106" y="33"/>
                  <a:pt x="106" y="33"/>
                  <a:pt x="106" y="33"/>
                </a:cubicBezTo>
                <a:cubicBezTo>
                  <a:pt x="106" y="34"/>
                  <a:pt x="106" y="34"/>
                  <a:pt x="106" y="34"/>
                </a:cubicBezTo>
                <a:cubicBezTo>
                  <a:pt x="106" y="34"/>
                  <a:pt x="107" y="34"/>
                  <a:pt x="107" y="34"/>
                </a:cubicBezTo>
                <a:cubicBezTo>
                  <a:pt x="107" y="34"/>
                  <a:pt x="107" y="34"/>
                  <a:pt x="107" y="34"/>
                </a:cubicBezTo>
                <a:cubicBezTo>
                  <a:pt x="107" y="34"/>
                  <a:pt x="107" y="35"/>
                  <a:pt x="107" y="35"/>
                </a:cubicBezTo>
                <a:cubicBezTo>
                  <a:pt x="108" y="35"/>
                  <a:pt x="108" y="35"/>
                  <a:pt x="108" y="35"/>
                </a:cubicBezTo>
                <a:cubicBezTo>
                  <a:pt x="108" y="36"/>
                  <a:pt x="108" y="36"/>
                  <a:pt x="108" y="36"/>
                </a:cubicBezTo>
                <a:cubicBezTo>
                  <a:pt x="108" y="36"/>
                  <a:pt x="108" y="36"/>
                  <a:pt x="108" y="36"/>
                </a:cubicBezTo>
                <a:cubicBezTo>
                  <a:pt x="108" y="36"/>
                  <a:pt x="108" y="36"/>
                  <a:pt x="108" y="36"/>
                </a:cubicBezTo>
                <a:cubicBezTo>
                  <a:pt x="108" y="36"/>
                  <a:pt x="108" y="37"/>
                  <a:pt x="108" y="37"/>
                </a:cubicBezTo>
                <a:cubicBezTo>
                  <a:pt x="109" y="37"/>
                  <a:pt x="109" y="37"/>
                  <a:pt x="109" y="37"/>
                </a:cubicBezTo>
                <a:cubicBezTo>
                  <a:pt x="109" y="37"/>
                  <a:pt x="109" y="37"/>
                  <a:pt x="109" y="37"/>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8"/>
                  <a:pt x="109" y="38"/>
                  <a:pt x="109" y="38"/>
                </a:cubicBezTo>
                <a:cubicBezTo>
                  <a:pt x="109" y="39"/>
                  <a:pt x="109" y="39"/>
                  <a:pt x="109" y="39"/>
                </a:cubicBezTo>
                <a:cubicBezTo>
                  <a:pt x="110" y="39"/>
                  <a:pt x="110" y="39"/>
                  <a:pt x="110" y="39"/>
                </a:cubicBezTo>
                <a:cubicBezTo>
                  <a:pt x="110" y="39"/>
                  <a:pt x="110" y="40"/>
                  <a:pt x="110" y="40"/>
                </a:cubicBezTo>
                <a:cubicBezTo>
                  <a:pt x="110" y="40"/>
                  <a:pt x="110" y="40"/>
                  <a:pt x="110" y="40"/>
                </a:cubicBezTo>
                <a:cubicBezTo>
                  <a:pt x="110" y="40"/>
                  <a:pt x="110" y="40"/>
                  <a:pt x="110" y="40"/>
                </a:cubicBezTo>
                <a:cubicBezTo>
                  <a:pt x="110" y="40"/>
                  <a:pt x="110" y="41"/>
                  <a:pt x="111" y="41"/>
                </a:cubicBezTo>
                <a:cubicBezTo>
                  <a:pt x="111" y="41"/>
                  <a:pt x="111" y="41"/>
                  <a:pt x="111" y="41"/>
                </a:cubicBezTo>
                <a:cubicBezTo>
                  <a:pt x="111" y="41"/>
                  <a:pt x="111" y="41"/>
                  <a:pt x="111" y="41"/>
                </a:cubicBezTo>
                <a:cubicBezTo>
                  <a:pt x="111" y="42"/>
                  <a:pt x="111" y="42"/>
                  <a:pt x="111" y="42"/>
                </a:cubicBezTo>
                <a:cubicBezTo>
                  <a:pt x="111" y="42"/>
                  <a:pt x="111" y="42"/>
                  <a:pt x="111" y="42"/>
                </a:cubicBezTo>
                <a:cubicBezTo>
                  <a:pt x="111" y="42"/>
                  <a:pt x="111" y="42"/>
                  <a:pt x="111" y="42"/>
                </a:cubicBezTo>
                <a:cubicBezTo>
                  <a:pt x="111" y="42"/>
                  <a:pt x="111" y="43"/>
                  <a:pt x="111" y="43"/>
                </a:cubicBezTo>
                <a:cubicBezTo>
                  <a:pt x="112" y="43"/>
                  <a:pt x="112" y="43"/>
                  <a:pt x="112" y="44"/>
                </a:cubicBezTo>
                <a:cubicBezTo>
                  <a:pt x="113" y="44"/>
                  <a:pt x="113" y="44"/>
                  <a:pt x="113" y="44"/>
                </a:cubicBezTo>
                <a:cubicBezTo>
                  <a:pt x="113" y="43"/>
                  <a:pt x="113" y="43"/>
                  <a:pt x="113" y="43"/>
                </a:cubicBezTo>
                <a:cubicBezTo>
                  <a:pt x="113" y="42"/>
                  <a:pt x="112" y="41"/>
                  <a:pt x="112" y="39"/>
                </a:cubicBezTo>
                <a:cubicBezTo>
                  <a:pt x="112" y="38"/>
                  <a:pt x="112" y="38"/>
                  <a:pt x="112" y="37"/>
                </a:cubicBezTo>
                <a:close/>
                <a:moveTo>
                  <a:pt x="79" y="5"/>
                </a:moveTo>
                <a:cubicBezTo>
                  <a:pt x="79" y="5"/>
                  <a:pt x="78" y="5"/>
                  <a:pt x="78" y="6"/>
                </a:cubicBezTo>
                <a:cubicBezTo>
                  <a:pt x="78" y="6"/>
                  <a:pt x="78" y="6"/>
                  <a:pt x="78" y="6"/>
                </a:cubicBezTo>
                <a:cubicBezTo>
                  <a:pt x="78" y="6"/>
                  <a:pt x="78" y="6"/>
                  <a:pt x="78" y="6"/>
                </a:cubicBezTo>
                <a:cubicBezTo>
                  <a:pt x="78" y="7"/>
                  <a:pt x="78" y="7"/>
                  <a:pt x="78" y="7"/>
                </a:cubicBezTo>
                <a:cubicBezTo>
                  <a:pt x="78" y="7"/>
                  <a:pt x="79" y="7"/>
                  <a:pt x="79" y="7"/>
                </a:cubicBezTo>
                <a:cubicBezTo>
                  <a:pt x="79" y="8"/>
                  <a:pt x="79" y="8"/>
                  <a:pt x="79" y="8"/>
                </a:cubicBezTo>
                <a:cubicBezTo>
                  <a:pt x="79" y="7"/>
                  <a:pt x="79" y="7"/>
                  <a:pt x="79" y="7"/>
                </a:cubicBezTo>
                <a:cubicBezTo>
                  <a:pt x="79" y="7"/>
                  <a:pt x="79" y="7"/>
                  <a:pt x="79" y="7"/>
                </a:cubicBezTo>
                <a:cubicBezTo>
                  <a:pt x="79" y="7"/>
                  <a:pt x="79" y="8"/>
                  <a:pt x="79" y="8"/>
                </a:cubicBezTo>
                <a:cubicBezTo>
                  <a:pt x="79" y="8"/>
                  <a:pt x="79" y="8"/>
                  <a:pt x="79" y="8"/>
                </a:cubicBezTo>
                <a:cubicBezTo>
                  <a:pt x="78" y="8"/>
                  <a:pt x="78" y="8"/>
                  <a:pt x="78" y="8"/>
                </a:cubicBezTo>
                <a:cubicBezTo>
                  <a:pt x="78" y="8"/>
                  <a:pt x="78" y="8"/>
                  <a:pt x="78" y="8"/>
                </a:cubicBezTo>
                <a:cubicBezTo>
                  <a:pt x="78" y="8"/>
                  <a:pt x="78" y="8"/>
                  <a:pt x="78" y="8"/>
                </a:cubicBezTo>
                <a:cubicBezTo>
                  <a:pt x="78" y="8"/>
                  <a:pt x="78" y="8"/>
                  <a:pt x="78" y="8"/>
                </a:cubicBezTo>
                <a:cubicBezTo>
                  <a:pt x="78" y="10"/>
                  <a:pt x="78" y="10"/>
                  <a:pt x="78" y="10"/>
                </a:cubicBezTo>
                <a:cubicBezTo>
                  <a:pt x="79" y="10"/>
                  <a:pt x="79" y="10"/>
                  <a:pt x="79" y="10"/>
                </a:cubicBezTo>
                <a:cubicBezTo>
                  <a:pt x="79" y="10"/>
                  <a:pt x="79" y="10"/>
                  <a:pt x="79" y="10"/>
                </a:cubicBezTo>
                <a:cubicBezTo>
                  <a:pt x="80" y="10"/>
                  <a:pt x="80" y="10"/>
                  <a:pt x="80" y="10"/>
                </a:cubicBezTo>
                <a:cubicBezTo>
                  <a:pt x="80" y="10"/>
                  <a:pt x="80" y="10"/>
                  <a:pt x="80" y="10"/>
                </a:cubicBezTo>
                <a:cubicBezTo>
                  <a:pt x="81" y="10"/>
                  <a:pt x="81" y="10"/>
                  <a:pt x="81" y="10"/>
                </a:cubicBezTo>
                <a:cubicBezTo>
                  <a:pt x="81" y="10"/>
                  <a:pt x="81" y="10"/>
                  <a:pt x="81" y="10"/>
                </a:cubicBezTo>
                <a:cubicBezTo>
                  <a:pt x="81" y="9"/>
                  <a:pt x="81" y="9"/>
                  <a:pt x="81" y="9"/>
                </a:cubicBezTo>
                <a:cubicBezTo>
                  <a:pt x="81" y="9"/>
                  <a:pt x="81" y="9"/>
                  <a:pt x="81" y="9"/>
                </a:cubicBezTo>
                <a:cubicBezTo>
                  <a:pt x="81" y="9"/>
                  <a:pt x="81"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0" y="8"/>
                </a:cubicBezTo>
                <a:cubicBezTo>
                  <a:pt x="80" y="8"/>
                  <a:pt x="80" y="8"/>
                  <a:pt x="81" y="7"/>
                </a:cubicBezTo>
                <a:cubicBezTo>
                  <a:pt x="81" y="7"/>
                  <a:pt x="81" y="7"/>
                  <a:pt x="81" y="6"/>
                </a:cubicBezTo>
                <a:cubicBezTo>
                  <a:pt x="81" y="6"/>
                  <a:pt x="81" y="6"/>
                  <a:pt x="81" y="6"/>
                </a:cubicBezTo>
                <a:cubicBezTo>
                  <a:pt x="81" y="6"/>
                  <a:pt x="81" y="6"/>
                  <a:pt x="81" y="6"/>
                </a:cubicBezTo>
                <a:cubicBezTo>
                  <a:pt x="81" y="6"/>
                  <a:pt x="81" y="6"/>
                  <a:pt x="81" y="6"/>
                </a:cubicBezTo>
                <a:cubicBezTo>
                  <a:pt x="80" y="6"/>
                  <a:pt x="80" y="6"/>
                  <a:pt x="80" y="6"/>
                </a:cubicBezTo>
                <a:cubicBezTo>
                  <a:pt x="80" y="6"/>
                  <a:pt x="80" y="6"/>
                  <a:pt x="80" y="6"/>
                </a:cubicBezTo>
                <a:cubicBezTo>
                  <a:pt x="80" y="5"/>
                  <a:pt x="80" y="5"/>
                  <a:pt x="80" y="5"/>
                </a:cubicBezTo>
                <a:cubicBezTo>
                  <a:pt x="80" y="5"/>
                  <a:pt x="80" y="5"/>
                  <a:pt x="80" y="5"/>
                </a:cubicBezTo>
                <a:cubicBezTo>
                  <a:pt x="80" y="5"/>
                  <a:pt x="80" y="5"/>
                  <a:pt x="80" y="5"/>
                </a:cubicBezTo>
                <a:cubicBezTo>
                  <a:pt x="79" y="5"/>
                  <a:pt x="79" y="5"/>
                  <a:pt x="79" y="5"/>
                </a:cubicBezTo>
                <a:cubicBezTo>
                  <a:pt x="79" y="5"/>
                  <a:pt x="79" y="5"/>
                  <a:pt x="79" y="5"/>
                </a:cubicBezTo>
                <a:close/>
                <a:moveTo>
                  <a:pt x="75" y="5"/>
                </a:moveTo>
                <a:cubicBezTo>
                  <a:pt x="75" y="5"/>
                  <a:pt x="75" y="5"/>
                  <a:pt x="75" y="5"/>
                </a:cubicBezTo>
                <a:cubicBezTo>
                  <a:pt x="75" y="5"/>
                  <a:pt x="75" y="5"/>
                  <a:pt x="75" y="5"/>
                </a:cubicBezTo>
                <a:cubicBezTo>
                  <a:pt x="75" y="5"/>
                  <a:pt x="75" y="5"/>
                  <a:pt x="75" y="5"/>
                </a:cubicBezTo>
                <a:cubicBezTo>
                  <a:pt x="75" y="5"/>
                  <a:pt x="75" y="5"/>
                  <a:pt x="74" y="5"/>
                </a:cubicBezTo>
                <a:cubicBezTo>
                  <a:pt x="74" y="5"/>
                  <a:pt x="74" y="5"/>
                  <a:pt x="74" y="5"/>
                </a:cubicBezTo>
                <a:cubicBezTo>
                  <a:pt x="74" y="5"/>
                  <a:pt x="74" y="5"/>
                  <a:pt x="74" y="5"/>
                </a:cubicBezTo>
                <a:cubicBezTo>
                  <a:pt x="74" y="6"/>
                  <a:pt x="74" y="6"/>
                  <a:pt x="74" y="6"/>
                </a:cubicBezTo>
                <a:cubicBezTo>
                  <a:pt x="74" y="6"/>
                  <a:pt x="74" y="6"/>
                  <a:pt x="74" y="6"/>
                </a:cubicBezTo>
                <a:cubicBezTo>
                  <a:pt x="74" y="6"/>
                  <a:pt x="74" y="6"/>
                  <a:pt x="74" y="6"/>
                </a:cubicBezTo>
                <a:cubicBezTo>
                  <a:pt x="74" y="6"/>
                  <a:pt x="74" y="6"/>
                  <a:pt x="74" y="6"/>
                </a:cubicBezTo>
                <a:cubicBezTo>
                  <a:pt x="73" y="6"/>
                  <a:pt x="73" y="6"/>
                  <a:pt x="73" y="6"/>
                </a:cubicBezTo>
                <a:cubicBezTo>
                  <a:pt x="73" y="6"/>
                  <a:pt x="73" y="6"/>
                  <a:pt x="73" y="6"/>
                </a:cubicBezTo>
                <a:cubicBezTo>
                  <a:pt x="73" y="6"/>
                  <a:pt x="73" y="6"/>
                  <a:pt x="73" y="6"/>
                </a:cubicBezTo>
                <a:cubicBezTo>
                  <a:pt x="73" y="6"/>
                  <a:pt x="73" y="6"/>
                  <a:pt x="73" y="6"/>
                </a:cubicBezTo>
                <a:cubicBezTo>
                  <a:pt x="73" y="7"/>
                  <a:pt x="73" y="7"/>
                  <a:pt x="73" y="7"/>
                </a:cubicBezTo>
                <a:cubicBezTo>
                  <a:pt x="73" y="7"/>
                  <a:pt x="73" y="7"/>
                  <a:pt x="73" y="7"/>
                </a:cubicBezTo>
                <a:cubicBezTo>
                  <a:pt x="73" y="8"/>
                  <a:pt x="73" y="8"/>
                  <a:pt x="73" y="8"/>
                </a:cubicBezTo>
                <a:cubicBezTo>
                  <a:pt x="73" y="8"/>
                  <a:pt x="73" y="8"/>
                  <a:pt x="73" y="8"/>
                </a:cubicBezTo>
                <a:cubicBezTo>
                  <a:pt x="73" y="8"/>
                  <a:pt x="73" y="8"/>
                  <a:pt x="73" y="8"/>
                </a:cubicBezTo>
                <a:cubicBezTo>
                  <a:pt x="73" y="8"/>
                  <a:pt x="73" y="8"/>
                  <a:pt x="73" y="8"/>
                </a:cubicBezTo>
                <a:cubicBezTo>
                  <a:pt x="74" y="8"/>
                  <a:pt x="74" y="8"/>
                  <a:pt x="74" y="8"/>
                </a:cubicBezTo>
                <a:cubicBezTo>
                  <a:pt x="74" y="8"/>
                  <a:pt x="74" y="8"/>
                  <a:pt x="74" y="8"/>
                </a:cubicBezTo>
                <a:cubicBezTo>
                  <a:pt x="74" y="8"/>
                  <a:pt x="74" y="8"/>
                  <a:pt x="74" y="8"/>
                </a:cubicBezTo>
                <a:cubicBezTo>
                  <a:pt x="74" y="8"/>
                  <a:pt x="74" y="8"/>
                  <a:pt x="74" y="8"/>
                </a:cubicBezTo>
                <a:cubicBezTo>
                  <a:pt x="74" y="8"/>
                  <a:pt x="74" y="9"/>
                  <a:pt x="74" y="9"/>
                </a:cubicBezTo>
                <a:cubicBezTo>
                  <a:pt x="74" y="9"/>
                  <a:pt x="75" y="9"/>
                  <a:pt x="75" y="9"/>
                </a:cubicBezTo>
                <a:cubicBezTo>
                  <a:pt x="75" y="9"/>
                  <a:pt x="75" y="9"/>
                  <a:pt x="75" y="9"/>
                </a:cubicBezTo>
                <a:cubicBezTo>
                  <a:pt x="75" y="9"/>
                  <a:pt x="75" y="9"/>
                  <a:pt x="75" y="9"/>
                </a:cubicBezTo>
                <a:cubicBezTo>
                  <a:pt x="76" y="9"/>
                  <a:pt x="76" y="9"/>
                  <a:pt x="76" y="9"/>
                </a:cubicBezTo>
                <a:cubicBezTo>
                  <a:pt x="76" y="9"/>
                  <a:pt x="76" y="9"/>
                  <a:pt x="76" y="9"/>
                </a:cubicBezTo>
                <a:cubicBezTo>
                  <a:pt x="77" y="9"/>
                  <a:pt x="77" y="9"/>
                  <a:pt x="77" y="9"/>
                </a:cubicBezTo>
                <a:cubicBezTo>
                  <a:pt x="77" y="9"/>
                  <a:pt x="77" y="9"/>
                  <a:pt x="77" y="9"/>
                </a:cubicBezTo>
                <a:cubicBezTo>
                  <a:pt x="77" y="9"/>
                  <a:pt x="77" y="9"/>
                  <a:pt x="77" y="8"/>
                </a:cubicBezTo>
                <a:cubicBezTo>
                  <a:pt x="78" y="8"/>
                  <a:pt x="78" y="8"/>
                  <a:pt x="78" y="7"/>
                </a:cubicBezTo>
                <a:cubicBezTo>
                  <a:pt x="78" y="7"/>
                  <a:pt x="78" y="7"/>
                  <a:pt x="77" y="7"/>
                </a:cubicBezTo>
                <a:cubicBezTo>
                  <a:pt x="77" y="6"/>
                  <a:pt x="77" y="6"/>
                  <a:pt x="77" y="6"/>
                </a:cubicBezTo>
                <a:cubicBezTo>
                  <a:pt x="77" y="6"/>
                  <a:pt x="77" y="6"/>
                  <a:pt x="77" y="6"/>
                </a:cubicBezTo>
                <a:cubicBezTo>
                  <a:pt x="77" y="6"/>
                  <a:pt x="77" y="6"/>
                  <a:pt x="77" y="6"/>
                </a:cubicBezTo>
                <a:cubicBezTo>
                  <a:pt x="77" y="6"/>
                  <a:pt x="78" y="6"/>
                  <a:pt x="78" y="5"/>
                </a:cubicBezTo>
                <a:cubicBezTo>
                  <a:pt x="78" y="5"/>
                  <a:pt x="78" y="5"/>
                  <a:pt x="78" y="5"/>
                </a:cubicBezTo>
                <a:cubicBezTo>
                  <a:pt x="78" y="5"/>
                  <a:pt x="78" y="5"/>
                  <a:pt x="78" y="5"/>
                </a:cubicBezTo>
                <a:cubicBezTo>
                  <a:pt x="77" y="5"/>
                  <a:pt x="77" y="5"/>
                  <a:pt x="77" y="5"/>
                </a:cubicBezTo>
                <a:cubicBezTo>
                  <a:pt x="77" y="5"/>
                  <a:pt x="77" y="5"/>
                  <a:pt x="77" y="5"/>
                </a:cubicBezTo>
                <a:cubicBezTo>
                  <a:pt x="77" y="5"/>
                  <a:pt x="77" y="5"/>
                  <a:pt x="77" y="5"/>
                </a:cubicBezTo>
                <a:cubicBezTo>
                  <a:pt x="77" y="4"/>
                  <a:pt x="76" y="4"/>
                  <a:pt x="76" y="4"/>
                </a:cubicBezTo>
                <a:cubicBezTo>
                  <a:pt x="76" y="4"/>
                  <a:pt x="76" y="4"/>
                  <a:pt x="76" y="4"/>
                </a:cubicBezTo>
                <a:cubicBezTo>
                  <a:pt x="76" y="4"/>
                  <a:pt x="76" y="4"/>
                  <a:pt x="76" y="4"/>
                </a:cubicBezTo>
                <a:cubicBezTo>
                  <a:pt x="76" y="4"/>
                  <a:pt x="76" y="4"/>
                  <a:pt x="76" y="4"/>
                </a:cubicBezTo>
                <a:cubicBezTo>
                  <a:pt x="76"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4"/>
                  <a:pt x="75" y="4"/>
                  <a:pt x="75" y="4"/>
                </a:cubicBezTo>
                <a:cubicBezTo>
                  <a:pt x="75" y="3"/>
                  <a:pt x="75" y="3"/>
                  <a:pt x="75" y="3"/>
                </a:cubicBezTo>
                <a:cubicBezTo>
                  <a:pt x="73" y="3"/>
                  <a:pt x="73" y="3"/>
                  <a:pt x="73" y="3"/>
                </a:cubicBezTo>
                <a:cubicBezTo>
                  <a:pt x="73" y="4"/>
                  <a:pt x="73" y="4"/>
                  <a:pt x="73" y="4"/>
                </a:cubicBezTo>
                <a:cubicBezTo>
                  <a:pt x="73" y="4"/>
                  <a:pt x="73" y="4"/>
                  <a:pt x="73" y="4"/>
                </a:cubicBezTo>
                <a:cubicBezTo>
                  <a:pt x="73" y="4"/>
                  <a:pt x="73" y="5"/>
                  <a:pt x="73" y="5"/>
                </a:cubicBezTo>
                <a:cubicBezTo>
                  <a:pt x="73" y="5"/>
                  <a:pt x="73" y="5"/>
                  <a:pt x="73" y="5"/>
                </a:cubicBezTo>
                <a:cubicBezTo>
                  <a:pt x="75" y="5"/>
                  <a:pt x="75" y="5"/>
                  <a:pt x="75" y="5"/>
                </a:cubicBezTo>
                <a:cubicBezTo>
                  <a:pt x="75" y="5"/>
                  <a:pt x="75" y="5"/>
                  <a:pt x="75" y="5"/>
                </a:cubicBezTo>
                <a:close/>
                <a:moveTo>
                  <a:pt x="112" y="77"/>
                </a:moveTo>
                <a:cubicBezTo>
                  <a:pt x="113" y="76"/>
                  <a:pt x="113" y="75"/>
                  <a:pt x="113" y="74"/>
                </a:cubicBezTo>
                <a:cubicBezTo>
                  <a:pt x="113" y="74"/>
                  <a:pt x="113" y="74"/>
                  <a:pt x="113" y="74"/>
                </a:cubicBezTo>
                <a:cubicBezTo>
                  <a:pt x="113" y="74"/>
                  <a:pt x="113" y="74"/>
                  <a:pt x="113" y="74"/>
                </a:cubicBezTo>
                <a:cubicBezTo>
                  <a:pt x="113" y="74"/>
                  <a:pt x="113" y="74"/>
                  <a:pt x="113" y="74"/>
                </a:cubicBezTo>
                <a:cubicBezTo>
                  <a:pt x="113" y="74"/>
                  <a:pt x="113" y="74"/>
                  <a:pt x="113" y="74"/>
                </a:cubicBezTo>
                <a:cubicBezTo>
                  <a:pt x="113" y="74"/>
                  <a:pt x="113" y="74"/>
                  <a:pt x="112" y="73"/>
                </a:cubicBezTo>
                <a:cubicBezTo>
                  <a:pt x="112" y="74"/>
                  <a:pt x="112" y="74"/>
                  <a:pt x="112" y="74"/>
                </a:cubicBezTo>
                <a:cubicBezTo>
                  <a:pt x="112" y="74"/>
                  <a:pt x="112" y="74"/>
                  <a:pt x="112" y="74"/>
                </a:cubicBezTo>
                <a:cubicBezTo>
                  <a:pt x="112" y="74"/>
                  <a:pt x="112" y="74"/>
                  <a:pt x="111" y="74"/>
                </a:cubicBezTo>
                <a:cubicBezTo>
                  <a:pt x="111" y="75"/>
                  <a:pt x="111" y="75"/>
                  <a:pt x="111" y="75"/>
                </a:cubicBezTo>
                <a:cubicBezTo>
                  <a:pt x="111" y="75"/>
                  <a:pt x="110" y="76"/>
                  <a:pt x="110" y="76"/>
                </a:cubicBezTo>
                <a:cubicBezTo>
                  <a:pt x="110" y="76"/>
                  <a:pt x="110" y="76"/>
                  <a:pt x="110" y="76"/>
                </a:cubicBezTo>
                <a:cubicBezTo>
                  <a:pt x="110" y="76"/>
                  <a:pt x="110" y="76"/>
                  <a:pt x="110" y="76"/>
                </a:cubicBezTo>
                <a:cubicBezTo>
                  <a:pt x="110" y="76"/>
                  <a:pt x="110" y="77"/>
                  <a:pt x="110" y="77"/>
                </a:cubicBezTo>
                <a:cubicBezTo>
                  <a:pt x="110" y="77"/>
                  <a:pt x="110" y="77"/>
                  <a:pt x="110" y="77"/>
                </a:cubicBezTo>
                <a:cubicBezTo>
                  <a:pt x="110" y="77"/>
                  <a:pt x="110" y="77"/>
                  <a:pt x="110" y="77"/>
                </a:cubicBezTo>
                <a:cubicBezTo>
                  <a:pt x="109" y="78"/>
                  <a:pt x="109" y="78"/>
                  <a:pt x="109" y="79"/>
                </a:cubicBezTo>
                <a:cubicBezTo>
                  <a:pt x="109" y="79"/>
                  <a:pt x="109" y="79"/>
                  <a:pt x="109" y="79"/>
                </a:cubicBezTo>
                <a:cubicBezTo>
                  <a:pt x="109" y="79"/>
                  <a:pt x="109" y="79"/>
                  <a:pt x="109" y="79"/>
                </a:cubicBezTo>
                <a:cubicBezTo>
                  <a:pt x="109" y="79"/>
                  <a:pt x="109" y="80"/>
                  <a:pt x="109" y="81"/>
                </a:cubicBezTo>
                <a:cubicBezTo>
                  <a:pt x="109" y="81"/>
                  <a:pt x="109" y="81"/>
                  <a:pt x="109" y="81"/>
                </a:cubicBezTo>
                <a:cubicBezTo>
                  <a:pt x="109" y="82"/>
                  <a:pt x="109" y="82"/>
                  <a:pt x="109" y="82"/>
                </a:cubicBezTo>
                <a:cubicBezTo>
                  <a:pt x="109" y="82"/>
                  <a:pt x="109" y="82"/>
                  <a:pt x="109" y="82"/>
                </a:cubicBezTo>
                <a:cubicBezTo>
                  <a:pt x="109" y="82"/>
                  <a:pt x="109" y="82"/>
                  <a:pt x="109" y="82"/>
                </a:cubicBezTo>
                <a:cubicBezTo>
                  <a:pt x="110" y="82"/>
                  <a:pt x="111" y="81"/>
                  <a:pt x="111" y="81"/>
                </a:cubicBezTo>
                <a:cubicBezTo>
                  <a:pt x="111" y="81"/>
                  <a:pt x="111" y="80"/>
                  <a:pt x="111" y="80"/>
                </a:cubicBezTo>
                <a:cubicBezTo>
                  <a:pt x="111" y="80"/>
                  <a:pt x="111" y="80"/>
                  <a:pt x="111" y="80"/>
                </a:cubicBezTo>
                <a:cubicBezTo>
                  <a:pt x="111" y="80"/>
                  <a:pt x="111" y="80"/>
                  <a:pt x="111" y="79"/>
                </a:cubicBezTo>
                <a:cubicBezTo>
                  <a:pt x="111" y="79"/>
                  <a:pt x="111" y="79"/>
                  <a:pt x="111" y="79"/>
                </a:cubicBezTo>
                <a:cubicBezTo>
                  <a:pt x="111" y="79"/>
                  <a:pt x="111" y="79"/>
                  <a:pt x="111" y="79"/>
                </a:cubicBezTo>
                <a:cubicBezTo>
                  <a:pt x="111" y="79"/>
                  <a:pt x="111" y="79"/>
                  <a:pt x="111" y="78"/>
                </a:cubicBezTo>
                <a:cubicBezTo>
                  <a:pt x="111" y="78"/>
                  <a:pt x="111" y="78"/>
                  <a:pt x="111" y="78"/>
                </a:cubicBezTo>
                <a:cubicBezTo>
                  <a:pt x="111" y="78"/>
                  <a:pt x="111" y="78"/>
                  <a:pt x="111" y="78"/>
                </a:cubicBezTo>
                <a:cubicBezTo>
                  <a:pt x="111" y="78"/>
                  <a:pt x="112" y="78"/>
                  <a:pt x="112" y="78"/>
                </a:cubicBezTo>
                <a:cubicBezTo>
                  <a:pt x="112" y="77"/>
                  <a:pt x="112" y="77"/>
                  <a:pt x="112" y="77"/>
                </a:cubicBezTo>
                <a:cubicBezTo>
                  <a:pt x="112" y="77"/>
                  <a:pt x="112" y="77"/>
                  <a:pt x="112" y="77"/>
                </a:cubicBezTo>
                <a:cubicBezTo>
                  <a:pt x="112" y="77"/>
                  <a:pt x="112" y="77"/>
                  <a:pt x="112" y="77"/>
                </a:cubicBezTo>
                <a:cubicBezTo>
                  <a:pt x="112" y="77"/>
                  <a:pt x="112" y="77"/>
                  <a:pt x="112" y="77"/>
                </a:cubicBezTo>
                <a:close/>
              </a:path>
            </a:pathLst>
          </a:custGeom>
          <a:solidFill>
            <a:srgbClr val="0070C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3" name="Freeform 8"/>
          <p:cNvSpPr>
            <a:spLocks noEditPoints="1"/>
          </p:cNvSpPr>
          <p:nvPr/>
        </p:nvSpPr>
        <p:spPr bwMode="auto">
          <a:xfrm>
            <a:off x="2250276" y="3527046"/>
            <a:ext cx="634333" cy="555779"/>
          </a:xfrm>
          <a:custGeom>
            <a:avLst/>
            <a:gdLst>
              <a:gd name="T0" fmla="*/ 92 w 137"/>
              <a:gd name="T1" fmla="*/ 69 h 120"/>
              <a:gd name="T2" fmla="*/ 76 w 137"/>
              <a:gd name="T3" fmla="*/ 52 h 120"/>
              <a:gd name="T4" fmla="*/ 75 w 137"/>
              <a:gd name="T5" fmla="*/ 38 h 120"/>
              <a:gd name="T6" fmla="*/ 69 w 137"/>
              <a:gd name="T7" fmla="*/ 44 h 120"/>
              <a:gd name="T8" fmla="*/ 52 w 137"/>
              <a:gd name="T9" fmla="*/ 28 h 120"/>
              <a:gd name="T10" fmla="*/ 41 w 137"/>
              <a:gd name="T11" fmla="*/ 37 h 120"/>
              <a:gd name="T12" fmla="*/ 18 w 137"/>
              <a:gd name="T13" fmla="*/ 38 h 120"/>
              <a:gd name="T14" fmla="*/ 16 w 137"/>
              <a:gd name="T15" fmla="*/ 52 h 120"/>
              <a:gd name="T16" fmla="*/ 0 w 137"/>
              <a:gd name="T17" fmla="*/ 69 h 120"/>
              <a:gd name="T18" fmla="*/ 9 w 137"/>
              <a:gd name="T19" fmla="*/ 80 h 120"/>
              <a:gd name="T20" fmla="*/ 10 w 137"/>
              <a:gd name="T21" fmla="*/ 103 h 120"/>
              <a:gd name="T22" fmla="*/ 24 w 137"/>
              <a:gd name="T23" fmla="*/ 104 h 120"/>
              <a:gd name="T24" fmla="*/ 41 w 137"/>
              <a:gd name="T25" fmla="*/ 120 h 120"/>
              <a:gd name="T26" fmla="*/ 52 w 137"/>
              <a:gd name="T27" fmla="*/ 111 h 120"/>
              <a:gd name="T28" fmla="*/ 72 w 137"/>
              <a:gd name="T29" fmla="*/ 107 h 120"/>
              <a:gd name="T30" fmla="*/ 83 w 137"/>
              <a:gd name="T31" fmla="*/ 103 h 120"/>
              <a:gd name="T32" fmla="*/ 83 w 137"/>
              <a:gd name="T33" fmla="*/ 80 h 120"/>
              <a:gd name="T34" fmla="*/ 72 w 137"/>
              <a:gd name="T35" fmla="*/ 84 h 120"/>
              <a:gd name="T36" fmla="*/ 46 w 137"/>
              <a:gd name="T37" fmla="*/ 101 h 120"/>
              <a:gd name="T38" fmla="*/ 46 w 137"/>
              <a:gd name="T39" fmla="*/ 47 h 120"/>
              <a:gd name="T40" fmla="*/ 73 w 137"/>
              <a:gd name="T41" fmla="*/ 74 h 120"/>
              <a:gd name="T42" fmla="*/ 129 w 137"/>
              <a:gd name="T43" fmla="*/ 77 h 120"/>
              <a:gd name="T44" fmla="*/ 137 w 137"/>
              <a:gd name="T45" fmla="*/ 85 h 120"/>
              <a:gd name="T46" fmla="*/ 133 w 137"/>
              <a:gd name="T47" fmla="*/ 91 h 120"/>
              <a:gd name="T48" fmla="*/ 132 w 137"/>
              <a:gd name="T49" fmla="*/ 102 h 120"/>
              <a:gd name="T50" fmla="*/ 125 w 137"/>
              <a:gd name="T51" fmla="*/ 103 h 120"/>
              <a:gd name="T52" fmla="*/ 117 w 137"/>
              <a:gd name="T53" fmla="*/ 111 h 120"/>
              <a:gd name="T54" fmla="*/ 111 w 137"/>
              <a:gd name="T55" fmla="*/ 107 h 120"/>
              <a:gd name="T56" fmla="*/ 100 w 137"/>
              <a:gd name="T57" fmla="*/ 106 h 120"/>
              <a:gd name="T58" fmla="*/ 99 w 137"/>
              <a:gd name="T59" fmla="*/ 99 h 120"/>
              <a:gd name="T60" fmla="*/ 91 w 137"/>
              <a:gd name="T61" fmla="*/ 91 h 120"/>
              <a:gd name="T62" fmla="*/ 96 w 137"/>
              <a:gd name="T63" fmla="*/ 85 h 120"/>
              <a:gd name="T64" fmla="*/ 96 w 137"/>
              <a:gd name="T65" fmla="*/ 74 h 120"/>
              <a:gd name="T66" fmla="*/ 103 w 137"/>
              <a:gd name="T67" fmla="*/ 73 h 120"/>
              <a:gd name="T68" fmla="*/ 111 w 137"/>
              <a:gd name="T69" fmla="*/ 65 h 120"/>
              <a:gd name="T70" fmla="*/ 117 w 137"/>
              <a:gd name="T71" fmla="*/ 70 h 120"/>
              <a:gd name="T72" fmla="*/ 128 w 137"/>
              <a:gd name="T73" fmla="*/ 70 h 120"/>
              <a:gd name="T74" fmla="*/ 129 w 137"/>
              <a:gd name="T75" fmla="*/ 77 h 120"/>
              <a:gd name="T76" fmla="*/ 128 w 137"/>
              <a:gd name="T77" fmla="*/ 88 h 120"/>
              <a:gd name="T78" fmla="*/ 101 w 137"/>
              <a:gd name="T79" fmla="*/ 88 h 120"/>
              <a:gd name="T80" fmla="*/ 114 w 137"/>
              <a:gd name="T81" fmla="*/ 102 h 120"/>
              <a:gd name="T82" fmla="*/ 137 w 137"/>
              <a:gd name="T83" fmla="*/ 27 h 120"/>
              <a:gd name="T84" fmla="*/ 131 w 137"/>
              <a:gd name="T85" fmla="*/ 34 h 120"/>
              <a:gd name="T86" fmla="*/ 131 w 137"/>
              <a:gd name="T87" fmla="*/ 50 h 120"/>
              <a:gd name="T88" fmla="*/ 122 w 137"/>
              <a:gd name="T89" fmla="*/ 51 h 120"/>
              <a:gd name="T90" fmla="*/ 111 w 137"/>
              <a:gd name="T91" fmla="*/ 61 h 120"/>
              <a:gd name="T92" fmla="*/ 103 w 137"/>
              <a:gd name="T93" fmla="*/ 55 h 120"/>
              <a:gd name="T94" fmla="*/ 88 w 137"/>
              <a:gd name="T95" fmla="*/ 55 h 120"/>
              <a:gd name="T96" fmla="*/ 87 w 137"/>
              <a:gd name="T97" fmla="*/ 46 h 120"/>
              <a:gd name="T98" fmla="*/ 76 w 137"/>
              <a:gd name="T99" fmla="*/ 34 h 120"/>
              <a:gd name="T100" fmla="*/ 82 w 137"/>
              <a:gd name="T101" fmla="*/ 27 h 120"/>
              <a:gd name="T102" fmla="*/ 83 w 137"/>
              <a:gd name="T103" fmla="*/ 12 h 120"/>
              <a:gd name="T104" fmla="*/ 92 w 137"/>
              <a:gd name="T105" fmla="*/ 11 h 120"/>
              <a:gd name="T106" fmla="*/ 103 w 137"/>
              <a:gd name="T107" fmla="*/ 0 h 120"/>
              <a:gd name="T108" fmla="*/ 110 w 137"/>
              <a:gd name="T109" fmla="*/ 6 h 120"/>
              <a:gd name="T110" fmla="*/ 126 w 137"/>
              <a:gd name="T111" fmla="*/ 7 h 120"/>
              <a:gd name="T112" fmla="*/ 127 w 137"/>
              <a:gd name="T113" fmla="*/ 16 h 120"/>
              <a:gd name="T114" fmla="*/ 107 w 137"/>
              <a:gd name="T115" fmla="*/ 49 h 120"/>
              <a:gd name="T116" fmla="*/ 89 w 137"/>
              <a:gd name="T117" fmla="*/ 31 h 120"/>
              <a:gd name="T118" fmla="*/ 125 w 137"/>
              <a:gd name="T119" fmla="*/ 3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7" h="120">
                <a:moveTo>
                  <a:pt x="92" y="80"/>
                </a:moveTo>
                <a:cubicBezTo>
                  <a:pt x="92" y="69"/>
                  <a:pt x="92" y="69"/>
                  <a:pt x="92" y="69"/>
                </a:cubicBezTo>
                <a:cubicBezTo>
                  <a:pt x="83" y="69"/>
                  <a:pt x="83" y="69"/>
                  <a:pt x="83" y="69"/>
                </a:cubicBezTo>
                <a:cubicBezTo>
                  <a:pt x="82" y="62"/>
                  <a:pt x="80" y="57"/>
                  <a:pt x="76" y="52"/>
                </a:cubicBezTo>
                <a:cubicBezTo>
                  <a:pt x="83" y="45"/>
                  <a:pt x="83" y="45"/>
                  <a:pt x="83" y="45"/>
                </a:cubicBezTo>
                <a:cubicBezTo>
                  <a:pt x="75" y="38"/>
                  <a:pt x="75" y="38"/>
                  <a:pt x="75" y="38"/>
                </a:cubicBezTo>
                <a:cubicBezTo>
                  <a:pt x="72" y="41"/>
                  <a:pt x="72" y="41"/>
                  <a:pt x="72" y="41"/>
                </a:cubicBezTo>
                <a:cubicBezTo>
                  <a:pt x="69" y="44"/>
                  <a:pt x="69" y="44"/>
                  <a:pt x="69" y="44"/>
                </a:cubicBezTo>
                <a:cubicBezTo>
                  <a:pt x="64" y="40"/>
                  <a:pt x="58" y="38"/>
                  <a:pt x="52" y="37"/>
                </a:cubicBezTo>
                <a:cubicBezTo>
                  <a:pt x="52" y="28"/>
                  <a:pt x="52" y="28"/>
                  <a:pt x="52" y="28"/>
                </a:cubicBezTo>
                <a:cubicBezTo>
                  <a:pt x="41" y="28"/>
                  <a:pt x="41" y="28"/>
                  <a:pt x="41" y="28"/>
                </a:cubicBezTo>
                <a:cubicBezTo>
                  <a:pt x="41" y="37"/>
                  <a:pt x="41" y="37"/>
                  <a:pt x="41" y="37"/>
                </a:cubicBezTo>
                <a:cubicBezTo>
                  <a:pt x="35" y="38"/>
                  <a:pt x="29" y="40"/>
                  <a:pt x="24" y="44"/>
                </a:cubicBezTo>
                <a:cubicBezTo>
                  <a:pt x="18" y="38"/>
                  <a:pt x="18" y="38"/>
                  <a:pt x="18" y="38"/>
                </a:cubicBezTo>
                <a:cubicBezTo>
                  <a:pt x="10" y="46"/>
                  <a:pt x="10" y="46"/>
                  <a:pt x="10" y="46"/>
                </a:cubicBezTo>
                <a:cubicBezTo>
                  <a:pt x="16" y="52"/>
                  <a:pt x="16" y="52"/>
                  <a:pt x="16" y="52"/>
                </a:cubicBezTo>
                <a:cubicBezTo>
                  <a:pt x="13" y="57"/>
                  <a:pt x="10" y="63"/>
                  <a:pt x="9" y="69"/>
                </a:cubicBezTo>
                <a:cubicBezTo>
                  <a:pt x="0" y="69"/>
                  <a:pt x="0" y="69"/>
                  <a:pt x="0" y="69"/>
                </a:cubicBezTo>
                <a:cubicBezTo>
                  <a:pt x="0" y="80"/>
                  <a:pt x="0" y="80"/>
                  <a:pt x="0" y="80"/>
                </a:cubicBezTo>
                <a:cubicBezTo>
                  <a:pt x="9" y="80"/>
                  <a:pt x="9" y="80"/>
                  <a:pt x="9" y="80"/>
                </a:cubicBezTo>
                <a:cubicBezTo>
                  <a:pt x="10" y="86"/>
                  <a:pt x="13" y="92"/>
                  <a:pt x="16" y="97"/>
                </a:cubicBezTo>
                <a:cubicBezTo>
                  <a:pt x="10" y="103"/>
                  <a:pt x="10" y="103"/>
                  <a:pt x="10" y="103"/>
                </a:cubicBezTo>
                <a:cubicBezTo>
                  <a:pt x="18" y="111"/>
                  <a:pt x="18" y="111"/>
                  <a:pt x="18" y="111"/>
                </a:cubicBezTo>
                <a:cubicBezTo>
                  <a:pt x="24" y="104"/>
                  <a:pt x="24" y="104"/>
                  <a:pt x="24" y="104"/>
                </a:cubicBezTo>
                <a:cubicBezTo>
                  <a:pt x="29" y="108"/>
                  <a:pt x="35" y="110"/>
                  <a:pt x="41" y="111"/>
                </a:cubicBezTo>
                <a:cubicBezTo>
                  <a:pt x="41" y="120"/>
                  <a:pt x="41" y="120"/>
                  <a:pt x="41" y="120"/>
                </a:cubicBezTo>
                <a:cubicBezTo>
                  <a:pt x="52" y="120"/>
                  <a:pt x="52" y="120"/>
                  <a:pt x="52" y="120"/>
                </a:cubicBezTo>
                <a:cubicBezTo>
                  <a:pt x="52" y="111"/>
                  <a:pt x="52" y="111"/>
                  <a:pt x="52" y="111"/>
                </a:cubicBezTo>
                <a:cubicBezTo>
                  <a:pt x="58" y="110"/>
                  <a:pt x="64" y="108"/>
                  <a:pt x="69" y="104"/>
                </a:cubicBezTo>
                <a:cubicBezTo>
                  <a:pt x="72" y="107"/>
                  <a:pt x="72" y="107"/>
                  <a:pt x="72" y="107"/>
                </a:cubicBezTo>
                <a:cubicBezTo>
                  <a:pt x="75" y="111"/>
                  <a:pt x="75" y="111"/>
                  <a:pt x="75" y="111"/>
                </a:cubicBezTo>
                <a:cubicBezTo>
                  <a:pt x="83" y="103"/>
                  <a:pt x="83" y="103"/>
                  <a:pt x="83" y="103"/>
                </a:cubicBezTo>
                <a:cubicBezTo>
                  <a:pt x="77" y="96"/>
                  <a:pt x="77" y="96"/>
                  <a:pt x="77" y="96"/>
                </a:cubicBezTo>
                <a:cubicBezTo>
                  <a:pt x="80" y="91"/>
                  <a:pt x="83" y="86"/>
                  <a:pt x="83" y="80"/>
                </a:cubicBezTo>
                <a:cubicBezTo>
                  <a:pt x="92" y="80"/>
                  <a:pt x="92" y="80"/>
                  <a:pt x="92" y="80"/>
                </a:cubicBezTo>
                <a:close/>
                <a:moveTo>
                  <a:pt x="72" y="84"/>
                </a:moveTo>
                <a:cubicBezTo>
                  <a:pt x="72" y="84"/>
                  <a:pt x="72" y="84"/>
                  <a:pt x="72" y="84"/>
                </a:cubicBezTo>
                <a:cubicBezTo>
                  <a:pt x="68" y="94"/>
                  <a:pt x="58" y="101"/>
                  <a:pt x="46" y="101"/>
                </a:cubicBezTo>
                <a:cubicBezTo>
                  <a:pt x="31" y="101"/>
                  <a:pt x="19" y="89"/>
                  <a:pt x="19" y="74"/>
                </a:cubicBezTo>
                <a:cubicBezTo>
                  <a:pt x="19" y="59"/>
                  <a:pt x="31" y="47"/>
                  <a:pt x="46" y="47"/>
                </a:cubicBezTo>
                <a:cubicBezTo>
                  <a:pt x="58" y="47"/>
                  <a:pt x="68" y="54"/>
                  <a:pt x="72" y="64"/>
                </a:cubicBezTo>
                <a:cubicBezTo>
                  <a:pt x="73" y="67"/>
                  <a:pt x="73" y="71"/>
                  <a:pt x="73" y="74"/>
                </a:cubicBezTo>
                <a:cubicBezTo>
                  <a:pt x="73" y="78"/>
                  <a:pt x="73" y="81"/>
                  <a:pt x="72" y="84"/>
                </a:cubicBezTo>
                <a:close/>
                <a:moveTo>
                  <a:pt x="129" y="77"/>
                </a:moveTo>
                <a:cubicBezTo>
                  <a:pt x="131" y="79"/>
                  <a:pt x="132" y="82"/>
                  <a:pt x="133" y="85"/>
                </a:cubicBezTo>
                <a:cubicBezTo>
                  <a:pt x="137" y="85"/>
                  <a:pt x="137" y="85"/>
                  <a:pt x="137" y="85"/>
                </a:cubicBezTo>
                <a:cubicBezTo>
                  <a:pt x="137" y="91"/>
                  <a:pt x="137" y="91"/>
                  <a:pt x="137" y="91"/>
                </a:cubicBezTo>
                <a:cubicBezTo>
                  <a:pt x="133" y="91"/>
                  <a:pt x="133" y="91"/>
                  <a:pt x="133" y="91"/>
                </a:cubicBezTo>
                <a:cubicBezTo>
                  <a:pt x="132" y="94"/>
                  <a:pt x="131" y="97"/>
                  <a:pt x="129" y="99"/>
                </a:cubicBezTo>
                <a:cubicBezTo>
                  <a:pt x="132" y="102"/>
                  <a:pt x="132" y="102"/>
                  <a:pt x="132" y="102"/>
                </a:cubicBezTo>
                <a:cubicBezTo>
                  <a:pt x="129" y="106"/>
                  <a:pt x="129" y="106"/>
                  <a:pt x="129" y="106"/>
                </a:cubicBezTo>
                <a:cubicBezTo>
                  <a:pt x="125" y="103"/>
                  <a:pt x="125" y="103"/>
                  <a:pt x="125" y="103"/>
                </a:cubicBezTo>
                <a:cubicBezTo>
                  <a:pt x="123" y="105"/>
                  <a:pt x="120" y="106"/>
                  <a:pt x="117" y="107"/>
                </a:cubicBezTo>
                <a:cubicBezTo>
                  <a:pt x="117" y="111"/>
                  <a:pt x="117" y="111"/>
                  <a:pt x="117" y="111"/>
                </a:cubicBezTo>
                <a:cubicBezTo>
                  <a:pt x="111" y="111"/>
                  <a:pt x="111" y="111"/>
                  <a:pt x="111" y="111"/>
                </a:cubicBezTo>
                <a:cubicBezTo>
                  <a:pt x="111" y="107"/>
                  <a:pt x="111" y="107"/>
                  <a:pt x="111" y="107"/>
                </a:cubicBezTo>
                <a:cubicBezTo>
                  <a:pt x="108" y="106"/>
                  <a:pt x="105" y="105"/>
                  <a:pt x="103" y="103"/>
                </a:cubicBezTo>
                <a:cubicBezTo>
                  <a:pt x="100" y="106"/>
                  <a:pt x="100" y="106"/>
                  <a:pt x="100" y="106"/>
                </a:cubicBezTo>
                <a:cubicBezTo>
                  <a:pt x="96" y="102"/>
                  <a:pt x="96" y="102"/>
                  <a:pt x="96" y="102"/>
                </a:cubicBezTo>
                <a:cubicBezTo>
                  <a:pt x="99" y="99"/>
                  <a:pt x="99" y="99"/>
                  <a:pt x="99" y="99"/>
                </a:cubicBezTo>
                <a:cubicBezTo>
                  <a:pt x="97" y="97"/>
                  <a:pt x="96" y="94"/>
                  <a:pt x="96" y="91"/>
                </a:cubicBezTo>
                <a:cubicBezTo>
                  <a:pt x="91" y="91"/>
                  <a:pt x="91" y="91"/>
                  <a:pt x="91" y="91"/>
                </a:cubicBezTo>
                <a:cubicBezTo>
                  <a:pt x="91" y="85"/>
                  <a:pt x="91" y="85"/>
                  <a:pt x="91" y="85"/>
                </a:cubicBezTo>
                <a:cubicBezTo>
                  <a:pt x="96" y="85"/>
                  <a:pt x="96" y="85"/>
                  <a:pt x="96" y="85"/>
                </a:cubicBezTo>
                <a:cubicBezTo>
                  <a:pt x="96" y="82"/>
                  <a:pt x="97" y="79"/>
                  <a:pt x="99" y="77"/>
                </a:cubicBezTo>
                <a:cubicBezTo>
                  <a:pt x="96" y="74"/>
                  <a:pt x="96" y="74"/>
                  <a:pt x="96" y="74"/>
                </a:cubicBezTo>
                <a:cubicBezTo>
                  <a:pt x="100" y="70"/>
                  <a:pt x="100" y="70"/>
                  <a:pt x="100" y="70"/>
                </a:cubicBezTo>
                <a:cubicBezTo>
                  <a:pt x="103" y="73"/>
                  <a:pt x="103" y="73"/>
                  <a:pt x="103" y="73"/>
                </a:cubicBezTo>
                <a:cubicBezTo>
                  <a:pt x="105" y="71"/>
                  <a:pt x="108" y="70"/>
                  <a:pt x="111" y="70"/>
                </a:cubicBezTo>
                <a:cubicBezTo>
                  <a:pt x="111" y="65"/>
                  <a:pt x="111" y="65"/>
                  <a:pt x="111" y="65"/>
                </a:cubicBezTo>
                <a:cubicBezTo>
                  <a:pt x="117" y="65"/>
                  <a:pt x="117" y="65"/>
                  <a:pt x="117" y="65"/>
                </a:cubicBezTo>
                <a:cubicBezTo>
                  <a:pt x="117" y="70"/>
                  <a:pt x="117" y="70"/>
                  <a:pt x="117" y="70"/>
                </a:cubicBezTo>
                <a:cubicBezTo>
                  <a:pt x="120" y="70"/>
                  <a:pt x="123" y="71"/>
                  <a:pt x="125" y="73"/>
                </a:cubicBezTo>
                <a:cubicBezTo>
                  <a:pt x="128" y="70"/>
                  <a:pt x="128" y="70"/>
                  <a:pt x="128" y="70"/>
                </a:cubicBezTo>
                <a:cubicBezTo>
                  <a:pt x="132" y="74"/>
                  <a:pt x="132" y="74"/>
                  <a:pt x="132" y="74"/>
                </a:cubicBezTo>
                <a:cubicBezTo>
                  <a:pt x="129" y="77"/>
                  <a:pt x="129" y="77"/>
                  <a:pt x="129" y="77"/>
                </a:cubicBezTo>
                <a:close/>
                <a:moveTo>
                  <a:pt x="114" y="102"/>
                </a:moveTo>
                <a:cubicBezTo>
                  <a:pt x="122" y="102"/>
                  <a:pt x="128" y="96"/>
                  <a:pt x="128" y="88"/>
                </a:cubicBezTo>
                <a:cubicBezTo>
                  <a:pt x="128" y="81"/>
                  <a:pt x="122" y="75"/>
                  <a:pt x="114" y="75"/>
                </a:cubicBezTo>
                <a:cubicBezTo>
                  <a:pt x="107" y="75"/>
                  <a:pt x="101" y="81"/>
                  <a:pt x="101" y="88"/>
                </a:cubicBezTo>
                <a:cubicBezTo>
                  <a:pt x="101" y="96"/>
                  <a:pt x="107" y="102"/>
                  <a:pt x="114" y="102"/>
                </a:cubicBezTo>
                <a:cubicBezTo>
                  <a:pt x="114" y="102"/>
                  <a:pt x="114" y="102"/>
                  <a:pt x="114" y="102"/>
                </a:cubicBezTo>
                <a:close/>
                <a:moveTo>
                  <a:pt x="131" y="27"/>
                </a:moveTo>
                <a:cubicBezTo>
                  <a:pt x="137" y="27"/>
                  <a:pt x="137" y="27"/>
                  <a:pt x="137" y="27"/>
                </a:cubicBezTo>
                <a:cubicBezTo>
                  <a:pt x="137" y="34"/>
                  <a:pt x="137" y="34"/>
                  <a:pt x="137" y="34"/>
                </a:cubicBezTo>
                <a:cubicBezTo>
                  <a:pt x="131" y="34"/>
                  <a:pt x="131" y="34"/>
                  <a:pt x="131" y="34"/>
                </a:cubicBezTo>
                <a:cubicBezTo>
                  <a:pt x="131" y="38"/>
                  <a:pt x="129" y="42"/>
                  <a:pt x="127" y="45"/>
                </a:cubicBezTo>
                <a:cubicBezTo>
                  <a:pt x="131" y="50"/>
                  <a:pt x="131" y="50"/>
                  <a:pt x="131" y="50"/>
                </a:cubicBezTo>
                <a:cubicBezTo>
                  <a:pt x="126" y="55"/>
                  <a:pt x="126" y="55"/>
                  <a:pt x="126" y="55"/>
                </a:cubicBezTo>
                <a:cubicBezTo>
                  <a:pt x="122" y="51"/>
                  <a:pt x="122" y="51"/>
                  <a:pt x="122" y="51"/>
                </a:cubicBezTo>
                <a:cubicBezTo>
                  <a:pt x="118" y="53"/>
                  <a:pt x="115" y="55"/>
                  <a:pt x="111" y="55"/>
                </a:cubicBezTo>
                <a:cubicBezTo>
                  <a:pt x="111" y="61"/>
                  <a:pt x="111" y="61"/>
                  <a:pt x="111" y="61"/>
                </a:cubicBezTo>
                <a:cubicBezTo>
                  <a:pt x="103" y="61"/>
                  <a:pt x="103" y="61"/>
                  <a:pt x="103" y="61"/>
                </a:cubicBezTo>
                <a:cubicBezTo>
                  <a:pt x="103" y="55"/>
                  <a:pt x="103" y="55"/>
                  <a:pt x="103" y="55"/>
                </a:cubicBezTo>
                <a:cubicBezTo>
                  <a:pt x="99" y="55"/>
                  <a:pt x="95" y="53"/>
                  <a:pt x="92" y="51"/>
                </a:cubicBezTo>
                <a:cubicBezTo>
                  <a:pt x="88" y="55"/>
                  <a:pt x="88" y="55"/>
                  <a:pt x="88" y="55"/>
                </a:cubicBezTo>
                <a:cubicBezTo>
                  <a:pt x="83" y="50"/>
                  <a:pt x="83" y="50"/>
                  <a:pt x="83" y="50"/>
                </a:cubicBezTo>
                <a:cubicBezTo>
                  <a:pt x="87" y="46"/>
                  <a:pt x="87" y="46"/>
                  <a:pt x="87" y="46"/>
                </a:cubicBezTo>
                <a:cubicBezTo>
                  <a:pt x="85" y="42"/>
                  <a:pt x="83" y="39"/>
                  <a:pt x="82" y="34"/>
                </a:cubicBezTo>
                <a:cubicBezTo>
                  <a:pt x="76" y="34"/>
                  <a:pt x="76" y="34"/>
                  <a:pt x="76" y="34"/>
                </a:cubicBezTo>
                <a:cubicBezTo>
                  <a:pt x="76" y="27"/>
                  <a:pt x="76" y="27"/>
                  <a:pt x="76" y="27"/>
                </a:cubicBezTo>
                <a:cubicBezTo>
                  <a:pt x="82" y="27"/>
                  <a:pt x="82" y="27"/>
                  <a:pt x="82" y="27"/>
                </a:cubicBezTo>
                <a:cubicBezTo>
                  <a:pt x="83" y="23"/>
                  <a:pt x="84" y="19"/>
                  <a:pt x="87" y="16"/>
                </a:cubicBezTo>
                <a:cubicBezTo>
                  <a:pt x="83" y="12"/>
                  <a:pt x="83" y="12"/>
                  <a:pt x="83" y="12"/>
                </a:cubicBezTo>
                <a:cubicBezTo>
                  <a:pt x="88" y="7"/>
                  <a:pt x="88" y="7"/>
                  <a:pt x="88" y="7"/>
                </a:cubicBezTo>
                <a:cubicBezTo>
                  <a:pt x="92" y="11"/>
                  <a:pt x="92" y="11"/>
                  <a:pt x="92" y="11"/>
                </a:cubicBezTo>
                <a:cubicBezTo>
                  <a:pt x="95" y="8"/>
                  <a:pt x="99" y="7"/>
                  <a:pt x="103" y="6"/>
                </a:cubicBezTo>
                <a:cubicBezTo>
                  <a:pt x="103" y="0"/>
                  <a:pt x="103" y="0"/>
                  <a:pt x="103" y="0"/>
                </a:cubicBezTo>
                <a:cubicBezTo>
                  <a:pt x="110" y="0"/>
                  <a:pt x="110" y="0"/>
                  <a:pt x="110" y="0"/>
                </a:cubicBezTo>
                <a:cubicBezTo>
                  <a:pt x="110" y="6"/>
                  <a:pt x="110" y="6"/>
                  <a:pt x="110" y="6"/>
                </a:cubicBezTo>
                <a:cubicBezTo>
                  <a:pt x="115" y="7"/>
                  <a:pt x="118" y="8"/>
                  <a:pt x="121" y="11"/>
                </a:cubicBezTo>
                <a:cubicBezTo>
                  <a:pt x="126" y="7"/>
                  <a:pt x="126" y="7"/>
                  <a:pt x="126" y="7"/>
                </a:cubicBezTo>
                <a:cubicBezTo>
                  <a:pt x="131" y="12"/>
                  <a:pt x="131" y="12"/>
                  <a:pt x="131" y="12"/>
                </a:cubicBezTo>
                <a:cubicBezTo>
                  <a:pt x="127" y="16"/>
                  <a:pt x="127" y="16"/>
                  <a:pt x="127" y="16"/>
                </a:cubicBezTo>
                <a:cubicBezTo>
                  <a:pt x="129" y="19"/>
                  <a:pt x="131" y="23"/>
                  <a:pt x="131" y="27"/>
                </a:cubicBezTo>
                <a:close/>
                <a:moveTo>
                  <a:pt x="107" y="49"/>
                </a:moveTo>
                <a:cubicBezTo>
                  <a:pt x="107" y="49"/>
                  <a:pt x="107" y="49"/>
                  <a:pt x="107" y="49"/>
                </a:cubicBezTo>
                <a:cubicBezTo>
                  <a:pt x="97" y="49"/>
                  <a:pt x="89" y="41"/>
                  <a:pt x="89" y="31"/>
                </a:cubicBezTo>
                <a:cubicBezTo>
                  <a:pt x="89" y="21"/>
                  <a:pt x="97" y="13"/>
                  <a:pt x="107" y="13"/>
                </a:cubicBezTo>
                <a:cubicBezTo>
                  <a:pt x="117" y="13"/>
                  <a:pt x="125" y="21"/>
                  <a:pt x="125" y="31"/>
                </a:cubicBezTo>
                <a:cubicBezTo>
                  <a:pt x="125" y="41"/>
                  <a:pt x="117" y="49"/>
                  <a:pt x="107" y="49"/>
                </a:cubicBezTo>
                <a:close/>
              </a:path>
            </a:pathLst>
          </a:custGeom>
          <a:solidFill>
            <a:srgbClr val="00B0F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4" name="TextBox 263"/>
          <p:cNvSpPr txBox="1"/>
          <p:nvPr/>
        </p:nvSpPr>
        <p:spPr>
          <a:xfrm>
            <a:off x="19668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265" name="TextBox 264"/>
          <p:cNvSpPr txBox="1"/>
          <p:nvPr/>
        </p:nvSpPr>
        <p:spPr>
          <a:xfrm>
            <a:off x="1970209" y="1446987"/>
            <a:ext cx="1395913" cy="346249"/>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项目名称</a:t>
            </a:r>
            <a:endPar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endParaRPr>
          </a:p>
        </p:txBody>
      </p:sp>
      <p:grpSp>
        <p:nvGrpSpPr>
          <p:cNvPr id="266" name="组合 265"/>
          <p:cNvGrpSpPr/>
          <p:nvPr/>
        </p:nvGrpSpPr>
        <p:grpSpPr>
          <a:xfrm>
            <a:off x="4241724" y="1152717"/>
            <a:ext cx="3059785" cy="1518551"/>
            <a:chOff x="1591195" y="3531392"/>
            <a:chExt cx="1721136" cy="774463"/>
          </a:xfrm>
          <a:effectLst>
            <a:outerShdw blurRad="444500" dist="254000" dir="8100000" algn="tr" rotWithShape="0">
              <a:prstClr val="black">
                <a:alpha val="50000"/>
              </a:prstClr>
            </a:outerShdw>
          </a:effectLst>
        </p:grpSpPr>
        <p:sp>
          <p:nvSpPr>
            <p:cNvPr id="267"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268"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ysClr val="window" lastClr="FFFFFF"/>
                </a:gs>
                <a:gs pos="100000">
                  <a:sysClr val="window" lastClr="FFFFFF">
                    <a:lumMod val="7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269" name="Freeform 6"/>
          <p:cNvSpPr>
            <a:spLocks noEditPoints="1"/>
          </p:cNvSpPr>
          <p:nvPr/>
        </p:nvSpPr>
        <p:spPr bwMode="auto">
          <a:xfrm>
            <a:off x="4429041" y="1734344"/>
            <a:ext cx="664409" cy="417387"/>
          </a:xfrm>
          <a:custGeom>
            <a:avLst/>
            <a:gdLst>
              <a:gd name="T0" fmla="*/ 107 w 165"/>
              <a:gd name="T1" fmla="*/ 104 h 104"/>
              <a:gd name="T2" fmla="*/ 124 w 165"/>
              <a:gd name="T3" fmla="*/ 104 h 104"/>
              <a:gd name="T4" fmla="*/ 124 w 165"/>
              <a:gd name="T5" fmla="*/ 45 h 104"/>
              <a:gd name="T6" fmla="*/ 107 w 165"/>
              <a:gd name="T7" fmla="*/ 61 h 104"/>
              <a:gd name="T8" fmla="*/ 107 w 165"/>
              <a:gd name="T9" fmla="*/ 104 h 104"/>
              <a:gd name="T10" fmla="*/ 132 w 165"/>
              <a:gd name="T11" fmla="*/ 104 h 104"/>
              <a:gd name="T12" fmla="*/ 149 w 165"/>
              <a:gd name="T13" fmla="*/ 104 h 104"/>
              <a:gd name="T14" fmla="*/ 149 w 165"/>
              <a:gd name="T15" fmla="*/ 22 h 104"/>
              <a:gd name="T16" fmla="*/ 132 w 165"/>
              <a:gd name="T17" fmla="*/ 38 h 104"/>
              <a:gd name="T18" fmla="*/ 132 w 165"/>
              <a:gd name="T19" fmla="*/ 104 h 104"/>
              <a:gd name="T20" fmla="*/ 161 w 165"/>
              <a:gd name="T21" fmla="*/ 0 h 104"/>
              <a:gd name="T22" fmla="*/ 164 w 165"/>
              <a:gd name="T23" fmla="*/ 4 h 104"/>
              <a:gd name="T24" fmla="*/ 164 w 165"/>
              <a:gd name="T25" fmla="*/ 5 h 104"/>
              <a:gd name="T26" fmla="*/ 161 w 165"/>
              <a:gd name="T27" fmla="*/ 15 h 104"/>
              <a:gd name="T28" fmla="*/ 161 w 165"/>
              <a:gd name="T29" fmla="*/ 16 h 104"/>
              <a:gd name="T30" fmla="*/ 156 w 165"/>
              <a:gd name="T31" fmla="*/ 17 h 104"/>
              <a:gd name="T32" fmla="*/ 155 w 165"/>
              <a:gd name="T33" fmla="*/ 17 h 104"/>
              <a:gd name="T34" fmla="*/ 153 w 165"/>
              <a:gd name="T35" fmla="*/ 14 h 104"/>
              <a:gd name="T36" fmla="*/ 103 w 165"/>
              <a:gd name="T37" fmla="*/ 61 h 104"/>
              <a:gd name="T38" fmla="*/ 87 w 165"/>
              <a:gd name="T39" fmla="*/ 44 h 104"/>
              <a:gd name="T40" fmla="*/ 74 w 165"/>
              <a:gd name="T41" fmla="*/ 30 h 104"/>
              <a:gd name="T42" fmla="*/ 3 w 165"/>
              <a:gd name="T43" fmla="*/ 96 h 104"/>
              <a:gd name="T44" fmla="*/ 0 w 165"/>
              <a:gd name="T45" fmla="*/ 93 h 104"/>
              <a:gd name="T46" fmla="*/ 74 w 165"/>
              <a:gd name="T47" fmla="*/ 24 h 104"/>
              <a:gd name="T48" fmla="*/ 87 w 165"/>
              <a:gd name="T49" fmla="*/ 37 h 104"/>
              <a:gd name="T50" fmla="*/ 103 w 165"/>
              <a:gd name="T51" fmla="*/ 55 h 104"/>
              <a:gd name="T52" fmla="*/ 150 w 165"/>
              <a:gd name="T53" fmla="*/ 11 h 104"/>
              <a:gd name="T54" fmla="*/ 148 w 165"/>
              <a:gd name="T55" fmla="*/ 9 h 104"/>
              <a:gd name="T56" fmla="*/ 147 w 165"/>
              <a:gd name="T57" fmla="*/ 8 h 104"/>
              <a:gd name="T58" fmla="*/ 149 w 165"/>
              <a:gd name="T59" fmla="*/ 3 h 104"/>
              <a:gd name="T60" fmla="*/ 150 w 165"/>
              <a:gd name="T61" fmla="*/ 3 h 104"/>
              <a:gd name="T62" fmla="*/ 160 w 165"/>
              <a:gd name="T63" fmla="*/ 1 h 104"/>
              <a:gd name="T64" fmla="*/ 161 w 165"/>
              <a:gd name="T65" fmla="*/ 0 h 104"/>
              <a:gd name="T66" fmla="*/ 7 w 165"/>
              <a:gd name="T67" fmla="*/ 104 h 104"/>
              <a:gd name="T68" fmla="*/ 24 w 165"/>
              <a:gd name="T69" fmla="*/ 104 h 104"/>
              <a:gd name="T70" fmla="*/ 24 w 165"/>
              <a:gd name="T71" fmla="*/ 81 h 104"/>
              <a:gd name="T72" fmla="*/ 7 w 165"/>
              <a:gd name="T73" fmla="*/ 97 h 104"/>
              <a:gd name="T74" fmla="*/ 7 w 165"/>
              <a:gd name="T75" fmla="*/ 104 h 104"/>
              <a:gd name="T76" fmla="*/ 32 w 165"/>
              <a:gd name="T77" fmla="*/ 104 h 104"/>
              <a:gd name="T78" fmla="*/ 49 w 165"/>
              <a:gd name="T79" fmla="*/ 104 h 104"/>
              <a:gd name="T80" fmla="*/ 49 w 165"/>
              <a:gd name="T81" fmla="*/ 58 h 104"/>
              <a:gd name="T82" fmla="*/ 32 w 165"/>
              <a:gd name="T83" fmla="*/ 74 h 104"/>
              <a:gd name="T84" fmla="*/ 32 w 165"/>
              <a:gd name="T85" fmla="*/ 104 h 104"/>
              <a:gd name="T86" fmla="*/ 57 w 165"/>
              <a:gd name="T87" fmla="*/ 50 h 104"/>
              <a:gd name="T88" fmla="*/ 57 w 165"/>
              <a:gd name="T89" fmla="*/ 104 h 104"/>
              <a:gd name="T90" fmla="*/ 74 w 165"/>
              <a:gd name="T91" fmla="*/ 104 h 104"/>
              <a:gd name="T92" fmla="*/ 74 w 165"/>
              <a:gd name="T93" fmla="*/ 34 h 104"/>
              <a:gd name="T94" fmla="*/ 74 w 165"/>
              <a:gd name="T95" fmla="*/ 34 h 104"/>
              <a:gd name="T96" fmla="*/ 57 w 165"/>
              <a:gd name="T97" fmla="*/ 50 h 104"/>
              <a:gd name="T98" fmla="*/ 82 w 165"/>
              <a:gd name="T99" fmla="*/ 43 h 104"/>
              <a:gd name="T100" fmla="*/ 82 w 165"/>
              <a:gd name="T101" fmla="*/ 104 h 104"/>
              <a:gd name="T102" fmla="*/ 87 w 165"/>
              <a:gd name="T103" fmla="*/ 104 h 104"/>
              <a:gd name="T104" fmla="*/ 99 w 165"/>
              <a:gd name="T105" fmla="*/ 104 h 104"/>
              <a:gd name="T106" fmla="*/ 99 w 165"/>
              <a:gd name="T107" fmla="*/ 61 h 104"/>
              <a:gd name="T108" fmla="*/ 87 w 165"/>
              <a:gd name="T109" fmla="*/ 48 h 104"/>
              <a:gd name="T110" fmla="*/ 82 w 165"/>
              <a:gd name="T111" fmla="*/ 4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5" h="104">
                <a:moveTo>
                  <a:pt x="107" y="104"/>
                </a:moveTo>
                <a:cubicBezTo>
                  <a:pt x="124" y="104"/>
                  <a:pt x="124" y="104"/>
                  <a:pt x="124" y="104"/>
                </a:cubicBezTo>
                <a:cubicBezTo>
                  <a:pt x="124" y="45"/>
                  <a:pt x="124" y="45"/>
                  <a:pt x="124" y="45"/>
                </a:cubicBezTo>
                <a:cubicBezTo>
                  <a:pt x="107" y="61"/>
                  <a:pt x="107" y="61"/>
                  <a:pt x="107" y="61"/>
                </a:cubicBezTo>
                <a:cubicBezTo>
                  <a:pt x="107" y="104"/>
                  <a:pt x="107" y="104"/>
                  <a:pt x="107" y="104"/>
                </a:cubicBezTo>
                <a:close/>
                <a:moveTo>
                  <a:pt x="132" y="104"/>
                </a:moveTo>
                <a:cubicBezTo>
                  <a:pt x="149" y="104"/>
                  <a:pt x="149" y="104"/>
                  <a:pt x="149" y="104"/>
                </a:cubicBezTo>
                <a:cubicBezTo>
                  <a:pt x="149" y="22"/>
                  <a:pt x="149" y="22"/>
                  <a:pt x="149" y="22"/>
                </a:cubicBezTo>
                <a:cubicBezTo>
                  <a:pt x="132" y="38"/>
                  <a:pt x="132" y="38"/>
                  <a:pt x="132" y="38"/>
                </a:cubicBezTo>
                <a:cubicBezTo>
                  <a:pt x="132" y="104"/>
                  <a:pt x="132" y="104"/>
                  <a:pt x="132" y="104"/>
                </a:cubicBezTo>
                <a:close/>
                <a:moveTo>
                  <a:pt x="161" y="0"/>
                </a:moveTo>
                <a:cubicBezTo>
                  <a:pt x="164" y="0"/>
                  <a:pt x="165" y="2"/>
                  <a:pt x="164" y="4"/>
                </a:cubicBezTo>
                <a:cubicBezTo>
                  <a:pt x="164" y="5"/>
                  <a:pt x="164" y="5"/>
                  <a:pt x="164" y="5"/>
                </a:cubicBezTo>
                <a:cubicBezTo>
                  <a:pt x="163" y="8"/>
                  <a:pt x="162" y="12"/>
                  <a:pt x="161" y="15"/>
                </a:cubicBezTo>
                <a:cubicBezTo>
                  <a:pt x="161" y="16"/>
                  <a:pt x="161" y="16"/>
                  <a:pt x="161" y="16"/>
                </a:cubicBezTo>
                <a:cubicBezTo>
                  <a:pt x="160" y="19"/>
                  <a:pt x="158" y="19"/>
                  <a:pt x="156" y="17"/>
                </a:cubicBezTo>
                <a:cubicBezTo>
                  <a:pt x="155" y="17"/>
                  <a:pt x="155" y="17"/>
                  <a:pt x="155" y="17"/>
                </a:cubicBezTo>
                <a:cubicBezTo>
                  <a:pt x="154" y="16"/>
                  <a:pt x="154" y="15"/>
                  <a:pt x="153" y="14"/>
                </a:cubicBezTo>
                <a:cubicBezTo>
                  <a:pt x="103" y="61"/>
                  <a:pt x="103" y="61"/>
                  <a:pt x="103" y="61"/>
                </a:cubicBezTo>
                <a:cubicBezTo>
                  <a:pt x="87" y="44"/>
                  <a:pt x="87" y="44"/>
                  <a:pt x="87" y="44"/>
                </a:cubicBezTo>
                <a:cubicBezTo>
                  <a:pt x="74" y="30"/>
                  <a:pt x="74" y="30"/>
                  <a:pt x="74" y="30"/>
                </a:cubicBezTo>
                <a:cubicBezTo>
                  <a:pt x="3" y="96"/>
                  <a:pt x="3" y="96"/>
                  <a:pt x="3" y="96"/>
                </a:cubicBezTo>
                <a:cubicBezTo>
                  <a:pt x="0" y="93"/>
                  <a:pt x="0" y="93"/>
                  <a:pt x="0" y="93"/>
                </a:cubicBezTo>
                <a:cubicBezTo>
                  <a:pt x="74" y="24"/>
                  <a:pt x="74" y="24"/>
                  <a:pt x="74" y="24"/>
                </a:cubicBezTo>
                <a:cubicBezTo>
                  <a:pt x="87" y="37"/>
                  <a:pt x="87" y="37"/>
                  <a:pt x="87" y="37"/>
                </a:cubicBezTo>
                <a:cubicBezTo>
                  <a:pt x="103" y="55"/>
                  <a:pt x="103" y="55"/>
                  <a:pt x="103" y="55"/>
                </a:cubicBezTo>
                <a:cubicBezTo>
                  <a:pt x="150" y="11"/>
                  <a:pt x="150" y="11"/>
                  <a:pt x="150" y="11"/>
                </a:cubicBezTo>
                <a:cubicBezTo>
                  <a:pt x="149" y="10"/>
                  <a:pt x="148" y="9"/>
                  <a:pt x="148" y="9"/>
                </a:cubicBezTo>
                <a:cubicBezTo>
                  <a:pt x="147" y="8"/>
                  <a:pt x="147" y="8"/>
                  <a:pt x="147" y="8"/>
                </a:cubicBezTo>
                <a:cubicBezTo>
                  <a:pt x="145" y="6"/>
                  <a:pt x="146" y="4"/>
                  <a:pt x="149" y="3"/>
                </a:cubicBezTo>
                <a:cubicBezTo>
                  <a:pt x="150" y="3"/>
                  <a:pt x="150" y="3"/>
                  <a:pt x="150" y="3"/>
                </a:cubicBezTo>
                <a:cubicBezTo>
                  <a:pt x="152" y="2"/>
                  <a:pt x="157" y="1"/>
                  <a:pt x="160" y="1"/>
                </a:cubicBezTo>
                <a:cubicBezTo>
                  <a:pt x="161" y="0"/>
                  <a:pt x="161" y="0"/>
                  <a:pt x="161" y="0"/>
                </a:cubicBezTo>
                <a:close/>
                <a:moveTo>
                  <a:pt x="7" y="104"/>
                </a:moveTo>
                <a:cubicBezTo>
                  <a:pt x="24" y="104"/>
                  <a:pt x="24" y="104"/>
                  <a:pt x="24" y="104"/>
                </a:cubicBezTo>
                <a:cubicBezTo>
                  <a:pt x="24" y="81"/>
                  <a:pt x="24" y="81"/>
                  <a:pt x="24" y="81"/>
                </a:cubicBezTo>
                <a:cubicBezTo>
                  <a:pt x="7" y="97"/>
                  <a:pt x="7" y="97"/>
                  <a:pt x="7" y="97"/>
                </a:cubicBezTo>
                <a:cubicBezTo>
                  <a:pt x="7" y="104"/>
                  <a:pt x="7" y="104"/>
                  <a:pt x="7" y="104"/>
                </a:cubicBezTo>
                <a:close/>
                <a:moveTo>
                  <a:pt x="32" y="104"/>
                </a:moveTo>
                <a:cubicBezTo>
                  <a:pt x="49" y="104"/>
                  <a:pt x="49" y="104"/>
                  <a:pt x="49" y="104"/>
                </a:cubicBezTo>
                <a:cubicBezTo>
                  <a:pt x="49" y="58"/>
                  <a:pt x="49" y="58"/>
                  <a:pt x="49" y="58"/>
                </a:cubicBezTo>
                <a:cubicBezTo>
                  <a:pt x="32" y="74"/>
                  <a:pt x="32" y="74"/>
                  <a:pt x="32" y="74"/>
                </a:cubicBezTo>
                <a:cubicBezTo>
                  <a:pt x="32" y="104"/>
                  <a:pt x="32" y="104"/>
                  <a:pt x="32" y="104"/>
                </a:cubicBezTo>
                <a:close/>
                <a:moveTo>
                  <a:pt x="57" y="50"/>
                </a:moveTo>
                <a:cubicBezTo>
                  <a:pt x="57" y="104"/>
                  <a:pt x="57" y="104"/>
                  <a:pt x="57" y="104"/>
                </a:cubicBezTo>
                <a:cubicBezTo>
                  <a:pt x="74" y="104"/>
                  <a:pt x="74" y="104"/>
                  <a:pt x="74" y="104"/>
                </a:cubicBezTo>
                <a:cubicBezTo>
                  <a:pt x="74" y="34"/>
                  <a:pt x="74" y="34"/>
                  <a:pt x="74" y="34"/>
                </a:cubicBezTo>
                <a:cubicBezTo>
                  <a:pt x="74" y="34"/>
                  <a:pt x="74" y="34"/>
                  <a:pt x="74" y="34"/>
                </a:cubicBezTo>
                <a:cubicBezTo>
                  <a:pt x="57" y="50"/>
                  <a:pt x="57" y="50"/>
                  <a:pt x="57" y="50"/>
                </a:cubicBezTo>
                <a:close/>
                <a:moveTo>
                  <a:pt x="82" y="43"/>
                </a:moveTo>
                <a:cubicBezTo>
                  <a:pt x="82" y="104"/>
                  <a:pt x="82" y="104"/>
                  <a:pt x="82" y="104"/>
                </a:cubicBezTo>
                <a:cubicBezTo>
                  <a:pt x="87" y="104"/>
                  <a:pt x="87" y="104"/>
                  <a:pt x="87" y="104"/>
                </a:cubicBezTo>
                <a:cubicBezTo>
                  <a:pt x="99" y="104"/>
                  <a:pt x="99" y="104"/>
                  <a:pt x="99" y="104"/>
                </a:cubicBezTo>
                <a:cubicBezTo>
                  <a:pt x="99" y="61"/>
                  <a:pt x="99" y="61"/>
                  <a:pt x="99" y="61"/>
                </a:cubicBezTo>
                <a:cubicBezTo>
                  <a:pt x="87" y="48"/>
                  <a:pt x="87" y="48"/>
                  <a:pt x="87" y="48"/>
                </a:cubicBezTo>
                <a:lnTo>
                  <a:pt x="82" y="43"/>
                </a:lnTo>
                <a:close/>
              </a:path>
            </a:pathLst>
          </a:custGeom>
          <a:solidFill>
            <a:srgbClr val="00B0F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0" name="TextBox 269"/>
          <p:cNvSpPr txBox="1"/>
          <p:nvPr/>
        </p:nvSpPr>
        <p:spPr>
          <a:xfrm>
            <a:off x="5167267" y="179334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271" name="TextBox 270"/>
          <p:cNvSpPr txBox="1"/>
          <p:nvPr/>
        </p:nvSpPr>
        <p:spPr>
          <a:xfrm>
            <a:off x="5170609" y="1446987"/>
            <a:ext cx="1395913" cy="346249"/>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项目名称</a:t>
            </a:r>
            <a:endPar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272" name="TextBox 271"/>
          <p:cNvSpPr txBox="1"/>
          <p:nvPr/>
        </p:nvSpPr>
        <p:spPr>
          <a:xfrm>
            <a:off x="3037009"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273" name="TextBox 272"/>
          <p:cNvSpPr txBox="1"/>
          <p:nvPr/>
        </p:nvSpPr>
        <p:spPr>
          <a:xfrm>
            <a:off x="3040351" y="3346307"/>
            <a:ext cx="1395913" cy="346249"/>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项目名称</a:t>
            </a:r>
            <a:endPar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endParaRPr>
          </a:p>
        </p:txBody>
      </p:sp>
      <p:grpSp>
        <p:nvGrpSpPr>
          <p:cNvPr id="274" name="组合 273"/>
          <p:cNvGrpSpPr/>
          <p:nvPr/>
        </p:nvGrpSpPr>
        <p:grpSpPr>
          <a:xfrm>
            <a:off x="5323009" y="3045661"/>
            <a:ext cx="3059785" cy="1518551"/>
            <a:chOff x="1591195" y="3531392"/>
            <a:chExt cx="1721136" cy="774463"/>
          </a:xfrm>
          <a:effectLst>
            <a:outerShdw blurRad="444500" dist="254000" dir="8100000" algn="tr" rotWithShape="0">
              <a:prstClr val="black">
                <a:alpha val="50000"/>
              </a:prstClr>
            </a:outerShdw>
          </a:effectLst>
        </p:grpSpPr>
        <p:sp>
          <p:nvSpPr>
            <p:cNvPr id="275" name="圆角矩形 104"/>
            <p:cNvSpPr/>
            <p:nvPr/>
          </p:nvSpPr>
          <p:spPr>
            <a:xfrm>
              <a:off x="1591195" y="3531392"/>
              <a:ext cx="1721136" cy="774463"/>
            </a:xfrm>
            <a:custGeom>
              <a:avLst/>
              <a:gdLst/>
              <a:ahLst/>
              <a:cxnLst/>
              <a:rect l="l" t="t" r="r" b="b"/>
              <a:pathLst>
                <a:path w="1721136" h="774463">
                  <a:moveTo>
                    <a:pt x="136668" y="0"/>
                  </a:moveTo>
                  <a:lnTo>
                    <a:pt x="1291044" y="0"/>
                  </a:lnTo>
                  <a:cubicBezTo>
                    <a:pt x="1323411" y="0"/>
                    <a:pt x="1349650" y="26239"/>
                    <a:pt x="1349650" y="58606"/>
                  </a:cubicBezTo>
                  <a:lnTo>
                    <a:pt x="1349650" y="225615"/>
                  </a:lnTo>
                  <a:lnTo>
                    <a:pt x="1629660" y="225615"/>
                  </a:lnTo>
                  <a:cubicBezTo>
                    <a:pt x="1680181" y="225615"/>
                    <a:pt x="1721136" y="266570"/>
                    <a:pt x="1721136" y="317091"/>
                  </a:cubicBezTo>
                  <a:lnTo>
                    <a:pt x="1721136" y="682987"/>
                  </a:lnTo>
                  <a:cubicBezTo>
                    <a:pt x="1721136" y="733508"/>
                    <a:pt x="1680181" y="774463"/>
                    <a:pt x="1629660" y="774463"/>
                  </a:cubicBezTo>
                  <a:lnTo>
                    <a:pt x="91476" y="774463"/>
                  </a:lnTo>
                  <a:cubicBezTo>
                    <a:pt x="40955" y="774463"/>
                    <a:pt x="0" y="733508"/>
                    <a:pt x="0" y="682987"/>
                  </a:cubicBezTo>
                  <a:lnTo>
                    <a:pt x="0" y="317091"/>
                  </a:lnTo>
                  <a:cubicBezTo>
                    <a:pt x="0" y="271215"/>
                    <a:pt x="33770" y="233227"/>
                    <a:pt x="78062" y="228323"/>
                  </a:cubicBezTo>
                  <a:lnTo>
                    <a:pt x="78062" y="58606"/>
                  </a:lnTo>
                  <a:cubicBezTo>
                    <a:pt x="78062" y="26239"/>
                    <a:pt x="104301" y="0"/>
                    <a:pt x="136668" y="0"/>
                  </a:cubicBezTo>
                  <a:close/>
                </a:path>
              </a:pathLst>
            </a:cu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276" name="圆角矩形 100"/>
            <p:cNvSpPr/>
            <p:nvPr/>
          </p:nvSpPr>
          <p:spPr>
            <a:xfrm>
              <a:off x="1612670" y="3548528"/>
              <a:ext cx="1678187" cy="740191"/>
            </a:xfrm>
            <a:custGeom>
              <a:avLst/>
              <a:gdLst/>
              <a:ahLst/>
              <a:cxnLst/>
              <a:rect l="l" t="t" r="r" b="b"/>
              <a:pathLst>
                <a:path w="1678187" h="740191">
                  <a:moveTo>
                    <a:pt x="140663" y="0"/>
                  </a:moveTo>
                  <a:lnTo>
                    <a:pt x="1250586" y="0"/>
                  </a:lnTo>
                  <a:cubicBezTo>
                    <a:pt x="1285463" y="0"/>
                    <a:pt x="1313736" y="28273"/>
                    <a:pt x="1313736" y="63150"/>
                  </a:cubicBezTo>
                  <a:lnTo>
                    <a:pt x="1313736" y="225841"/>
                  </a:lnTo>
                  <a:lnTo>
                    <a:pt x="1592460" y="225841"/>
                  </a:lnTo>
                  <a:cubicBezTo>
                    <a:pt x="1639806" y="225841"/>
                    <a:pt x="1678187" y="264222"/>
                    <a:pt x="1678187" y="311568"/>
                  </a:cubicBezTo>
                  <a:lnTo>
                    <a:pt x="1678187" y="654464"/>
                  </a:lnTo>
                  <a:cubicBezTo>
                    <a:pt x="1678187" y="701810"/>
                    <a:pt x="1639806" y="740191"/>
                    <a:pt x="1592460" y="740191"/>
                  </a:cubicBezTo>
                  <a:lnTo>
                    <a:pt x="85727" y="740191"/>
                  </a:lnTo>
                  <a:cubicBezTo>
                    <a:pt x="38381" y="740191"/>
                    <a:pt x="0" y="701810"/>
                    <a:pt x="0" y="654464"/>
                  </a:cubicBezTo>
                  <a:lnTo>
                    <a:pt x="0" y="311568"/>
                  </a:lnTo>
                  <a:cubicBezTo>
                    <a:pt x="0" y="267034"/>
                    <a:pt x="33957" y="230432"/>
                    <a:pt x="77513" y="227499"/>
                  </a:cubicBezTo>
                  <a:lnTo>
                    <a:pt x="77513" y="63150"/>
                  </a:lnTo>
                  <a:cubicBezTo>
                    <a:pt x="77513" y="28273"/>
                    <a:pt x="105786" y="0"/>
                    <a:pt x="140663" y="0"/>
                  </a:cubicBezTo>
                  <a:close/>
                </a:path>
              </a:pathLst>
            </a:custGeom>
            <a:gradFill>
              <a:gsLst>
                <a:gs pos="39000">
                  <a:srgbClr val="F0F0F0"/>
                </a:gs>
                <a:gs pos="0">
                  <a:sysClr val="window" lastClr="FFFFFF"/>
                </a:gs>
                <a:gs pos="100000">
                  <a:sysClr val="window" lastClr="FFFFFF">
                    <a:lumMod val="7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277" name="Freeform 7"/>
          <p:cNvSpPr>
            <a:spLocks noEditPoints="1"/>
          </p:cNvSpPr>
          <p:nvPr/>
        </p:nvSpPr>
        <p:spPr bwMode="auto">
          <a:xfrm>
            <a:off x="5515454" y="3563144"/>
            <a:ext cx="605984" cy="489370"/>
          </a:xfrm>
          <a:custGeom>
            <a:avLst/>
            <a:gdLst>
              <a:gd name="T0" fmla="*/ 67 w 123"/>
              <a:gd name="T1" fmla="*/ 62 h 100"/>
              <a:gd name="T2" fmla="*/ 67 w 123"/>
              <a:gd name="T3" fmla="*/ 65 h 100"/>
              <a:gd name="T4" fmla="*/ 66 w 123"/>
              <a:gd name="T5" fmla="*/ 67 h 100"/>
              <a:gd name="T6" fmla="*/ 62 w 123"/>
              <a:gd name="T7" fmla="*/ 67 h 100"/>
              <a:gd name="T8" fmla="*/ 58 w 123"/>
              <a:gd name="T9" fmla="*/ 67 h 100"/>
              <a:gd name="T10" fmla="*/ 56 w 123"/>
              <a:gd name="T11" fmla="*/ 65 h 100"/>
              <a:gd name="T12" fmla="*/ 56 w 123"/>
              <a:gd name="T13" fmla="*/ 62 h 100"/>
              <a:gd name="T14" fmla="*/ 0 w 123"/>
              <a:gd name="T15" fmla="*/ 44 h 100"/>
              <a:gd name="T16" fmla="*/ 0 w 123"/>
              <a:gd name="T17" fmla="*/ 81 h 100"/>
              <a:gd name="T18" fmla="*/ 19 w 123"/>
              <a:gd name="T19" fmla="*/ 100 h 100"/>
              <a:gd name="T20" fmla="*/ 62 w 123"/>
              <a:gd name="T21" fmla="*/ 100 h 100"/>
              <a:gd name="T22" fmla="*/ 104 w 123"/>
              <a:gd name="T23" fmla="*/ 100 h 100"/>
              <a:gd name="T24" fmla="*/ 123 w 123"/>
              <a:gd name="T25" fmla="*/ 81 h 100"/>
              <a:gd name="T26" fmla="*/ 123 w 123"/>
              <a:gd name="T27" fmla="*/ 44 h 100"/>
              <a:gd name="T28" fmla="*/ 67 w 123"/>
              <a:gd name="T29" fmla="*/ 62 h 100"/>
              <a:gd name="T30" fmla="*/ 62 w 123"/>
              <a:gd name="T31" fmla="*/ 58 h 100"/>
              <a:gd name="T32" fmla="*/ 64 w 123"/>
              <a:gd name="T33" fmla="*/ 58 h 100"/>
              <a:gd name="T34" fmla="*/ 66 w 123"/>
              <a:gd name="T35" fmla="*/ 59 h 100"/>
              <a:gd name="T36" fmla="*/ 66 w 123"/>
              <a:gd name="T37" fmla="*/ 64 h 100"/>
              <a:gd name="T38" fmla="*/ 64 w 123"/>
              <a:gd name="T39" fmla="*/ 65 h 100"/>
              <a:gd name="T40" fmla="*/ 62 w 123"/>
              <a:gd name="T41" fmla="*/ 65 h 100"/>
              <a:gd name="T42" fmla="*/ 60 w 123"/>
              <a:gd name="T43" fmla="*/ 65 h 100"/>
              <a:gd name="T44" fmla="*/ 58 w 123"/>
              <a:gd name="T45" fmla="*/ 64 h 100"/>
              <a:gd name="T46" fmla="*/ 58 w 123"/>
              <a:gd name="T47" fmla="*/ 59 h 100"/>
              <a:gd name="T48" fmla="*/ 60 w 123"/>
              <a:gd name="T49" fmla="*/ 58 h 100"/>
              <a:gd name="T50" fmla="*/ 62 w 123"/>
              <a:gd name="T51" fmla="*/ 58 h 100"/>
              <a:gd name="T52" fmla="*/ 56 w 123"/>
              <a:gd name="T53" fmla="*/ 58 h 100"/>
              <a:gd name="T54" fmla="*/ 56 w 123"/>
              <a:gd name="T55" fmla="*/ 60 h 100"/>
              <a:gd name="T56" fmla="*/ 1 w 123"/>
              <a:gd name="T57" fmla="*/ 42 h 100"/>
              <a:gd name="T58" fmla="*/ 19 w 123"/>
              <a:gd name="T59" fmla="*/ 24 h 100"/>
              <a:gd name="T60" fmla="*/ 62 w 123"/>
              <a:gd name="T61" fmla="*/ 24 h 100"/>
              <a:gd name="T62" fmla="*/ 104 w 123"/>
              <a:gd name="T63" fmla="*/ 24 h 100"/>
              <a:gd name="T64" fmla="*/ 123 w 123"/>
              <a:gd name="T65" fmla="*/ 42 h 100"/>
              <a:gd name="T66" fmla="*/ 67 w 123"/>
              <a:gd name="T67" fmla="*/ 60 h 100"/>
              <a:gd name="T68" fmla="*/ 67 w 123"/>
              <a:gd name="T69" fmla="*/ 58 h 100"/>
              <a:gd name="T70" fmla="*/ 66 w 123"/>
              <a:gd name="T71" fmla="*/ 56 h 100"/>
              <a:gd name="T72" fmla="*/ 62 w 123"/>
              <a:gd name="T73" fmla="*/ 56 h 100"/>
              <a:gd name="T74" fmla="*/ 58 w 123"/>
              <a:gd name="T75" fmla="*/ 56 h 100"/>
              <a:gd name="T76" fmla="*/ 56 w 123"/>
              <a:gd name="T77" fmla="*/ 58 h 100"/>
              <a:gd name="T78" fmla="*/ 62 w 123"/>
              <a:gd name="T79" fmla="*/ 4 h 100"/>
              <a:gd name="T80" fmla="*/ 62 w 123"/>
              <a:gd name="T81" fmla="*/ 4 h 100"/>
              <a:gd name="T82" fmla="*/ 81 w 123"/>
              <a:gd name="T83" fmla="*/ 23 h 100"/>
              <a:gd name="T84" fmla="*/ 84 w 123"/>
              <a:gd name="T85" fmla="*/ 23 h 100"/>
              <a:gd name="T86" fmla="*/ 62 w 123"/>
              <a:gd name="T87" fmla="*/ 0 h 100"/>
              <a:gd name="T88" fmla="*/ 62 w 123"/>
              <a:gd name="T89" fmla="*/ 0 h 100"/>
              <a:gd name="T90" fmla="*/ 39 w 123"/>
              <a:gd name="T91" fmla="*/ 23 h 100"/>
              <a:gd name="T92" fmla="*/ 43 w 123"/>
              <a:gd name="T93" fmla="*/ 23 h 100"/>
              <a:gd name="T94" fmla="*/ 62 w 123"/>
              <a:gd name="T95"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3" h="100">
                <a:moveTo>
                  <a:pt x="67" y="62"/>
                </a:moveTo>
                <a:cubicBezTo>
                  <a:pt x="67" y="65"/>
                  <a:pt x="67" y="65"/>
                  <a:pt x="67" y="65"/>
                </a:cubicBezTo>
                <a:cubicBezTo>
                  <a:pt x="67" y="66"/>
                  <a:pt x="67" y="67"/>
                  <a:pt x="66" y="67"/>
                </a:cubicBezTo>
                <a:cubicBezTo>
                  <a:pt x="62" y="67"/>
                  <a:pt x="62" y="67"/>
                  <a:pt x="62" y="67"/>
                </a:cubicBezTo>
                <a:cubicBezTo>
                  <a:pt x="58" y="67"/>
                  <a:pt x="58" y="67"/>
                  <a:pt x="58" y="67"/>
                </a:cubicBezTo>
                <a:cubicBezTo>
                  <a:pt x="57" y="67"/>
                  <a:pt x="56" y="66"/>
                  <a:pt x="56" y="65"/>
                </a:cubicBezTo>
                <a:cubicBezTo>
                  <a:pt x="56" y="62"/>
                  <a:pt x="56" y="62"/>
                  <a:pt x="56" y="62"/>
                </a:cubicBezTo>
                <a:cubicBezTo>
                  <a:pt x="0" y="44"/>
                  <a:pt x="0" y="44"/>
                  <a:pt x="0" y="44"/>
                </a:cubicBezTo>
                <a:cubicBezTo>
                  <a:pt x="0" y="81"/>
                  <a:pt x="0" y="81"/>
                  <a:pt x="0" y="81"/>
                </a:cubicBezTo>
                <a:cubicBezTo>
                  <a:pt x="0" y="92"/>
                  <a:pt x="9" y="100"/>
                  <a:pt x="19" y="100"/>
                </a:cubicBezTo>
                <a:cubicBezTo>
                  <a:pt x="62" y="100"/>
                  <a:pt x="62" y="100"/>
                  <a:pt x="62" y="100"/>
                </a:cubicBezTo>
                <a:cubicBezTo>
                  <a:pt x="104" y="100"/>
                  <a:pt x="104" y="100"/>
                  <a:pt x="104" y="100"/>
                </a:cubicBezTo>
                <a:cubicBezTo>
                  <a:pt x="114" y="100"/>
                  <a:pt x="123" y="92"/>
                  <a:pt x="123" y="81"/>
                </a:cubicBezTo>
                <a:cubicBezTo>
                  <a:pt x="123" y="44"/>
                  <a:pt x="123" y="44"/>
                  <a:pt x="123" y="44"/>
                </a:cubicBezTo>
                <a:cubicBezTo>
                  <a:pt x="67" y="62"/>
                  <a:pt x="67" y="62"/>
                  <a:pt x="67" y="62"/>
                </a:cubicBezTo>
                <a:close/>
                <a:moveTo>
                  <a:pt x="62" y="58"/>
                </a:moveTo>
                <a:cubicBezTo>
                  <a:pt x="64" y="58"/>
                  <a:pt x="64" y="58"/>
                  <a:pt x="64" y="58"/>
                </a:cubicBezTo>
                <a:cubicBezTo>
                  <a:pt x="65" y="58"/>
                  <a:pt x="66" y="58"/>
                  <a:pt x="66" y="59"/>
                </a:cubicBezTo>
                <a:cubicBezTo>
                  <a:pt x="66" y="64"/>
                  <a:pt x="66" y="64"/>
                  <a:pt x="66" y="64"/>
                </a:cubicBezTo>
                <a:cubicBezTo>
                  <a:pt x="66" y="65"/>
                  <a:pt x="65" y="65"/>
                  <a:pt x="64" y="65"/>
                </a:cubicBezTo>
                <a:cubicBezTo>
                  <a:pt x="62" y="65"/>
                  <a:pt x="62" y="65"/>
                  <a:pt x="62" y="65"/>
                </a:cubicBezTo>
                <a:cubicBezTo>
                  <a:pt x="60" y="65"/>
                  <a:pt x="60" y="65"/>
                  <a:pt x="60" y="65"/>
                </a:cubicBezTo>
                <a:cubicBezTo>
                  <a:pt x="59" y="65"/>
                  <a:pt x="58" y="65"/>
                  <a:pt x="58" y="64"/>
                </a:cubicBezTo>
                <a:cubicBezTo>
                  <a:pt x="58" y="59"/>
                  <a:pt x="58" y="59"/>
                  <a:pt x="58" y="59"/>
                </a:cubicBezTo>
                <a:cubicBezTo>
                  <a:pt x="58" y="58"/>
                  <a:pt x="59" y="58"/>
                  <a:pt x="60" y="58"/>
                </a:cubicBezTo>
                <a:cubicBezTo>
                  <a:pt x="62" y="58"/>
                  <a:pt x="62" y="58"/>
                  <a:pt x="62" y="58"/>
                </a:cubicBezTo>
                <a:close/>
                <a:moveTo>
                  <a:pt x="56" y="58"/>
                </a:moveTo>
                <a:cubicBezTo>
                  <a:pt x="56" y="60"/>
                  <a:pt x="56" y="60"/>
                  <a:pt x="56" y="60"/>
                </a:cubicBezTo>
                <a:cubicBezTo>
                  <a:pt x="1" y="42"/>
                  <a:pt x="1" y="42"/>
                  <a:pt x="1" y="42"/>
                </a:cubicBezTo>
                <a:cubicBezTo>
                  <a:pt x="1" y="32"/>
                  <a:pt x="9" y="24"/>
                  <a:pt x="19" y="24"/>
                </a:cubicBezTo>
                <a:cubicBezTo>
                  <a:pt x="62" y="24"/>
                  <a:pt x="62" y="24"/>
                  <a:pt x="62" y="24"/>
                </a:cubicBezTo>
                <a:cubicBezTo>
                  <a:pt x="104" y="24"/>
                  <a:pt x="104" y="24"/>
                  <a:pt x="104" y="24"/>
                </a:cubicBezTo>
                <a:cubicBezTo>
                  <a:pt x="114" y="24"/>
                  <a:pt x="122" y="32"/>
                  <a:pt x="123" y="42"/>
                </a:cubicBezTo>
                <a:cubicBezTo>
                  <a:pt x="67" y="60"/>
                  <a:pt x="67" y="60"/>
                  <a:pt x="67" y="60"/>
                </a:cubicBezTo>
                <a:cubicBezTo>
                  <a:pt x="67" y="58"/>
                  <a:pt x="67" y="58"/>
                  <a:pt x="67" y="58"/>
                </a:cubicBezTo>
                <a:cubicBezTo>
                  <a:pt x="67" y="56"/>
                  <a:pt x="67" y="56"/>
                  <a:pt x="66" y="56"/>
                </a:cubicBezTo>
                <a:cubicBezTo>
                  <a:pt x="62" y="56"/>
                  <a:pt x="62" y="56"/>
                  <a:pt x="62" y="56"/>
                </a:cubicBezTo>
                <a:cubicBezTo>
                  <a:pt x="58" y="56"/>
                  <a:pt x="58" y="56"/>
                  <a:pt x="58" y="56"/>
                </a:cubicBezTo>
                <a:cubicBezTo>
                  <a:pt x="57" y="56"/>
                  <a:pt x="56" y="56"/>
                  <a:pt x="56" y="58"/>
                </a:cubicBezTo>
                <a:close/>
                <a:moveTo>
                  <a:pt x="62" y="4"/>
                </a:moveTo>
                <a:cubicBezTo>
                  <a:pt x="62" y="4"/>
                  <a:pt x="62" y="4"/>
                  <a:pt x="62" y="4"/>
                </a:cubicBezTo>
                <a:cubicBezTo>
                  <a:pt x="72" y="4"/>
                  <a:pt x="81" y="13"/>
                  <a:pt x="81" y="23"/>
                </a:cubicBezTo>
                <a:cubicBezTo>
                  <a:pt x="84" y="23"/>
                  <a:pt x="84" y="23"/>
                  <a:pt x="84" y="23"/>
                </a:cubicBezTo>
                <a:cubicBezTo>
                  <a:pt x="84" y="11"/>
                  <a:pt x="74" y="1"/>
                  <a:pt x="62" y="0"/>
                </a:cubicBezTo>
                <a:cubicBezTo>
                  <a:pt x="62" y="0"/>
                  <a:pt x="62" y="0"/>
                  <a:pt x="62" y="0"/>
                </a:cubicBezTo>
                <a:cubicBezTo>
                  <a:pt x="49" y="0"/>
                  <a:pt x="39" y="11"/>
                  <a:pt x="39" y="23"/>
                </a:cubicBezTo>
                <a:cubicBezTo>
                  <a:pt x="43" y="23"/>
                  <a:pt x="43" y="23"/>
                  <a:pt x="43" y="23"/>
                </a:cubicBezTo>
                <a:cubicBezTo>
                  <a:pt x="43" y="13"/>
                  <a:pt x="51" y="4"/>
                  <a:pt x="62" y="4"/>
                </a:cubicBezTo>
                <a:close/>
              </a:path>
            </a:pathLst>
          </a:custGeom>
          <a:solidFill>
            <a:srgbClr val="0070C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8" name="TextBox 277"/>
          <p:cNvSpPr txBox="1"/>
          <p:nvPr/>
        </p:nvSpPr>
        <p:spPr>
          <a:xfrm>
            <a:off x="6310267" y="3692663"/>
            <a:ext cx="1908342" cy="632481"/>
          </a:xfrm>
          <a:prstGeom prst="rect">
            <a:avLst/>
          </a:prstGeom>
          <a:noFill/>
        </p:spPr>
        <p:txBody>
          <a:bodyPr wrap="square" rtlCol="0">
            <a:spAutoFit/>
          </a:bodyPr>
          <a:lstStyle/>
          <a:p>
            <a:pPr marL="0" marR="0" lvl="0" indent="0" defTabSz="914400" eaLnBrk="1" fontAlgn="auto" latinLnBrk="0" hangingPunct="1">
              <a:lnSpc>
                <a:spcPct val="130000"/>
              </a:lnSpc>
              <a:spcBef>
                <a:spcPts val="0"/>
              </a:spcBef>
              <a:spcAft>
                <a:spcPts val="0"/>
              </a:spcAft>
              <a:buClrTx/>
              <a:buSzTx/>
              <a:buFontTx/>
              <a:buNone/>
              <a:defRPr/>
            </a:pPr>
            <a:r>
              <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9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a:t>
            </a:r>
            <a:endParaRPr kumimoji="0" lang="zh-CN" altLang="en-US" sz="9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279" name="TextBox 278"/>
          <p:cNvSpPr txBox="1"/>
          <p:nvPr/>
        </p:nvSpPr>
        <p:spPr>
          <a:xfrm>
            <a:off x="6313609" y="3346307"/>
            <a:ext cx="1395913" cy="346249"/>
          </a:xfrm>
          <a:prstGeom prst="rect">
            <a:avLst/>
          </a:prstGeom>
          <a:noFill/>
        </p:spPr>
        <p:txBody>
          <a:bodyPr wrap="square" tIns="0" bIns="0" rtlCol="0" anchor="t">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项目名称</a:t>
            </a:r>
            <a:endPar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barn(inVertical)">
                                      <p:cBhvr>
                                        <p:cTn id="7" dur="500"/>
                                        <p:tgtEl>
                                          <p:spTgt spid="25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62"/>
                                        </p:tgtEl>
                                        <p:attrNameLst>
                                          <p:attrName>style.visibility</p:attrName>
                                        </p:attrNameLst>
                                      </p:cBhvr>
                                      <p:to>
                                        <p:strVal val="visible"/>
                                      </p:to>
                                    </p:set>
                                    <p:anim calcmode="lin" valueType="num">
                                      <p:cBhvr>
                                        <p:cTn id="11" dur="500" fill="hold"/>
                                        <p:tgtEl>
                                          <p:spTgt spid="262"/>
                                        </p:tgtEl>
                                        <p:attrNameLst>
                                          <p:attrName>ppt_w</p:attrName>
                                        </p:attrNameLst>
                                      </p:cBhvr>
                                      <p:tavLst>
                                        <p:tav tm="0">
                                          <p:val>
                                            <p:fltVal val="0"/>
                                          </p:val>
                                        </p:tav>
                                        <p:tav tm="100000">
                                          <p:val>
                                            <p:strVal val="#ppt_w"/>
                                          </p:val>
                                        </p:tav>
                                      </p:tavLst>
                                    </p:anim>
                                    <p:anim calcmode="lin" valueType="num">
                                      <p:cBhvr>
                                        <p:cTn id="12" dur="500" fill="hold"/>
                                        <p:tgtEl>
                                          <p:spTgt spid="262"/>
                                        </p:tgtEl>
                                        <p:attrNameLst>
                                          <p:attrName>ppt_h</p:attrName>
                                        </p:attrNameLst>
                                      </p:cBhvr>
                                      <p:tavLst>
                                        <p:tav tm="0">
                                          <p:val>
                                            <p:fltVal val="0"/>
                                          </p:val>
                                        </p:tav>
                                        <p:tav tm="100000">
                                          <p:val>
                                            <p:strVal val="#ppt_h"/>
                                          </p:val>
                                        </p:tav>
                                      </p:tavLst>
                                    </p:anim>
                                    <p:animEffect transition="in" filter="fade">
                                      <p:cBhvr>
                                        <p:cTn id="13" dur="500"/>
                                        <p:tgtEl>
                                          <p:spTgt spid="26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64"/>
                                        </p:tgtEl>
                                        <p:attrNameLst>
                                          <p:attrName>style.visibility</p:attrName>
                                        </p:attrNameLst>
                                      </p:cBhvr>
                                      <p:to>
                                        <p:strVal val="visible"/>
                                      </p:to>
                                    </p:set>
                                    <p:animEffect transition="in" filter="wipe(left)">
                                      <p:cBhvr>
                                        <p:cTn id="17" dur="500"/>
                                        <p:tgtEl>
                                          <p:spTgt spid="2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65"/>
                                        </p:tgtEl>
                                        <p:attrNameLst>
                                          <p:attrName>style.visibility</p:attrName>
                                        </p:attrNameLst>
                                      </p:cBhvr>
                                      <p:to>
                                        <p:strVal val="visible"/>
                                      </p:to>
                                    </p:set>
                                    <p:animEffect transition="in" filter="wipe(left)">
                                      <p:cBhvr>
                                        <p:cTn id="20" dur="500"/>
                                        <p:tgtEl>
                                          <p:spTgt spid="265"/>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266"/>
                                        </p:tgtEl>
                                        <p:attrNameLst>
                                          <p:attrName>style.visibility</p:attrName>
                                        </p:attrNameLst>
                                      </p:cBhvr>
                                      <p:to>
                                        <p:strVal val="visible"/>
                                      </p:to>
                                    </p:set>
                                    <p:animEffect transition="in" filter="barn(inVertical)">
                                      <p:cBhvr>
                                        <p:cTn id="24" dur="500"/>
                                        <p:tgtEl>
                                          <p:spTgt spid="266"/>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69"/>
                                        </p:tgtEl>
                                        <p:attrNameLst>
                                          <p:attrName>style.visibility</p:attrName>
                                        </p:attrNameLst>
                                      </p:cBhvr>
                                      <p:to>
                                        <p:strVal val="visible"/>
                                      </p:to>
                                    </p:set>
                                    <p:anim calcmode="lin" valueType="num">
                                      <p:cBhvr>
                                        <p:cTn id="28" dur="500" fill="hold"/>
                                        <p:tgtEl>
                                          <p:spTgt spid="269"/>
                                        </p:tgtEl>
                                        <p:attrNameLst>
                                          <p:attrName>ppt_w</p:attrName>
                                        </p:attrNameLst>
                                      </p:cBhvr>
                                      <p:tavLst>
                                        <p:tav tm="0">
                                          <p:val>
                                            <p:fltVal val="0"/>
                                          </p:val>
                                        </p:tav>
                                        <p:tav tm="100000">
                                          <p:val>
                                            <p:strVal val="#ppt_w"/>
                                          </p:val>
                                        </p:tav>
                                      </p:tavLst>
                                    </p:anim>
                                    <p:anim calcmode="lin" valueType="num">
                                      <p:cBhvr>
                                        <p:cTn id="29" dur="500" fill="hold"/>
                                        <p:tgtEl>
                                          <p:spTgt spid="269"/>
                                        </p:tgtEl>
                                        <p:attrNameLst>
                                          <p:attrName>ppt_h</p:attrName>
                                        </p:attrNameLst>
                                      </p:cBhvr>
                                      <p:tavLst>
                                        <p:tav tm="0">
                                          <p:val>
                                            <p:fltVal val="0"/>
                                          </p:val>
                                        </p:tav>
                                        <p:tav tm="100000">
                                          <p:val>
                                            <p:strVal val="#ppt_h"/>
                                          </p:val>
                                        </p:tav>
                                      </p:tavLst>
                                    </p:anim>
                                    <p:animEffect transition="in" filter="fade">
                                      <p:cBhvr>
                                        <p:cTn id="30" dur="500"/>
                                        <p:tgtEl>
                                          <p:spTgt spid="269"/>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70"/>
                                        </p:tgtEl>
                                        <p:attrNameLst>
                                          <p:attrName>style.visibility</p:attrName>
                                        </p:attrNameLst>
                                      </p:cBhvr>
                                      <p:to>
                                        <p:strVal val="visible"/>
                                      </p:to>
                                    </p:set>
                                    <p:animEffect transition="in" filter="wipe(left)">
                                      <p:cBhvr>
                                        <p:cTn id="34" dur="500"/>
                                        <p:tgtEl>
                                          <p:spTgt spid="270"/>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71"/>
                                        </p:tgtEl>
                                        <p:attrNameLst>
                                          <p:attrName>style.visibility</p:attrName>
                                        </p:attrNameLst>
                                      </p:cBhvr>
                                      <p:to>
                                        <p:strVal val="visible"/>
                                      </p:to>
                                    </p:set>
                                    <p:animEffect transition="in" filter="wipe(left)">
                                      <p:cBhvr>
                                        <p:cTn id="37" dur="500"/>
                                        <p:tgtEl>
                                          <p:spTgt spid="271"/>
                                        </p:tgtEl>
                                      </p:cBhvr>
                                    </p:animEffect>
                                  </p:childTnLst>
                                </p:cTn>
                              </p:par>
                            </p:childTnLst>
                          </p:cTn>
                        </p:par>
                        <p:par>
                          <p:cTn id="38" fill="hold">
                            <p:stCondLst>
                              <p:cond delay="3000"/>
                            </p:stCondLst>
                            <p:childTnLst>
                              <p:par>
                                <p:cTn id="39" presetID="16" presetClass="entr" presetSubtype="21" fill="hold" nodeType="afterEffect">
                                  <p:stCondLst>
                                    <p:cond delay="0"/>
                                  </p:stCondLst>
                                  <p:childTnLst>
                                    <p:set>
                                      <p:cBhvr>
                                        <p:cTn id="40" dur="1" fill="hold">
                                          <p:stCondLst>
                                            <p:cond delay="0"/>
                                          </p:stCondLst>
                                        </p:cTn>
                                        <p:tgtEl>
                                          <p:spTgt spid="256"/>
                                        </p:tgtEl>
                                        <p:attrNameLst>
                                          <p:attrName>style.visibility</p:attrName>
                                        </p:attrNameLst>
                                      </p:cBhvr>
                                      <p:to>
                                        <p:strVal val="visible"/>
                                      </p:to>
                                    </p:set>
                                    <p:animEffect transition="in" filter="barn(inVertical)">
                                      <p:cBhvr>
                                        <p:cTn id="41" dur="500"/>
                                        <p:tgtEl>
                                          <p:spTgt spid="256"/>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263"/>
                                        </p:tgtEl>
                                        <p:attrNameLst>
                                          <p:attrName>style.visibility</p:attrName>
                                        </p:attrNameLst>
                                      </p:cBhvr>
                                      <p:to>
                                        <p:strVal val="visible"/>
                                      </p:to>
                                    </p:set>
                                    <p:anim calcmode="lin" valueType="num">
                                      <p:cBhvr>
                                        <p:cTn id="45" dur="500" fill="hold"/>
                                        <p:tgtEl>
                                          <p:spTgt spid="263"/>
                                        </p:tgtEl>
                                        <p:attrNameLst>
                                          <p:attrName>ppt_w</p:attrName>
                                        </p:attrNameLst>
                                      </p:cBhvr>
                                      <p:tavLst>
                                        <p:tav tm="0">
                                          <p:val>
                                            <p:fltVal val="0"/>
                                          </p:val>
                                        </p:tav>
                                        <p:tav tm="100000">
                                          <p:val>
                                            <p:strVal val="#ppt_w"/>
                                          </p:val>
                                        </p:tav>
                                      </p:tavLst>
                                    </p:anim>
                                    <p:anim calcmode="lin" valueType="num">
                                      <p:cBhvr>
                                        <p:cTn id="46" dur="500" fill="hold"/>
                                        <p:tgtEl>
                                          <p:spTgt spid="263"/>
                                        </p:tgtEl>
                                        <p:attrNameLst>
                                          <p:attrName>ppt_h</p:attrName>
                                        </p:attrNameLst>
                                      </p:cBhvr>
                                      <p:tavLst>
                                        <p:tav tm="0">
                                          <p:val>
                                            <p:fltVal val="0"/>
                                          </p:val>
                                        </p:tav>
                                        <p:tav tm="100000">
                                          <p:val>
                                            <p:strVal val="#ppt_h"/>
                                          </p:val>
                                        </p:tav>
                                      </p:tavLst>
                                    </p:anim>
                                    <p:animEffect transition="in" filter="fade">
                                      <p:cBhvr>
                                        <p:cTn id="47" dur="500"/>
                                        <p:tgtEl>
                                          <p:spTgt spid="263"/>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272"/>
                                        </p:tgtEl>
                                        <p:attrNameLst>
                                          <p:attrName>style.visibility</p:attrName>
                                        </p:attrNameLst>
                                      </p:cBhvr>
                                      <p:to>
                                        <p:strVal val="visible"/>
                                      </p:to>
                                    </p:set>
                                    <p:animEffect transition="in" filter="wipe(left)">
                                      <p:cBhvr>
                                        <p:cTn id="51" dur="500"/>
                                        <p:tgtEl>
                                          <p:spTgt spid="272"/>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73"/>
                                        </p:tgtEl>
                                        <p:attrNameLst>
                                          <p:attrName>style.visibility</p:attrName>
                                        </p:attrNameLst>
                                      </p:cBhvr>
                                      <p:to>
                                        <p:strVal val="visible"/>
                                      </p:to>
                                    </p:set>
                                    <p:animEffect transition="in" filter="wipe(left)">
                                      <p:cBhvr>
                                        <p:cTn id="54" dur="500"/>
                                        <p:tgtEl>
                                          <p:spTgt spid="273"/>
                                        </p:tgtEl>
                                      </p:cBhvr>
                                    </p:animEffect>
                                  </p:childTnLst>
                                </p:cTn>
                              </p:par>
                            </p:childTnLst>
                          </p:cTn>
                        </p:par>
                        <p:par>
                          <p:cTn id="55" fill="hold">
                            <p:stCondLst>
                              <p:cond delay="4500"/>
                            </p:stCondLst>
                            <p:childTnLst>
                              <p:par>
                                <p:cTn id="56" presetID="16" presetClass="entr" presetSubtype="21" fill="hold" nodeType="afterEffect">
                                  <p:stCondLst>
                                    <p:cond delay="0"/>
                                  </p:stCondLst>
                                  <p:childTnLst>
                                    <p:set>
                                      <p:cBhvr>
                                        <p:cTn id="57" dur="1" fill="hold">
                                          <p:stCondLst>
                                            <p:cond delay="0"/>
                                          </p:stCondLst>
                                        </p:cTn>
                                        <p:tgtEl>
                                          <p:spTgt spid="274"/>
                                        </p:tgtEl>
                                        <p:attrNameLst>
                                          <p:attrName>style.visibility</p:attrName>
                                        </p:attrNameLst>
                                      </p:cBhvr>
                                      <p:to>
                                        <p:strVal val="visible"/>
                                      </p:to>
                                    </p:set>
                                    <p:animEffect transition="in" filter="barn(inVertical)">
                                      <p:cBhvr>
                                        <p:cTn id="58" dur="500"/>
                                        <p:tgtEl>
                                          <p:spTgt spid="274"/>
                                        </p:tgtEl>
                                      </p:cBhvr>
                                    </p:animEffect>
                                  </p:childTnLst>
                                </p:cTn>
                              </p:par>
                            </p:childTnLst>
                          </p:cTn>
                        </p:par>
                        <p:par>
                          <p:cTn id="59" fill="hold">
                            <p:stCondLst>
                              <p:cond delay="5000"/>
                            </p:stCondLst>
                            <p:childTnLst>
                              <p:par>
                                <p:cTn id="60" presetID="53" presetClass="entr" presetSubtype="16" fill="hold" grpId="0" nodeType="afterEffect">
                                  <p:stCondLst>
                                    <p:cond delay="0"/>
                                  </p:stCondLst>
                                  <p:childTnLst>
                                    <p:set>
                                      <p:cBhvr>
                                        <p:cTn id="61" dur="1" fill="hold">
                                          <p:stCondLst>
                                            <p:cond delay="0"/>
                                          </p:stCondLst>
                                        </p:cTn>
                                        <p:tgtEl>
                                          <p:spTgt spid="277"/>
                                        </p:tgtEl>
                                        <p:attrNameLst>
                                          <p:attrName>style.visibility</p:attrName>
                                        </p:attrNameLst>
                                      </p:cBhvr>
                                      <p:to>
                                        <p:strVal val="visible"/>
                                      </p:to>
                                    </p:set>
                                    <p:anim calcmode="lin" valueType="num">
                                      <p:cBhvr>
                                        <p:cTn id="62" dur="500" fill="hold"/>
                                        <p:tgtEl>
                                          <p:spTgt spid="277"/>
                                        </p:tgtEl>
                                        <p:attrNameLst>
                                          <p:attrName>ppt_w</p:attrName>
                                        </p:attrNameLst>
                                      </p:cBhvr>
                                      <p:tavLst>
                                        <p:tav tm="0">
                                          <p:val>
                                            <p:fltVal val="0"/>
                                          </p:val>
                                        </p:tav>
                                        <p:tav tm="100000">
                                          <p:val>
                                            <p:strVal val="#ppt_w"/>
                                          </p:val>
                                        </p:tav>
                                      </p:tavLst>
                                    </p:anim>
                                    <p:anim calcmode="lin" valueType="num">
                                      <p:cBhvr>
                                        <p:cTn id="63" dur="500" fill="hold"/>
                                        <p:tgtEl>
                                          <p:spTgt spid="277"/>
                                        </p:tgtEl>
                                        <p:attrNameLst>
                                          <p:attrName>ppt_h</p:attrName>
                                        </p:attrNameLst>
                                      </p:cBhvr>
                                      <p:tavLst>
                                        <p:tav tm="0">
                                          <p:val>
                                            <p:fltVal val="0"/>
                                          </p:val>
                                        </p:tav>
                                        <p:tav tm="100000">
                                          <p:val>
                                            <p:strVal val="#ppt_h"/>
                                          </p:val>
                                        </p:tav>
                                      </p:tavLst>
                                    </p:anim>
                                    <p:animEffect transition="in" filter="fade">
                                      <p:cBhvr>
                                        <p:cTn id="64" dur="500"/>
                                        <p:tgtEl>
                                          <p:spTgt spid="277"/>
                                        </p:tgtEl>
                                      </p:cBhvr>
                                    </p:animEffect>
                                  </p:childTnLst>
                                </p:cTn>
                              </p:par>
                            </p:childTnLst>
                          </p:cTn>
                        </p:par>
                        <p:par>
                          <p:cTn id="65" fill="hold">
                            <p:stCondLst>
                              <p:cond delay="5500"/>
                            </p:stCondLst>
                            <p:childTnLst>
                              <p:par>
                                <p:cTn id="66" presetID="22" presetClass="entr" presetSubtype="8" fill="hold" grpId="0" nodeType="afterEffect">
                                  <p:stCondLst>
                                    <p:cond delay="0"/>
                                  </p:stCondLst>
                                  <p:childTnLst>
                                    <p:set>
                                      <p:cBhvr>
                                        <p:cTn id="67" dur="1" fill="hold">
                                          <p:stCondLst>
                                            <p:cond delay="0"/>
                                          </p:stCondLst>
                                        </p:cTn>
                                        <p:tgtEl>
                                          <p:spTgt spid="278"/>
                                        </p:tgtEl>
                                        <p:attrNameLst>
                                          <p:attrName>style.visibility</p:attrName>
                                        </p:attrNameLst>
                                      </p:cBhvr>
                                      <p:to>
                                        <p:strVal val="visible"/>
                                      </p:to>
                                    </p:set>
                                    <p:animEffect transition="in" filter="wipe(left)">
                                      <p:cBhvr>
                                        <p:cTn id="68" dur="500"/>
                                        <p:tgtEl>
                                          <p:spTgt spid="278"/>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279"/>
                                        </p:tgtEl>
                                        <p:attrNameLst>
                                          <p:attrName>style.visibility</p:attrName>
                                        </p:attrNameLst>
                                      </p:cBhvr>
                                      <p:to>
                                        <p:strVal val="visible"/>
                                      </p:to>
                                    </p:set>
                                    <p:animEffect transition="in" filter="wipe(left)">
                                      <p:cBhvr>
                                        <p:cTn id="71"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animBg="1"/>
      <p:bldP spid="263" grpId="0" animBg="1"/>
      <p:bldP spid="264" grpId="0"/>
      <p:bldP spid="265" grpId="0"/>
      <p:bldP spid="269" grpId="0" animBg="1"/>
      <p:bldP spid="270" grpId="0"/>
      <p:bldP spid="271" grpId="0"/>
      <p:bldP spid="272" grpId="0"/>
      <p:bldP spid="273" grpId="0"/>
      <p:bldP spid="277" grpId="0" animBg="1"/>
      <p:bldP spid="278" grpId="0"/>
      <p:bldP spid="27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411114" y="196280"/>
            <a:ext cx="1985164" cy="551522"/>
            <a:chOff x="411114" y="251298"/>
            <a:chExt cx="1985164" cy="551522"/>
          </a:xfrm>
        </p:grpSpPr>
        <p:sp>
          <p:nvSpPr>
            <p:cNvPr id="30" name="矩形 3"/>
            <p:cNvSpPr>
              <a:spLocks noChangeArrowheads="1"/>
            </p:cNvSpPr>
            <p:nvPr/>
          </p:nvSpPr>
          <p:spPr bwMode="auto">
            <a:xfrm>
              <a:off x="411114" y="251298"/>
              <a:ext cx="198516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详细工作计划方案</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1" name="组合 30"/>
            <p:cNvGrpSpPr/>
            <p:nvPr/>
          </p:nvGrpSpPr>
          <p:grpSpPr>
            <a:xfrm>
              <a:off x="520640" y="556320"/>
              <a:ext cx="1766054" cy="246500"/>
              <a:chOff x="562081" y="466763"/>
              <a:chExt cx="1766054" cy="246500"/>
            </a:xfrm>
          </p:grpSpPr>
          <p:sp>
            <p:nvSpPr>
              <p:cNvPr id="32"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3" name="组合 32"/>
              <p:cNvGrpSpPr/>
              <p:nvPr/>
            </p:nvGrpSpPr>
            <p:grpSpPr>
              <a:xfrm>
                <a:off x="931046" y="667544"/>
                <a:ext cx="1028125" cy="45719"/>
                <a:chOff x="688893" y="2574256"/>
                <a:chExt cx="7739508" cy="81111"/>
              </a:xfrm>
            </p:grpSpPr>
            <p:sp>
              <p:nvSpPr>
                <p:cNvPr id="34"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5"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6"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7"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8"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39"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直接连接符 39"/>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41" name="文本框 31"/>
          <p:cNvSpPr>
            <a:spLocks noChangeArrowheads="1"/>
          </p:cNvSpPr>
          <p:nvPr/>
        </p:nvSpPr>
        <p:spPr bwMode="auto">
          <a:xfrm>
            <a:off x="6110818" y="261878"/>
            <a:ext cx="249442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DETAILED WORK PLAN</a:t>
            </a:r>
            <a:endParaRPr lang="zh-CN" altLang="en-US" sz="1600" kern="0" dirty="0">
              <a:solidFill>
                <a:srgbClr val="2F5879"/>
              </a:solidFill>
              <a:latin typeface="Impact" panose="020B0806030902050204" pitchFamily="34" charset="0"/>
            </a:endParaRPr>
          </a:p>
        </p:txBody>
      </p:sp>
      <p:sp>
        <p:nvSpPr>
          <p:cNvPr id="42"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115" name="组合 114"/>
          <p:cNvGrpSpPr/>
          <p:nvPr/>
        </p:nvGrpSpPr>
        <p:grpSpPr>
          <a:xfrm>
            <a:off x="669540" y="2086660"/>
            <a:ext cx="4446354" cy="627181"/>
            <a:chOff x="669540" y="2255926"/>
            <a:chExt cx="4446354" cy="627181"/>
          </a:xfrm>
        </p:grpSpPr>
        <p:sp>
          <p:nvSpPr>
            <p:cNvPr id="116" name="矩形 115"/>
            <p:cNvSpPr/>
            <p:nvPr/>
          </p:nvSpPr>
          <p:spPr>
            <a:xfrm>
              <a:off x="720388" y="2636578"/>
              <a:ext cx="3496656" cy="246529"/>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w="2857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7" name="矩形 116"/>
            <p:cNvSpPr/>
            <p:nvPr/>
          </p:nvSpPr>
          <p:spPr>
            <a:xfrm>
              <a:off x="4217044" y="2636577"/>
              <a:ext cx="898850" cy="246529"/>
            </a:xfrm>
            <a:prstGeom prst="rect">
              <a:avLst/>
            </a:prstGeom>
            <a:solidFill>
              <a:sysClr val="window" lastClr="FFFFFF">
                <a:lumMod val="75000"/>
              </a:sysClr>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18" name="文本框 12"/>
            <p:cNvSpPr txBox="1"/>
            <p:nvPr/>
          </p:nvSpPr>
          <p:spPr>
            <a:xfrm>
              <a:off x="669540" y="2255926"/>
              <a:ext cx="145270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第二季度</a:t>
              </a:r>
              <a:endPar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grpSp>
      <p:grpSp>
        <p:nvGrpSpPr>
          <p:cNvPr id="119" name="组合 118"/>
          <p:cNvGrpSpPr/>
          <p:nvPr/>
        </p:nvGrpSpPr>
        <p:grpSpPr>
          <a:xfrm>
            <a:off x="669540" y="2848660"/>
            <a:ext cx="4446354" cy="617769"/>
            <a:chOff x="669540" y="3085713"/>
            <a:chExt cx="4446354" cy="617769"/>
          </a:xfrm>
        </p:grpSpPr>
        <p:sp>
          <p:nvSpPr>
            <p:cNvPr id="120" name="矩形 119"/>
            <p:cNvSpPr/>
            <p:nvPr/>
          </p:nvSpPr>
          <p:spPr>
            <a:xfrm>
              <a:off x="2371016" y="3456952"/>
              <a:ext cx="2744878" cy="246530"/>
            </a:xfrm>
            <a:prstGeom prst="rect">
              <a:avLst/>
            </a:prstGeom>
            <a:solidFill>
              <a:sysClr val="window" lastClr="FFFFFF">
                <a:lumMod val="75000"/>
              </a:sysClr>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21" name="文本框 13"/>
            <p:cNvSpPr txBox="1"/>
            <p:nvPr/>
          </p:nvSpPr>
          <p:spPr>
            <a:xfrm>
              <a:off x="669540" y="3085713"/>
              <a:ext cx="145270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第三季度</a:t>
              </a:r>
              <a:endPar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122" name="矩形 121"/>
            <p:cNvSpPr/>
            <p:nvPr/>
          </p:nvSpPr>
          <p:spPr>
            <a:xfrm>
              <a:off x="720388" y="3456952"/>
              <a:ext cx="2346513" cy="24653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2857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23" name="组合 122"/>
          <p:cNvGrpSpPr/>
          <p:nvPr/>
        </p:nvGrpSpPr>
        <p:grpSpPr>
          <a:xfrm>
            <a:off x="669540" y="3678445"/>
            <a:ext cx="4446354" cy="612759"/>
            <a:chOff x="669540" y="3915498"/>
            <a:chExt cx="4446354" cy="612759"/>
          </a:xfrm>
        </p:grpSpPr>
        <p:sp>
          <p:nvSpPr>
            <p:cNvPr id="124" name="文本框 14"/>
            <p:cNvSpPr txBox="1"/>
            <p:nvPr/>
          </p:nvSpPr>
          <p:spPr>
            <a:xfrm>
              <a:off x="669540" y="3915498"/>
              <a:ext cx="145270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第四季度</a:t>
              </a:r>
              <a:endPar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125" name="矩形 124"/>
            <p:cNvSpPr/>
            <p:nvPr/>
          </p:nvSpPr>
          <p:spPr>
            <a:xfrm>
              <a:off x="720387" y="4281728"/>
              <a:ext cx="3938308" cy="246529"/>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w="2857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26" name="矩形 125"/>
            <p:cNvSpPr/>
            <p:nvPr/>
          </p:nvSpPr>
          <p:spPr>
            <a:xfrm>
              <a:off x="4658695" y="4281728"/>
              <a:ext cx="457199" cy="246529"/>
            </a:xfrm>
            <a:prstGeom prst="rect">
              <a:avLst/>
            </a:prstGeom>
            <a:solidFill>
              <a:sysClr val="window" lastClr="FFFFFF">
                <a:lumMod val="75000"/>
              </a:sysClr>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127" name="组合 126"/>
          <p:cNvGrpSpPr/>
          <p:nvPr/>
        </p:nvGrpSpPr>
        <p:grpSpPr>
          <a:xfrm>
            <a:off x="4447982" y="3573588"/>
            <a:ext cx="445662" cy="458799"/>
            <a:chOff x="5939521" y="4572770"/>
            <a:chExt cx="594216" cy="550559"/>
          </a:xfrm>
        </p:grpSpPr>
        <p:grpSp>
          <p:nvGrpSpPr>
            <p:cNvPr id="128" name="组合 127"/>
            <p:cNvGrpSpPr/>
            <p:nvPr/>
          </p:nvGrpSpPr>
          <p:grpSpPr>
            <a:xfrm>
              <a:off x="5942984" y="4572770"/>
              <a:ext cx="541778" cy="550559"/>
              <a:chOff x="6511364" y="4028283"/>
              <a:chExt cx="830997" cy="844465"/>
            </a:xfrm>
          </p:grpSpPr>
          <p:sp>
            <p:nvSpPr>
              <p:cNvPr id="130" name="椭圆 129"/>
              <p:cNvSpPr/>
              <p:nvPr/>
            </p:nvSpPr>
            <p:spPr>
              <a:xfrm>
                <a:off x="6511364" y="4028283"/>
                <a:ext cx="830997" cy="760871"/>
              </a:xfrm>
              <a:prstGeom prst="ellipse">
                <a:avLst/>
              </a:prstGeom>
              <a:solidFill>
                <a:srgbClr val="00B0F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31" name="等腰三角形 130"/>
              <p:cNvSpPr/>
              <p:nvPr/>
            </p:nvSpPr>
            <p:spPr>
              <a:xfrm rot="10800000">
                <a:off x="6746646" y="4562030"/>
                <a:ext cx="360433" cy="310718"/>
              </a:xfrm>
              <a:prstGeom prst="triangle">
                <a:avLst/>
              </a:prstGeom>
              <a:solidFill>
                <a:srgbClr val="00B0F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129" name="文本框 17"/>
            <p:cNvSpPr txBox="1"/>
            <p:nvPr/>
          </p:nvSpPr>
          <p:spPr>
            <a:xfrm>
              <a:off x="5939521" y="4603249"/>
              <a:ext cx="594216" cy="4062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95</a:t>
              </a:r>
              <a:endParaRPr kumimoji="0" lang="zh-CN" altLang="en-US" sz="16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grpSp>
        <p:nvGrpSpPr>
          <p:cNvPr id="132" name="组合 131"/>
          <p:cNvGrpSpPr/>
          <p:nvPr/>
        </p:nvGrpSpPr>
        <p:grpSpPr>
          <a:xfrm>
            <a:off x="4055290" y="2102163"/>
            <a:ext cx="381581" cy="355148"/>
            <a:chOff x="5564037" y="3542535"/>
            <a:chExt cx="508775" cy="426178"/>
          </a:xfrm>
        </p:grpSpPr>
        <p:grpSp>
          <p:nvGrpSpPr>
            <p:cNvPr id="133" name="组合 132"/>
            <p:cNvGrpSpPr/>
            <p:nvPr/>
          </p:nvGrpSpPr>
          <p:grpSpPr>
            <a:xfrm>
              <a:off x="5570386" y="3542535"/>
              <a:ext cx="414733" cy="426178"/>
              <a:chOff x="6511364" y="4018820"/>
              <a:chExt cx="830997" cy="853928"/>
            </a:xfrm>
            <a:solidFill>
              <a:srgbClr val="E74C2E"/>
            </a:solidFill>
          </p:grpSpPr>
          <p:sp>
            <p:nvSpPr>
              <p:cNvPr id="135" name="椭圆 134"/>
              <p:cNvSpPr/>
              <p:nvPr/>
            </p:nvSpPr>
            <p:spPr>
              <a:xfrm>
                <a:off x="6511364" y="4018820"/>
                <a:ext cx="830997" cy="770333"/>
              </a:xfrm>
              <a:prstGeom prst="ellipse">
                <a:avLst/>
              </a:prstGeom>
              <a:solidFill>
                <a:srgbClr val="00B0F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36" name="等腰三角形 135"/>
              <p:cNvSpPr/>
              <p:nvPr/>
            </p:nvSpPr>
            <p:spPr>
              <a:xfrm rot="10800000">
                <a:off x="6746646" y="4562030"/>
                <a:ext cx="360433" cy="310718"/>
              </a:xfrm>
              <a:prstGeom prst="triangle">
                <a:avLst/>
              </a:prstGeom>
              <a:solidFill>
                <a:srgbClr val="00B0F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134" name="文本框 50"/>
            <p:cNvSpPr txBox="1"/>
            <p:nvPr/>
          </p:nvSpPr>
          <p:spPr>
            <a:xfrm>
              <a:off x="5564037" y="3595874"/>
              <a:ext cx="508775" cy="2954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85</a:t>
              </a:r>
              <a:endParaRPr kumimoji="0" lang="zh-CN" altLang="en-US" sz="10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grpSp>
        <p:nvGrpSpPr>
          <p:cNvPr id="137" name="组合 136"/>
          <p:cNvGrpSpPr/>
          <p:nvPr/>
        </p:nvGrpSpPr>
        <p:grpSpPr>
          <a:xfrm>
            <a:off x="2820194" y="2848660"/>
            <a:ext cx="450368" cy="362119"/>
            <a:chOff x="5448813" y="3534170"/>
            <a:chExt cx="600490" cy="434542"/>
          </a:xfrm>
        </p:grpSpPr>
        <p:grpSp>
          <p:nvGrpSpPr>
            <p:cNvPr id="138" name="组合 137"/>
            <p:cNvGrpSpPr/>
            <p:nvPr/>
          </p:nvGrpSpPr>
          <p:grpSpPr>
            <a:xfrm>
              <a:off x="5570386" y="3534170"/>
              <a:ext cx="414733" cy="434542"/>
              <a:chOff x="6511364" y="4002061"/>
              <a:chExt cx="830997" cy="870687"/>
            </a:xfrm>
            <a:solidFill>
              <a:srgbClr val="E74C2E"/>
            </a:solidFill>
          </p:grpSpPr>
          <p:sp>
            <p:nvSpPr>
              <p:cNvPr id="140" name="椭圆 139"/>
              <p:cNvSpPr/>
              <p:nvPr/>
            </p:nvSpPr>
            <p:spPr>
              <a:xfrm>
                <a:off x="6511364" y="4002061"/>
                <a:ext cx="830997" cy="787090"/>
              </a:xfrm>
              <a:prstGeom prst="ellipse">
                <a:avLst/>
              </a:prstGeom>
              <a:solidFill>
                <a:srgbClr val="0070C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41" name="等腰三角形 140"/>
              <p:cNvSpPr/>
              <p:nvPr/>
            </p:nvSpPr>
            <p:spPr>
              <a:xfrm rot="10800000">
                <a:off x="6746646" y="4562030"/>
                <a:ext cx="360433" cy="310718"/>
              </a:xfrm>
              <a:prstGeom prst="triangle">
                <a:avLst/>
              </a:prstGeom>
              <a:solidFill>
                <a:srgbClr val="0070C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139" name="文本框 55"/>
            <p:cNvSpPr txBox="1"/>
            <p:nvPr/>
          </p:nvSpPr>
          <p:spPr>
            <a:xfrm>
              <a:off x="5448813" y="3585481"/>
              <a:ext cx="600490" cy="2954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65</a:t>
              </a:r>
              <a:endParaRPr kumimoji="0" lang="zh-CN" altLang="en-US" sz="10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grpSp>
        <p:nvGrpSpPr>
          <p:cNvPr id="142" name="组合 141"/>
          <p:cNvGrpSpPr/>
          <p:nvPr/>
        </p:nvGrpSpPr>
        <p:grpSpPr>
          <a:xfrm>
            <a:off x="3347491" y="1333191"/>
            <a:ext cx="389617" cy="353345"/>
            <a:chOff x="5551177" y="3544696"/>
            <a:chExt cx="519489" cy="424014"/>
          </a:xfrm>
        </p:grpSpPr>
        <p:grpSp>
          <p:nvGrpSpPr>
            <p:cNvPr id="143" name="组合 142"/>
            <p:cNvGrpSpPr/>
            <p:nvPr/>
          </p:nvGrpSpPr>
          <p:grpSpPr>
            <a:xfrm>
              <a:off x="5570386" y="3544696"/>
              <a:ext cx="414733" cy="424014"/>
              <a:chOff x="6511364" y="4023155"/>
              <a:chExt cx="830997" cy="849593"/>
            </a:xfrm>
            <a:solidFill>
              <a:srgbClr val="E74C2E"/>
            </a:solidFill>
          </p:grpSpPr>
          <p:sp>
            <p:nvSpPr>
              <p:cNvPr id="145" name="椭圆 144"/>
              <p:cNvSpPr/>
              <p:nvPr/>
            </p:nvSpPr>
            <p:spPr>
              <a:xfrm>
                <a:off x="6511364" y="4023155"/>
                <a:ext cx="830997" cy="765998"/>
              </a:xfrm>
              <a:prstGeom prst="ellipse">
                <a:avLst/>
              </a:prstGeom>
              <a:solidFill>
                <a:srgbClr val="0070C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46" name="等腰三角形 145"/>
              <p:cNvSpPr/>
              <p:nvPr/>
            </p:nvSpPr>
            <p:spPr>
              <a:xfrm rot="10800000">
                <a:off x="6746646" y="4562030"/>
                <a:ext cx="360433" cy="310718"/>
              </a:xfrm>
              <a:prstGeom prst="triangle">
                <a:avLst/>
              </a:prstGeom>
              <a:solidFill>
                <a:srgbClr val="0070C0"/>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144" name="文本框 10"/>
            <p:cNvSpPr txBox="1"/>
            <p:nvPr/>
          </p:nvSpPr>
          <p:spPr>
            <a:xfrm>
              <a:off x="5551177" y="3598038"/>
              <a:ext cx="519489" cy="2954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ysClr val="window" lastClr="FFFFFF"/>
                  </a:solidFill>
                  <a:effectLst/>
                  <a:uLnTx/>
                  <a:uFillTx/>
                  <a:latin typeface="微软雅黑" panose="020B0503020204020204" pitchFamily="34" charset="-122"/>
                  <a:ea typeface="微软雅黑" panose="020B0503020204020204" pitchFamily="34" charset="-122"/>
                </a:rPr>
                <a:t>70</a:t>
              </a:r>
              <a:endParaRPr kumimoji="0" lang="zh-CN" altLang="en-US" sz="10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grpSp>
      <p:grpSp>
        <p:nvGrpSpPr>
          <p:cNvPr id="147" name="组合 146"/>
          <p:cNvGrpSpPr/>
          <p:nvPr/>
        </p:nvGrpSpPr>
        <p:grpSpPr>
          <a:xfrm>
            <a:off x="669540" y="1276400"/>
            <a:ext cx="4446354" cy="675479"/>
            <a:chOff x="669540" y="1381284"/>
            <a:chExt cx="4446354" cy="675479"/>
          </a:xfrm>
        </p:grpSpPr>
        <p:sp>
          <p:nvSpPr>
            <p:cNvPr id="148" name="矩形 147"/>
            <p:cNvSpPr/>
            <p:nvPr/>
          </p:nvSpPr>
          <p:spPr>
            <a:xfrm>
              <a:off x="720388" y="1810234"/>
              <a:ext cx="2803712" cy="246529"/>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28575"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149" name="文本框 11"/>
            <p:cNvSpPr txBox="1"/>
            <p:nvPr/>
          </p:nvSpPr>
          <p:spPr>
            <a:xfrm>
              <a:off x="669540" y="1381284"/>
              <a:ext cx="145270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第一季度</a:t>
              </a:r>
              <a:endParaRPr kumimoji="0" lang="zh-CN" altLang="en-US" sz="18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150" name="矩形 149"/>
            <p:cNvSpPr/>
            <p:nvPr/>
          </p:nvSpPr>
          <p:spPr>
            <a:xfrm>
              <a:off x="3517378" y="1810234"/>
              <a:ext cx="1598516" cy="246529"/>
            </a:xfrm>
            <a:prstGeom prst="rect">
              <a:avLst/>
            </a:prstGeom>
            <a:solidFill>
              <a:sysClr val="window" lastClr="FFFFFF">
                <a:lumMod val="75000"/>
              </a:sysClr>
            </a:soli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151" name="TextBox 22"/>
          <p:cNvSpPr txBox="1"/>
          <p:nvPr/>
        </p:nvSpPr>
        <p:spPr>
          <a:xfrm>
            <a:off x="5563394" y="1943136"/>
            <a:ext cx="3000545" cy="915934"/>
          </a:xfrm>
          <a:prstGeom prst="rect">
            <a:avLst/>
          </a:prstGeom>
          <a:noFill/>
        </p:spPr>
        <p:txBody>
          <a:bodyPr wrap="square" lIns="65828" tIns="32914" rIns="65828" bIns="32914"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0" marR="0" lvl="0" indent="0" algn="l" defTabSz="914400" eaLnBrk="1" fontAlgn="auto" latinLnBrk="0" hangingPunct="1">
              <a:lnSpc>
                <a:spcPct val="120000"/>
              </a:lnSpc>
              <a:spcBef>
                <a:spcPts val="0"/>
              </a:spcBef>
              <a:spcAft>
                <a:spcPct val="40000"/>
              </a:spcAft>
              <a:buClr>
                <a:srgbClr val="292929"/>
              </a:buClr>
              <a:buSzTx/>
              <a:buFontTx/>
              <a:buNone/>
              <a:defRPr/>
            </a:pPr>
            <a:r>
              <a:rPr kumimoji="0" lang="zh-CN" altLang="en-US" sz="1150" b="0" i="0" u="none" strike="noStrike" kern="0" cap="none" spc="0" normalizeH="0" baseline="0" noProof="1">
                <a:ln>
                  <a:noFill/>
                </a:ln>
                <a:solidFill>
                  <a:srgbClr val="7F7F7F">
                    <a:lumMod val="75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kumimoji="0" lang="en-US" altLang="zh-CN" sz="1150" b="0" i="0" u="none" strike="noStrike" kern="0" cap="none" spc="0" normalizeH="0" baseline="0" noProof="1">
              <a:ln>
                <a:noFill/>
              </a:ln>
              <a:solidFill>
                <a:srgbClr val="7F7F7F">
                  <a:lumMod val="75000"/>
                </a:srgbClr>
              </a:solidFill>
              <a:effectLst/>
              <a:uLnTx/>
              <a:uFillTx/>
              <a:latin typeface="微软雅黑" panose="020B0503020204020204" pitchFamily="34" charset="-122"/>
              <a:ea typeface="微软雅黑" panose="020B0503020204020204" pitchFamily="34" charset="-122"/>
            </a:endParaRPr>
          </a:p>
        </p:txBody>
      </p:sp>
      <p:sp>
        <p:nvSpPr>
          <p:cNvPr id="152" name="TextBox 151"/>
          <p:cNvSpPr txBox="1"/>
          <p:nvPr/>
        </p:nvSpPr>
        <p:spPr>
          <a:xfrm>
            <a:off x="5563394" y="1400860"/>
            <a:ext cx="2971800" cy="453960"/>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25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点击添加标题文字</a:t>
            </a:r>
            <a:endParaRPr kumimoji="0" lang="zh-CN" altLang="en-US" sz="2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153" name="TextBox 152"/>
          <p:cNvSpPr txBox="1"/>
          <p:nvPr/>
        </p:nvSpPr>
        <p:spPr>
          <a:xfrm>
            <a:off x="5487194" y="3233644"/>
            <a:ext cx="2971800" cy="377016"/>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全年总额：</a:t>
            </a:r>
            <a:endParaRPr kumimoji="0" lang="zh-CN" altLang="en-US" sz="2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154" name="TextBox 153"/>
          <p:cNvSpPr txBox="1"/>
          <p:nvPr/>
        </p:nvSpPr>
        <p:spPr>
          <a:xfrm>
            <a:off x="5487194" y="3533979"/>
            <a:ext cx="2971800" cy="838681"/>
          </a:xfrm>
          <a:prstGeom prst="rect">
            <a:avLst/>
          </a:prstGeom>
          <a:noFill/>
        </p:spPr>
        <p:txBody>
          <a:bodyPr wrap="square" lIns="68571" tIns="34285" rIns="68571" bIns="34285" rtlCol="0">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5000" b="0" i="0" u="none" strike="noStrike" kern="0" cap="none" spc="0" normalizeH="0" baseline="0" noProof="0" dirty="0" smtClean="0">
                <a:ln>
                  <a:noFill/>
                </a:ln>
                <a:solidFill>
                  <a:srgbClr val="00B0F0"/>
                </a:solidFill>
                <a:effectLst/>
                <a:uLnTx/>
                <a:uFillTx/>
                <a:latin typeface="Impact" panose="020B0806030902050204" pitchFamily="34" charset="0"/>
                <a:ea typeface="微软雅黑" panose="020B0503020204020204" pitchFamily="34" charset="-122"/>
              </a:rPr>
              <a:t>23,812,969</a:t>
            </a:r>
            <a:endParaRPr kumimoji="0" lang="zh-CN" altLang="en-US" sz="5000" b="0" i="0" u="none" strike="noStrike" kern="0" cap="none" spc="0" normalizeH="0" baseline="0" noProof="0" dirty="0">
              <a:ln>
                <a:noFill/>
              </a:ln>
              <a:solidFill>
                <a:srgbClr val="00B0F0"/>
              </a:solidFill>
              <a:effectLst/>
              <a:uLnTx/>
              <a:uFillTx/>
              <a:latin typeface="Impact" panose="020B0806030902050204" pitchFamily="34" charset="0"/>
              <a:ea typeface="微软雅黑" panose="020B0503020204020204" pitchFamily="34"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500" fill="hold"/>
                                        <p:tgtEl>
                                          <p:spTgt spid="147"/>
                                        </p:tgtEl>
                                        <p:attrNameLst>
                                          <p:attrName>ppt_x</p:attrName>
                                        </p:attrNameLst>
                                      </p:cBhvr>
                                      <p:tavLst>
                                        <p:tav tm="0">
                                          <p:val>
                                            <p:strVal val="0-#ppt_w/2"/>
                                          </p:val>
                                        </p:tav>
                                        <p:tav tm="100000">
                                          <p:val>
                                            <p:strVal val="#ppt_x"/>
                                          </p:val>
                                        </p:tav>
                                      </p:tavLst>
                                    </p:anim>
                                    <p:anim calcmode="lin" valueType="num">
                                      <p:cBhvr additive="base">
                                        <p:cTn id="8" dur="500" fill="hold"/>
                                        <p:tgtEl>
                                          <p:spTgt spid="14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fade">
                                      <p:cBhvr>
                                        <p:cTn id="12" dur="500"/>
                                        <p:tgtEl>
                                          <p:spTgt spid="142"/>
                                        </p:tgtEl>
                                      </p:cBhvr>
                                    </p:animEffect>
                                    <p:anim calcmode="lin" valueType="num">
                                      <p:cBhvr>
                                        <p:cTn id="13" dur="500" fill="hold"/>
                                        <p:tgtEl>
                                          <p:spTgt spid="142"/>
                                        </p:tgtEl>
                                        <p:attrNameLst>
                                          <p:attrName>ppt_x</p:attrName>
                                        </p:attrNameLst>
                                      </p:cBhvr>
                                      <p:tavLst>
                                        <p:tav tm="0">
                                          <p:val>
                                            <p:strVal val="#ppt_x"/>
                                          </p:val>
                                        </p:tav>
                                        <p:tav tm="100000">
                                          <p:val>
                                            <p:strVal val="#ppt_x"/>
                                          </p:val>
                                        </p:tav>
                                      </p:tavLst>
                                    </p:anim>
                                    <p:anim calcmode="lin" valueType="num">
                                      <p:cBhvr>
                                        <p:cTn id="14" dur="500" fill="hold"/>
                                        <p:tgtEl>
                                          <p:spTgt spid="14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additive="base">
                                        <p:cTn id="18" dur="500" fill="hold"/>
                                        <p:tgtEl>
                                          <p:spTgt spid="115"/>
                                        </p:tgtEl>
                                        <p:attrNameLst>
                                          <p:attrName>ppt_x</p:attrName>
                                        </p:attrNameLst>
                                      </p:cBhvr>
                                      <p:tavLst>
                                        <p:tav tm="0">
                                          <p:val>
                                            <p:strVal val="0-#ppt_w/2"/>
                                          </p:val>
                                        </p:tav>
                                        <p:tav tm="100000">
                                          <p:val>
                                            <p:strVal val="#ppt_x"/>
                                          </p:val>
                                        </p:tav>
                                      </p:tavLst>
                                    </p:anim>
                                    <p:anim calcmode="lin" valueType="num">
                                      <p:cBhvr additive="base">
                                        <p:cTn id="19" dur="500" fill="hold"/>
                                        <p:tgtEl>
                                          <p:spTgt spid="115"/>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32"/>
                                        </p:tgtEl>
                                        <p:attrNameLst>
                                          <p:attrName>style.visibility</p:attrName>
                                        </p:attrNameLst>
                                      </p:cBhvr>
                                      <p:to>
                                        <p:strVal val="visible"/>
                                      </p:to>
                                    </p:set>
                                    <p:animEffect transition="in" filter="fade">
                                      <p:cBhvr>
                                        <p:cTn id="23" dur="500"/>
                                        <p:tgtEl>
                                          <p:spTgt spid="132"/>
                                        </p:tgtEl>
                                      </p:cBhvr>
                                    </p:animEffect>
                                    <p:anim calcmode="lin" valueType="num">
                                      <p:cBhvr>
                                        <p:cTn id="24" dur="500" fill="hold"/>
                                        <p:tgtEl>
                                          <p:spTgt spid="132"/>
                                        </p:tgtEl>
                                        <p:attrNameLst>
                                          <p:attrName>ppt_x</p:attrName>
                                        </p:attrNameLst>
                                      </p:cBhvr>
                                      <p:tavLst>
                                        <p:tav tm="0">
                                          <p:val>
                                            <p:strVal val="#ppt_x"/>
                                          </p:val>
                                        </p:tav>
                                        <p:tav tm="100000">
                                          <p:val>
                                            <p:strVal val="#ppt_x"/>
                                          </p:val>
                                        </p:tav>
                                      </p:tavLst>
                                    </p:anim>
                                    <p:anim calcmode="lin" valueType="num">
                                      <p:cBhvr>
                                        <p:cTn id="25" dur="500" fill="hold"/>
                                        <p:tgtEl>
                                          <p:spTgt spid="13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500" fill="hold"/>
                                        <p:tgtEl>
                                          <p:spTgt spid="119"/>
                                        </p:tgtEl>
                                        <p:attrNameLst>
                                          <p:attrName>ppt_x</p:attrName>
                                        </p:attrNameLst>
                                      </p:cBhvr>
                                      <p:tavLst>
                                        <p:tav tm="0">
                                          <p:val>
                                            <p:strVal val="0-#ppt_w/2"/>
                                          </p:val>
                                        </p:tav>
                                        <p:tav tm="100000">
                                          <p:val>
                                            <p:strVal val="#ppt_x"/>
                                          </p:val>
                                        </p:tav>
                                      </p:tavLst>
                                    </p:anim>
                                    <p:anim calcmode="lin" valueType="num">
                                      <p:cBhvr additive="base">
                                        <p:cTn id="30" dur="500" fill="hold"/>
                                        <p:tgtEl>
                                          <p:spTgt spid="119"/>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137"/>
                                        </p:tgtEl>
                                        <p:attrNameLst>
                                          <p:attrName>style.visibility</p:attrName>
                                        </p:attrNameLst>
                                      </p:cBhvr>
                                      <p:to>
                                        <p:strVal val="visible"/>
                                      </p:to>
                                    </p:set>
                                    <p:animEffect transition="in" filter="fade">
                                      <p:cBhvr>
                                        <p:cTn id="34" dur="500"/>
                                        <p:tgtEl>
                                          <p:spTgt spid="137"/>
                                        </p:tgtEl>
                                      </p:cBhvr>
                                    </p:animEffect>
                                    <p:anim calcmode="lin" valueType="num">
                                      <p:cBhvr>
                                        <p:cTn id="35" dur="500" fill="hold"/>
                                        <p:tgtEl>
                                          <p:spTgt spid="137"/>
                                        </p:tgtEl>
                                        <p:attrNameLst>
                                          <p:attrName>ppt_x</p:attrName>
                                        </p:attrNameLst>
                                      </p:cBhvr>
                                      <p:tavLst>
                                        <p:tav tm="0">
                                          <p:val>
                                            <p:strVal val="#ppt_x"/>
                                          </p:val>
                                        </p:tav>
                                        <p:tav tm="100000">
                                          <p:val>
                                            <p:strVal val="#ppt_x"/>
                                          </p:val>
                                        </p:tav>
                                      </p:tavLst>
                                    </p:anim>
                                    <p:anim calcmode="lin" valueType="num">
                                      <p:cBhvr>
                                        <p:cTn id="36" dur="500" fill="hold"/>
                                        <p:tgtEl>
                                          <p:spTgt spid="137"/>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2" presetClass="entr" presetSubtype="8" fill="hold" nodeType="afterEffect">
                                  <p:stCondLst>
                                    <p:cond delay="0"/>
                                  </p:stCondLst>
                                  <p:childTnLst>
                                    <p:set>
                                      <p:cBhvr>
                                        <p:cTn id="39" dur="1" fill="hold">
                                          <p:stCondLst>
                                            <p:cond delay="0"/>
                                          </p:stCondLst>
                                        </p:cTn>
                                        <p:tgtEl>
                                          <p:spTgt spid="123"/>
                                        </p:tgtEl>
                                        <p:attrNameLst>
                                          <p:attrName>style.visibility</p:attrName>
                                        </p:attrNameLst>
                                      </p:cBhvr>
                                      <p:to>
                                        <p:strVal val="visible"/>
                                      </p:to>
                                    </p:set>
                                    <p:anim calcmode="lin" valueType="num">
                                      <p:cBhvr additive="base">
                                        <p:cTn id="40" dur="500" fill="hold"/>
                                        <p:tgtEl>
                                          <p:spTgt spid="123"/>
                                        </p:tgtEl>
                                        <p:attrNameLst>
                                          <p:attrName>ppt_x</p:attrName>
                                        </p:attrNameLst>
                                      </p:cBhvr>
                                      <p:tavLst>
                                        <p:tav tm="0">
                                          <p:val>
                                            <p:strVal val="0-#ppt_w/2"/>
                                          </p:val>
                                        </p:tav>
                                        <p:tav tm="100000">
                                          <p:val>
                                            <p:strVal val="#ppt_x"/>
                                          </p:val>
                                        </p:tav>
                                      </p:tavLst>
                                    </p:anim>
                                    <p:anim calcmode="lin" valueType="num">
                                      <p:cBhvr additive="base">
                                        <p:cTn id="41" dur="500" fill="hold"/>
                                        <p:tgtEl>
                                          <p:spTgt spid="123"/>
                                        </p:tgtEl>
                                        <p:attrNameLst>
                                          <p:attrName>ppt_y</p:attrName>
                                        </p:attrNameLst>
                                      </p:cBhvr>
                                      <p:tavLst>
                                        <p:tav tm="0">
                                          <p:val>
                                            <p:strVal val="#ppt_y"/>
                                          </p:val>
                                        </p:tav>
                                        <p:tav tm="100000">
                                          <p:val>
                                            <p:strVal val="#ppt_y"/>
                                          </p:val>
                                        </p:tav>
                                      </p:tavLst>
                                    </p:anim>
                                  </p:childTnLst>
                                </p:cTn>
                              </p:par>
                            </p:childTnLst>
                          </p:cTn>
                        </p:par>
                        <p:par>
                          <p:cTn id="42" fill="hold">
                            <p:stCondLst>
                              <p:cond delay="3500"/>
                            </p:stCondLst>
                            <p:childTnLst>
                              <p:par>
                                <p:cTn id="43" presetID="42" presetClass="entr" presetSubtype="0" fill="hold" nodeType="afterEffect">
                                  <p:stCondLst>
                                    <p:cond delay="0"/>
                                  </p:stCondLst>
                                  <p:childTnLst>
                                    <p:set>
                                      <p:cBhvr>
                                        <p:cTn id="44" dur="1" fill="hold">
                                          <p:stCondLst>
                                            <p:cond delay="0"/>
                                          </p:stCondLst>
                                        </p:cTn>
                                        <p:tgtEl>
                                          <p:spTgt spid="127"/>
                                        </p:tgtEl>
                                        <p:attrNameLst>
                                          <p:attrName>style.visibility</p:attrName>
                                        </p:attrNameLst>
                                      </p:cBhvr>
                                      <p:to>
                                        <p:strVal val="visible"/>
                                      </p:to>
                                    </p:set>
                                    <p:animEffect transition="in" filter="fade">
                                      <p:cBhvr>
                                        <p:cTn id="45" dur="500"/>
                                        <p:tgtEl>
                                          <p:spTgt spid="127"/>
                                        </p:tgtEl>
                                      </p:cBhvr>
                                    </p:animEffect>
                                    <p:anim calcmode="lin" valueType="num">
                                      <p:cBhvr>
                                        <p:cTn id="46" dur="500" fill="hold"/>
                                        <p:tgtEl>
                                          <p:spTgt spid="127"/>
                                        </p:tgtEl>
                                        <p:attrNameLst>
                                          <p:attrName>ppt_x</p:attrName>
                                        </p:attrNameLst>
                                      </p:cBhvr>
                                      <p:tavLst>
                                        <p:tav tm="0">
                                          <p:val>
                                            <p:strVal val="#ppt_x"/>
                                          </p:val>
                                        </p:tav>
                                        <p:tav tm="100000">
                                          <p:val>
                                            <p:strVal val="#ppt_x"/>
                                          </p:val>
                                        </p:tav>
                                      </p:tavLst>
                                    </p:anim>
                                    <p:anim calcmode="lin" valueType="num">
                                      <p:cBhvr>
                                        <p:cTn id="47" dur="500" fill="hold"/>
                                        <p:tgtEl>
                                          <p:spTgt spid="127"/>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152"/>
                                        </p:tgtEl>
                                        <p:attrNameLst>
                                          <p:attrName>style.visibility</p:attrName>
                                        </p:attrNameLst>
                                      </p:cBhvr>
                                      <p:to>
                                        <p:strVal val="visible"/>
                                      </p:to>
                                    </p:set>
                                    <p:animEffect transition="in" filter="wipe(left)">
                                      <p:cBhvr>
                                        <p:cTn id="51" dur="500"/>
                                        <p:tgtEl>
                                          <p:spTgt spid="152"/>
                                        </p:tgtEl>
                                      </p:cBhvr>
                                    </p:animEffect>
                                  </p:childTnLst>
                                </p:cTn>
                              </p:par>
                            </p:childTnLst>
                          </p:cTn>
                        </p:par>
                        <p:par>
                          <p:cTn id="52" fill="hold">
                            <p:stCondLst>
                              <p:cond delay="4500"/>
                            </p:stCondLst>
                            <p:childTnLst>
                              <p:par>
                                <p:cTn id="53" presetID="16" presetClass="entr" presetSubtype="21" fill="hold" grpId="0" nodeType="afterEffect">
                                  <p:stCondLst>
                                    <p:cond delay="0"/>
                                  </p:stCondLst>
                                  <p:childTnLst>
                                    <p:set>
                                      <p:cBhvr>
                                        <p:cTn id="54" dur="1" fill="hold">
                                          <p:stCondLst>
                                            <p:cond delay="0"/>
                                          </p:stCondLst>
                                        </p:cTn>
                                        <p:tgtEl>
                                          <p:spTgt spid="151"/>
                                        </p:tgtEl>
                                        <p:attrNameLst>
                                          <p:attrName>style.visibility</p:attrName>
                                        </p:attrNameLst>
                                      </p:cBhvr>
                                      <p:to>
                                        <p:strVal val="visible"/>
                                      </p:to>
                                    </p:set>
                                    <p:animEffect transition="in" filter="barn(inVertical)">
                                      <p:cBhvr>
                                        <p:cTn id="55" dur="500"/>
                                        <p:tgtEl>
                                          <p:spTgt spid="151"/>
                                        </p:tgtEl>
                                      </p:cBhvr>
                                    </p:animEffect>
                                  </p:childTnLst>
                                </p:cTn>
                              </p:par>
                            </p:childTnLst>
                          </p:cTn>
                        </p:par>
                        <p:par>
                          <p:cTn id="56" fill="hold">
                            <p:stCondLst>
                              <p:cond delay="5000"/>
                            </p:stCondLst>
                            <p:childTnLst>
                              <p:par>
                                <p:cTn id="57" presetID="42" presetClass="entr" presetSubtype="0" fill="hold" grpId="0" nodeType="afterEffect">
                                  <p:stCondLst>
                                    <p:cond delay="0"/>
                                  </p:stCondLst>
                                  <p:childTnLst>
                                    <p:set>
                                      <p:cBhvr>
                                        <p:cTn id="58" dur="1" fill="hold">
                                          <p:stCondLst>
                                            <p:cond delay="0"/>
                                          </p:stCondLst>
                                        </p:cTn>
                                        <p:tgtEl>
                                          <p:spTgt spid="153"/>
                                        </p:tgtEl>
                                        <p:attrNameLst>
                                          <p:attrName>style.visibility</p:attrName>
                                        </p:attrNameLst>
                                      </p:cBhvr>
                                      <p:to>
                                        <p:strVal val="visible"/>
                                      </p:to>
                                    </p:set>
                                    <p:animEffect transition="in" filter="fade">
                                      <p:cBhvr>
                                        <p:cTn id="59" dur="1000"/>
                                        <p:tgtEl>
                                          <p:spTgt spid="153"/>
                                        </p:tgtEl>
                                      </p:cBhvr>
                                    </p:animEffect>
                                    <p:anim calcmode="lin" valueType="num">
                                      <p:cBhvr>
                                        <p:cTn id="60" dur="1000" fill="hold"/>
                                        <p:tgtEl>
                                          <p:spTgt spid="153"/>
                                        </p:tgtEl>
                                        <p:attrNameLst>
                                          <p:attrName>ppt_x</p:attrName>
                                        </p:attrNameLst>
                                      </p:cBhvr>
                                      <p:tavLst>
                                        <p:tav tm="0">
                                          <p:val>
                                            <p:strVal val="#ppt_x"/>
                                          </p:val>
                                        </p:tav>
                                        <p:tav tm="100000">
                                          <p:val>
                                            <p:strVal val="#ppt_x"/>
                                          </p:val>
                                        </p:tav>
                                      </p:tavLst>
                                    </p:anim>
                                    <p:anim calcmode="lin" valueType="num">
                                      <p:cBhvr>
                                        <p:cTn id="61" dur="1000" fill="hold"/>
                                        <p:tgtEl>
                                          <p:spTgt spid="15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23" presetClass="entr" presetSubtype="16" fill="hold" grpId="0" nodeType="afterEffect">
                                  <p:stCondLst>
                                    <p:cond delay="0"/>
                                  </p:stCondLst>
                                  <p:iterate type="lt">
                                    <p:tmPct val="15000"/>
                                  </p:iterate>
                                  <p:childTnLst>
                                    <p:set>
                                      <p:cBhvr>
                                        <p:cTn id="64" dur="1" fill="hold">
                                          <p:stCondLst>
                                            <p:cond delay="0"/>
                                          </p:stCondLst>
                                        </p:cTn>
                                        <p:tgtEl>
                                          <p:spTgt spid="154"/>
                                        </p:tgtEl>
                                        <p:attrNameLst>
                                          <p:attrName>style.visibility</p:attrName>
                                        </p:attrNameLst>
                                      </p:cBhvr>
                                      <p:to>
                                        <p:strVal val="visible"/>
                                      </p:to>
                                    </p:set>
                                    <p:anim calcmode="lin" valueType="num">
                                      <p:cBhvr>
                                        <p:cTn id="65" dur="500" fill="hold"/>
                                        <p:tgtEl>
                                          <p:spTgt spid="154"/>
                                        </p:tgtEl>
                                        <p:attrNameLst>
                                          <p:attrName>ppt_w</p:attrName>
                                        </p:attrNameLst>
                                      </p:cBhvr>
                                      <p:tavLst>
                                        <p:tav tm="0">
                                          <p:val>
                                            <p:fltVal val="0"/>
                                          </p:val>
                                        </p:tav>
                                        <p:tav tm="100000">
                                          <p:val>
                                            <p:strVal val="#ppt_w"/>
                                          </p:val>
                                        </p:tav>
                                      </p:tavLst>
                                    </p:anim>
                                    <p:anim calcmode="lin" valueType="num">
                                      <p:cBhvr>
                                        <p:cTn id="66" dur="500" fill="hold"/>
                                        <p:tgtEl>
                                          <p:spTgt spid="1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2" grpId="0"/>
      <p:bldP spid="153" grpId="0"/>
      <p:bldP spid="1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411114" y="196280"/>
            <a:ext cx="1985164" cy="551522"/>
            <a:chOff x="411114" y="251298"/>
            <a:chExt cx="1985164" cy="551522"/>
          </a:xfrm>
        </p:grpSpPr>
        <p:sp>
          <p:nvSpPr>
            <p:cNvPr id="27" name="矩形 3"/>
            <p:cNvSpPr>
              <a:spLocks noChangeArrowheads="1"/>
            </p:cNvSpPr>
            <p:nvPr/>
          </p:nvSpPr>
          <p:spPr bwMode="auto">
            <a:xfrm>
              <a:off x="411114" y="251298"/>
              <a:ext cx="198516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详细工作计划方案</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8" name="组合 27"/>
            <p:cNvGrpSpPr/>
            <p:nvPr/>
          </p:nvGrpSpPr>
          <p:grpSpPr>
            <a:xfrm>
              <a:off x="520640" y="556320"/>
              <a:ext cx="1766054" cy="246500"/>
              <a:chOff x="562081" y="466763"/>
              <a:chExt cx="1766054" cy="246500"/>
            </a:xfrm>
          </p:grpSpPr>
          <p:sp>
            <p:nvSpPr>
              <p:cNvPr id="29"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0" name="组合 29"/>
              <p:cNvGrpSpPr/>
              <p:nvPr/>
            </p:nvGrpSpPr>
            <p:grpSpPr>
              <a:xfrm>
                <a:off x="931046" y="667544"/>
                <a:ext cx="1028125" cy="45719"/>
                <a:chOff x="688893" y="2574256"/>
                <a:chExt cx="7739508" cy="81111"/>
              </a:xfrm>
            </p:grpSpPr>
            <p:sp>
              <p:nvSpPr>
                <p:cNvPr id="31"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2"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3"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4"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5"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36"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直接连接符 36"/>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38" name="文本框 31"/>
          <p:cNvSpPr>
            <a:spLocks noChangeArrowheads="1"/>
          </p:cNvSpPr>
          <p:nvPr/>
        </p:nvSpPr>
        <p:spPr bwMode="auto">
          <a:xfrm>
            <a:off x="6110818" y="261878"/>
            <a:ext cx="249442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DETAILED WORK PLAN</a:t>
            </a:r>
            <a:endParaRPr lang="zh-CN" altLang="en-US" sz="1600" kern="0" dirty="0">
              <a:solidFill>
                <a:srgbClr val="2F5879"/>
              </a:solidFill>
              <a:latin typeface="Impact" panose="020B0806030902050204" pitchFamily="34" charset="0"/>
            </a:endParaRPr>
          </a:p>
        </p:txBody>
      </p:sp>
      <p:sp>
        <p:nvSpPr>
          <p:cNvPr id="39"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sp>
        <p:nvSpPr>
          <p:cNvPr id="208" name="圆角矩形 207"/>
          <p:cNvSpPr/>
          <p:nvPr/>
        </p:nvSpPr>
        <p:spPr>
          <a:xfrm>
            <a:off x="966124" y="988368"/>
            <a:ext cx="7467835" cy="1070244"/>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lIns="86402" tIns="43201" rIns="86402" bIns="43201" rtlCol="0" anchor="ctr"/>
          <a:lstStyle/>
          <a:p>
            <a:pPr algn="ctr"/>
            <a:endParaRPr lang="zh-CN" altLang="en-US" sz="2400" kern="0">
              <a:solidFill>
                <a:schemeClr val="accent6">
                  <a:lumMod val="90000"/>
                  <a:lumOff val="10000"/>
                </a:schemeClr>
              </a:solidFill>
              <a:latin typeface="Calibri" panose="020F0502020204030204"/>
            </a:endParaRPr>
          </a:p>
        </p:txBody>
      </p:sp>
      <p:grpSp>
        <p:nvGrpSpPr>
          <p:cNvPr id="209" name="组合 208"/>
          <p:cNvGrpSpPr/>
          <p:nvPr/>
        </p:nvGrpSpPr>
        <p:grpSpPr>
          <a:xfrm>
            <a:off x="1050213" y="1070034"/>
            <a:ext cx="1746632" cy="913858"/>
            <a:chOff x="717476" y="1291449"/>
            <a:chExt cx="2054324" cy="1106750"/>
          </a:xfrm>
        </p:grpSpPr>
        <p:sp>
          <p:nvSpPr>
            <p:cNvPr id="210" name="圆角矩形 209"/>
            <p:cNvSpPr/>
            <p:nvPr/>
          </p:nvSpPr>
          <p:spPr>
            <a:xfrm>
              <a:off x="717476" y="1291449"/>
              <a:ext cx="2054324" cy="1106750"/>
            </a:xfrm>
            <a:prstGeom prst="roundRect">
              <a:avLst>
                <a:gd name="adj" fmla="val 10880"/>
              </a:avLst>
            </a:prstGeom>
            <a:solidFill>
              <a:srgbClr val="00B0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400" b="1">
                <a:latin typeface="微软雅黑" panose="020B0503020204020204" pitchFamily="34" charset="-122"/>
                <a:ea typeface="微软雅黑" panose="020B0503020204020204" pitchFamily="34" charset="-122"/>
              </a:endParaRPr>
            </a:p>
          </p:txBody>
        </p:sp>
        <p:sp>
          <p:nvSpPr>
            <p:cNvPr id="211" name="Freeform 41"/>
            <p:cNvSpPr>
              <a:spLocks noEditPoints="1"/>
            </p:cNvSpPr>
            <p:nvPr/>
          </p:nvSpPr>
          <p:spPr bwMode="auto">
            <a:xfrm>
              <a:off x="827584" y="1596212"/>
              <a:ext cx="576064" cy="517480"/>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bg1"/>
            </a:solidFill>
            <a:ln w="9525">
              <a:noFill/>
              <a:round/>
            </a:ln>
          </p:spPr>
          <p:txBody>
            <a:bodyPr/>
            <a:lstStyle/>
            <a:p>
              <a:pPr>
                <a:lnSpc>
                  <a:spcPct val="120000"/>
                </a:lnSpc>
                <a:defRPr/>
              </a:pPr>
              <a:endParaRPr lang="en-US" sz="1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12" name="TextBox 211"/>
            <p:cNvSpPr txBox="1"/>
            <p:nvPr/>
          </p:nvSpPr>
          <p:spPr>
            <a:xfrm>
              <a:off x="1403648" y="1609636"/>
              <a:ext cx="1224138" cy="581474"/>
            </a:xfrm>
            <a:prstGeom prst="rect">
              <a:avLst/>
            </a:prstGeom>
            <a:noFill/>
          </p:spPr>
          <p:txBody>
            <a:bodyPr wrap="square" rtlCol="0">
              <a:spAutoFit/>
            </a:bodyPr>
            <a:lstStyle/>
            <a:p>
              <a:pPr algn="ctr">
                <a:lnSpc>
                  <a:spcPct val="120000"/>
                </a:lnSpc>
              </a:pPr>
              <a:r>
                <a:rPr lang="zh-CN" altLang="en-US" sz="2100" b="1" dirty="0">
                  <a:solidFill>
                    <a:schemeClr val="bg1"/>
                  </a:solidFill>
                  <a:latin typeface="微软雅黑" panose="020B0503020204020204" pitchFamily="34" charset="-122"/>
                  <a:ea typeface="微软雅黑" panose="020B0503020204020204" pitchFamily="34" charset="-122"/>
                </a:rPr>
                <a:t>标题</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grpSp>
      <p:sp>
        <p:nvSpPr>
          <p:cNvPr id="213" name="文本框 58"/>
          <p:cNvSpPr txBox="1"/>
          <p:nvPr/>
        </p:nvSpPr>
        <p:spPr>
          <a:xfrm>
            <a:off x="2982439" y="1175337"/>
            <a:ext cx="4897823" cy="781554"/>
          </a:xfrm>
          <a:prstGeom prst="rect">
            <a:avLst/>
          </a:prstGeom>
          <a:noFill/>
        </p:spPr>
        <p:txBody>
          <a:bodyPr wrap="square" lIns="93745" tIns="46873" rIns="93745" bIns="46873" rtlCol="0">
            <a:spAutoFit/>
          </a:bodyPr>
          <a:lstStyle/>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p:txBody>
      </p:sp>
      <p:sp>
        <p:nvSpPr>
          <p:cNvPr id="214" name="圆角矩形 213"/>
          <p:cNvSpPr/>
          <p:nvPr/>
        </p:nvSpPr>
        <p:spPr>
          <a:xfrm>
            <a:off x="966124" y="2277709"/>
            <a:ext cx="7467835" cy="1070244"/>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lIns="86402" tIns="43201" rIns="86402" bIns="43201" rtlCol="0" anchor="ctr"/>
          <a:lstStyle/>
          <a:p>
            <a:pPr algn="ctr"/>
            <a:endParaRPr lang="zh-CN" altLang="en-US" sz="2400" kern="0">
              <a:solidFill>
                <a:schemeClr val="accent6">
                  <a:lumMod val="90000"/>
                  <a:lumOff val="10000"/>
                </a:schemeClr>
              </a:solidFill>
              <a:latin typeface="Calibri" panose="020F0502020204030204"/>
            </a:endParaRPr>
          </a:p>
        </p:txBody>
      </p:sp>
      <p:sp>
        <p:nvSpPr>
          <p:cNvPr id="215" name="文本框 58"/>
          <p:cNvSpPr txBox="1"/>
          <p:nvPr/>
        </p:nvSpPr>
        <p:spPr>
          <a:xfrm>
            <a:off x="2982439" y="2442941"/>
            <a:ext cx="4897823" cy="781554"/>
          </a:xfrm>
          <a:prstGeom prst="rect">
            <a:avLst/>
          </a:prstGeom>
          <a:noFill/>
        </p:spPr>
        <p:txBody>
          <a:bodyPr wrap="square" lIns="93745" tIns="46873" rIns="93745" bIns="46873" rtlCol="0">
            <a:spAutoFit/>
          </a:bodyPr>
          <a:lstStyle/>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p:txBody>
      </p:sp>
      <p:sp>
        <p:nvSpPr>
          <p:cNvPr id="216" name="圆角矩形 215"/>
          <p:cNvSpPr/>
          <p:nvPr/>
        </p:nvSpPr>
        <p:spPr>
          <a:xfrm>
            <a:off x="966124" y="3585784"/>
            <a:ext cx="7467835" cy="1070244"/>
          </a:xfrm>
          <a:prstGeom prst="roundRect">
            <a:avLst>
              <a:gd name="adj" fmla="val 0"/>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lIns="86402" tIns="43201" rIns="86402" bIns="43201" rtlCol="0" anchor="ctr"/>
          <a:lstStyle/>
          <a:p>
            <a:pPr algn="ctr"/>
            <a:endParaRPr lang="zh-CN" altLang="en-US" sz="2400" kern="0">
              <a:solidFill>
                <a:schemeClr val="accent6">
                  <a:lumMod val="90000"/>
                  <a:lumOff val="10000"/>
                </a:schemeClr>
              </a:solidFill>
              <a:latin typeface="Calibri" panose="020F0502020204030204"/>
            </a:endParaRPr>
          </a:p>
        </p:txBody>
      </p:sp>
      <p:sp>
        <p:nvSpPr>
          <p:cNvPr id="217" name="文本框 58"/>
          <p:cNvSpPr txBox="1"/>
          <p:nvPr/>
        </p:nvSpPr>
        <p:spPr>
          <a:xfrm>
            <a:off x="2982439" y="3748403"/>
            <a:ext cx="4897823" cy="781554"/>
          </a:xfrm>
          <a:prstGeom prst="rect">
            <a:avLst/>
          </a:prstGeom>
          <a:noFill/>
        </p:spPr>
        <p:txBody>
          <a:bodyPr wrap="square" lIns="93745" tIns="46873" rIns="93745" bIns="46873" rtlCol="0">
            <a:spAutoFit/>
          </a:bodyPr>
          <a:lstStyle/>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a:p>
            <a:pPr marL="292735" indent="-292735">
              <a:lnSpc>
                <a:spcPct val="120000"/>
              </a:lnSpc>
              <a:buFont typeface="Wingdings" panose="05000000000000000000" pitchFamily="2" charset="2"/>
              <a:buChar char="l"/>
            </a:pPr>
            <a:r>
              <a:rPr lang="zh-CN" altLang="en-US" sz="1200" dirty="0">
                <a:solidFill>
                  <a:schemeClr val="accent6">
                    <a:lumMod val="75000"/>
                    <a:lumOff val="25000"/>
                  </a:schemeClr>
                </a:solidFill>
                <a:latin typeface="微软雅黑" panose="020B0503020204020204" pitchFamily="34" charset="-122"/>
                <a:ea typeface="微软雅黑" panose="020B0503020204020204" pitchFamily="34" charset="-122"/>
              </a:rPr>
              <a:t>单击此处添加文本，单击此处添加文本，单击此处添加文本</a:t>
            </a:r>
            <a:endParaRPr lang="en-US" altLang="zh-CN" sz="1200" dirty="0">
              <a:solidFill>
                <a:schemeClr val="accent6">
                  <a:lumMod val="75000"/>
                  <a:lumOff val="25000"/>
                </a:schemeClr>
              </a:solidFill>
              <a:latin typeface="微软雅黑" panose="020B0503020204020204" pitchFamily="34" charset="-122"/>
              <a:ea typeface="微软雅黑" panose="020B0503020204020204" pitchFamily="34" charset="-122"/>
            </a:endParaRPr>
          </a:p>
        </p:txBody>
      </p:sp>
      <p:grpSp>
        <p:nvGrpSpPr>
          <p:cNvPr id="218" name="组合 217"/>
          <p:cNvGrpSpPr/>
          <p:nvPr/>
        </p:nvGrpSpPr>
        <p:grpSpPr>
          <a:xfrm>
            <a:off x="1050213" y="2355902"/>
            <a:ext cx="1746632" cy="913858"/>
            <a:chOff x="710462" y="2852936"/>
            <a:chExt cx="2054324" cy="1106750"/>
          </a:xfrm>
        </p:grpSpPr>
        <p:grpSp>
          <p:nvGrpSpPr>
            <p:cNvPr id="219" name="组合 218"/>
            <p:cNvGrpSpPr/>
            <p:nvPr/>
          </p:nvGrpSpPr>
          <p:grpSpPr>
            <a:xfrm>
              <a:off x="710462" y="2852936"/>
              <a:ext cx="2054324" cy="1106750"/>
              <a:chOff x="717476" y="1291449"/>
              <a:chExt cx="2054324" cy="1106750"/>
            </a:xfrm>
          </p:grpSpPr>
          <p:sp>
            <p:nvSpPr>
              <p:cNvPr id="222" name="圆角矩形 221"/>
              <p:cNvSpPr/>
              <p:nvPr/>
            </p:nvSpPr>
            <p:spPr>
              <a:xfrm>
                <a:off x="717476" y="1291449"/>
                <a:ext cx="2054324" cy="1106750"/>
              </a:xfrm>
              <a:prstGeom prst="roundRect">
                <a:avLst>
                  <a:gd name="adj" fmla="val 10880"/>
                </a:avLst>
              </a:prstGeom>
              <a:solidFill>
                <a:srgbClr val="0070C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400" b="1">
                  <a:latin typeface="微软雅黑" panose="020B0503020204020204" pitchFamily="34" charset="-122"/>
                  <a:ea typeface="微软雅黑" panose="020B0503020204020204" pitchFamily="34" charset="-122"/>
                </a:endParaRPr>
              </a:p>
            </p:txBody>
          </p:sp>
          <p:sp>
            <p:nvSpPr>
              <p:cNvPr id="223" name="TextBox 222"/>
              <p:cNvSpPr txBox="1"/>
              <p:nvPr/>
            </p:nvSpPr>
            <p:spPr>
              <a:xfrm>
                <a:off x="1403648" y="1609636"/>
                <a:ext cx="1224138" cy="581474"/>
              </a:xfrm>
              <a:prstGeom prst="rect">
                <a:avLst/>
              </a:prstGeom>
              <a:noFill/>
            </p:spPr>
            <p:txBody>
              <a:bodyPr wrap="square" rtlCol="0">
                <a:spAutoFit/>
              </a:bodyPr>
              <a:lstStyle/>
              <a:p>
                <a:pPr algn="ctr">
                  <a:lnSpc>
                    <a:spcPct val="120000"/>
                  </a:lnSpc>
                </a:pPr>
                <a:r>
                  <a:rPr lang="zh-CN" altLang="en-US" sz="2100" b="1" dirty="0">
                    <a:solidFill>
                      <a:schemeClr val="bg1"/>
                    </a:solidFill>
                    <a:latin typeface="微软雅黑" panose="020B0503020204020204" pitchFamily="34" charset="-122"/>
                    <a:ea typeface="微软雅黑" panose="020B0503020204020204" pitchFamily="34" charset="-122"/>
                  </a:rPr>
                  <a:t>标题</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grpSp>
        <p:sp>
          <p:nvSpPr>
            <p:cNvPr id="220" name="Freeform 26"/>
            <p:cNvSpPr>
              <a:spLocks noEditPoints="1"/>
            </p:cNvSpPr>
            <p:nvPr/>
          </p:nvSpPr>
          <p:spPr bwMode="auto">
            <a:xfrm>
              <a:off x="827584" y="3042970"/>
              <a:ext cx="466912" cy="468680"/>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chemeClr val="bg1"/>
            </a:solidFill>
            <a:ln w="9525">
              <a:noFill/>
              <a:round/>
            </a:ln>
          </p:spPr>
          <p:txBody>
            <a:bodyPr/>
            <a:lstStyle/>
            <a:p>
              <a:pPr>
                <a:lnSpc>
                  <a:spcPct val="120000"/>
                </a:lnSpc>
              </a:pPr>
              <a:endParaRPr lang="da-DK" sz="1400" kern="0" dirty="0">
                <a:solidFill>
                  <a:sysClr val="windowText" lastClr="000000"/>
                </a:solidFill>
                <a:latin typeface="微软雅黑" panose="020B0503020204020204" pitchFamily="34" charset="-122"/>
                <a:ea typeface="微软雅黑" panose="020B0503020204020204" pitchFamily="34" charset="-122"/>
              </a:endParaRPr>
            </a:p>
          </p:txBody>
        </p:sp>
        <p:sp>
          <p:nvSpPr>
            <p:cNvPr id="221" name="Freeform 27"/>
            <p:cNvSpPr>
              <a:spLocks noEditPoints="1"/>
            </p:cNvSpPr>
            <p:nvPr/>
          </p:nvSpPr>
          <p:spPr bwMode="auto">
            <a:xfrm>
              <a:off x="1226260" y="3382973"/>
              <a:ext cx="332082" cy="334059"/>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chemeClr val="bg1"/>
            </a:solidFill>
            <a:ln w="9525">
              <a:noFill/>
              <a:round/>
            </a:ln>
          </p:spPr>
          <p:txBody>
            <a:bodyPr/>
            <a:lstStyle/>
            <a:p>
              <a:pPr>
                <a:lnSpc>
                  <a:spcPct val="120000"/>
                </a:lnSpc>
              </a:pPr>
              <a:endParaRPr lang="da-DK" sz="1400"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224" name="组合 223"/>
          <p:cNvGrpSpPr/>
          <p:nvPr/>
        </p:nvGrpSpPr>
        <p:grpSpPr>
          <a:xfrm>
            <a:off x="1050213" y="3663977"/>
            <a:ext cx="1746632" cy="913858"/>
            <a:chOff x="710462" y="4437112"/>
            <a:chExt cx="2054324" cy="1106750"/>
          </a:xfrm>
        </p:grpSpPr>
        <p:grpSp>
          <p:nvGrpSpPr>
            <p:cNvPr id="225" name="组合 224"/>
            <p:cNvGrpSpPr/>
            <p:nvPr/>
          </p:nvGrpSpPr>
          <p:grpSpPr>
            <a:xfrm>
              <a:off x="710462" y="4437112"/>
              <a:ext cx="2054324" cy="1106750"/>
              <a:chOff x="717476" y="1291449"/>
              <a:chExt cx="2054324" cy="1106750"/>
            </a:xfrm>
          </p:grpSpPr>
          <p:sp>
            <p:nvSpPr>
              <p:cNvPr id="227" name="圆角矩形 226"/>
              <p:cNvSpPr/>
              <p:nvPr/>
            </p:nvSpPr>
            <p:spPr>
              <a:xfrm>
                <a:off x="717476" y="1291449"/>
                <a:ext cx="2054324" cy="1106750"/>
              </a:xfrm>
              <a:prstGeom prst="roundRect">
                <a:avLst>
                  <a:gd name="adj" fmla="val 10880"/>
                </a:avLst>
              </a:prstGeom>
              <a:solidFill>
                <a:srgbClr val="00B0F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400" b="1">
                  <a:latin typeface="微软雅黑" panose="020B0503020204020204" pitchFamily="34" charset="-122"/>
                  <a:ea typeface="微软雅黑" panose="020B0503020204020204" pitchFamily="34" charset="-122"/>
                </a:endParaRPr>
              </a:p>
            </p:txBody>
          </p:sp>
          <p:sp>
            <p:nvSpPr>
              <p:cNvPr id="228" name="TextBox 227"/>
              <p:cNvSpPr txBox="1"/>
              <p:nvPr/>
            </p:nvSpPr>
            <p:spPr>
              <a:xfrm>
                <a:off x="1403648" y="1609636"/>
                <a:ext cx="1224138" cy="581474"/>
              </a:xfrm>
              <a:prstGeom prst="rect">
                <a:avLst/>
              </a:prstGeom>
              <a:noFill/>
            </p:spPr>
            <p:txBody>
              <a:bodyPr wrap="square" rtlCol="0">
                <a:spAutoFit/>
              </a:bodyPr>
              <a:lstStyle/>
              <a:p>
                <a:pPr algn="ctr">
                  <a:lnSpc>
                    <a:spcPct val="120000"/>
                  </a:lnSpc>
                </a:pPr>
                <a:r>
                  <a:rPr lang="zh-CN" altLang="en-US" sz="2100" b="1" dirty="0">
                    <a:solidFill>
                      <a:schemeClr val="bg1"/>
                    </a:solidFill>
                    <a:latin typeface="微软雅黑" panose="020B0503020204020204" pitchFamily="34" charset="-122"/>
                    <a:ea typeface="微软雅黑" panose="020B0503020204020204" pitchFamily="34" charset="-122"/>
                  </a:rPr>
                  <a:t>标题</a:t>
                </a:r>
                <a:endParaRPr lang="zh-CN" altLang="en-US" sz="2100" b="1" dirty="0">
                  <a:solidFill>
                    <a:schemeClr val="bg1"/>
                  </a:solidFill>
                  <a:latin typeface="微软雅黑" panose="020B0503020204020204" pitchFamily="34" charset="-122"/>
                  <a:ea typeface="微软雅黑" panose="020B0503020204020204" pitchFamily="34" charset="-122"/>
                </a:endParaRPr>
              </a:p>
            </p:txBody>
          </p:sp>
        </p:grpSp>
        <p:sp>
          <p:nvSpPr>
            <p:cNvPr id="226" name="Freeform 41"/>
            <p:cNvSpPr>
              <a:spLocks noEditPoints="1"/>
            </p:cNvSpPr>
            <p:nvPr/>
          </p:nvSpPr>
          <p:spPr bwMode="auto">
            <a:xfrm>
              <a:off x="827584" y="4743250"/>
              <a:ext cx="615527" cy="494474"/>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chemeClr val="bg1"/>
            </a:solidFill>
            <a:ln w="9525">
              <a:noFill/>
              <a:round/>
            </a:ln>
          </p:spPr>
          <p:txBody>
            <a:bodyPr/>
            <a:lstStyle/>
            <a:p>
              <a:pPr>
                <a:lnSpc>
                  <a:spcPct val="120000"/>
                </a:lnSpc>
              </a:pPr>
              <a:endParaRPr lang="en-US" sz="1400" kern="0" dirty="0">
                <a:solidFill>
                  <a:sysClr val="windowText" lastClr="000000"/>
                </a:solidFill>
                <a:latin typeface="微软雅黑" panose="020B0503020204020204" pitchFamily="34" charset="-122"/>
                <a:ea typeface="微软雅黑" panose="020B0503020204020204" pitchFamily="34" charset="-122"/>
              </a:endParaRPr>
            </a:p>
          </p:txBody>
        </p:sp>
      </p:gr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08"/>
                                        </p:tgtEl>
                                        <p:attrNameLst>
                                          <p:attrName>style.visibility</p:attrName>
                                        </p:attrNameLst>
                                      </p:cBhvr>
                                      <p:to>
                                        <p:strVal val="visible"/>
                                      </p:to>
                                    </p:set>
                                    <p:anim calcmode="lin" valueType="num">
                                      <p:cBhvr additive="base">
                                        <p:cTn id="7" dur="500" fill="hold"/>
                                        <p:tgtEl>
                                          <p:spTgt spid="208"/>
                                        </p:tgtEl>
                                        <p:attrNameLst>
                                          <p:attrName>ppt_x</p:attrName>
                                        </p:attrNameLst>
                                      </p:cBhvr>
                                      <p:tavLst>
                                        <p:tav tm="0">
                                          <p:val>
                                            <p:strVal val="0-#ppt_w/2"/>
                                          </p:val>
                                        </p:tav>
                                        <p:tav tm="100000">
                                          <p:val>
                                            <p:strVal val="#ppt_x"/>
                                          </p:val>
                                        </p:tav>
                                      </p:tavLst>
                                    </p:anim>
                                    <p:anim calcmode="lin" valueType="num">
                                      <p:cBhvr additive="base">
                                        <p:cTn id="8" dur="500" fill="hold"/>
                                        <p:tgtEl>
                                          <p:spTgt spid="208"/>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300"/>
                                  </p:stCondLst>
                                  <p:childTnLst>
                                    <p:set>
                                      <p:cBhvr>
                                        <p:cTn id="10" dur="1" fill="hold">
                                          <p:stCondLst>
                                            <p:cond delay="0"/>
                                          </p:stCondLst>
                                        </p:cTn>
                                        <p:tgtEl>
                                          <p:spTgt spid="209"/>
                                        </p:tgtEl>
                                        <p:attrNameLst>
                                          <p:attrName>style.visibility</p:attrName>
                                        </p:attrNameLst>
                                      </p:cBhvr>
                                      <p:to>
                                        <p:strVal val="visible"/>
                                      </p:to>
                                    </p:set>
                                    <p:animEffect transition="in" filter="fade">
                                      <p:cBhvr>
                                        <p:cTn id="11" dur="500"/>
                                        <p:tgtEl>
                                          <p:spTgt spid="209"/>
                                        </p:tgtEl>
                                      </p:cBhvr>
                                    </p:animEffect>
                                  </p:childTnLst>
                                </p:cTn>
                              </p:par>
                              <p:par>
                                <p:cTn id="12" presetID="22" presetClass="entr" presetSubtype="8" fill="hold" grpId="0" nodeType="withEffect">
                                  <p:stCondLst>
                                    <p:cond delay="600"/>
                                  </p:stCondLst>
                                  <p:childTnLst>
                                    <p:set>
                                      <p:cBhvr>
                                        <p:cTn id="13" dur="1" fill="hold">
                                          <p:stCondLst>
                                            <p:cond delay="0"/>
                                          </p:stCondLst>
                                        </p:cTn>
                                        <p:tgtEl>
                                          <p:spTgt spid="213"/>
                                        </p:tgtEl>
                                        <p:attrNameLst>
                                          <p:attrName>style.visibility</p:attrName>
                                        </p:attrNameLst>
                                      </p:cBhvr>
                                      <p:to>
                                        <p:strVal val="visible"/>
                                      </p:to>
                                    </p:set>
                                    <p:animEffect transition="in" filter="wipe(left)">
                                      <p:cBhvr>
                                        <p:cTn id="14" dur="500"/>
                                        <p:tgtEl>
                                          <p:spTgt spid="213"/>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14"/>
                                        </p:tgtEl>
                                        <p:attrNameLst>
                                          <p:attrName>style.visibility</p:attrName>
                                        </p:attrNameLst>
                                      </p:cBhvr>
                                      <p:to>
                                        <p:strVal val="visible"/>
                                      </p:to>
                                    </p:set>
                                    <p:anim calcmode="lin" valueType="num">
                                      <p:cBhvr additive="base">
                                        <p:cTn id="18" dur="500" fill="hold"/>
                                        <p:tgtEl>
                                          <p:spTgt spid="214"/>
                                        </p:tgtEl>
                                        <p:attrNameLst>
                                          <p:attrName>ppt_x</p:attrName>
                                        </p:attrNameLst>
                                      </p:cBhvr>
                                      <p:tavLst>
                                        <p:tav tm="0">
                                          <p:val>
                                            <p:strVal val="0-#ppt_w/2"/>
                                          </p:val>
                                        </p:tav>
                                        <p:tav tm="100000">
                                          <p:val>
                                            <p:strVal val="#ppt_x"/>
                                          </p:val>
                                        </p:tav>
                                      </p:tavLst>
                                    </p:anim>
                                    <p:anim calcmode="lin" valueType="num">
                                      <p:cBhvr additive="base">
                                        <p:cTn id="19" dur="500" fill="hold"/>
                                        <p:tgtEl>
                                          <p:spTgt spid="214"/>
                                        </p:tgtEl>
                                        <p:attrNameLst>
                                          <p:attrName>ppt_y</p:attrName>
                                        </p:attrNameLst>
                                      </p:cBhvr>
                                      <p:tavLst>
                                        <p:tav tm="0">
                                          <p:val>
                                            <p:strVal val="#ppt_y"/>
                                          </p:val>
                                        </p:tav>
                                        <p:tav tm="100000">
                                          <p:val>
                                            <p:strVal val="#ppt_y"/>
                                          </p:val>
                                        </p:tav>
                                      </p:tavLst>
                                    </p:anim>
                                  </p:childTnLst>
                                </p:cTn>
                              </p:par>
                              <p:par>
                                <p:cTn id="20" presetID="10" presetClass="entr" presetSubtype="0" fill="hold" nodeType="withEffect">
                                  <p:stCondLst>
                                    <p:cond delay="300"/>
                                  </p:stCondLst>
                                  <p:childTnLst>
                                    <p:set>
                                      <p:cBhvr>
                                        <p:cTn id="21" dur="1" fill="hold">
                                          <p:stCondLst>
                                            <p:cond delay="0"/>
                                          </p:stCondLst>
                                        </p:cTn>
                                        <p:tgtEl>
                                          <p:spTgt spid="218"/>
                                        </p:tgtEl>
                                        <p:attrNameLst>
                                          <p:attrName>style.visibility</p:attrName>
                                        </p:attrNameLst>
                                      </p:cBhvr>
                                      <p:to>
                                        <p:strVal val="visible"/>
                                      </p:to>
                                    </p:set>
                                    <p:animEffect transition="in" filter="fade">
                                      <p:cBhvr>
                                        <p:cTn id="22" dur="500"/>
                                        <p:tgtEl>
                                          <p:spTgt spid="218"/>
                                        </p:tgtEl>
                                      </p:cBhvr>
                                    </p:animEffect>
                                  </p:childTnLst>
                                </p:cTn>
                              </p:par>
                              <p:par>
                                <p:cTn id="23" presetID="22" presetClass="entr" presetSubtype="8" fill="hold" grpId="0" nodeType="withEffect">
                                  <p:stCondLst>
                                    <p:cond delay="600"/>
                                  </p:stCondLst>
                                  <p:childTnLst>
                                    <p:set>
                                      <p:cBhvr>
                                        <p:cTn id="24" dur="1" fill="hold">
                                          <p:stCondLst>
                                            <p:cond delay="0"/>
                                          </p:stCondLst>
                                        </p:cTn>
                                        <p:tgtEl>
                                          <p:spTgt spid="215"/>
                                        </p:tgtEl>
                                        <p:attrNameLst>
                                          <p:attrName>style.visibility</p:attrName>
                                        </p:attrNameLst>
                                      </p:cBhvr>
                                      <p:to>
                                        <p:strVal val="visible"/>
                                      </p:to>
                                    </p:set>
                                    <p:animEffect transition="in" filter="wipe(left)">
                                      <p:cBhvr>
                                        <p:cTn id="25" dur="500"/>
                                        <p:tgtEl>
                                          <p:spTgt spid="215"/>
                                        </p:tgtEl>
                                      </p:cBhvr>
                                    </p:animEffect>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216"/>
                                        </p:tgtEl>
                                        <p:attrNameLst>
                                          <p:attrName>style.visibility</p:attrName>
                                        </p:attrNameLst>
                                      </p:cBhvr>
                                      <p:to>
                                        <p:strVal val="visible"/>
                                      </p:to>
                                    </p:set>
                                    <p:anim calcmode="lin" valueType="num">
                                      <p:cBhvr additive="base">
                                        <p:cTn id="29" dur="500" fill="hold"/>
                                        <p:tgtEl>
                                          <p:spTgt spid="216"/>
                                        </p:tgtEl>
                                        <p:attrNameLst>
                                          <p:attrName>ppt_x</p:attrName>
                                        </p:attrNameLst>
                                      </p:cBhvr>
                                      <p:tavLst>
                                        <p:tav tm="0">
                                          <p:val>
                                            <p:strVal val="0-#ppt_w/2"/>
                                          </p:val>
                                        </p:tav>
                                        <p:tav tm="100000">
                                          <p:val>
                                            <p:strVal val="#ppt_x"/>
                                          </p:val>
                                        </p:tav>
                                      </p:tavLst>
                                    </p:anim>
                                    <p:anim calcmode="lin" valueType="num">
                                      <p:cBhvr additive="base">
                                        <p:cTn id="30" dur="500" fill="hold"/>
                                        <p:tgtEl>
                                          <p:spTgt spid="216"/>
                                        </p:tgtEl>
                                        <p:attrNameLst>
                                          <p:attrName>ppt_y</p:attrName>
                                        </p:attrNameLst>
                                      </p:cBhvr>
                                      <p:tavLst>
                                        <p:tav tm="0">
                                          <p:val>
                                            <p:strVal val="#ppt_y"/>
                                          </p:val>
                                        </p:tav>
                                        <p:tav tm="100000">
                                          <p:val>
                                            <p:strVal val="#ppt_y"/>
                                          </p:val>
                                        </p:tav>
                                      </p:tavLst>
                                    </p:anim>
                                  </p:childTnLst>
                                </p:cTn>
                              </p:par>
                              <p:par>
                                <p:cTn id="31" presetID="10" presetClass="entr" presetSubtype="0" fill="hold" nodeType="withEffect">
                                  <p:stCondLst>
                                    <p:cond delay="300"/>
                                  </p:stCondLst>
                                  <p:childTnLst>
                                    <p:set>
                                      <p:cBhvr>
                                        <p:cTn id="32" dur="1" fill="hold">
                                          <p:stCondLst>
                                            <p:cond delay="0"/>
                                          </p:stCondLst>
                                        </p:cTn>
                                        <p:tgtEl>
                                          <p:spTgt spid="224"/>
                                        </p:tgtEl>
                                        <p:attrNameLst>
                                          <p:attrName>style.visibility</p:attrName>
                                        </p:attrNameLst>
                                      </p:cBhvr>
                                      <p:to>
                                        <p:strVal val="visible"/>
                                      </p:to>
                                    </p:set>
                                    <p:animEffect transition="in" filter="fade">
                                      <p:cBhvr>
                                        <p:cTn id="33" dur="500"/>
                                        <p:tgtEl>
                                          <p:spTgt spid="224"/>
                                        </p:tgtEl>
                                      </p:cBhvr>
                                    </p:animEffect>
                                  </p:childTnLst>
                                </p:cTn>
                              </p:par>
                              <p:par>
                                <p:cTn id="34" presetID="22" presetClass="entr" presetSubtype="8" fill="hold" grpId="0" nodeType="withEffect">
                                  <p:stCondLst>
                                    <p:cond delay="600"/>
                                  </p:stCondLst>
                                  <p:childTnLst>
                                    <p:set>
                                      <p:cBhvr>
                                        <p:cTn id="35" dur="1" fill="hold">
                                          <p:stCondLst>
                                            <p:cond delay="0"/>
                                          </p:stCondLst>
                                        </p:cTn>
                                        <p:tgtEl>
                                          <p:spTgt spid="217"/>
                                        </p:tgtEl>
                                        <p:attrNameLst>
                                          <p:attrName>style.visibility</p:attrName>
                                        </p:attrNameLst>
                                      </p:cBhvr>
                                      <p:to>
                                        <p:strVal val="visible"/>
                                      </p:to>
                                    </p:set>
                                    <p:animEffect transition="in" filter="wipe(left)">
                                      <p:cBhvr>
                                        <p:cTn id="36"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nimBg="1"/>
      <p:bldP spid="213" grpId="0"/>
      <p:bldP spid="214" grpId="0" animBg="1"/>
      <p:bldP spid="215" grpId="0"/>
      <p:bldP spid="216" grpId="0" animBg="1"/>
      <p:bldP spid="2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3780706" y="916360"/>
            <a:ext cx="1600200" cy="1522412"/>
            <a:chOff x="1424226" y="1858045"/>
            <a:chExt cx="1600200" cy="1522412"/>
          </a:xfrm>
        </p:grpSpPr>
        <p:grpSp>
          <p:nvGrpSpPr>
            <p:cNvPr id="45" name="组合 35"/>
            <p:cNvGrpSpPr/>
            <p:nvPr/>
          </p:nvGrpSpPr>
          <p:grpSpPr bwMode="auto">
            <a:xfrm>
              <a:off x="1449388" y="1858045"/>
              <a:ext cx="1524000" cy="1522412"/>
              <a:chOff x="3091333" y="1182834"/>
              <a:chExt cx="3298687" cy="3298688"/>
            </a:xfrm>
          </p:grpSpPr>
          <p:sp>
            <p:nvSpPr>
              <p:cNvPr id="47" name="椭圆 46"/>
              <p:cNvSpPr>
                <a:spLocks noChangeArrowheads="1"/>
              </p:cNvSpPr>
              <p:nvPr/>
            </p:nvSpPr>
            <p:spPr bwMode="auto">
              <a:xfrm>
                <a:off x="3453163" y="1539455"/>
                <a:ext cx="2585448" cy="2585448"/>
              </a:xfrm>
              <a:prstGeom prst="ellipse">
                <a:avLst/>
              </a:prstGeom>
              <a:solidFill>
                <a:srgbClr val="00B0F0"/>
              </a:solidFill>
              <a:ln>
                <a:noFill/>
              </a:ln>
              <a:extLst>
                <a:ext uri="{91240B29-F687-4F45-9708-019B960494DF}">
                  <a14:hiddenLine xmlns:a14="http://schemas.microsoft.com/office/drawing/2010/main" w="25400">
                    <a:solidFill>
                      <a:srgbClr val="000000"/>
                    </a:solidFill>
                    <a:round/>
                  </a14:hiddenLine>
                </a:ext>
              </a:extLst>
            </p:spPr>
            <p:txBody>
              <a:bodyPr anchor="ctr"/>
              <a:lstStyle/>
              <a:p>
                <a:pPr defTabSz="967740" fontAlgn="auto">
                  <a:spcBef>
                    <a:spcPts val="0"/>
                  </a:spcBef>
                  <a:spcAft>
                    <a:spcPts val="0"/>
                  </a:spcAft>
                  <a:defRPr/>
                </a:pPr>
                <a:endParaRPr lang="zh-CN" altLang="en-US" sz="1900">
                  <a:solidFill>
                    <a:schemeClr val="lt1"/>
                  </a:solidFill>
                  <a:latin typeface="+mn-lt"/>
                  <a:ea typeface="+mn-ea"/>
                </a:endParaRPr>
              </a:p>
            </p:txBody>
          </p:sp>
          <p:grpSp>
            <p:nvGrpSpPr>
              <p:cNvPr id="48" name="组合 47"/>
              <p:cNvGrpSpPr/>
              <p:nvPr/>
            </p:nvGrpSpPr>
            <p:grpSpPr>
              <a:xfrm>
                <a:off x="3091333" y="1182834"/>
                <a:ext cx="3298687" cy="3298688"/>
                <a:chOff x="2555776" y="915566"/>
                <a:chExt cx="1944216" cy="1944216"/>
              </a:xfrm>
              <a:effectLst>
                <a:outerShdw blurRad="63500" dist="50800" dir="8100000" algn="tr" rotWithShape="0">
                  <a:prstClr val="black">
                    <a:alpha val="35000"/>
                  </a:prstClr>
                </a:outerShdw>
              </a:effectLst>
            </p:grpSpPr>
            <p:sp>
              <p:nvSpPr>
                <p:cNvPr id="49" name="同心圆 48"/>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sp>
              <p:nvSpPr>
                <p:cNvPr id="50" name="同心圆 49"/>
                <p:cNvSpPr/>
                <p:nvPr/>
              </p:nvSpPr>
              <p:spPr>
                <a:xfrm>
                  <a:off x="2614636" y="974427"/>
                  <a:ext cx="1826499" cy="1826497"/>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67740" fontAlgn="auto">
                    <a:spcBef>
                      <a:spcPts val="0"/>
                    </a:spcBef>
                    <a:spcAft>
                      <a:spcPts val="0"/>
                    </a:spcAft>
                    <a:defRPr/>
                  </a:pPr>
                  <a:endParaRPr lang="zh-CN" altLang="en-US" sz="1900">
                    <a:solidFill>
                      <a:schemeClr val="tx1"/>
                    </a:solidFill>
                  </a:endParaRPr>
                </a:p>
              </p:txBody>
            </p:sp>
          </p:grpSp>
        </p:grpSp>
        <p:sp>
          <p:nvSpPr>
            <p:cNvPr id="46" name="文本占位符 3"/>
            <p:cNvSpPr>
              <a:spLocks noChangeArrowheads="1"/>
            </p:cNvSpPr>
            <p:nvPr/>
          </p:nvSpPr>
          <p:spPr bwMode="auto">
            <a:xfrm>
              <a:off x="1424226" y="2284512"/>
              <a:ext cx="1600200" cy="6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2495"/>
              <a:r>
                <a:rPr lang="en-US" altLang="zh-CN" sz="50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01</a:t>
              </a:r>
              <a:endParaRPr lang="en-US" altLang="zh-CN" sz="50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53" name="Rectangle 4"/>
          <p:cNvSpPr txBox="1">
            <a:spLocks noChangeArrowheads="1"/>
          </p:cNvSpPr>
          <p:nvPr/>
        </p:nvSpPr>
        <p:spPr bwMode="auto">
          <a:xfrm>
            <a:off x="3070498" y="2572544"/>
            <a:ext cx="3014464" cy="57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3000" b="0" i="0" u="none" strike="noStrike" kern="0" cap="none" spc="0" normalizeH="0" baseline="0" noProof="0" dirty="0" smtClean="0">
                <a:ln>
                  <a:noFill/>
                </a:ln>
                <a:solidFill>
                  <a:schemeClr val="tx1">
                    <a:lumMod val="85000"/>
                    <a:lumOff val="15000"/>
                  </a:schemeClr>
                </a:solidFill>
                <a:effectLst/>
                <a:uLnTx/>
                <a:uFillTx/>
                <a:latin typeface="Arial" panose="020B0604020202020204"/>
                <a:ea typeface="微软雅黑" panose="020B0503020204020204" pitchFamily="34" charset="-122"/>
                <a:cs typeface="+mj-cs"/>
              </a:rPr>
              <a:t>年度工作概述</a:t>
            </a:r>
            <a:endParaRPr kumimoji="0" lang="zh-CN" altLang="en-US" sz="3000" b="0" i="0" u="none" strike="noStrike" kern="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cs typeface="+mj-cs"/>
            </a:endParaRPr>
          </a:p>
        </p:txBody>
      </p:sp>
      <p:sp>
        <p:nvSpPr>
          <p:cNvPr id="54" name="Rectangle 4"/>
          <p:cNvSpPr txBox="1">
            <a:spLocks noChangeArrowheads="1"/>
          </p:cNvSpPr>
          <p:nvPr/>
        </p:nvSpPr>
        <p:spPr bwMode="auto">
          <a:xfrm>
            <a:off x="3184896" y="3076600"/>
            <a:ext cx="2785668"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1" tIns="34285" rIns="68571" bIns="3428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lvl="0" fontAlgn="auto">
              <a:spcBef>
                <a:spcPts val="0"/>
              </a:spcBef>
              <a:spcAft>
                <a:spcPts val="0"/>
              </a:spcAft>
              <a:defRPr/>
            </a:pPr>
            <a:r>
              <a:rPr lang="en-US" altLang="zh-CN" sz="1500" b="0" kern="0" dirty="0" smtClean="0">
                <a:solidFill>
                  <a:schemeClr val="tx1">
                    <a:lumMod val="85000"/>
                    <a:lumOff val="15000"/>
                  </a:schemeClr>
                </a:solidFill>
                <a:latin typeface="Arial" panose="020B0604020202020204"/>
                <a:ea typeface="微软雅黑" panose="020B0503020204020204" pitchFamily="34" charset="-122"/>
              </a:rPr>
              <a:t>ANNUAL WORK SUMMARY</a:t>
            </a:r>
            <a:endParaRPr kumimoji="0" lang="zh-CN" altLang="en-US" sz="1500" b="0" i="0" u="none" strike="noStrike" kern="0" cap="none" spc="0" normalizeH="0" baseline="0" noProof="0" dirty="0">
              <a:ln>
                <a:noFill/>
              </a:ln>
              <a:solidFill>
                <a:schemeClr val="tx1">
                  <a:lumMod val="85000"/>
                  <a:lumOff val="15000"/>
                </a:schemeClr>
              </a:solidFill>
              <a:effectLst/>
              <a:uLnTx/>
              <a:uFillTx/>
              <a:latin typeface="Arial" panose="020B0604020202020204"/>
              <a:ea typeface="微软雅黑" panose="020B0503020204020204" pitchFamily="34" charset="-122"/>
            </a:endParaRPr>
          </a:p>
        </p:txBody>
      </p:sp>
      <p:sp>
        <p:nvSpPr>
          <p:cNvPr id="57" name="TextBox 15"/>
          <p:cNvSpPr txBox="1">
            <a:spLocks noChangeArrowheads="1"/>
          </p:cNvSpPr>
          <p:nvPr/>
        </p:nvSpPr>
        <p:spPr bwMode="auto">
          <a:xfrm>
            <a:off x="3276650" y="3593430"/>
            <a:ext cx="2438400" cy="923330"/>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lvl="0" algn="l">
              <a:lnSpc>
                <a:spcPct val="120000"/>
              </a:lnSpc>
              <a:defRPr sz="1200" b="0" kern="0">
                <a:solidFill>
                  <a:schemeClr val="accent3">
                    <a:lumMod val="50000"/>
                  </a:schemeClr>
                </a:solidFill>
                <a:latin typeface="微软雅黑" panose="020B0503020204020204" pitchFamily="34" charset="-122"/>
                <a:ea typeface="微软雅黑" panose="020B0503020204020204" pitchFamily="34" charset="-122"/>
              </a:defRPr>
            </a:lvl1pPr>
          </a:lstStyle>
          <a:p>
            <a:pPr algn="ctr">
              <a:lnSpc>
                <a:spcPct val="150000"/>
              </a:lnSpc>
            </a:pPr>
            <a:r>
              <a:rPr lang="zh-CN" altLang="en-US" dirty="0" smtClean="0">
                <a:solidFill>
                  <a:schemeClr val="tx1">
                    <a:lumMod val="95000"/>
                    <a:lumOff val="5000"/>
                  </a:schemeClr>
                </a:solidFill>
              </a:rPr>
              <a:t>本年度</a:t>
            </a:r>
            <a:r>
              <a:rPr lang="zh-CN" altLang="en-US" dirty="0">
                <a:solidFill>
                  <a:schemeClr val="tx1">
                    <a:lumMod val="95000"/>
                    <a:lumOff val="5000"/>
                  </a:schemeClr>
                </a:solidFill>
              </a:rPr>
              <a:t>工作概述</a:t>
            </a:r>
            <a:endParaRPr lang="zh-CN" altLang="en-US" dirty="0">
              <a:solidFill>
                <a:schemeClr val="tx1">
                  <a:lumMod val="95000"/>
                  <a:lumOff val="5000"/>
                </a:schemeClr>
              </a:solidFill>
            </a:endParaRPr>
          </a:p>
          <a:p>
            <a:pPr algn="ctr">
              <a:lnSpc>
                <a:spcPct val="150000"/>
              </a:lnSpc>
            </a:pPr>
            <a:r>
              <a:rPr lang="zh-CN" altLang="en-US" dirty="0" smtClean="0">
                <a:solidFill>
                  <a:schemeClr val="tx1">
                    <a:lumMod val="95000"/>
                    <a:lumOff val="5000"/>
                  </a:schemeClr>
                </a:solidFill>
              </a:rPr>
              <a:t>年度</a:t>
            </a:r>
            <a:r>
              <a:rPr lang="zh-CN" altLang="en-US" dirty="0">
                <a:solidFill>
                  <a:schemeClr val="tx1">
                    <a:lumMod val="95000"/>
                    <a:lumOff val="5000"/>
                  </a:schemeClr>
                </a:solidFill>
              </a:rPr>
              <a:t>完成的主要工作</a:t>
            </a:r>
            <a:endParaRPr lang="zh-CN" altLang="en-US" dirty="0">
              <a:solidFill>
                <a:schemeClr val="tx1">
                  <a:lumMod val="95000"/>
                  <a:lumOff val="5000"/>
                </a:schemeClr>
              </a:solidFill>
            </a:endParaRPr>
          </a:p>
          <a:p>
            <a:pPr algn="ctr">
              <a:lnSpc>
                <a:spcPct val="150000"/>
              </a:lnSpc>
            </a:pPr>
            <a:r>
              <a:rPr lang="zh-CN" altLang="en-US" dirty="0" smtClean="0">
                <a:solidFill>
                  <a:schemeClr val="tx1">
                    <a:lumMod val="95000"/>
                    <a:lumOff val="5000"/>
                  </a:schemeClr>
                </a:solidFill>
              </a:rPr>
              <a:t>本年度</a:t>
            </a:r>
            <a:r>
              <a:rPr lang="zh-CN" altLang="en-US" dirty="0">
                <a:solidFill>
                  <a:schemeClr val="tx1">
                    <a:lumMod val="95000"/>
                    <a:lumOff val="5000"/>
                  </a:schemeClr>
                </a:solidFill>
              </a:rPr>
              <a:t>四项重要工作</a:t>
            </a:r>
            <a:endParaRPr lang="zh-CN" altLang="en-US" dirty="0">
              <a:solidFill>
                <a:schemeClr val="tx1">
                  <a:lumMod val="95000"/>
                  <a:lumOff val="5000"/>
                </a:schemeClr>
              </a:solidFill>
            </a:endParaRPr>
          </a:p>
        </p:txBody>
      </p:sp>
      <p:grpSp>
        <p:nvGrpSpPr>
          <p:cNvPr id="19" name="组合 18"/>
          <p:cNvGrpSpPr/>
          <p:nvPr/>
        </p:nvGrpSpPr>
        <p:grpSpPr>
          <a:xfrm>
            <a:off x="-899814" y="1677567"/>
            <a:ext cx="1806854" cy="1590266"/>
            <a:chOff x="686505" y="3160938"/>
            <a:chExt cx="1636825" cy="1440620"/>
          </a:xfrm>
        </p:grpSpPr>
        <p:sp>
          <p:nvSpPr>
            <p:cNvPr id="21"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22"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grpSp>
        <p:nvGrpSpPr>
          <p:cNvPr id="64" name="组合 63"/>
          <p:cNvGrpSpPr/>
          <p:nvPr/>
        </p:nvGrpSpPr>
        <p:grpSpPr>
          <a:xfrm>
            <a:off x="8187036" y="1677567"/>
            <a:ext cx="1806854" cy="1590266"/>
            <a:chOff x="686505" y="3160938"/>
            <a:chExt cx="1636825" cy="1440620"/>
          </a:xfrm>
        </p:grpSpPr>
        <p:sp>
          <p:nvSpPr>
            <p:cNvPr id="65" name="Freeform 5"/>
            <p:cNvSpPr/>
            <p:nvPr/>
          </p:nvSpPr>
          <p:spPr bwMode="auto">
            <a:xfrm>
              <a:off x="686505" y="3160938"/>
              <a:ext cx="1636825" cy="1440620"/>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F0F0F0"/>
            </a:solidFill>
            <a:ln w="28575" cap="flat" cmpd="sng" algn="ctr">
              <a:gradFill flip="none" rotWithShape="1">
                <a:gsLst>
                  <a:gs pos="100000">
                    <a:srgbClr val="FFFFFF"/>
                  </a:gs>
                  <a:gs pos="0">
                    <a:srgbClr val="D9D9DA"/>
                  </a:gs>
                </a:gsLst>
                <a:lin ang="13500000" scaled="1"/>
                <a:tileRect/>
              </a:gradFill>
              <a:prstDash val="solid"/>
              <a:miter lim="800000"/>
            </a:ln>
            <a:effectLst>
              <a:outerShdw blurRad="279400" dist="165100" dir="2700000" algn="t" rotWithShape="0">
                <a:prstClr val="black">
                  <a:alpha val="35000"/>
                </a:prstClr>
              </a:outerShdw>
            </a:effectLst>
          </p:spPr>
          <p:txBody>
            <a:bodyPr lIns="68589" tIns="34295" rIns="68589" bIns="34295" anchor="ctr"/>
            <a:lstStyle/>
            <a:p>
              <a:pPr algn="ctr" fontAlgn="auto">
                <a:spcBef>
                  <a:spcPts val="0"/>
                </a:spcBef>
                <a:spcAft>
                  <a:spcPts val="0"/>
                </a:spcAft>
                <a:defRPr/>
              </a:pPr>
              <a:endParaRPr lang="zh-CN" altLang="en-US" kern="0">
                <a:solidFill>
                  <a:prstClr val="white"/>
                </a:solidFill>
                <a:latin typeface="Calibri" panose="020F0502020204030204"/>
              </a:endParaRPr>
            </a:p>
          </p:txBody>
        </p:sp>
        <p:sp>
          <p:nvSpPr>
            <p:cNvPr id="66" name="Freeform 5"/>
            <p:cNvSpPr/>
            <p:nvPr/>
          </p:nvSpPr>
          <p:spPr bwMode="auto">
            <a:xfrm>
              <a:off x="789391" y="3251491"/>
              <a:ext cx="1431052" cy="125951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solidFill>
              <a:srgbClr val="0070C0"/>
            </a:solidFill>
            <a:ln w="28575" cap="flat">
              <a:noFill/>
              <a:prstDash val="solid"/>
              <a:miter lim="800000"/>
            </a:ln>
            <a:effectLst>
              <a:innerShdw blurRad="152400" dist="76200" dir="13500000">
                <a:prstClr val="black">
                  <a:alpha val="28000"/>
                </a:prstClr>
              </a:innerShdw>
            </a:effectLst>
          </p:spPr>
          <p:txBody>
            <a:bodyPr lIns="68589" tIns="34295" rIns="68589" bIns="34295"/>
            <a:lstStyle/>
            <a:p>
              <a:pPr fontAlgn="auto">
                <a:spcBef>
                  <a:spcPts val="0"/>
                </a:spcBef>
                <a:spcAft>
                  <a:spcPts val="0"/>
                </a:spcAft>
                <a:defRPr/>
              </a:pPr>
              <a:endParaRPr lang="zh-CN" altLang="en-US">
                <a:latin typeface="+mn-lt"/>
                <a:ea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 calcmode="lin" valueType="num">
                                      <p:cBhvr additive="base">
                                        <p:cTn id="11" dur="500" fill="hold"/>
                                        <p:tgtEl>
                                          <p:spTgt spid="64"/>
                                        </p:tgtEl>
                                        <p:attrNameLst>
                                          <p:attrName>ppt_x</p:attrName>
                                        </p:attrNameLst>
                                      </p:cBhvr>
                                      <p:tavLst>
                                        <p:tav tm="0">
                                          <p:val>
                                            <p:strVal val="1+#ppt_w/2"/>
                                          </p:val>
                                        </p:tav>
                                        <p:tav tm="100000">
                                          <p:val>
                                            <p:strVal val="#ppt_x"/>
                                          </p:val>
                                        </p:tav>
                                      </p:tavLst>
                                    </p:anim>
                                    <p:anim calcmode="lin" valueType="num">
                                      <p:cBhvr additive="base">
                                        <p:cTn id="12" dur="500" fill="hold"/>
                                        <p:tgtEl>
                                          <p:spTgt spid="6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8" presetClass="emph" presetSubtype="0" fill="hold" nodeType="withEffect">
                                  <p:stCondLst>
                                    <p:cond delay="0"/>
                                  </p:stCondLst>
                                  <p:childTnLst>
                                    <p:animRot by="21600000">
                                      <p:cBhvr>
                                        <p:cTn id="18" dur="500" fill="hold"/>
                                        <p:tgtEl>
                                          <p:spTgt spid="44"/>
                                        </p:tgtEl>
                                        <p:attrNameLst>
                                          <p:attrName>r</p:attrName>
                                        </p:attrNameLst>
                                      </p:cBhvr>
                                    </p:animRo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700"/>
                                        <p:tgtEl>
                                          <p:spTgt spid="53"/>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left)">
                                      <p:cBhvr>
                                        <p:cTn id="26" dur="700"/>
                                        <p:tgtEl>
                                          <p:spTgt spid="54"/>
                                        </p:tgtEl>
                                      </p:cBhvr>
                                    </p:animEffect>
                                  </p:childTnLst>
                                </p:cTn>
                              </p:par>
                            </p:childTnLst>
                          </p:cTn>
                        </p:par>
                        <p:par>
                          <p:cTn id="27" fill="hold">
                            <p:stCondLst>
                              <p:cond delay="300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57"/>
                                        </p:tgtEl>
                                        <p:attrNameLst>
                                          <p:attrName>style.visibility</p:attrName>
                                        </p:attrNameLst>
                                      </p:cBhvr>
                                      <p:to>
                                        <p:strVal val="visible"/>
                                      </p:to>
                                    </p:set>
                                    <p:anim calcmode="discrete" valueType="clr">
                                      <p:cBhvr override="childStyle">
                                        <p:cTn id="30" dur="80"/>
                                        <p:tgtEl>
                                          <p:spTgt spid="57"/>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57"/>
                                        </p:tgtEl>
                                        <p:attrNameLst>
                                          <p:attrName>fillcolor</p:attrName>
                                        </p:attrNameLst>
                                      </p:cBhvr>
                                      <p:tavLst>
                                        <p:tav tm="0">
                                          <p:val>
                                            <p:clrVal>
                                              <a:schemeClr val="accent2"/>
                                            </p:clrVal>
                                          </p:val>
                                        </p:tav>
                                        <p:tav tm="50000">
                                          <p:val>
                                            <p:clrVal>
                                              <a:schemeClr val="hlink"/>
                                            </p:clrVal>
                                          </p:val>
                                        </p:tav>
                                      </p:tavLst>
                                    </p:anim>
                                    <p:set>
                                      <p:cBhvr>
                                        <p:cTn id="32" dur="80"/>
                                        <p:tgtEl>
                                          <p:spTgt spid="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11114" y="196280"/>
            <a:ext cx="1985164" cy="551522"/>
            <a:chOff x="411114" y="251298"/>
            <a:chExt cx="1985164" cy="551522"/>
          </a:xfrm>
        </p:grpSpPr>
        <p:sp>
          <p:nvSpPr>
            <p:cNvPr id="13" name="矩形 3"/>
            <p:cNvSpPr>
              <a:spLocks noChangeArrowheads="1"/>
            </p:cNvSpPr>
            <p:nvPr/>
          </p:nvSpPr>
          <p:spPr bwMode="auto">
            <a:xfrm>
              <a:off x="411114" y="251298"/>
              <a:ext cx="198516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详细工作计划方案</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4" name="组合 13"/>
            <p:cNvGrpSpPr/>
            <p:nvPr/>
          </p:nvGrpSpPr>
          <p:grpSpPr>
            <a:xfrm>
              <a:off x="520640" y="556320"/>
              <a:ext cx="1766054" cy="246500"/>
              <a:chOff x="562081" y="466763"/>
              <a:chExt cx="1766054" cy="246500"/>
            </a:xfrm>
          </p:grpSpPr>
          <p:sp>
            <p:nvSpPr>
              <p:cNvPr id="15"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6" name="组合 15"/>
              <p:cNvGrpSpPr/>
              <p:nvPr/>
            </p:nvGrpSpPr>
            <p:grpSpPr>
              <a:xfrm>
                <a:off x="931046" y="667544"/>
                <a:ext cx="1028125" cy="45719"/>
                <a:chOff x="688893" y="2574256"/>
                <a:chExt cx="7739508" cy="81111"/>
              </a:xfrm>
            </p:grpSpPr>
            <p:sp>
              <p:nvSpPr>
                <p:cNvPr id="17"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8"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19"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22"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直接连接符 22"/>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24" name="文本框 31"/>
          <p:cNvSpPr>
            <a:spLocks noChangeArrowheads="1"/>
          </p:cNvSpPr>
          <p:nvPr/>
        </p:nvSpPr>
        <p:spPr bwMode="auto">
          <a:xfrm>
            <a:off x="6110818" y="261878"/>
            <a:ext cx="249442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DETAILED WORK PLAN</a:t>
            </a:r>
            <a:endParaRPr lang="zh-CN" altLang="en-US" sz="1600" kern="0" dirty="0">
              <a:solidFill>
                <a:srgbClr val="2F5879"/>
              </a:solidFill>
              <a:latin typeface="Impact" panose="020B0806030902050204" pitchFamily="34" charset="0"/>
            </a:endParaRPr>
          </a:p>
        </p:txBody>
      </p:sp>
      <p:sp>
        <p:nvSpPr>
          <p:cNvPr id="25"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pic>
        <p:nvPicPr>
          <p:cNvPr id="56" name="Picture 2" descr="C:\Users\Administrator\Desktop\微立体创业计划\001.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1218953" y="1443184"/>
            <a:ext cx="1757698" cy="17576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7" name="Picture 3" descr="C:\Users\Administrator\Desktop\微立体创业计划\0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267" y="1385609"/>
            <a:ext cx="1992944" cy="199294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58" name="Picture 2" descr="C:\Users\Administrator\Desktop\微立体创业计划\001.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3888537" y="1443184"/>
            <a:ext cx="1757698" cy="17576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9" name="Picture 3" descr="C:\Users\Administrator\Desktop\微立体创业计划\0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3851" y="1385609"/>
            <a:ext cx="1992944" cy="199294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60" name="Picture 2" descr="C:\Users\Administrator\Desktop\微立体创业计划\001.pn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6568652" y="1443184"/>
            <a:ext cx="1757698" cy="17576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 name="Picture 3" descr="C:\Users\Administrator\Desktop\微立体创业计划\0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0166" y="1385609"/>
            <a:ext cx="1992944" cy="1992944"/>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grpSp>
        <p:nvGrpSpPr>
          <p:cNvPr id="62" name="组合 61"/>
          <p:cNvGrpSpPr/>
          <p:nvPr/>
        </p:nvGrpSpPr>
        <p:grpSpPr>
          <a:xfrm>
            <a:off x="6872805" y="2046357"/>
            <a:ext cx="599646" cy="489231"/>
            <a:chOff x="3479800" y="1373188"/>
            <a:chExt cx="5232400" cy="4108451"/>
          </a:xfrm>
          <a:solidFill>
            <a:srgbClr val="0070C0"/>
          </a:solidFill>
        </p:grpSpPr>
        <p:sp>
          <p:nvSpPr>
            <p:cNvPr id="63" name="Freeform 179"/>
            <p:cNvSpPr>
              <a:spLocks noEditPoints="1"/>
            </p:cNvSpPr>
            <p:nvPr/>
          </p:nvSpPr>
          <p:spPr bwMode="auto">
            <a:xfrm>
              <a:off x="3844925" y="1373188"/>
              <a:ext cx="4510088" cy="3240088"/>
            </a:xfrm>
            <a:custGeom>
              <a:avLst/>
              <a:gdLst>
                <a:gd name="T0" fmla="*/ 2841 w 2841"/>
                <a:gd name="T1" fmla="*/ 0 h 2041"/>
                <a:gd name="T2" fmla="*/ 2841 w 2841"/>
                <a:gd name="T3" fmla="*/ 2041 h 2041"/>
                <a:gd name="T4" fmla="*/ 0 w 2841"/>
                <a:gd name="T5" fmla="*/ 2041 h 2041"/>
                <a:gd name="T6" fmla="*/ 0 w 2841"/>
                <a:gd name="T7" fmla="*/ 0 h 2041"/>
                <a:gd name="T8" fmla="*/ 2841 w 2841"/>
                <a:gd name="T9" fmla="*/ 0 h 2041"/>
                <a:gd name="T10" fmla="*/ 2711 w 2841"/>
                <a:gd name="T11" fmla="*/ 1762 h 2041"/>
                <a:gd name="T12" fmla="*/ 2711 w 2841"/>
                <a:gd name="T13" fmla="*/ 123 h 2041"/>
                <a:gd name="T14" fmla="*/ 128 w 2841"/>
                <a:gd name="T15" fmla="*/ 123 h 2041"/>
                <a:gd name="T16" fmla="*/ 128 w 2841"/>
                <a:gd name="T17" fmla="*/ 1762 h 2041"/>
                <a:gd name="T18" fmla="*/ 2711 w 2841"/>
                <a:gd name="T19" fmla="*/ 1762 h 2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1" h="2041">
                  <a:moveTo>
                    <a:pt x="2841" y="0"/>
                  </a:moveTo>
                  <a:lnTo>
                    <a:pt x="2841" y="2041"/>
                  </a:lnTo>
                  <a:lnTo>
                    <a:pt x="0" y="2041"/>
                  </a:lnTo>
                  <a:lnTo>
                    <a:pt x="0" y="0"/>
                  </a:lnTo>
                  <a:lnTo>
                    <a:pt x="2841" y="0"/>
                  </a:lnTo>
                  <a:close/>
                  <a:moveTo>
                    <a:pt x="2711" y="1762"/>
                  </a:moveTo>
                  <a:lnTo>
                    <a:pt x="2711" y="123"/>
                  </a:lnTo>
                  <a:lnTo>
                    <a:pt x="128" y="123"/>
                  </a:lnTo>
                  <a:lnTo>
                    <a:pt x="128" y="1762"/>
                  </a:lnTo>
                  <a:lnTo>
                    <a:pt x="2711" y="17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64" name="Freeform 180"/>
            <p:cNvSpPr/>
            <p:nvPr/>
          </p:nvSpPr>
          <p:spPr bwMode="auto">
            <a:xfrm>
              <a:off x="4927600" y="3165476"/>
              <a:ext cx="819150" cy="230188"/>
            </a:xfrm>
            <a:custGeom>
              <a:avLst/>
              <a:gdLst>
                <a:gd name="T0" fmla="*/ 516 w 516"/>
                <a:gd name="T1" fmla="*/ 145 h 145"/>
                <a:gd name="T2" fmla="*/ 0 w 516"/>
                <a:gd name="T3" fmla="*/ 145 h 145"/>
                <a:gd name="T4" fmla="*/ 0 w 516"/>
                <a:gd name="T5" fmla="*/ 0 h 145"/>
                <a:gd name="T6" fmla="*/ 516 w 516"/>
                <a:gd name="T7" fmla="*/ 145 h 145"/>
              </a:gdLst>
              <a:ahLst/>
              <a:cxnLst>
                <a:cxn ang="0">
                  <a:pos x="T0" y="T1"/>
                </a:cxn>
                <a:cxn ang="0">
                  <a:pos x="T2" y="T3"/>
                </a:cxn>
                <a:cxn ang="0">
                  <a:pos x="T4" y="T5"/>
                </a:cxn>
                <a:cxn ang="0">
                  <a:pos x="T6" y="T7"/>
                </a:cxn>
              </a:cxnLst>
              <a:rect l="0" t="0" r="r" b="b"/>
              <a:pathLst>
                <a:path w="516" h="145">
                  <a:moveTo>
                    <a:pt x="516" y="145"/>
                  </a:moveTo>
                  <a:lnTo>
                    <a:pt x="0" y="145"/>
                  </a:lnTo>
                  <a:lnTo>
                    <a:pt x="0" y="0"/>
                  </a:lnTo>
                  <a:lnTo>
                    <a:pt x="516" y="14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65" name="Freeform 181"/>
            <p:cNvSpPr/>
            <p:nvPr/>
          </p:nvSpPr>
          <p:spPr bwMode="auto">
            <a:xfrm>
              <a:off x="5337175" y="2417763"/>
              <a:ext cx="1927225" cy="1258888"/>
            </a:xfrm>
            <a:custGeom>
              <a:avLst/>
              <a:gdLst>
                <a:gd name="T0" fmla="*/ 513 w 513"/>
                <a:gd name="T1" fmla="*/ 303 h 335"/>
                <a:gd name="T2" fmla="*/ 481 w 513"/>
                <a:gd name="T3" fmla="*/ 335 h 335"/>
                <a:gd name="T4" fmla="*/ 32 w 513"/>
                <a:gd name="T5" fmla="*/ 335 h 335"/>
                <a:gd name="T6" fmla="*/ 0 w 513"/>
                <a:gd name="T7" fmla="*/ 303 h 335"/>
                <a:gd name="T8" fmla="*/ 0 w 513"/>
                <a:gd name="T9" fmla="*/ 276 h 335"/>
                <a:gd name="T10" fmla="*/ 189 w 513"/>
                <a:gd name="T11" fmla="*/ 276 h 335"/>
                <a:gd name="T12" fmla="*/ 0 w 513"/>
                <a:gd name="T13" fmla="*/ 209 h 335"/>
                <a:gd name="T14" fmla="*/ 0 w 513"/>
                <a:gd name="T15" fmla="*/ 0 h 335"/>
                <a:gd name="T16" fmla="*/ 257 w 513"/>
                <a:gd name="T17" fmla="*/ 168 h 335"/>
                <a:gd name="T18" fmla="*/ 513 w 513"/>
                <a:gd name="T19" fmla="*/ 0 h 335"/>
                <a:gd name="T20" fmla="*/ 513 w 513"/>
                <a:gd name="T21" fmla="*/ 303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335">
                  <a:moveTo>
                    <a:pt x="513" y="303"/>
                  </a:moveTo>
                  <a:cubicBezTo>
                    <a:pt x="513" y="321"/>
                    <a:pt x="499" y="335"/>
                    <a:pt x="481" y="335"/>
                  </a:cubicBezTo>
                  <a:cubicBezTo>
                    <a:pt x="32" y="335"/>
                    <a:pt x="32" y="335"/>
                    <a:pt x="32" y="335"/>
                  </a:cubicBezTo>
                  <a:cubicBezTo>
                    <a:pt x="15" y="335"/>
                    <a:pt x="0" y="321"/>
                    <a:pt x="0" y="303"/>
                  </a:cubicBezTo>
                  <a:cubicBezTo>
                    <a:pt x="0" y="276"/>
                    <a:pt x="0" y="276"/>
                    <a:pt x="0" y="276"/>
                  </a:cubicBezTo>
                  <a:cubicBezTo>
                    <a:pt x="189" y="276"/>
                    <a:pt x="189" y="276"/>
                    <a:pt x="189" y="276"/>
                  </a:cubicBezTo>
                  <a:cubicBezTo>
                    <a:pt x="0" y="209"/>
                    <a:pt x="0" y="209"/>
                    <a:pt x="0" y="209"/>
                  </a:cubicBezTo>
                  <a:cubicBezTo>
                    <a:pt x="0" y="0"/>
                    <a:pt x="0" y="0"/>
                    <a:pt x="0" y="0"/>
                  </a:cubicBezTo>
                  <a:cubicBezTo>
                    <a:pt x="257" y="168"/>
                    <a:pt x="257" y="168"/>
                    <a:pt x="257" y="168"/>
                  </a:cubicBezTo>
                  <a:cubicBezTo>
                    <a:pt x="513" y="0"/>
                    <a:pt x="513" y="0"/>
                    <a:pt x="513" y="0"/>
                  </a:cubicBezTo>
                  <a:lnTo>
                    <a:pt x="513" y="30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66" name="Freeform 182"/>
            <p:cNvSpPr/>
            <p:nvPr/>
          </p:nvSpPr>
          <p:spPr bwMode="auto">
            <a:xfrm>
              <a:off x="5337175" y="2170113"/>
              <a:ext cx="1927225" cy="773113"/>
            </a:xfrm>
            <a:custGeom>
              <a:avLst/>
              <a:gdLst>
                <a:gd name="T0" fmla="*/ 0 w 513"/>
                <a:gd name="T1" fmla="*/ 32 h 206"/>
                <a:gd name="T2" fmla="*/ 32 w 513"/>
                <a:gd name="T3" fmla="*/ 0 h 206"/>
                <a:gd name="T4" fmla="*/ 481 w 513"/>
                <a:gd name="T5" fmla="*/ 0 h 206"/>
                <a:gd name="T6" fmla="*/ 513 w 513"/>
                <a:gd name="T7" fmla="*/ 32 h 206"/>
                <a:gd name="T8" fmla="*/ 513 w 513"/>
                <a:gd name="T9" fmla="*/ 37 h 206"/>
                <a:gd name="T10" fmla="*/ 257 w 513"/>
                <a:gd name="T11" fmla="*/ 206 h 206"/>
                <a:gd name="T12" fmla="*/ 0 w 513"/>
                <a:gd name="T13" fmla="*/ 37 h 206"/>
                <a:gd name="T14" fmla="*/ 0 w 513"/>
                <a:gd name="T15" fmla="*/ 32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3" h="206">
                  <a:moveTo>
                    <a:pt x="0" y="32"/>
                  </a:moveTo>
                  <a:cubicBezTo>
                    <a:pt x="0" y="14"/>
                    <a:pt x="15" y="0"/>
                    <a:pt x="32" y="0"/>
                  </a:cubicBezTo>
                  <a:cubicBezTo>
                    <a:pt x="481" y="0"/>
                    <a:pt x="481" y="0"/>
                    <a:pt x="481" y="0"/>
                  </a:cubicBezTo>
                  <a:cubicBezTo>
                    <a:pt x="499" y="0"/>
                    <a:pt x="513" y="14"/>
                    <a:pt x="513" y="32"/>
                  </a:cubicBezTo>
                  <a:cubicBezTo>
                    <a:pt x="513" y="37"/>
                    <a:pt x="513" y="37"/>
                    <a:pt x="513" y="37"/>
                  </a:cubicBezTo>
                  <a:cubicBezTo>
                    <a:pt x="257" y="206"/>
                    <a:pt x="257" y="206"/>
                    <a:pt x="257" y="206"/>
                  </a:cubicBezTo>
                  <a:cubicBezTo>
                    <a:pt x="0" y="37"/>
                    <a:pt x="0" y="37"/>
                    <a:pt x="0" y="37"/>
                  </a:cubicBezTo>
                  <a:lnTo>
                    <a:pt x="0"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67" name="Freeform 183"/>
            <p:cNvSpPr/>
            <p:nvPr/>
          </p:nvSpPr>
          <p:spPr bwMode="auto">
            <a:xfrm>
              <a:off x="4433888" y="3395663"/>
              <a:ext cx="820738" cy="228600"/>
            </a:xfrm>
            <a:custGeom>
              <a:avLst/>
              <a:gdLst>
                <a:gd name="T0" fmla="*/ 517 w 517"/>
                <a:gd name="T1" fmla="*/ 144 h 144"/>
                <a:gd name="T2" fmla="*/ 0 w 517"/>
                <a:gd name="T3" fmla="*/ 144 h 144"/>
                <a:gd name="T4" fmla="*/ 0 w 517"/>
                <a:gd name="T5" fmla="*/ 0 h 144"/>
                <a:gd name="T6" fmla="*/ 517 w 517"/>
                <a:gd name="T7" fmla="*/ 144 h 144"/>
              </a:gdLst>
              <a:ahLst/>
              <a:cxnLst>
                <a:cxn ang="0">
                  <a:pos x="T0" y="T1"/>
                </a:cxn>
                <a:cxn ang="0">
                  <a:pos x="T2" y="T3"/>
                </a:cxn>
                <a:cxn ang="0">
                  <a:pos x="T4" y="T5"/>
                </a:cxn>
                <a:cxn ang="0">
                  <a:pos x="T6" y="T7"/>
                </a:cxn>
              </a:cxnLst>
              <a:rect l="0" t="0" r="r" b="b"/>
              <a:pathLst>
                <a:path w="517" h="144">
                  <a:moveTo>
                    <a:pt x="517" y="144"/>
                  </a:moveTo>
                  <a:lnTo>
                    <a:pt x="0" y="144"/>
                  </a:lnTo>
                  <a:lnTo>
                    <a:pt x="0" y="0"/>
                  </a:lnTo>
                  <a:lnTo>
                    <a:pt x="517" y="1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68" name="Freeform 184"/>
            <p:cNvSpPr>
              <a:spLocks noEditPoints="1"/>
            </p:cNvSpPr>
            <p:nvPr/>
          </p:nvSpPr>
          <p:spPr bwMode="auto">
            <a:xfrm>
              <a:off x="3479800" y="4756151"/>
              <a:ext cx="5232400" cy="725488"/>
            </a:xfrm>
            <a:custGeom>
              <a:avLst/>
              <a:gdLst>
                <a:gd name="T0" fmla="*/ 2136 w 3296"/>
                <a:gd name="T1" fmla="*/ 457 h 457"/>
                <a:gd name="T2" fmla="*/ 1160 w 3296"/>
                <a:gd name="T3" fmla="*/ 457 h 457"/>
                <a:gd name="T4" fmla="*/ 0 w 3296"/>
                <a:gd name="T5" fmla="*/ 457 h 457"/>
                <a:gd name="T6" fmla="*/ 0 w 3296"/>
                <a:gd name="T7" fmla="*/ 268 h 457"/>
                <a:gd name="T8" fmla="*/ 223 w 3296"/>
                <a:gd name="T9" fmla="*/ 0 h 457"/>
                <a:gd name="T10" fmla="*/ 1646 w 3296"/>
                <a:gd name="T11" fmla="*/ 0 h 457"/>
                <a:gd name="T12" fmla="*/ 1650 w 3296"/>
                <a:gd name="T13" fmla="*/ 0 h 457"/>
                <a:gd name="T14" fmla="*/ 3071 w 3296"/>
                <a:gd name="T15" fmla="*/ 0 h 457"/>
                <a:gd name="T16" fmla="*/ 3296 w 3296"/>
                <a:gd name="T17" fmla="*/ 268 h 457"/>
                <a:gd name="T18" fmla="*/ 3296 w 3296"/>
                <a:gd name="T19" fmla="*/ 457 h 457"/>
                <a:gd name="T20" fmla="*/ 2136 w 3296"/>
                <a:gd name="T21" fmla="*/ 457 h 457"/>
                <a:gd name="T22" fmla="*/ 1906 w 3296"/>
                <a:gd name="T23" fmla="*/ 327 h 457"/>
                <a:gd name="T24" fmla="*/ 1906 w 3296"/>
                <a:gd name="T25" fmla="*/ 208 h 457"/>
                <a:gd name="T26" fmla="*/ 1395 w 3296"/>
                <a:gd name="T27" fmla="*/ 208 h 457"/>
                <a:gd name="T28" fmla="*/ 1395 w 3296"/>
                <a:gd name="T29" fmla="*/ 327 h 457"/>
                <a:gd name="T30" fmla="*/ 1906 w 3296"/>
                <a:gd name="T31" fmla="*/ 32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96" h="457">
                  <a:moveTo>
                    <a:pt x="2136" y="457"/>
                  </a:moveTo>
                  <a:lnTo>
                    <a:pt x="1160" y="457"/>
                  </a:lnTo>
                  <a:lnTo>
                    <a:pt x="0" y="457"/>
                  </a:lnTo>
                  <a:lnTo>
                    <a:pt x="0" y="268"/>
                  </a:lnTo>
                  <a:lnTo>
                    <a:pt x="223" y="0"/>
                  </a:lnTo>
                  <a:lnTo>
                    <a:pt x="1646" y="0"/>
                  </a:lnTo>
                  <a:lnTo>
                    <a:pt x="1650" y="0"/>
                  </a:lnTo>
                  <a:lnTo>
                    <a:pt x="3071" y="0"/>
                  </a:lnTo>
                  <a:lnTo>
                    <a:pt x="3296" y="268"/>
                  </a:lnTo>
                  <a:lnTo>
                    <a:pt x="3296" y="457"/>
                  </a:lnTo>
                  <a:lnTo>
                    <a:pt x="2136" y="457"/>
                  </a:lnTo>
                  <a:close/>
                  <a:moveTo>
                    <a:pt x="1906" y="327"/>
                  </a:moveTo>
                  <a:lnTo>
                    <a:pt x="1906" y="208"/>
                  </a:lnTo>
                  <a:lnTo>
                    <a:pt x="1395" y="208"/>
                  </a:lnTo>
                  <a:lnTo>
                    <a:pt x="1395" y="327"/>
                  </a:lnTo>
                  <a:lnTo>
                    <a:pt x="1906" y="32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grpSp>
      <p:sp>
        <p:nvSpPr>
          <p:cNvPr id="69" name="TextBox 68"/>
          <p:cNvSpPr txBox="1"/>
          <p:nvPr/>
        </p:nvSpPr>
        <p:spPr>
          <a:xfrm>
            <a:off x="6405651" y="2660685"/>
            <a:ext cx="1502763" cy="300072"/>
          </a:xfrm>
          <a:prstGeom prst="rect">
            <a:avLst/>
          </a:prstGeom>
          <a:noFill/>
        </p:spPr>
        <p:txBody>
          <a:bodyPr wrap="square" lIns="68571" tIns="34285" rIns="68571" bIns="34285"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文字标题</a:t>
            </a:r>
            <a:endPar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grpSp>
        <p:nvGrpSpPr>
          <p:cNvPr id="70" name="组合 69"/>
          <p:cNvGrpSpPr/>
          <p:nvPr/>
        </p:nvGrpSpPr>
        <p:grpSpPr>
          <a:xfrm>
            <a:off x="4145748" y="1998552"/>
            <a:ext cx="488242" cy="581205"/>
            <a:chOff x="5772150" y="3038475"/>
            <a:chExt cx="650876" cy="774701"/>
          </a:xfrm>
          <a:solidFill>
            <a:srgbClr val="00B0F0"/>
          </a:solidFill>
        </p:grpSpPr>
        <p:sp>
          <p:nvSpPr>
            <p:cNvPr id="71" name="Freeform 113"/>
            <p:cNvSpPr/>
            <p:nvPr/>
          </p:nvSpPr>
          <p:spPr bwMode="auto">
            <a:xfrm>
              <a:off x="6243638" y="3551238"/>
              <a:ext cx="79375" cy="261938"/>
            </a:xfrm>
            <a:custGeom>
              <a:avLst/>
              <a:gdLst>
                <a:gd name="T0" fmla="*/ 0 w 21"/>
                <a:gd name="T1" fmla="*/ 0 h 69"/>
                <a:gd name="T2" fmla="*/ 2 w 21"/>
                <a:gd name="T3" fmla="*/ 69 h 69"/>
                <a:gd name="T4" fmla="*/ 20 w 21"/>
                <a:gd name="T5" fmla="*/ 69 h 69"/>
                <a:gd name="T6" fmla="*/ 20 w 21"/>
                <a:gd name="T7" fmla="*/ 0 h 69"/>
                <a:gd name="T8" fmla="*/ 0 w 21"/>
                <a:gd name="T9" fmla="*/ 0 h 69"/>
              </a:gdLst>
              <a:ahLst/>
              <a:cxnLst>
                <a:cxn ang="0">
                  <a:pos x="T0" y="T1"/>
                </a:cxn>
                <a:cxn ang="0">
                  <a:pos x="T2" y="T3"/>
                </a:cxn>
                <a:cxn ang="0">
                  <a:pos x="T4" y="T5"/>
                </a:cxn>
                <a:cxn ang="0">
                  <a:pos x="T6" y="T7"/>
                </a:cxn>
                <a:cxn ang="0">
                  <a:pos x="T8" y="T9"/>
                </a:cxn>
              </a:cxnLst>
              <a:rect l="0" t="0" r="r" b="b"/>
              <a:pathLst>
                <a:path w="21" h="69">
                  <a:moveTo>
                    <a:pt x="0" y="0"/>
                  </a:moveTo>
                  <a:cubicBezTo>
                    <a:pt x="2" y="69"/>
                    <a:pt x="2" y="69"/>
                    <a:pt x="2" y="69"/>
                  </a:cubicBezTo>
                  <a:cubicBezTo>
                    <a:pt x="20" y="69"/>
                    <a:pt x="20" y="69"/>
                    <a:pt x="20" y="69"/>
                  </a:cubicBezTo>
                  <a:cubicBezTo>
                    <a:pt x="21" y="46"/>
                    <a:pt x="20" y="0"/>
                    <a:pt x="20" y="0"/>
                  </a:cubicBezTo>
                  <a:cubicBezTo>
                    <a:pt x="20" y="0"/>
                    <a:pt x="7"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2" name="Freeform 114"/>
            <p:cNvSpPr/>
            <p:nvPr/>
          </p:nvSpPr>
          <p:spPr bwMode="auto">
            <a:xfrm>
              <a:off x="6159500" y="3551238"/>
              <a:ext cx="79375" cy="261938"/>
            </a:xfrm>
            <a:custGeom>
              <a:avLst/>
              <a:gdLst>
                <a:gd name="T0" fmla="*/ 0 w 21"/>
                <a:gd name="T1" fmla="*/ 0 h 69"/>
                <a:gd name="T2" fmla="*/ 2 w 21"/>
                <a:gd name="T3" fmla="*/ 69 h 69"/>
                <a:gd name="T4" fmla="*/ 20 w 21"/>
                <a:gd name="T5" fmla="*/ 69 h 69"/>
                <a:gd name="T6" fmla="*/ 20 w 21"/>
                <a:gd name="T7" fmla="*/ 0 h 69"/>
                <a:gd name="T8" fmla="*/ 0 w 21"/>
                <a:gd name="T9" fmla="*/ 0 h 69"/>
              </a:gdLst>
              <a:ahLst/>
              <a:cxnLst>
                <a:cxn ang="0">
                  <a:pos x="T0" y="T1"/>
                </a:cxn>
                <a:cxn ang="0">
                  <a:pos x="T2" y="T3"/>
                </a:cxn>
                <a:cxn ang="0">
                  <a:pos x="T4" y="T5"/>
                </a:cxn>
                <a:cxn ang="0">
                  <a:pos x="T6" y="T7"/>
                </a:cxn>
                <a:cxn ang="0">
                  <a:pos x="T8" y="T9"/>
                </a:cxn>
              </a:cxnLst>
              <a:rect l="0" t="0" r="r" b="b"/>
              <a:pathLst>
                <a:path w="21" h="69">
                  <a:moveTo>
                    <a:pt x="0" y="0"/>
                  </a:moveTo>
                  <a:cubicBezTo>
                    <a:pt x="2" y="69"/>
                    <a:pt x="2" y="69"/>
                    <a:pt x="2" y="69"/>
                  </a:cubicBezTo>
                  <a:cubicBezTo>
                    <a:pt x="20" y="69"/>
                    <a:pt x="20" y="69"/>
                    <a:pt x="20" y="69"/>
                  </a:cubicBezTo>
                  <a:cubicBezTo>
                    <a:pt x="21" y="46"/>
                    <a:pt x="20" y="0"/>
                    <a:pt x="20" y="0"/>
                  </a:cubicBezTo>
                  <a:cubicBezTo>
                    <a:pt x="20" y="0"/>
                    <a:pt x="7"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3" name="Oval 115"/>
            <p:cNvSpPr>
              <a:spLocks noChangeArrowheads="1"/>
            </p:cNvSpPr>
            <p:nvPr/>
          </p:nvSpPr>
          <p:spPr bwMode="auto">
            <a:xfrm>
              <a:off x="6189663" y="3167063"/>
              <a:ext cx="100013" cy="1222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4" name="Freeform 116"/>
            <p:cNvSpPr/>
            <p:nvPr/>
          </p:nvSpPr>
          <p:spPr bwMode="auto">
            <a:xfrm>
              <a:off x="6224588" y="3300413"/>
              <a:ext cx="30163" cy="33338"/>
            </a:xfrm>
            <a:custGeom>
              <a:avLst/>
              <a:gdLst>
                <a:gd name="T0" fmla="*/ 2 w 19"/>
                <a:gd name="T1" fmla="*/ 0 h 21"/>
                <a:gd name="T2" fmla="*/ 0 w 19"/>
                <a:gd name="T3" fmla="*/ 14 h 21"/>
                <a:gd name="T4" fmla="*/ 9 w 19"/>
                <a:gd name="T5" fmla="*/ 21 h 21"/>
                <a:gd name="T6" fmla="*/ 19 w 19"/>
                <a:gd name="T7" fmla="*/ 14 h 21"/>
                <a:gd name="T8" fmla="*/ 17 w 19"/>
                <a:gd name="T9" fmla="*/ 0 h 21"/>
                <a:gd name="T10" fmla="*/ 2 w 19"/>
                <a:gd name="T11" fmla="*/ 0 h 21"/>
              </a:gdLst>
              <a:ahLst/>
              <a:cxnLst>
                <a:cxn ang="0">
                  <a:pos x="T0" y="T1"/>
                </a:cxn>
                <a:cxn ang="0">
                  <a:pos x="T2" y="T3"/>
                </a:cxn>
                <a:cxn ang="0">
                  <a:pos x="T4" y="T5"/>
                </a:cxn>
                <a:cxn ang="0">
                  <a:pos x="T6" y="T7"/>
                </a:cxn>
                <a:cxn ang="0">
                  <a:pos x="T8" y="T9"/>
                </a:cxn>
                <a:cxn ang="0">
                  <a:pos x="T10" y="T11"/>
                </a:cxn>
              </a:cxnLst>
              <a:rect l="0" t="0" r="r" b="b"/>
              <a:pathLst>
                <a:path w="19" h="21">
                  <a:moveTo>
                    <a:pt x="2" y="0"/>
                  </a:moveTo>
                  <a:lnTo>
                    <a:pt x="0" y="14"/>
                  </a:lnTo>
                  <a:lnTo>
                    <a:pt x="9" y="21"/>
                  </a:lnTo>
                  <a:lnTo>
                    <a:pt x="19" y="14"/>
                  </a:lnTo>
                  <a:lnTo>
                    <a:pt x="17" y="0"/>
                  </a:lnTo>
                  <a:lnTo>
                    <a:pt x="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5" name="Freeform 117"/>
            <p:cNvSpPr/>
            <p:nvPr/>
          </p:nvSpPr>
          <p:spPr bwMode="auto">
            <a:xfrm>
              <a:off x="6219825" y="3322638"/>
              <a:ext cx="38100" cy="155575"/>
            </a:xfrm>
            <a:custGeom>
              <a:avLst/>
              <a:gdLst>
                <a:gd name="T0" fmla="*/ 5 w 24"/>
                <a:gd name="T1" fmla="*/ 0 h 98"/>
                <a:gd name="T2" fmla="*/ 0 w 24"/>
                <a:gd name="T3" fmla="*/ 89 h 98"/>
                <a:gd name="T4" fmla="*/ 12 w 24"/>
                <a:gd name="T5" fmla="*/ 98 h 98"/>
                <a:gd name="T6" fmla="*/ 24 w 24"/>
                <a:gd name="T7" fmla="*/ 89 h 98"/>
                <a:gd name="T8" fmla="*/ 20 w 24"/>
                <a:gd name="T9" fmla="*/ 0 h 98"/>
                <a:gd name="T10" fmla="*/ 5 w 24"/>
                <a:gd name="T11" fmla="*/ 0 h 98"/>
              </a:gdLst>
              <a:ahLst/>
              <a:cxnLst>
                <a:cxn ang="0">
                  <a:pos x="T0" y="T1"/>
                </a:cxn>
                <a:cxn ang="0">
                  <a:pos x="T2" y="T3"/>
                </a:cxn>
                <a:cxn ang="0">
                  <a:pos x="T4" y="T5"/>
                </a:cxn>
                <a:cxn ang="0">
                  <a:pos x="T6" y="T7"/>
                </a:cxn>
                <a:cxn ang="0">
                  <a:pos x="T8" y="T9"/>
                </a:cxn>
                <a:cxn ang="0">
                  <a:pos x="T10" y="T11"/>
                </a:cxn>
              </a:cxnLst>
              <a:rect l="0" t="0" r="r" b="b"/>
              <a:pathLst>
                <a:path w="24" h="98">
                  <a:moveTo>
                    <a:pt x="5" y="0"/>
                  </a:moveTo>
                  <a:lnTo>
                    <a:pt x="0" y="89"/>
                  </a:lnTo>
                  <a:lnTo>
                    <a:pt x="12" y="98"/>
                  </a:lnTo>
                  <a:lnTo>
                    <a:pt x="24" y="89"/>
                  </a:lnTo>
                  <a:lnTo>
                    <a:pt x="20" y="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6" name="Freeform 118"/>
            <p:cNvSpPr>
              <a:spLocks noEditPoints="1"/>
            </p:cNvSpPr>
            <p:nvPr/>
          </p:nvSpPr>
          <p:spPr bwMode="auto">
            <a:xfrm>
              <a:off x="6078538" y="3235325"/>
              <a:ext cx="344488" cy="338138"/>
            </a:xfrm>
            <a:custGeom>
              <a:avLst/>
              <a:gdLst>
                <a:gd name="T0" fmla="*/ 88 w 90"/>
                <a:gd name="T1" fmla="*/ 46 h 89"/>
                <a:gd name="T2" fmla="*/ 88 w 90"/>
                <a:gd name="T3" fmla="*/ 45 h 89"/>
                <a:gd name="T4" fmla="*/ 66 w 90"/>
                <a:gd name="T5" fmla="*/ 21 h 89"/>
                <a:gd name="T6" fmla="*/ 60 w 90"/>
                <a:gd name="T7" fmla="*/ 19 h 89"/>
                <a:gd name="T8" fmla="*/ 54 w 90"/>
                <a:gd name="T9" fmla="*/ 18 h 89"/>
                <a:gd name="T10" fmla="*/ 59 w 90"/>
                <a:gd name="T11" fmla="*/ 22 h 89"/>
                <a:gd name="T12" fmla="*/ 52 w 90"/>
                <a:gd name="T13" fmla="*/ 25 h 89"/>
                <a:gd name="T14" fmla="*/ 55 w 90"/>
                <a:gd name="T15" fmla="*/ 30 h 89"/>
                <a:gd name="T16" fmla="*/ 42 w 90"/>
                <a:gd name="T17" fmla="*/ 59 h 89"/>
                <a:gd name="T18" fmla="*/ 42 w 90"/>
                <a:gd name="T19" fmla="*/ 60 h 89"/>
                <a:gd name="T20" fmla="*/ 42 w 90"/>
                <a:gd name="T21" fmla="*/ 60 h 89"/>
                <a:gd name="T22" fmla="*/ 42 w 90"/>
                <a:gd name="T23" fmla="*/ 60 h 89"/>
                <a:gd name="T24" fmla="*/ 42 w 90"/>
                <a:gd name="T25" fmla="*/ 59 h 89"/>
                <a:gd name="T26" fmla="*/ 29 w 90"/>
                <a:gd name="T27" fmla="*/ 30 h 89"/>
                <a:gd name="T28" fmla="*/ 32 w 90"/>
                <a:gd name="T29" fmla="*/ 25 h 89"/>
                <a:gd name="T30" fmla="*/ 25 w 90"/>
                <a:gd name="T31" fmla="*/ 22 h 89"/>
                <a:gd name="T32" fmla="*/ 31 w 90"/>
                <a:gd name="T33" fmla="*/ 17 h 89"/>
                <a:gd name="T34" fmla="*/ 31 w 90"/>
                <a:gd name="T35" fmla="*/ 17 h 89"/>
                <a:gd name="T36" fmla="*/ 14 w 90"/>
                <a:gd name="T37" fmla="*/ 10 h 89"/>
                <a:gd name="T38" fmla="*/ 2 w 90"/>
                <a:gd name="T39" fmla="*/ 0 h 89"/>
                <a:gd name="T40" fmla="*/ 0 w 90"/>
                <a:gd name="T41" fmla="*/ 21 h 89"/>
                <a:gd name="T42" fmla="*/ 4 w 90"/>
                <a:gd name="T43" fmla="*/ 23 h 89"/>
                <a:gd name="T44" fmla="*/ 21 w 90"/>
                <a:gd name="T45" fmla="*/ 29 h 89"/>
                <a:gd name="T46" fmla="*/ 19 w 90"/>
                <a:gd name="T47" fmla="*/ 88 h 89"/>
                <a:gd name="T48" fmla="*/ 19 w 90"/>
                <a:gd name="T49" fmla="*/ 89 h 89"/>
                <a:gd name="T50" fmla="*/ 65 w 90"/>
                <a:gd name="T51" fmla="*/ 89 h 89"/>
                <a:gd name="T52" fmla="*/ 65 w 90"/>
                <a:gd name="T53" fmla="*/ 88 h 89"/>
                <a:gd name="T54" fmla="*/ 65 w 90"/>
                <a:gd name="T55" fmla="*/ 79 h 89"/>
                <a:gd name="T56" fmla="*/ 75 w 90"/>
                <a:gd name="T57" fmla="*/ 84 h 89"/>
                <a:gd name="T58" fmla="*/ 82 w 90"/>
                <a:gd name="T59" fmla="*/ 70 h 89"/>
                <a:gd name="T60" fmla="*/ 86 w 90"/>
                <a:gd name="T61" fmla="*/ 62 h 89"/>
                <a:gd name="T62" fmla="*/ 88 w 90"/>
                <a:gd name="T63" fmla="*/ 59 h 89"/>
                <a:gd name="T64" fmla="*/ 89 w 90"/>
                <a:gd name="T65" fmla="*/ 57 h 89"/>
                <a:gd name="T66" fmla="*/ 89 w 90"/>
                <a:gd name="T67" fmla="*/ 56 h 89"/>
                <a:gd name="T68" fmla="*/ 90 w 90"/>
                <a:gd name="T69" fmla="*/ 55 h 89"/>
                <a:gd name="T70" fmla="*/ 90 w 90"/>
                <a:gd name="T71" fmla="*/ 55 h 89"/>
                <a:gd name="T72" fmla="*/ 88 w 90"/>
                <a:gd name="T73" fmla="*/ 46 h 89"/>
                <a:gd name="T74" fmla="*/ 71 w 90"/>
                <a:gd name="T75" fmla="*/ 54 h 89"/>
                <a:gd name="T76" fmla="*/ 67 w 90"/>
                <a:gd name="T77" fmla="*/ 61 h 89"/>
                <a:gd name="T78" fmla="*/ 64 w 90"/>
                <a:gd name="T79" fmla="*/ 65 h 89"/>
                <a:gd name="T80" fmla="*/ 64 w 90"/>
                <a:gd name="T81" fmla="*/ 42 h 89"/>
                <a:gd name="T82" fmla="*/ 72 w 90"/>
                <a:gd name="T83" fmla="*/ 52 h 89"/>
                <a:gd name="T84" fmla="*/ 71 w 90"/>
                <a:gd name="T85" fmla="*/ 5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 h="89">
                  <a:moveTo>
                    <a:pt x="88" y="46"/>
                  </a:moveTo>
                  <a:cubicBezTo>
                    <a:pt x="88" y="45"/>
                    <a:pt x="88" y="45"/>
                    <a:pt x="88" y="45"/>
                  </a:cubicBezTo>
                  <a:cubicBezTo>
                    <a:pt x="66" y="21"/>
                    <a:pt x="66" y="21"/>
                    <a:pt x="66" y="21"/>
                  </a:cubicBezTo>
                  <a:cubicBezTo>
                    <a:pt x="64" y="20"/>
                    <a:pt x="62" y="19"/>
                    <a:pt x="60" y="19"/>
                  </a:cubicBezTo>
                  <a:cubicBezTo>
                    <a:pt x="60" y="19"/>
                    <a:pt x="56" y="18"/>
                    <a:pt x="54" y="18"/>
                  </a:cubicBezTo>
                  <a:cubicBezTo>
                    <a:pt x="59" y="22"/>
                    <a:pt x="59" y="22"/>
                    <a:pt x="59" y="22"/>
                  </a:cubicBezTo>
                  <a:cubicBezTo>
                    <a:pt x="52" y="25"/>
                    <a:pt x="52" y="25"/>
                    <a:pt x="52" y="25"/>
                  </a:cubicBezTo>
                  <a:cubicBezTo>
                    <a:pt x="55" y="30"/>
                    <a:pt x="55" y="30"/>
                    <a:pt x="55" y="30"/>
                  </a:cubicBezTo>
                  <a:cubicBezTo>
                    <a:pt x="42" y="59"/>
                    <a:pt x="42" y="59"/>
                    <a:pt x="42" y="59"/>
                  </a:cubicBezTo>
                  <a:cubicBezTo>
                    <a:pt x="42" y="60"/>
                    <a:pt x="42" y="60"/>
                    <a:pt x="42" y="60"/>
                  </a:cubicBezTo>
                  <a:cubicBezTo>
                    <a:pt x="42" y="60"/>
                    <a:pt x="42" y="60"/>
                    <a:pt x="42" y="60"/>
                  </a:cubicBezTo>
                  <a:cubicBezTo>
                    <a:pt x="42" y="60"/>
                    <a:pt x="42" y="60"/>
                    <a:pt x="42" y="60"/>
                  </a:cubicBezTo>
                  <a:cubicBezTo>
                    <a:pt x="42" y="59"/>
                    <a:pt x="42" y="59"/>
                    <a:pt x="42" y="59"/>
                  </a:cubicBezTo>
                  <a:cubicBezTo>
                    <a:pt x="29" y="30"/>
                    <a:pt x="29" y="30"/>
                    <a:pt x="29" y="30"/>
                  </a:cubicBezTo>
                  <a:cubicBezTo>
                    <a:pt x="32" y="25"/>
                    <a:pt x="32" y="25"/>
                    <a:pt x="32" y="25"/>
                  </a:cubicBezTo>
                  <a:cubicBezTo>
                    <a:pt x="25" y="22"/>
                    <a:pt x="25" y="22"/>
                    <a:pt x="25" y="22"/>
                  </a:cubicBezTo>
                  <a:cubicBezTo>
                    <a:pt x="31" y="17"/>
                    <a:pt x="31" y="17"/>
                    <a:pt x="31" y="17"/>
                  </a:cubicBezTo>
                  <a:cubicBezTo>
                    <a:pt x="31" y="17"/>
                    <a:pt x="31" y="17"/>
                    <a:pt x="31" y="17"/>
                  </a:cubicBezTo>
                  <a:cubicBezTo>
                    <a:pt x="24" y="14"/>
                    <a:pt x="17" y="11"/>
                    <a:pt x="14" y="10"/>
                  </a:cubicBezTo>
                  <a:cubicBezTo>
                    <a:pt x="2" y="0"/>
                    <a:pt x="2" y="0"/>
                    <a:pt x="2" y="0"/>
                  </a:cubicBezTo>
                  <a:cubicBezTo>
                    <a:pt x="0" y="21"/>
                    <a:pt x="0" y="21"/>
                    <a:pt x="0" y="21"/>
                  </a:cubicBezTo>
                  <a:cubicBezTo>
                    <a:pt x="4" y="23"/>
                    <a:pt x="4" y="23"/>
                    <a:pt x="4" y="23"/>
                  </a:cubicBezTo>
                  <a:cubicBezTo>
                    <a:pt x="11" y="26"/>
                    <a:pt x="16" y="28"/>
                    <a:pt x="21" y="29"/>
                  </a:cubicBezTo>
                  <a:cubicBezTo>
                    <a:pt x="20" y="49"/>
                    <a:pt x="19" y="69"/>
                    <a:pt x="19" y="88"/>
                  </a:cubicBezTo>
                  <a:cubicBezTo>
                    <a:pt x="19" y="88"/>
                    <a:pt x="19" y="89"/>
                    <a:pt x="19" y="89"/>
                  </a:cubicBezTo>
                  <a:cubicBezTo>
                    <a:pt x="34" y="89"/>
                    <a:pt x="50" y="89"/>
                    <a:pt x="65" y="89"/>
                  </a:cubicBezTo>
                  <a:cubicBezTo>
                    <a:pt x="65" y="89"/>
                    <a:pt x="65" y="88"/>
                    <a:pt x="65" y="88"/>
                  </a:cubicBezTo>
                  <a:cubicBezTo>
                    <a:pt x="65" y="85"/>
                    <a:pt x="65" y="82"/>
                    <a:pt x="65" y="79"/>
                  </a:cubicBezTo>
                  <a:cubicBezTo>
                    <a:pt x="68" y="81"/>
                    <a:pt x="71" y="83"/>
                    <a:pt x="75" y="84"/>
                  </a:cubicBezTo>
                  <a:cubicBezTo>
                    <a:pt x="82" y="70"/>
                    <a:pt x="82" y="70"/>
                    <a:pt x="82" y="70"/>
                  </a:cubicBezTo>
                  <a:cubicBezTo>
                    <a:pt x="86" y="62"/>
                    <a:pt x="86" y="62"/>
                    <a:pt x="86" y="62"/>
                  </a:cubicBezTo>
                  <a:cubicBezTo>
                    <a:pt x="88" y="59"/>
                    <a:pt x="88" y="59"/>
                    <a:pt x="88" y="59"/>
                  </a:cubicBezTo>
                  <a:cubicBezTo>
                    <a:pt x="89" y="57"/>
                    <a:pt x="89" y="57"/>
                    <a:pt x="89" y="57"/>
                  </a:cubicBezTo>
                  <a:cubicBezTo>
                    <a:pt x="89" y="56"/>
                    <a:pt x="89" y="56"/>
                    <a:pt x="89" y="56"/>
                  </a:cubicBezTo>
                  <a:cubicBezTo>
                    <a:pt x="90" y="55"/>
                    <a:pt x="90" y="55"/>
                    <a:pt x="90" y="55"/>
                  </a:cubicBezTo>
                  <a:cubicBezTo>
                    <a:pt x="90" y="55"/>
                    <a:pt x="90" y="55"/>
                    <a:pt x="90" y="55"/>
                  </a:cubicBezTo>
                  <a:cubicBezTo>
                    <a:pt x="89" y="51"/>
                    <a:pt x="88" y="46"/>
                    <a:pt x="88" y="46"/>
                  </a:cubicBezTo>
                  <a:close/>
                  <a:moveTo>
                    <a:pt x="71" y="54"/>
                  </a:moveTo>
                  <a:cubicBezTo>
                    <a:pt x="67" y="61"/>
                    <a:pt x="67" y="61"/>
                    <a:pt x="67" y="61"/>
                  </a:cubicBezTo>
                  <a:cubicBezTo>
                    <a:pt x="64" y="65"/>
                    <a:pt x="64" y="65"/>
                    <a:pt x="64" y="65"/>
                  </a:cubicBezTo>
                  <a:cubicBezTo>
                    <a:pt x="64" y="57"/>
                    <a:pt x="64" y="50"/>
                    <a:pt x="64" y="42"/>
                  </a:cubicBezTo>
                  <a:cubicBezTo>
                    <a:pt x="72" y="52"/>
                    <a:pt x="72" y="52"/>
                    <a:pt x="72" y="52"/>
                  </a:cubicBezTo>
                  <a:lnTo>
                    <a:pt x="71"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sp>
          <p:nvSpPr>
            <p:cNvPr id="77" name="Freeform 119"/>
            <p:cNvSpPr>
              <a:spLocks noEditPoints="1"/>
            </p:cNvSpPr>
            <p:nvPr/>
          </p:nvSpPr>
          <p:spPr bwMode="auto">
            <a:xfrm>
              <a:off x="5772150" y="3038475"/>
              <a:ext cx="349250" cy="611188"/>
            </a:xfrm>
            <a:custGeom>
              <a:avLst/>
              <a:gdLst>
                <a:gd name="T0" fmla="*/ 79 w 91"/>
                <a:gd name="T1" fmla="*/ 6 h 161"/>
                <a:gd name="T2" fmla="*/ 25 w 91"/>
                <a:gd name="T3" fmla="*/ 1 h 161"/>
                <a:gd name="T4" fmla="*/ 12 w 91"/>
                <a:gd name="T5" fmla="*/ 12 h 161"/>
                <a:gd name="T6" fmla="*/ 0 w 91"/>
                <a:gd name="T7" fmla="*/ 142 h 161"/>
                <a:gd name="T8" fmla="*/ 11 w 91"/>
                <a:gd name="T9" fmla="*/ 155 h 161"/>
                <a:gd name="T10" fmla="*/ 66 w 91"/>
                <a:gd name="T11" fmla="*/ 160 h 161"/>
                <a:gd name="T12" fmla="*/ 79 w 91"/>
                <a:gd name="T13" fmla="*/ 149 h 161"/>
                <a:gd name="T14" fmla="*/ 90 w 91"/>
                <a:gd name="T15" fmla="*/ 19 h 161"/>
                <a:gd name="T16" fmla="*/ 79 w 91"/>
                <a:gd name="T17" fmla="*/ 6 h 161"/>
                <a:gd name="T18" fmla="*/ 41 w 91"/>
                <a:gd name="T19" fmla="*/ 11 h 161"/>
                <a:gd name="T20" fmla="*/ 62 w 91"/>
                <a:gd name="T21" fmla="*/ 13 h 161"/>
                <a:gd name="T22" fmla="*/ 63 w 91"/>
                <a:gd name="T23" fmla="*/ 15 h 161"/>
                <a:gd name="T24" fmla="*/ 61 w 91"/>
                <a:gd name="T25" fmla="*/ 16 h 161"/>
                <a:gd name="T26" fmla="*/ 41 w 91"/>
                <a:gd name="T27" fmla="*/ 14 h 161"/>
                <a:gd name="T28" fmla="*/ 40 w 91"/>
                <a:gd name="T29" fmla="*/ 13 h 161"/>
                <a:gd name="T30" fmla="*/ 41 w 91"/>
                <a:gd name="T31" fmla="*/ 11 h 161"/>
                <a:gd name="T32" fmla="*/ 39 w 91"/>
                <a:gd name="T33" fmla="*/ 149 h 161"/>
                <a:gd name="T34" fmla="*/ 33 w 91"/>
                <a:gd name="T35" fmla="*/ 141 h 161"/>
                <a:gd name="T36" fmla="*/ 40 w 91"/>
                <a:gd name="T37" fmla="*/ 135 h 161"/>
                <a:gd name="T38" fmla="*/ 47 w 91"/>
                <a:gd name="T39" fmla="*/ 143 h 161"/>
                <a:gd name="T40" fmla="*/ 39 w 91"/>
                <a:gd name="T41" fmla="*/ 149 h 161"/>
                <a:gd name="T42" fmla="*/ 73 w 91"/>
                <a:gd name="T43" fmla="*/ 126 h 161"/>
                <a:gd name="T44" fmla="*/ 10 w 91"/>
                <a:gd name="T45" fmla="*/ 120 h 161"/>
                <a:gd name="T46" fmla="*/ 19 w 91"/>
                <a:gd name="T47" fmla="*/ 29 h 161"/>
                <a:gd name="T48" fmla="*/ 81 w 91"/>
                <a:gd name="T49" fmla="*/ 34 h 161"/>
                <a:gd name="T50" fmla="*/ 73 w 91"/>
                <a:gd name="T51" fmla="*/ 12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1" h="161">
                  <a:moveTo>
                    <a:pt x="79" y="6"/>
                  </a:moveTo>
                  <a:cubicBezTo>
                    <a:pt x="25" y="1"/>
                    <a:pt x="25" y="1"/>
                    <a:pt x="25" y="1"/>
                  </a:cubicBezTo>
                  <a:cubicBezTo>
                    <a:pt x="18" y="0"/>
                    <a:pt x="13" y="5"/>
                    <a:pt x="12" y="12"/>
                  </a:cubicBezTo>
                  <a:cubicBezTo>
                    <a:pt x="0" y="142"/>
                    <a:pt x="0" y="142"/>
                    <a:pt x="0" y="142"/>
                  </a:cubicBezTo>
                  <a:cubicBezTo>
                    <a:pt x="0" y="149"/>
                    <a:pt x="5" y="155"/>
                    <a:pt x="11" y="155"/>
                  </a:cubicBezTo>
                  <a:cubicBezTo>
                    <a:pt x="66" y="160"/>
                    <a:pt x="66" y="160"/>
                    <a:pt x="66" y="160"/>
                  </a:cubicBezTo>
                  <a:cubicBezTo>
                    <a:pt x="72" y="161"/>
                    <a:pt x="78" y="156"/>
                    <a:pt x="79" y="149"/>
                  </a:cubicBezTo>
                  <a:cubicBezTo>
                    <a:pt x="90" y="19"/>
                    <a:pt x="90" y="19"/>
                    <a:pt x="90" y="19"/>
                  </a:cubicBezTo>
                  <a:cubicBezTo>
                    <a:pt x="91" y="12"/>
                    <a:pt x="86" y="7"/>
                    <a:pt x="79" y="6"/>
                  </a:cubicBezTo>
                  <a:close/>
                  <a:moveTo>
                    <a:pt x="41" y="11"/>
                  </a:moveTo>
                  <a:cubicBezTo>
                    <a:pt x="62" y="13"/>
                    <a:pt x="62" y="13"/>
                    <a:pt x="62" y="13"/>
                  </a:cubicBezTo>
                  <a:cubicBezTo>
                    <a:pt x="62" y="13"/>
                    <a:pt x="63" y="14"/>
                    <a:pt x="63" y="15"/>
                  </a:cubicBezTo>
                  <a:cubicBezTo>
                    <a:pt x="63" y="16"/>
                    <a:pt x="62" y="16"/>
                    <a:pt x="61" y="16"/>
                  </a:cubicBezTo>
                  <a:cubicBezTo>
                    <a:pt x="41" y="14"/>
                    <a:pt x="41" y="14"/>
                    <a:pt x="41" y="14"/>
                  </a:cubicBezTo>
                  <a:cubicBezTo>
                    <a:pt x="40" y="14"/>
                    <a:pt x="40" y="14"/>
                    <a:pt x="40" y="13"/>
                  </a:cubicBezTo>
                  <a:cubicBezTo>
                    <a:pt x="40" y="12"/>
                    <a:pt x="41" y="11"/>
                    <a:pt x="41" y="11"/>
                  </a:cubicBezTo>
                  <a:close/>
                  <a:moveTo>
                    <a:pt x="39" y="149"/>
                  </a:moveTo>
                  <a:cubicBezTo>
                    <a:pt x="35" y="149"/>
                    <a:pt x="33" y="145"/>
                    <a:pt x="33" y="141"/>
                  </a:cubicBezTo>
                  <a:cubicBezTo>
                    <a:pt x="33" y="138"/>
                    <a:pt x="37" y="135"/>
                    <a:pt x="40" y="135"/>
                  </a:cubicBezTo>
                  <a:cubicBezTo>
                    <a:pt x="44" y="135"/>
                    <a:pt x="47" y="139"/>
                    <a:pt x="47" y="143"/>
                  </a:cubicBezTo>
                  <a:cubicBezTo>
                    <a:pt x="46" y="146"/>
                    <a:pt x="43" y="149"/>
                    <a:pt x="39" y="149"/>
                  </a:cubicBezTo>
                  <a:close/>
                  <a:moveTo>
                    <a:pt x="73" y="126"/>
                  </a:moveTo>
                  <a:cubicBezTo>
                    <a:pt x="10" y="120"/>
                    <a:pt x="10" y="120"/>
                    <a:pt x="10" y="120"/>
                  </a:cubicBezTo>
                  <a:cubicBezTo>
                    <a:pt x="19" y="29"/>
                    <a:pt x="19" y="29"/>
                    <a:pt x="19" y="29"/>
                  </a:cubicBezTo>
                  <a:cubicBezTo>
                    <a:pt x="81" y="34"/>
                    <a:pt x="81" y="34"/>
                    <a:pt x="81" y="34"/>
                  </a:cubicBezTo>
                  <a:lnTo>
                    <a:pt x="73" y="1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4530" eaLnBrk="1" fontAlgn="auto" hangingPunct="1">
                <a:spcBef>
                  <a:spcPts val="0"/>
                </a:spcBef>
                <a:spcAft>
                  <a:spcPts val="0"/>
                </a:spcAft>
              </a:pPr>
              <a:endParaRPr lang="zh-CN" altLang="en-US" sz="1400">
                <a:solidFill>
                  <a:prstClr val="black"/>
                </a:solidFill>
                <a:latin typeface="Calibri" panose="020F0502020204030204"/>
                <a:ea typeface="宋体" panose="02010600030101010101" pitchFamily="2" charset="-122"/>
              </a:endParaRPr>
            </a:p>
          </p:txBody>
        </p:sp>
      </p:grpSp>
      <p:sp>
        <p:nvSpPr>
          <p:cNvPr id="78" name="Freeform 5"/>
          <p:cNvSpPr>
            <a:spLocks noEditPoints="1"/>
          </p:cNvSpPr>
          <p:nvPr/>
        </p:nvSpPr>
        <p:spPr bwMode="auto">
          <a:xfrm>
            <a:off x="1452651" y="2036040"/>
            <a:ext cx="558838" cy="467517"/>
          </a:xfrm>
          <a:custGeom>
            <a:avLst/>
            <a:gdLst>
              <a:gd name="T0" fmla="*/ 7 w 262"/>
              <a:gd name="T1" fmla="*/ 219 h 219"/>
              <a:gd name="T2" fmla="*/ 45 w 262"/>
              <a:gd name="T3" fmla="*/ 219 h 219"/>
              <a:gd name="T4" fmla="*/ 46 w 262"/>
              <a:gd name="T5" fmla="*/ 219 h 219"/>
              <a:gd name="T6" fmla="*/ 47 w 262"/>
              <a:gd name="T7" fmla="*/ 219 h 219"/>
              <a:gd name="T8" fmla="*/ 101 w 262"/>
              <a:gd name="T9" fmla="*/ 219 h 219"/>
              <a:gd name="T10" fmla="*/ 102 w 262"/>
              <a:gd name="T11" fmla="*/ 219 h 219"/>
              <a:gd name="T12" fmla="*/ 103 w 262"/>
              <a:gd name="T13" fmla="*/ 219 h 219"/>
              <a:gd name="T14" fmla="*/ 158 w 262"/>
              <a:gd name="T15" fmla="*/ 219 h 219"/>
              <a:gd name="T16" fmla="*/ 159 w 262"/>
              <a:gd name="T17" fmla="*/ 219 h 219"/>
              <a:gd name="T18" fmla="*/ 160 w 262"/>
              <a:gd name="T19" fmla="*/ 219 h 219"/>
              <a:gd name="T20" fmla="*/ 215 w 262"/>
              <a:gd name="T21" fmla="*/ 219 h 219"/>
              <a:gd name="T22" fmla="*/ 216 w 262"/>
              <a:gd name="T23" fmla="*/ 219 h 219"/>
              <a:gd name="T24" fmla="*/ 217 w 262"/>
              <a:gd name="T25" fmla="*/ 219 h 219"/>
              <a:gd name="T26" fmla="*/ 254 w 262"/>
              <a:gd name="T27" fmla="*/ 219 h 219"/>
              <a:gd name="T28" fmla="*/ 262 w 262"/>
              <a:gd name="T29" fmla="*/ 211 h 219"/>
              <a:gd name="T30" fmla="*/ 262 w 262"/>
              <a:gd name="T31" fmla="*/ 202 h 219"/>
              <a:gd name="T32" fmla="*/ 254 w 262"/>
              <a:gd name="T33" fmla="*/ 195 h 219"/>
              <a:gd name="T34" fmla="*/ 238 w 262"/>
              <a:gd name="T35" fmla="*/ 195 h 219"/>
              <a:gd name="T36" fmla="*/ 231 w 262"/>
              <a:gd name="T37" fmla="*/ 179 h 219"/>
              <a:gd name="T38" fmla="*/ 231 w 262"/>
              <a:gd name="T39" fmla="*/ 104 h 219"/>
              <a:gd name="T40" fmla="*/ 255 w 262"/>
              <a:gd name="T41" fmla="*/ 104 h 219"/>
              <a:gd name="T42" fmla="*/ 262 w 262"/>
              <a:gd name="T43" fmla="*/ 96 h 219"/>
              <a:gd name="T44" fmla="*/ 262 w 262"/>
              <a:gd name="T45" fmla="*/ 85 h 219"/>
              <a:gd name="T46" fmla="*/ 256 w 262"/>
              <a:gd name="T47" fmla="*/ 74 h 219"/>
              <a:gd name="T48" fmla="*/ 137 w 262"/>
              <a:gd name="T49" fmla="*/ 2 h 219"/>
              <a:gd name="T50" fmla="*/ 125 w 262"/>
              <a:gd name="T51" fmla="*/ 2 h 219"/>
              <a:gd name="T52" fmla="*/ 6 w 262"/>
              <a:gd name="T53" fmla="*/ 74 h 219"/>
              <a:gd name="T54" fmla="*/ 0 w 262"/>
              <a:gd name="T55" fmla="*/ 85 h 219"/>
              <a:gd name="T56" fmla="*/ 0 w 262"/>
              <a:gd name="T57" fmla="*/ 97 h 219"/>
              <a:gd name="T58" fmla="*/ 7 w 262"/>
              <a:gd name="T59" fmla="*/ 104 h 219"/>
              <a:gd name="T60" fmla="*/ 31 w 262"/>
              <a:gd name="T61" fmla="*/ 104 h 219"/>
              <a:gd name="T62" fmla="*/ 31 w 262"/>
              <a:gd name="T63" fmla="*/ 179 h 219"/>
              <a:gd name="T64" fmla="*/ 24 w 262"/>
              <a:gd name="T65" fmla="*/ 195 h 219"/>
              <a:gd name="T66" fmla="*/ 7 w 262"/>
              <a:gd name="T67" fmla="*/ 195 h 219"/>
              <a:gd name="T68" fmla="*/ 0 w 262"/>
              <a:gd name="T69" fmla="*/ 202 h 219"/>
              <a:gd name="T70" fmla="*/ 0 w 262"/>
              <a:gd name="T71" fmla="*/ 211 h 219"/>
              <a:gd name="T72" fmla="*/ 7 w 262"/>
              <a:gd name="T73" fmla="*/ 219 h 219"/>
              <a:gd name="T74" fmla="*/ 144 w 262"/>
              <a:gd name="T75" fmla="*/ 104 h 219"/>
              <a:gd name="T76" fmla="*/ 144 w 262"/>
              <a:gd name="T77" fmla="*/ 179 h 219"/>
              <a:gd name="T78" fmla="*/ 138 w 262"/>
              <a:gd name="T79" fmla="*/ 195 h 219"/>
              <a:gd name="T80" fmla="*/ 124 w 262"/>
              <a:gd name="T81" fmla="*/ 195 h 219"/>
              <a:gd name="T82" fmla="*/ 117 w 262"/>
              <a:gd name="T83" fmla="*/ 179 h 219"/>
              <a:gd name="T84" fmla="*/ 117 w 262"/>
              <a:gd name="T85" fmla="*/ 104 h 219"/>
              <a:gd name="T86" fmla="*/ 144 w 262"/>
              <a:gd name="T87" fmla="*/ 104 h 219"/>
              <a:gd name="T88" fmla="*/ 201 w 262"/>
              <a:gd name="T89" fmla="*/ 179 h 219"/>
              <a:gd name="T90" fmla="*/ 195 w 262"/>
              <a:gd name="T91" fmla="*/ 195 h 219"/>
              <a:gd name="T92" fmla="*/ 181 w 262"/>
              <a:gd name="T93" fmla="*/ 195 h 219"/>
              <a:gd name="T94" fmla="*/ 174 w 262"/>
              <a:gd name="T95" fmla="*/ 179 h 219"/>
              <a:gd name="T96" fmla="*/ 174 w 262"/>
              <a:gd name="T97" fmla="*/ 104 h 219"/>
              <a:gd name="T98" fmla="*/ 201 w 262"/>
              <a:gd name="T99" fmla="*/ 104 h 219"/>
              <a:gd name="T100" fmla="*/ 201 w 262"/>
              <a:gd name="T101" fmla="*/ 179 h 219"/>
              <a:gd name="T102" fmla="*/ 131 w 262"/>
              <a:gd name="T103" fmla="*/ 32 h 219"/>
              <a:gd name="T104" fmla="*/ 153 w 262"/>
              <a:gd name="T105" fmla="*/ 54 h 219"/>
              <a:gd name="T106" fmla="*/ 131 w 262"/>
              <a:gd name="T107" fmla="*/ 76 h 219"/>
              <a:gd name="T108" fmla="*/ 109 w 262"/>
              <a:gd name="T109" fmla="*/ 54 h 219"/>
              <a:gd name="T110" fmla="*/ 131 w 262"/>
              <a:gd name="T111" fmla="*/ 32 h 219"/>
              <a:gd name="T112" fmla="*/ 87 w 262"/>
              <a:gd name="T113" fmla="*/ 104 h 219"/>
              <a:gd name="T114" fmla="*/ 87 w 262"/>
              <a:gd name="T115" fmla="*/ 179 h 219"/>
              <a:gd name="T116" fmla="*/ 81 w 262"/>
              <a:gd name="T117" fmla="*/ 195 h 219"/>
              <a:gd name="T118" fmla="*/ 68 w 262"/>
              <a:gd name="T119" fmla="*/ 195 h 219"/>
              <a:gd name="T120" fmla="*/ 61 w 262"/>
              <a:gd name="T121" fmla="*/ 179 h 219"/>
              <a:gd name="T122" fmla="*/ 61 w 262"/>
              <a:gd name="T123" fmla="*/ 104 h 219"/>
              <a:gd name="T124" fmla="*/ 87 w 262"/>
              <a:gd name="T125" fmla="*/ 10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2" h="219">
                <a:moveTo>
                  <a:pt x="7" y="219"/>
                </a:moveTo>
                <a:cubicBezTo>
                  <a:pt x="45" y="219"/>
                  <a:pt x="45" y="219"/>
                  <a:pt x="45" y="219"/>
                </a:cubicBezTo>
                <a:cubicBezTo>
                  <a:pt x="45" y="219"/>
                  <a:pt x="46" y="219"/>
                  <a:pt x="46" y="219"/>
                </a:cubicBezTo>
                <a:cubicBezTo>
                  <a:pt x="46" y="219"/>
                  <a:pt x="47" y="219"/>
                  <a:pt x="47" y="219"/>
                </a:cubicBezTo>
                <a:cubicBezTo>
                  <a:pt x="101" y="219"/>
                  <a:pt x="101" y="219"/>
                  <a:pt x="101" y="219"/>
                </a:cubicBezTo>
                <a:cubicBezTo>
                  <a:pt x="102" y="219"/>
                  <a:pt x="102" y="219"/>
                  <a:pt x="102" y="219"/>
                </a:cubicBezTo>
                <a:cubicBezTo>
                  <a:pt x="103" y="219"/>
                  <a:pt x="103" y="219"/>
                  <a:pt x="103" y="219"/>
                </a:cubicBezTo>
                <a:cubicBezTo>
                  <a:pt x="158" y="219"/>
                  <a:pt x="158" y="219"/>
                  <a:pt x="158" y="219"/>
                </a:cubicBezTo>
                <a:cubicBezTo>
                  <a:pt x="159" y="219"/>
                  <a:pt x="159" y="219"/>
                  <a:pt x="159" y="219"/>
                </a:cubicBezTo>
                <a:cubicBezTo>
                  <a:pt x="160" y="219"/>
                  <a:pt x="160" y="219"/>
                  <a:pt x="160" y="219"/>
                </a:cubicBezTo>
                <a:cubicBezTo>
                  <a:pt x="215" y="219"/>
                  <a:pt x="215" y="219"/>
                  <a:pt x="215" y="219"/>
                </a:cubicBezTo>
                <a:cubicBezTo>
                  <a:pt x="216" y="219"/>
                  <a:pt x="216" y="219"/>
                  <a:pt x="216" y="219"/>
                </a:cubicBezTo>
                <a:cubicBezTo>
                  <a:pt x="217" y="219"/>
                  <a:pt x="217" y="219"/>
                  <a:pt x="217" y="219"/>
                </a:cubicBezTo>
                <a:cubicBezTo>
                  <a:pt x="254" y="219"/>
                  <a:pt x="254" y="219"/>
                  <a:pt x="254" y="219"/>
                </a:cubicBezTo>
                <a:cubicBezTo>
                  <a:pt x="258" y="219"/>
                  <a:pt x="262" y="215"/>
                  <a:pt x="262" y="211"/>
                </a:cubicBezTo>
                <a:cubicBezTo>
                  <a:pt x="262" y="202"/>
                  <a:pt x="262" y="202"/>
                  <a:pt x="262" y="202"/>
                </a:cubicBezTo>
                <a:cubicBezTo>
                  <a:pt x="262" y="198"/>
                  <a:pt x="258" y="195"/>
                  <a:pt x="254" y="195"/>
                </a:cubicBezTo>
                <a:cubicBezTo>
                  <a:pt x="238" y="195"/>
                  <a:pt x="238" y="195"/>
                  <a:pt x="238" y="195"/>
                </a:cubicBezTo>
                <a:cubicBezTo>
                  <a:pt x="238" y="189"/>
                  <a:pt x="235" y="183"/>
                  <a:pt x="231" y="179"/>
                </a:cubicBezTo>
                <a:cubicBezTo>
                  <a:pt x="231" y="104"/>
                  <a:pt x="231" y="104"/>
                  <a:pt x="231" y="104"/>
                </a:cubicBezTo>
                <a:cubicBezTo>
                  <a:pt x="255" y="104"/>
                  <a:pt x="255" y="104"/>
                  <a:pt x="255" y="104"/>
                </a:cubicBezTo>
                <a:cubicBezTo>
                  <a:pt x="259" y="104"/>
                  <a:pt x="262" y="100"/>
                  <a:pt x="262" y="96"/>
                </a:cubicBezTo>
                <a:cubicBezTo>
                  <a:pt x="262" y="85"/>
                  <a:pt x="262" y="85"/>
                  <a:pt x="262" y="85"/>
                </a:cubicBezTo>
                <a:cubicBezTo>
                  <a:pt x="262" y="81"/>
                  <a:pt x="259" y="76"/>
                  <a:pt x="256" y="74"/>
                </a:cubicBezTo>
                <a:cubicBezTo>
                  <a:pt x="137" y="2"/>
                  <a:pt x="137" y="2"/>
                  <a:pt x="137" y="2"/>
                </a:cubicBezTo>
                <a:cubicBezTo>
                  <a:pt x="134" y="0"/>
                  <a:pt x="128" y="0"/>
                  <a:pt x="125" y="2"/>
                </a:cubicBezTo>
                <a:cubicBezTo>
                  <a:pt x="6" y="74"/>
                  <a:pt x="6" y="74"/>
                  <a:pt x="6" y="74"/>
                </a:cubicBezTo>
                <a:cubicBezTo>
                  <a:pt x="3" y="76"/>
                  <a:pt x="0" y="81"/>
                  <a:pt x="0" y="85"/>
                </a:cubicBezTo>
                <a:cubicBezTo>
                  <a:pt x="0" y="97"/>
                  <a:pt x="0" y="97"/>
                  <a:pt x="0" y="97"/>
                </a:cubicBezTo>
                <a:cubicBezTo>
                  <a:pt x="0" y="101"/>
                  <a:pt x="3" y="104"/>
                  <a:pt x="7" y="104"/>
                </a:cubicBezTo>
                <a:cubicBezTo>
                  <a:pt x="31" y="104"/>
                  <a:pt x="31" y="104"/>
                  <a:pt x="31" y="104"/>
                </a:cubicBezTo>
                <a:cubicBezTo>
                  <a:pt x="31" y="179"/>
                  <a:pt x="31" y="179"/>
                  <a:pt x="31" y="179"/>
                </a:cubicBezTo>
                <a:cubicBezTo>
                  <a:pt x="27" y="183"/>
                  <a:pt x="24" y="189"/>
                  <a:pt x="24" y="195"/>
                </a:cubicBezTo>
                <a:cubicBezTo>
                  <a:pt x="7" y="195"/>
                  <a:pt x="7" y="195"/>
                  <a:pt x="7" y="195"/>
                </a:cubicBezTo>
                <a:cubicBezTo>
                  <a:pt x="3" y="195"/>
                  <a:pt x="0" y="198"/>
                  <a:pt x="0" y="202"/>
                </a:cubicBezTo>
                <a:cubicBezTo>
                  <a:pt x="0" y="211"/>
                  <a:pt x="0" y="211"/>
                  <a:pt x="0" y="211"/>
                </a:cubicBezTo>
                <a:cubicBezTo>
                  <a:pt x="0" y="215"/>
                  <a:pt x="3" y="219"/>
                  <a:pt x="7" y="219"/>
                </a:cubicBezTo>
                <a:close/>
                <a:moveTo>
                  <a:pt x="144" y="104"/>
                </a:moveTo>
                <a:cubicBezTo>
                  <a:pt x="144" y="179"/>
                  <a:pt x="144" y="179"/>
                  <a:pt x="144" y="179"/>
                </a:cubicBezTo>
                <a:cubicBezTo>
                  <a:pt x="140" y="183"/>
                  <a:pt x="138" y="189"/>
                  <a:pt x="138" y="195"/>
                </a:cubicBezTo>
                <a:cubicBezTo>
                  <a:pt x="124" y="195"/>
                  <a:pt x="124" y="195"/>
                  <a:pt x="124" y="195"/>
                </a:cubicBezTo>
                <a:cubicBezTo>
                  <a:pt x="124" y="189"/>
                  <a:pt x="122" y="183"/>
                  <a:pt x="117" y="179"/>
                </a:cubicBezTo>
                <a:cubicBezTo>
                  <a:pt x="117" y="104"/>
                  <a:pt x="117" y="104"/>
                  <a:pt x="117" y="104"/>
                </a:cubicBezTo>
                <a:lnTo>
                  <a:pt x="144" y="104"/>
                </a:lnTo>
                <a:close/>
                <a:moveTo>
                  <a:pt x="201" y="179"/>
                </a:moveTo>
                <a:cubicBezTo>
                  <a:pt x="197" y="183"/>
                  <a:pt x="195" y="189"/>
                  <a:pt x="195" y="195"/>
                </a:cubicBezTo>
                <a:cubicBezTo>
                  <a:pt x="181" y="195"/>
                  <a:pt x="181" y="195"/>
                  <a:pt x="181" y="195"/>
                </a:cubicBezTo>
                <a:cubicBezTo>
                  <a:pt x="181" y="189"/>
                  <a:pt x="178" y="183"/>
                  <a:pt x="174" y="179"/>
                </a:cubicBezTo>
                <a:cubicBezTo>
                  <a:pt x="174" y="104"/>
                  <a:pt x="174" y="104"/>
                  <a:pt x="174" y="104"/>
                </a:cubicBezTo>
                <a:cubicBezTo>
                  <a:pt x="201" y="104"/>
                  <a:pt x="201" y="104"/>
                  <a:pt x="201" y="104"/>
                </a:cubicBezTo>
                <a:lnTo>
                  <a:pt x="201" y="179"/>
                </a:lnTo>
                <a:close/>
                <a:moveTo>
                  <a:pt x="131" y="32"/>
                </a:moveTo>
                <a:cubicBezTo>
                  <a:pt x="143" y="32"/>
                  <a:pt x="153" y="42"/>
                  <a:pt x="153" y="54"/>
                </a:cubicBezTo>
                <a:cubicBezTo>
                  <a:pt x="153" y="66"/>
                  <a:pt x="143" y="76"/>
                  <a:pt x="131" y="76"/>
                </a:cubicBezTo>
                <a:cubicBezTo>
                  <a:pt x="119" y="76"/>
                  <a:pt x="109" y="66"/>
                  <a:pt x="109" y="54"/>
                </a:cubicBezTo>
                <a:cubicBezTo>
                  <a:pt x="109" y="42"/>
                  <a:pt x="119" y="32"/>
                  <a:pt x="131" y="32"/>
                </a:cubicBezTo>
                <a:close/>
                <a:moveTo>
                  <a:pt x="87" y="104"/>
                </a:moveTo>
                <a:cubicBezTo>
                  <a:pt x="87" y="179"/>
                  <a:pt x="87" y="179"/>
                  <a:pt x="87" y="179"/>
                </a:cubicBezTo>
                <a:cubicBezTo>
                  <a:pt x="83" y="183"/>
                  <a:pt x="81" y="189"/>
                  <a:pt x="81" y="195"/>
                </a:cubicBezTo>
                <a:cubicBezTo>
                  <a:pt x="68" y="195"/>
                  <a:pt x="68" y="195"/>
                  <a:pt x="68" y="195"/>
                </a:cubicBezTo>
                <a:cubicBezTo>
                  <a:pt x="68" y="189"/>
                  <a:pt x="65" y="183"/>
                  <a:pt x="61" y="179"/>
                </a:cubicBezTo>
                <a:cubicBezTo>
                  <a:pt x="61" y="104"/>
                  <a:pt x="61" y="104"/>
                  <a:pt x="61" y="104"/>
                </a:cubicBezTo>
                <a:lnTo>
                  <a:pt x="87" y="104"/>
                </a:lnTo>
                <a:close/>
              </a:path>
            </a:pathLst>
          </a:custGeom>
          <a:solidFill>
            <a:srgbClr val="0070C0"/>
          </a:solidFill>
          <a:ln>
            <a:noFill/>
          </a:ln>
        </p:spPr>
        <p:txBody>
          <a:bodyPr vert="horz" wrap="square" lIns="68405" tIns="34203" rIns="68405" bIns="34203"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 name="TextBox 78"/>
          <p:cNvSpPr txBox="1"/>
          <p:nvPr/>
        </p:nvSpPr>
        <p:spPr>
          <a:xfrm>
            <a:off x="995451" y="2660685"/>
            <a:ext cx="1502763" cy="300072"/>
          </a:xfrm>
          <a:prstGeom prst="rect">
            <a:avLst/>
          </a:prstGeom>
          <a:noFill/>
        </p:spPr>
        <p:txBody>
          <a:bodyPr wrap="square" lIns="68571" tIns="34285" rIns="68571" bIns="34285"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文字标题</a:t>
            </a:r>
            <a:endPar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80" name="Freeform 12"/>
          <p:cNvSpPr/>
          <p:nvPr/>
        </p:nvSpPr>
        <p:spPr bwMode="auto">
          <a:xfrm>
            <a:off x="2976651" y="2225542"/>
            <a:ext cx="312915" cy="313079"/>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rgbClr val="7F7F7F">
              <a:lumMod val="75000"/>
            </a:srgbClr>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endParaRPr>
          </a:p>
        </p:txBody>
      </p:sp>
      <p:sp>
        <p:nvSpPr>
          <p:cNvPr id="81" name="TextBox 80"/>
          <p:cNvSpPr txBox="1"/>
          <p:nvPr/>
        </p:nvSpPr>
        <p:spPr>
          <a:xfrm>
            <a:off x="3683688" y="2660685"/>
            <a:ext cx="1502763" cy="300072"/>
          </a:xfrm>
          <a:prstGeom prst="rect">
            <a:avLst/>
          </a:prstGeom>
          <a:noFill/>
        </p:spPr>
        <p:txBody>
          <a:bodyPr wrap="square" lIns="68571" tIns="34285" rIns="68571" bIns="34285"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文字标题</a:t>
            </a:r>
            <a:endParaRPr kumimoji="0" lang="zh-CN" altLang="en-US" sz="15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82" name="Freeform 13"/>
          <p:cNvSpPr/>
          <p:nvPr/>
        </p:nvSpPr>
        <p:spPr bwMode="auto">
          <a:xfrm>
            <a:off x="5719851" y="2225542"/>
            <a:ext cx="312915" cy="313079"/>
          </a:xfrm>
          <a:custGeom>
            <a:avLst/>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rgbClr val="7F7F7F">
              <a:lumMod val="75000"/>
            </a:srgbClr>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F7F7F">
                  <a:lumMod val="50000"/>
                </a:srgbClr>
              </a:solidFill>
              <a:effectLst/>
              <a:uLnTx/>
              <a:uFillTx/>
            </a:endParaRPr>
          </a:p>
        </p:txBody>
      </p:sp>
      <p:sp>
        <p:nvSpPr>
          <p:cNvPr id="83" name="TextBox 84"/>
          <p:cNvSpPr txBox="1">
            <a:spLocks noChangeArrowheads="1"/>
          </p:cNvSpPr>
          <p:nvPr/>
        </p:nvSpPr>
        <p:spPr bwMode="auto">
          <a:xfrm>
            <a:off x="762794" y="3570357"/>
            <a:ext cx="2061457"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这里输入产品形式的简介，这里输入产品形式的简介</a:t>
            </a:r>
            <a:r>
              <a:rPr lang="zh-CN" altLang="en-US" sz="1100" b="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a:t>
            </a:r>
            <a:r>
              <a:rPr lang="zh-CN" altLang="en-US" sz="1100" b="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简介</a:t>
            </a:r>
            <a:endPar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TextBox 84"/>
          <p:cNvSpPr txBox="1">
            <a:spLocks noChangeArrowheads="1"/>
          </p:cNvSpPr>
          <p:nvPr/>
        </p:nvSpPr>
        <p:spPr bwMode="auto">
          <a:xfrm>
            <a:off x="3391694" y="3570357"/>
            <a:ext cx="2061457"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这里输入产品形式的简介，这里输入产品形式的简介</a:t>
            </a:r>
            <a:r>
              <a:rPr lang="zh-CN" altLang="en-US" sz="1100" b="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a:t>
            </a:r>
            <a:r>
              <a:rPr lang="zh-CN" altLang="en-US" sz="1100" b="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简介</a:t>
            </a:r>
            <a:endPar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TextBox 84"/>
          <p:cNvSpPr txBox="1">
            <a:spLocks noChangeArrowheads="1"/>
          </p:cNvSpPr>
          <p:nvPr/>
        </p:nvSpPr>
        <p:spPr bwMode="auto">
          <a:xfrm>
            <a:off x="6249194" y="3570357"/>
            <a:ext cx="2061457"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这里输入产品形式的简介，这里输入产品形式的简介</a:t>
            </a:r>
            <a:r>
              <a:rPr lang="zh-CN" altLang="en-US" sz="1100" b="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a:t>
            </a:r>
            <a:r>
              <a:rPr lang="zh-CN" altLang="en-US" sz="1100" b="0" dirty="0" smtClean="0">
                <a:solidFill>
                  <a:srgbClr val="595959"/>
                </a:solidFill>
                <a:latin typeface="微软雅黑" panose="020B0503020204020204" pitchFamily="34" charset="-122"/>
                <a:ea typeface="微软雅黑" panose="020B0503020204020204" pitchFamily="34" charset="-122"/>
                <a:sym typeface="微软雅黑" panose="020B0503020204020204" pitchFamily="34" charset="-122"/>
              </a:rPr>
              <a:t>简介</a:t>
            </a:r>
            <a:endParaRPr lang="zh-CN" altLang="en-US" sz="1100" b="0" dirty="0">
              <a:solidFill>
                <a:srgbClr val="595959"/>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animEffect transition="in" filter="fade">
                                      <p:cBhvr>
                                        <p:cTn id="9" dur="500"/>
                                        <p:tgtEl>
                                          <p:spTgt spid="5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anim calcmode="lin" valueType="num">
                                      <p:cBhvr>
                                        <p:cTn id="14" dur="500" fill="hold"/>
                                        <p:tgtEl>
                                          <p:spTgt spid="57"/>
                                        </p:tgtEl>
                                        <p:attrNameLst>
                                          <p:attrName>ppt_x</p:attrName>
                                        </p:attrNameLst>
                                      </p:cBhvr>
                                      <p:tavLst>
                                        <p:tav tm="0">
                                          <p:val>
                                            <p:strVal val="#ppt_x"/>
                                          </p:val>
                                        </p:tav>
                                        <p:tav tm="100000">
                                          <p:val>
                                            <p:strVal val="#ppt_x"/>
                                          </p:val>
                                        </p:tav>
                                      </p:tavLst>
                                    </p:anim>
                                    <p:anim calcmode="lin" valueType="num">
                                      <p:cBhvr>
                                        <p:cTn id="15" dur="500" fill="hold"/>
                                        <p:tgtEl>
                                          <p:spTgt spid="5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anim calcmode="lin" valueType="num">
                                      <p:cBhvr>
                                        <p:cTn id="20" dur="500" fill="hold"/>
                                        <p:tgtEl>
                                          <p:spTgt spid="78"/>
                                        </p:tgtEl>
                                        <p:attrNameLst>
                                          <p:attrName>ppt_x</p:attrName>
                                        </p:attrNameLst>
                                      </p:cBhvr>
                                      <p:tavLst>
                                        <p:tav tm="0">
                                          <p:val>
                                            <p:strVal val="#ppt_x"/>
                                          </p:val>
                                        </p:tav>
                                        <p:tav tm="100000">
                                          <p:val>
                                            <p:strVal val="#ppt_x"/>
                                          </p:val>
                                        </p:tav>
                                      </p:tavLst>
                                    </p:anim>
                                    <p:anim calcmode="lin" valueType="num">
                                      <p:cBhvr>
                                        <p:cTn id="21" dur="500" fill="hold"/>
                                        <p:tgtEl>
                                          <p:spTgt spid="78"/>
                                        </p:tgtEl>
                                        <p:attrNameLst>
                                          <p:attrName>ppt_y</p:attrName>
                                        </p:attrNameLst>
                                      </p:cBhvr>
                                      <p:tavLst>
                                        <p:tav tm="0">
                                          <p:val>
                                            <p:strVal val="#ppt_y+.1"/>
                                          </p:val>
                                        </p:tav>
                                        <p:tav tm="100000">
                                          <p:val>
                                            <p:strVal val="#ppt_y"/>
                                          </p:val>
                                        </p:tav>
                                      </p:tavLst>
                                    </p:anim>
                                  </p:childTnLst>
                                </p:cTn>
                              </p:par>
                              <p:par>
                                <p:cTn id="22" presetID="14" presetClass="entr" presetSubtype="1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randombar(horizontal)">
                                      <p:cBhvr>
                                        <p:cTn id="24" dur="500"/>
                                        <p:tgtEl>
                                          <p:spTgt spid="79"/>
                                        </p:tgtEl>
                                      </p:cBhvr>
                                    </p:animEffect>
                                  </p:childTnLst>
                                </p:cTn>
                              </p:par>
                            </p:childTnLst>
                          </p:cTn>
                        </p:par>
                        <p:par>
                          <p:cTn id="25" fill="hold">
                            <p:stCondLst>
                              <p:cond delay="1500"/>
                            </p:stCondLst>
                            <p:childTnLst>
                              <p:par>
                                <p:cTn id="26" presetID="31" presetClass="entr" presetSubtype="0" fill="hold" grpId="0" nodeType="afterEffect">
                                  <p:stCondLst>
                                    <p:cond delay="0"/>
                                  </p:stCondLst>
                                  <p:childTnLst>
                                    <p:set>
                                      <p:cBhvr>
                                        <p:cTn id="27" dur="1" fill="hold">
                                          <p:stCondLst>
                                            <p:cond delay="0"/>
                                          </p:stCondLst>
                                        </p:cTn>
                                        <p:tgtEl>
                                          <p:spTgt spid="80"/>
                                        </p:tgtEl>
                                        <p:attrNameLst>
                                          <p:attrName>style.visibility</p:attrName>
                                        </p:attrNameLst>
                                      </p:cBhvr>
                                      <p:to>
                                        <p:strVal val="visible"/>
                                      </p:to>
                                    </p:set>
                                    <p:anim calcmode="lin" valueType="num">
                                      <p:cBhvr>
                                        <p:cTn id="28" dur="300" fill="hold"/>
                                        <p:tgtEl>
                                          <p:spTgt spid="80"/>
                                        </p:tgtEl>
                                        <p:attrNameLst>
                                          <p:attrName>ppt_w</p:attrName>
                                        </p:attrNameLst>
                                      </p:cBhvr>
                                      <p:tavLst>
                                        <p:tav tm="0">
                                          <p:val>
                                            <p:fltVal val="0"/>
                                          </p:val>
                                        </p:tav>
                                        <p:tav tm="100000">
                                          <p:val>
                                            <p:strVal val="#ppt_w"/>
                                          </p:val>
                                        </p:tav>
                                      </p:tavLst>
                                    </p:anim>
                                    <p:anim calcmode="lin" valueType="num">
                                      <p:cBhvr>
                                        <p:cTn id="29" dur="300" fill="hold"/>
                                        <p:tgtEl>
                                          <p:spTgt spid="80"/>
                                        </p:tgtEl>
                                        <p:attrNameLst>
                                          <p:attrName>ppt_h</p:attrName>
                                        </p:attrNameLst>
                                      </p:cBhvr>
                                      <p:tavLst>
                                        <p:tav tm="0">
                                          <p:val>
                                            <p:fltVal val="0"/>
                                          </p:val>
                                        </p:tav>
                                        <p:tav tm="100000">
                                          <p:val>
                                            <p:strVal val="#ppt_h"/>
                                          </p:val>
                                        </p:tav>
                                      </p:tavLst>
                                    </p:anim>
                                    <p:anim calcmode="lin" valueType="num">
                                      <p:cBhvr>
                                        <p:cTn id="30" dur="300" fill="hold"/>
                                        <p:tgtEl>
                                          <p:spTgt spid="80"/>
                                        </p:tgtEl>
                                        <p:attrNameLst>
                                          <p:attrName>style.rotation</p:attrName>
                                        </p:attrNameLst>
                                      </p:cBhvr>
                                      <p:tavLst>
                                        <p:tav tm="0">
                                          <p:val>
                                            <p:fltVal val="90"/>
                                          </p:val>
                                        </p:tav>
                                        <p:tav tm="100000">
                                          <p:val>
                                            <p:fltVal val="0"/>
                                          </p:val>
                                        </p:tav>
                                      </p:tavLst>
                                    </p:anim>
                                    <p:animEffect transition="in" filter="fade">
                                      <p:cBhvr>
                                        <p:cTn id="31" dur="300"/>
                                        <p:tgtEl>
                                          <p:spTgt spid="80"/>
                                        </p:tgtEl>
                                      </p:cBhvr>
                                    </p:animEffect>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par>
                          <p:cTn id="38" fill="hold">
                            <p:stCondLst>
                              <p:cond delay="2500"/>
                            </p:stCondLst>
                            <p:childTnLst>
                              <p:par>
                                <p:cTn id="39" presetID="42" presetClass="entr" presetSubtype="0" fill="hold" nodeType="after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anim calcmode="lin" valueType="num">
                                      <p:cBhvr>
                                        <p:cTn id="42" dur="500" fill="hold"/>
                                        <p:tgtEl>
                                          <p:spTgt spid="59"/>
                                        </p:tgtEl>
                                        <p:attrNameLst>
                                          <p:attrName>ppt_x</p:attrName>
                                        </p:attrNameLst>
                                      </p:cBhvr>
                                      <p:tavLst>
                                        <p:tav tm="0">
                                          <p:val>
                                            <p:strVal val="#ppt_x"/>
                                          </p:val>
                                        </p:tav>
                                        <p:tav tm="100000">
                                          <p:val>
                                            <p:strVal val="#ppt_x"/>
                                          </p:val>
                                        </p:tav>
                                      </p:tavLst>
                                    </p:anim>
                                    <p:anim calcmode="lin" valueType="num">
                                      <p:cBhvr>
                                        <p:cTn id="43" dur="500" fill="hold"/>
                                        <p:tgtEl>
                                          <p:spTgt spid="59"/>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42" presetClass="entr" presetSubtype="0" fill="hold" nodeType="after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fade">
                                      <p:cBhvr>
                                        <p:cTn id="47" dur="500"/>
                                        <p:tgtEl>
                                          <p:spTgt spid="70"/>
                                        </p:tgtEl>
                                      </p:cBhvr>
                                    </p:animEffect>
                                    <p:anim calcmode="lin" valueType="num">
                                      <p:cBhvr>
                                        <p:cTn id="48" dur="500" fill="hold"/>
                                        <p:tgtEl>
                                          <p:spTgt spid="70"/>
                                        </p:tgtEl>
                                        <p:attrNameLst>
                                          <p:attrName>ppt_x</p:attrName>
                                        </p:attrNameLst>
                                      </p:cBhvr>
                                      <p:tavLst>
                                        <p:tav tm="0">
                                          <p:val>
                                            <p:strVal val="#ppt_x"/>
                                          </p:val>
                                        </p:tav>
                                        <p:tav tm="100000">
                                          <p:val>
                                            <p:strVal val="#ppt_x"/>
                                          </p:val>
                                        </p:tav>
                                      </p:tavLst>
                                    </p:anim>
                                    <p:anim calcmode="lin" valueType="num">
                                      <p:cBhvr>
                                        <p:cTn id="49" dur="500" fill="hold"/>
                                        <p:tgtEl>
                                          <p:spTgt spid="70"/>
                                        </p:tgtEl>
                                        <p:attrNameLst>
                                          <p:attrName>ppt_y</p:attrName>
                                        </p:attrNameLst>
                                      </p:cBhvr>
                                      <p:tavLst>
                                        <p:tav tm="0">
                                          <p:val>
                                            <p:strVal val="#ppt_y+.1"/>
                                          </p:val>
                                        </p:tav>
                                        <p:tav tm="100000">
                                          <p:val>
                                            <p:strVal val="#ppt_y"/>
                                          </p:val>
                                        </p:tav>
                                      </p:tavLst>
                                    </p:anim>
                                  </p:childTnLst>
                                </p:cTn>
                              </p:par>
                              <p:par>
                                <p:cTn id="50" presetID="14" presetClass="entr" presetSubtype="10" fill="hold" grpId="0"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randombar(horizontal)">
                                      <p:cBhvr>
                                        <p:cTn id="52" dur="500"/>
                                        <p:tgtEl>
                                          <p:spTgt spid="81"/>
                                        </p:tgtEl>
                                      </p:cBhvr>
                                    </p:animEffect>
                                  </p:childTnLst>
                                </p:cTn>
                              </p:par>
                            </p:childTnLst>
                          </p:cTn>
                        </p:par>
                        <p:par>
                          <p:cTn id="53" fill="hold">
                            <p:stCondLst>
                              <p:cond delay="3500"/>
                            </p:stCondLst>
                            <p:childTnLst>
                              <p:par>
                                <p:cTn id="54" presetID="31" presetClass="entr" presetSubtype="0" fill="hold" grpId="0" nodeType="afterEffect">
                                  <p:stCondLst>
                                    <p:cond delay="0"/>
                                  </p:stCondLst>
                                  <p:childTnLst>
                                    <p:set>
                                      <p:cBhvr>
                                        <p:cTn id="55" dur="1" fill="hold">
                                          <p:stCondLst>
                                            <p:cond delay="0"/>
                                          </p:stCondLst>
                                        </p:cTn>
                                        <p:tgtEl>
                                          <p:spTgt spid="82"/>
                                        </p:tgtEl>
                                        <p:attrNameLst>
                                          <p:attrName>style.visibility</p:attrName>
                                        </p:attrNameLst>
                                      </p:cBhvr>
                                      <p:to>
                                        <p:strVal val="visible"/>
                                      </p:to>
                                    </p:set>
                                    <p:anim calcmode="lin" valueType="num">
                                      <p:cBhvr>
                                        <p:cTn id="56" dur="300" fill="hold"/>
                                        <p:tgtEl>
                                          <p:spTgt spid="82"/>
                                        </p:tgtEl>
                                        <p:attrNameLst>
                                          <p:attrName>ppt_w</p:attrName>
                                        </p:attrNameLst>
                                      </p:cBhvr>
                                      <p:tavLst>
                                        <p:tav tm="0">
                                          <p:val>
                                            <p:fltVal val="0"/>
                                          </p:val>
                                        </p:tav>
                                        <p:tav tm="100000">
                                          <p:val>
                                            <p:strVal val="#ppt_w"/>
                                          </p:val>
                                        </p:tav>
                                      </p:tavLst>
                                    </p:anim>
                                    <p:anim calcmode="lin" valueType="num">
                                      <p:cBhvr>
                                        <p:cTn id="57" dur="300" fill="hold"/>
                                        <p:tgtEl>
                                          <p:spTgt spid="82"/>
                                        </p:tgtEl>
                                        <p:attrNameLst>
                                          <p:attrName>ppt_h</p:attrName>
                                        </p:attrNameLst>
                                      </p:cBhvr>
                                      <p:tavLst>
                                        <p:tav tm="0">
                                          <p:val>
                                            <p:fltVal val="0"/>
                                          </p:val>
                                        </p:tav>
                                        <p:tav tm="100000">
                                          <p:val>
                                            <p:strVal val="#ppt_h"/>
                                          </p:val>
                                        </p:tav>
                                      </p:tavLst>
                                    </p:anim>
                                    <p:anim calcmode="lin" valueType="num">
                                      <p:cBhvr>
                                        <p:cTn id="58" dur="300" fill="hold"/>
                                        <p:tgtEl>
                                          <p:spTgt spid="82"/>
                                        </p:tgtEl>
                                        <p:attrNameLst>
                                          <p:attrName>style.rotation</p:attrName>
                                        </p:attrNameLst>
                                      </p:cBhvr>
                                      <p:tavLst>
                                        <p:tav tm="0">
                                          <p:val>
                                            <p:fltVal val="90"/>
                                          </p:val>
                                        </p:tav>
                                        <p:tav tm="100000">
                                          <p:val>
                                            <p:fltVal val="0"/>
                                          </p:val>
                                        </p:tav>
                                      </p:tavLst>
                                    </p:anim>
                                    <p:animEffect transition="in" filter="fade">
                                      <p:cBhvr>
                                        <p:cTn id="59" dur="300"/>
                                        <p:tgtEl>
                                          <p:spTgt spid="82"/>
                                        </p:tgtEl>
                                      </p:cBhvr>
                                    </p:animEffect>
                                  </p:childTnLst>
                                </p:cTn>
                              </p:par>
                            </p:childTnLst>
                          </p:cTn>
                        </p:par>
                        <p:par>
                          <p:cTn id="60" fill="hold">
                            <p:stCondLst>
                              <p:cond delay="4000"/>
                            </p:stCondLst>
                            <p:childTnLst>
                              <p:par>
                                <p:cTn id="61" presetID="53" presetClass="entr" presetSubtype="16" fill="hold" nodeType="afterEffect">
                                  <p:stCondLst>
                                    <p:cond delay="0"/>
                                  </p:stCondLst>
                                  <p:childTnLst>
                                    <p:set>
                                      <p:cBhvr>
                                        <p:cTn id="62" dur="1" fill="hold">
                                          <p:stCondLst>
                                            <p:cond delay="0"/>
                                          </p:stCondLst>
                                        </p:cTn>
                                        <p:tgtEl>
                                          <p:spTgt spid="60"/>
                                        </p:tgtEl>
                                        <p:attrNameLst>
                                          <p:attrName>style.visibility</p:attrName>
                                        </p:attrNameLst>
                                      </p:cBhvr>
                                      <p:to>
                                        <p:strVal val="visible"/>
                                      </p:to>
                                    </p:set>
                                    <p:anim calcmode="lin" valueType="num">
                                      <p:cBhvr>
                                        <p:cTn id="63" dur="500" fill="hold"/>
                                        <p:tgtEl>
                                          <p:spTgt spid="60"/>
                                        </p:tgtEl>
                                        <p:attrNameLst>
                                          <p:attrName>ppt_w</p:attrName>
                                        </p:attrNameLst>
                                      </p:cBhvr>
                                      <p:tavLst>
                                        <p:tav tm="0">
                                          <p:val>
                                            <p:fltVal val="0"/>
                                          </p:val>
                                        </p:tav>
                                        <p:tav tm="100000">
                                          <p:val>
                                            <p:strVal val="#ppt_w"/>
                                          </p:val>
                                        </p:tav>
                                      </p:tavLst>
                                    </p:anim>
                                    <p:anim calcmode="lin" valueType="num">
                                      <p:cBhvr>
                                        <p:cTn id="64" dur="500" fill="hold"/>
                                        <p:tgtEl>
                                          <p:spTgt spid="60"/>
                                        </p:tgtEl>
                                        <p:attrNameLst>
                                          <p:attrName>ppt_h</p:attrName>
                                        </p:attrNameLst>
                                      </p:cBhvr>
                                      <p:tavLst>
                                        <p:tav tm="0">
                                          <p:val>
                                            <p:fltVal val="0"/>
                                          </p:val>
                                        </p:tav>
                                        <p:tav tm="100000">
                                          <p:val>
                                            <p:strVal val="#ppt_h"/>
                                          </p:val>
                                        </p:tav>
                                      </p:tavLst>
                                    </p:anim>
                                    <p:animEffect transition="in" filter="fade">
                                      <p:cBhvr>
                                        <p:cTn id="65" dur="500"/>
                                        <p:tgtEl>
                                          <p:spTgt spid="60"/>
                                        </p:tgtEl>
                                      </p:cBhvr>
                                    </p:animEffect>
                                  </p:childTnLst>
                                </p:cTn>
                              </p:par>
                            </p:childTnLst>
                          </p:cTn>
                        </p:par>
                        <p:par>
                          <p:cTn id="66" fill="hold">
                            <p:stCondLst>
                              <p:cond delay="4500"/>
                            </p:stCondLst>
                            <p:childTnLst>
                              <p:par>
                                <p:cTn id="67" presetID="42" presetClass="entr" presetSubtype="0" fill="hold" nodeType="after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500"/>
                                        <p:tgtEl>
                                          <p:spTgt spid="61"/>
                                        </p:tgtEl>
                                      </p:cBhvr>
                                    </p:animEffect>
                                    <p:anim calcmode="lin" valueType="num">
                                      <p:cBhvr>
                                        <p:cTn id="70" dur="500" fill="hold"/>
                                        <p:tgtEl>
                                          <p:spTgt spid="61"/>
                                        </p:tgtEl>
                                        <p:attrNameLst>
                                          <p:attrName>ppt_x</p:attrName>
                                        </p:attrNameLst>
                                      </p:cBhvr>
                                      <p:tavLst>
                                        <p:tav tm="0">
                                          <p:val>
                                            <p:strVal val="#ppt_x"/>
                                          </p:val>
                                        </p:tav>
                                        <p:tav tm="100000">
                                          <p:val>
                                            <p:strVal val="#ppt_x"/>
                                          </p:val>
                                        </p:tav>
                                      </p:tavLst>
                                    </p:anim>
                                    <p:anim calcmode="lin" valueType="num">
                                      <p:cBhvr>
                                        <p:cTn id="71" dur="500" fill="hold"/>
                                        <p:tgtEl>
                                          <p:spTgt spid="61"/>
                                        </p:tgtEl>
                                        <p:attrNameLst>
                                          <p:attrName>ppt_y</p:attrName>
                                        </p:attrNameLst>
                                      </p:cBhvr>
                                      <p:tavLst>
                                        <p:tav tm="0">
                                          <p:val>
                                            <p:strVal val="#ppt_y+.1"/>
                                          </p:val>
                                        </p:tav>
                                        <p:tav tm="100000">
                                          <p:val>
                                            <p:strVal val="#ppt_y"/>
                                          </p:val>
                                        </p:tav>
                                      </p:tavLst>
                                    </p:anim>
                                  </p:childTnLst>
                                </p:cTn>
                              </p:par>
                            </p:childTnLst>
                          </p:cTn>
                        </p:par>
                        <p:par>
                          <p:cTn id="72" fill="hold">
                            <p:stCondLst>
                              <p:cond delay="5000"/>
                            </p:stCondLst>
                            <p:childTnLst>
                              <p:par>
                                <p:cTn id="73" presetID="42" presetClass="entr" presetSubtype="0" fill="hold" nodeType="after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fade">
                                      <p:cBhvr>
                                        <p:cTn id="75" dur="500"/>
                                        <p:tgtEl>
                                          <p:spTgt spid="62"/>
                                        </p:tgtEl>
                                      </p:cBhvr>
                                    </p:animEffect>
                                    <p:anim calcmode="lin" valueType="num">
                                      <p:cBhvr>
                                        <p:cTn id="76" dur="500" fill="hold"/>
                                        <p:tgtEl>
                                          <p:spTgt spid="62"/>
                                        </p:tgtEl>
                                        <p:attrNameLst>
                                          <p:attrName>ppt_x</p:attrName>
                                        </p:attrNameLst>
                                      </p:cBhvr>
                                      <p:tavLst>
                                        <p:tav tm="0">
                                          <p:val>
                                            <p:strVal val="#ppt_x"/>
                                          </p:val>
                                        </p:tav>
                                        <p:tav tm="100000">
                                          <p:val>
                                            <p:strVal val="#ppt_x"/>
                                          </p:val>
                                        </p:tav>
                                      </p:tavLst>
                                    </p:anim>
                                    <p:anim calcmode="lin" valueType="num">
                                      <p:cBhvr>
                                        <p:cTn id="77" dur="500" fill="hold"/>
                                        <p:tgtEl>
                                          <p:spTgt spid="62"/>
                                        </p:tgtEl>
                                        <p:attrNameLst>
                                          <p:attrName>ppt_y</p:attrName>
                                        </p:attrNameLst>
                                      </p:cBhvr>
                                      <p:tavLst>
                                        <p:tav tm="0">
                                          <p:val>
                                            <p:strVal val="#ppt_y+.1"/>
                                          </p:val>
                                        </p:tav>
                                        <p:tav tm="100000">
                                          <p:val>
                                            <p:strVal val="#ppt_y"/>
                                          </p:val>
                                        </p:tav>
                                      </p:tavLst>
                                    </p:anim>
                                  </p:childTnLst>
                                </p:cTn>
                              </p:par>
                              <p:par>
                                <p:cTn id="78" presetID="14" presetClass="entr" presetSubtype="10" fill="hold" grpId="0" nodeType="with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randombar(horizontal)">
                                      <p:cBhvr>
                                        <p:cTn id="80" dur="500"/>
                                        <p:tgtEl>
                                          <p:spTgt spid="69"/>
                                        </p:tgtEl>
                                      </p:cBhvr>
                                    </p:animEffect>
                                  </p:childTnLst>
                                </p:cTn>
                              </p:par>
                            </p:childTnLst>
                          </p:cTn>
                        </p:par>
                        <p:par>
                          <p:cTn id="81" fill="hold">
                            <p:stCondLst>
                              <p:cond delay="5500"/>
                            </p:stCondLst>
                            <p:childTnLst>
                              <p:par>
                                <p:cTn id="82" presetID="22" presetClass="entr" presetSubtype="1" fill="hold" nodeType="afterEffect">
                                  <p:stCondLst>
                                    <p:cond delay="0"/>
                                  </p:stCondLst>
                                  <p:childTnLst>
                                    <p:set>
                                      <p:cBhvr>
                                        <p:cTn id="83" dur="1" fill="hold">
                                          <p:stCondLst>
                                            <p:cond delay="0"/>
                                          </p:stCondLst>
                                        </p:cTn>
                                        <p:tgtEl>
                                          <p:spTgt spid="83">
                                            <p:txEl>
                                              <p:pRg st="0" end="0"/>
                                            </p:txEl>
                                          </p:spTgt>
                                        </p:tgtEl>
                                        <p:attrNameLst>
                                          <p:attrName>style.visibility</p:attrName>
                                        </p:attrNameLst>
                                      </p:cBhvr>
                                      <p:to>
                                        <p:strVal val="visible"/>
                                      </p:to>
                                    </p:set>
                                    <p:animEffect transition="in" filter="wipe(up)">
                                      <p:cBhvr>
                                        <p:cTn id="84" dur="500"/>
                                        <p:tgtEl>
                                          <p:spTgt spid="83">
                                            <p:txEl>
                                              <p:pRg st="0" end="0"/>
                                            </p:txEl>
                                          </p:spTgt>
                                        </p:tgtEl>
                                      </p:cBhvr>
                                    </p:animEffect>
                                  </p:childTnLst>
                                </p:cTn>
                              </p:par>
                              <p:par>
                                <p:cTn id="85" presetID="22" presetClass="entr" presetSubtype="1" fill="hold" nodeType="withEffect">
                                  <p:stCondLst>
                                    <p:cond delay="0"/>
                                  </p:stCondLst>
                                  <p:childTnLst>
                                    <p:set>
                                      <p:cBhvr>
                                        <p:cTn id="86" dur="1" fill="hold">
                                          <p:stCondLst>
                                            <p:cond delay="0"/>
                                          </p:stCondLst>
                                        </p:cTn>
                                        <p:tgtEl>
                                          <p:spTgt spid="84">
                                            <p:txEl>
                                              <p:pRg st="0" end="0"/>
                                            </p:txEl>
                                          </p:spTgt>
                                        </p:tgtEl>
                                        <p:attrNameLst>
                                          <p:attrName>style.visibility</p:attrName>
                                        </p:attrNameLst>
                                      </p:cBhvr>
                                      <p:to>
                                        <p:strVal val="visible"/>
                                      </p:to>
                                    </p:set>
                                    <p:animEffect transition="in" filter="wipe(up)">
                                      <p:cBhvr>
                                        <p:cTn id="87" dur="500"/>
                                        <p:tgtEl>
                                          <p:spTgt spid="84">
                                            <p:txEl>
                                              <p:pRg st="0" end="0"/>
                                            </p:txEl>
                                          </p:spTgt>
                                        </p:tgtEl>
                                      </p:cBhvr>
                                    </p:animEffect>
                                  </p:childTnLst>
                                </p:cTn>
                              </p:par>
                              <p:par>
                                <p:cTn id="88" presetID="22" presetClass="entr" presetSubtype="1" fill="hold" nodeType="withEffect">
                                  <p:stCondLst>
                                    <p:cond delay="0"/>
                                  </p:stCondLst>
                                  <p:childTnLst>
                                    <p:set>
                                      <p:cBhvr>
                                        <p:cTn id="89" dur="1" fill="hold">
                                          <p:stCondLst>
                                            <p:cond delay="0"/>
                                          </p:stCondLst>
                                        </p:cTn>
                                        <p:tgtEl>
                                          <p:spTgt spid="85">
                                            <p:txEl>
                                              <p:pRg st="0" end="0"/>
                                            </p:txEl>
                                          </p:spTgt>
                                        </p:tgtEl>
                                        <p:attrNameLst>
                                          <p:attrName>style.visibility</p:attrName>
                                        </p:attrNameLst>
                                      </p:cBhvr>
                                      <p:to>
                                        <p:strVal val="visible"/>
                                      </p:to>
                                    </p:set>
                                    <p:animEffect transition="in" filter="wipe(up)">
                                      <p:cBhvr>
                                        <p:cTn id="90" dur="500"/>
                                        <p:tgtEl>
                                          <p:spTgt spid="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8" grpId="0" animBg="1"/>
      <p:bldP spid="79" grpId="0"/>
      <p:bldP spid="80" grpId="0" animBg="1"/>
      <p:bldP spid="81" grpId="0"/>
      <p:bldP spid="8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11114" y="196280"/>
            <a:ext cx="1985164" cy="551522"/>
            <a:chOff x="411114" y="251298"/>
            <a:chExt cx="1985164" cy="551522"/>
          </a:xfrm>
        </p:grpSpPr>
        <p:sp>
          <p:nvSpPr>
            <p:cNvPr id="20" name="矩形 3"/>
            <p:cNvSpPr>
              <a:spLocks noChangeArrowheads="1"/>
            </p:cNvSpPr>
            <p:nvPr/>
          </p:nvSpPr>
          <p:spPr bwMode="auto">
            <a:xfrm>
              <a:off x="411114" y="251298"/>
              <a:ext cx="1985164"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详细工作计划方案</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1" name="组合 20"/>
            <p:cNvGrpSpPr/>
            <p:nvPr/>
          </p:nvGrpSpPr>
          <p:grpSpPr>
            <a:xfrm>
              <a:off x="520640" y="556320"/>
              <a:ext cx="1766054" cy="246500"/>
              <a:chOff x="562081" y="466763"/>
              <a:chExt cx="1766054" cy="246500"/>
            </a:xfrm>
          </p:grpSpPr>
          <p:sp>
            <p:nvSpPr>
              <p:cNvPr id="22"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23" name="组合 22"/>
              <p:cNvGrpSpPr/>
              <p:nvPr/>
            </p:nvGrpSpPr>
            <p:grpSpPr>
              <a:xfrm>
                <a:off x="931046" y="667544"/>
                <a:ext cx="1028125" cy="45719"/>
                <a:chOff x="688893" y="2574256"/>
                <a:chExt cx="7739508" cy="81111"/>
              </a:xfrm>
            </p:grpSpPr>
            <p:sp>
              <p:nvSpPr>
                <p:cNvPr id="24"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5"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9"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pic>
        <p:nvPicPr>
          <p:cNvPr id="42"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43" name="直接连接符 42"/>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44" name="文本框 31"/>
          <p:cNvSpPr>
            <a:spLocks noChangeArrowheads="1"/>
          </p:cNvSpPr>
          <p:nvPr/>
        </p:nvSpPr>
        <p:spPr bwMode="auto">
          <a:xfrm>
            <a:off x="6110818" y="261878"/>
            <a:ext cx="249442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DETAILED WORK PLAN</a:t>
            </a:r>
            <a:endParaRPr lang="zh-CN" altLang="en-US" sz="1600" kern="0" dirty="0">
              <a:solidFill>
                <a:srgbClr val="2F5879"/>
              </a:solidFill>
              <a:latin typeface="Impact" panose="020B0806030902050204" pitchFamily="34" charset="0"/>
            </a:endParaRPr>
          </a:p>
        </p:txBody>
      </p:sp>
      <p:sp>
        <p:nvSpPr>
          <p:cNvPr id="45"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sp>
        <p:nvSpPr>
          <p:cNvPr id="62" name="椭圆 61"/>
          <p:cNvSpPr/>
          <p:nvPr/>
        </p:nvSpPr>
        <p:spPr>
          <a:xfrm>
            <a:off x="781349" y="1087438"/>
            <a:ext cx="936015" cy="936015"/>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w="28575"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63" name="TextBox 62"/>
          <p:cNvSpPr txBox="1"/>
          <p:nvPr/>
        </p:nvSpPr>
        <p:spPr>
          <a:xfrm>
            <a:off x="1905794" y="1127211"/>
            <a:ext cx="1728789" cy="530933"/>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方案</a:t>
            </a:r>
            <a:r>
              <a:rPr kumimoji="0" lang="en-US" altLang="zh-CN"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01</a:t>
            </a:r>
            <a:endParaRPr kumimoji="0" lang="zh-CN" altLang="en-US" sz="2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64" name="TextBox 63"/>
          <p:cNvSpPr txBox="1"/>
          <p:nvPr/>
        </p:nvSpPr>
        <p:spPr>
          <a:xfrm>
            <a:off x="3006178" y="1048544"/>
            <a:ext cx="4919416" cy="789465"/>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后</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grpSp>
        <p:nvGrpSpPr>
          <p:cNvPr id="65" name="组合 64"/>
          <p:cNvGrpSpPr/>
          <p:nvPr/>
        </p:nvGrpSpPr>
        <p:grpSpPr>
          <a:xfrm>
            <a:off x="1694504" y="1990914"/>
            <a:ext cx="922146" cy="922146"/>
            <a:chOff x="304800" y="673100"/>
            <a:chExt cx="4000500" cy="4000500"/>
          </a:xfrm>
          <a:effectLst>
            <a:outerShdw blurRad="444500" dist="254000" dir="8100000" algn="tr" rotWithShape="0">
              <a:prstClr val="black">
                <a:alpha val="50000"/>
              </a:prstClr>
            </a:outerShdw>
          </a:effectLst>
        </p:grpSpPr>
        <p:sp>
          <p:nvSpPr>
            <p:cNvPr id="66" name="同心圆 65"/>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67" name="椭圆 66"/>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68" name="TextBox 67"/>
          <p:cNvSpPr txBox="1"/>
          <p:nvPr/>
        </p:nvSpPr>
        <p:spPr>
          <a:xfrm>
            <a:off x="2820194" y="2041611"/>
            <a:ext cx="1728789" cy="476559"/>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方案</a:t>
            </a:r>
            <a:r>
              <a:rPr kumimoji="0" lang="en-US" altLang="zh-CN"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02</a:t>
            </a:r>
            <a:endParaRPr kumimoji="0" lang="zh-CN" altLang="en-US" sz="2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69" name="TextBox 68"/>
          <p:cNvSpPr txBox="1"/>
          <p:nvPr/>
        </p:nvSpPr>
        <p:spPr>
          <a:xfrm>
            <a:off x="3920578" y="1962944"/>
            <a:ext cx="4233616" cy="789465"/>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a:t>
            </a: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后</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
        <p:nvSpPr>
          <p:cNvPr id="70" name="椭圆 69"/>
          <p:cNvSpPr/>
          <p:nvPr/>
        </p:nvSpPr>
        <p:spPr>
          <a:xfrm>
            <a:off x="2573663" y="2880521"/>
            <a:ext cx="936015" cy="936015"/>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28575" cap="flat" cmpd="sng" algn="ctr">
            <a:noFill/>
            <a:prstDash val="solid"/>
          </a:ln>
          <a:effectLst>
            <a:outerShdw blurRad="444500" dist="254000" dir="8100000" algn="tr" rotWithShape="0">
              <a:prstClr val="black">
                <a:alpha val="5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71" name="TextBox 70"/>
          <p:cNvSpPr txBox="1"/>
          <p:nvPr/>
        </p:nvSpPr>
        <p:spPr>
          <a:xfrm>
            <a:off x="3734594" y="3004746"/>
            <a:ext cx="1728789" cy="476559"/>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方案</a:t>
            </a:r>
            <a:r>
              <a:rPr kumimoji="0" lang="en-US" altLang="zh-CN"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03</a:t>
            </a:r>
            <a:endParaRPr kumimoji="0" lang="zh-CN" altLang="en-US" sz="2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72" name="TextBox 71"/>
          <p:cNvSpPr txBox="1"/>
          <p:nvPr/>
        </p:nvSpPr>
        <p:spPr>
          <a:xfrm>
            <a:off x="4834978" y="2926079"/>
            <a:ext cx="3624016" cy="789465"/>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grpSp>
        <p:nvGrpSpPr>
          <p:cNvPr id="73" name="组合 72"/>
          <p:cNvGrpSpPr/>
          <p:nvPr/>
        </p:nvGrpSpPr>
        <p:grpSpPr>
          <a:xfrm>
            <a:off x="3498248" y="3783998"/>
            <a:ext cx="922146" cy="922146"/>
            <a:chOff x="304800" y="673100"/>
            <a:chExt cx="4000500" cy="4000500"/>
          </a:xfrm>
          <a:effectLst>
            <a:outerShdw blurRad="444500" dist="254000" dir="8100000" algn="tr" rotWithShape="0">
              <a:prstClr val="black">
                <a:alpha val="50000"/>
              </a:prstClr>
            </a:outerShdw>
          </a:effectLst>
        </p:grpSpPr>
        <p:sp>
          <p:nvSpPr>
            <p:cNvPr id="74" name="同心圆 7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Palatino Linotype" panose="02040502050505030304"/>
                <a:ea typeface="宋体" panose="02010600030101010101" pitchFamily="2" charset="-122"/>
                <a:cs typeface="+mn-cs"/>
              </a:endParaRPr>
            </a:p>
          </p:txBody>
        </p:sp>
        <p:sp>
          <p:nvSpPr>
            <p:cNvPr id="75" name="椭圆 7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76" name="TextBox 75"/>
          <p:cNvSpPr txBox="1"/>
          <p:nvPr/>
        </p:nvSpPr>
        <p:spPr>
          <a:xfrm>
            <a:off x="4572794" y="3946611"/>
            <a:ext cx="1728789" cy="476559"/>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50000"/>
              </a:lnSpc>
              <a:spcBef>
                <a:spcPts val="0"/>
              </a:spcBef>
              <a:spcAft>
                <a:spcPts val="0"/>
              </a:spcAft>
              <a:buClrTx/>
              <a:buSzTx/>
              <a:buFontTx/>
              <a:buNone/>
              <a:defRPr/>
            </a:pPr>
            <a:r>
              <a:rPr kumimoji="0" lang="zh-CN" altLang="en-US"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方案</a:t>
            </a:r>
            <a:r>
              <a:rPr kumimoji="0" lang="en-US" altLang="zh-CN" sz="20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rPr>
              <a:t>04</a:t>
            </a:r>
            <a:endParaRPr kumimoji="0" lang="zh-CN" altLang="en-US" sz="20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cs typeface="华文黑体" pitchFamily="2" charset="-122"/>
            </a:endParaRPr>
          </a:p>
        </p:txBody>
      </p:sp>
      <p:sp>
        <p:nvSpPr>
          <p:cNvPr id="77" name="TextBox 76"/>
          <p:cNvSpPr txBox="1"/>
          <p:nvPr/>
        </p:nvSpPr>
        <p:spPr>
          <a:xfrm>
            <a:off x="5673178" y="3867944"/>
            <a:ext cx="2785816" cy="789465"/>
          </a:xfrm>
          <a:prstGeom prst="rect">
            <a:avLst/>
          </a:prstGeom>
          <a:noFill/>
        </p:spPr>
        <p:txBody>
          <a:bodyPr wrap="square" lIns="68598" tIns="34299" rIns="68598" bIns="34299" rtlCol="0">
            <a:spAutoFit/>
          </a:bodyPr>
          <a:lstStyle/>
          <a:p>
            <a:pPr marL="0" marR="0" lvl="0" indent="0" algn="l" defTabSz="914400" eaLnBrk="1" fontAlgn="auto" latinLnBrk="0" hangingPunct="1">
              <a:lnSpc>
                <a:spcPct val="130000"/>
              </a:lnSpc>
              <a:spcBef>
                <a:spcPts val="0"/>
              </a:spcBef>
              <a:spcAft>
                <a:spcPts val="0"/>
              </a:spcAft>
              <a:buClrTx/>
              <a:buSzTx/>
              <a:buFontTx/>
              <a:buNone/>
              <a:defRPr/>
            </a:pPr>
            <a:r>
              <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kumimoji="0" lang="zh-CN" altLang="en-US" sz="1200" b="0" i="0" u="none" strike="noStrike" kern="0" cap="none" spc="0" normalizeH="0" baseline="0" noProof="0" dirty="0" smtClean="0">
                <a:ln>
                  <a:noFill/>
                </a:ln>
                <a:solidFill>
                  <a:srgbClr val="7F7F7F">
                    <a:lumMod val="50000"/>
                  </a:srgbClr>
                </a:solidFill>
                <a:effectLst/>
                <a:uLnTx/>
                <a:uFillTx/>
                <a:latin typeface="微软雅黑" panose="020B0503020204020204" pitchFamily="34" charset="-122"/>
                <a:ea typeface="微软雅黑" panose="020B0503020204020204" pitchFamily="34" charset="-122"/>
              </a:rPr>
              <a:t>。您的内容打在这里</a:t>
            </a:r>
            <a:endParaRPr kumimoji="0" lang="zh-CN" altLang="en-US" sz="1200" b="0" i="0" u="none" strike="noStrike" kern="0" cap="none" spc="0" normalizeH="0" baseline="0" noProof="0" dirty="0">
              <a:ln>
                <a:noFill/>
              </a:ln>
              <a:solidFill>
                <a:srgbClr val="7F7F7F">
                  <a:lumMod val="50000"/>
                </a:srgb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3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3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300"/>
                                            <p:tgtEl>
                                              <p:spTgt spid="63"/>
                                            </p:tgtEl>
                                            <p:attrNameLst>
                                              <p:attrName>ppt_x</p:attrName>
                                            </p:attrNameLst>
                                          </p:cBhvr>
                                          <p:tavLst>
                                            <p:tav tm="0">
                                              <p:val>
                                                <p:strVal val="#ppt_x+#ppt_w*1.125000"/>
                                              </p:val>
                                            </p:tav>
                                            <p:tav tm="100000">
                                              <p:val>
                                                <p:strVal val="#ppt_x"/>
                                              </p:val>
                                            </p:tav>
                                          </p:tavLst>
                                        </p:anim>
                                        <p:animEffect transition="in" filter="wipe(left)">
                                          <p:cBhvr>
                                            <p:cTn id="13" dur="300"/>
                                            <p:tgtEl>
                                              <p:spTgt spid="6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up)">
                                          <p:cBhvr>
                                            <p:cTn id="17" dur="300"/>
                                            <p:tgtEl>
                                              <p:spTgt spid="64"/>
                                            </p:tgtEl>
                                          </p:cBhvr>
                                        </p:animEffect>
                                      </p:childTnLst>
                                    </p:cTn>
                                  </p:par>
                                </p:childTnLst>
                              </p:cTn>
                            </p:par>
                            <p:par>
                              <p:cTn id="18" fill="hold">
                                <p:stCondLst>
                                  <p:cond delay="1500"/>
                                </p:stCondLst>
                                <p:childTnLst>
                                  <p:par>
                                    <p:cTn id="19" presetID="2" presetClass="entr" presetSubtype="1" fill="hold" nodeType="afterEffect" p14:presetBounceEnd="66000">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14:bounceEnd="66000">
                                          <p:cBhvr additive="base">
                                            <p:cTn id="21" dur="3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22" dur="300" fill="hold"/>
                                            <p:tgtEl>
                                              <p:spTgt spid="65"/>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12" presetClass="entr" presetSubtype="2" fill="hold" grpId="0" nodeType="afterEffect">
                                      <p:stCondLst>
                                        <p:cond delay="0"/>
                                      </p:stCondLst>
                                      <p:childTnLst>
                                        <p:set>
                                          <p:cBhvr>
                                            <p:cTn id="25" dur="1" fill="hold">
                                              <p:stCondLst>
                                                <p:cond delay="0"/>
                                              </p:stCondLst>
                                            </p:cTn>
                                            <p:tgtEl>
                                              <p:spTgt spid="68"/>
                                            </p:tgtEl>
                                            <p:attrNameLst>
                                              <p:attrName>style.visibility</p:attrName>
                                            </p:attrNameLst>
                                          </p:cBhvr>
                                          <p:to>
                                            <p:strVal val="visible"/>
                                          </p:to>
                                        </p:set>
                                        <p:anim calcmode="lin" valueType="num">
                                          <p:cBhvr additive="base">
                                            <p:cTn id="26" dur="300"/>
                                            <p:tgtEl>
                                              <p:spTgt spid="68"/>
                                            </p:tgtEl>
                                            <p:attrNameLst>
                                              <p:attrName>ppt_x</p:attrName>
                                            </p:attrNameLst>
                                          </p:cBhvr>
                                          <p:tavLst>
                                            <p:tav tm="0">
                                              <p:val>
                                                <p:strVal val="#ppt_x+#ppt_w*1.125000"/>
                                              </p:val>
                                            </p:tav>
                                            <p:tav tm="100000">
                                              <p:val>
                                                <p:strVal val="#ppt_x"/>
                                              </p:val>
                                            </p:tav>
                                          </p:tavLst>
                                        </p:anim>
                                        <p:animEffect transition="in" filter="wipe(left)">
                                          <p:cBhvr>
                                            <p:cTn id="27" dur="300"/>
                                            <p:tgtEl>
                                              <p:spTgt spid="68"/>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wipe(up)">
                                          <p:cBhvr>
                                            <p:cTn id="31" dur="300"/>
                                            <p:tgtEl>
                                              <p:spTgt spid="69"/>
                                            </p:tgtEl>
                                          </p:cBhvr>
                                        </p:animEffect>
                                      </p:childTnLst>
                                    </p:cTn>
                                  </p:par>
                                </p:childTnLst>
                              </p:cTn>
                            </p:par>
                            <p:par>
                              <p:cTn id="32" fill="hold">
                                <p:stCondLst>
                                  <p:cond delay="3000"/>
                                </p:stCondLst>
                                <p:childTnLst>
                                  <p:par>
                                    <p:cTn id="33" presetID="2" presetClass="entr" presetSubtype="4" fill="hold" grpId="0" nodeType="afterEffect" p14:presetBounceEnd="66000">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14:bounceEnd="66000">
                                          <p:cBhvr additive="base">
                                            <p:cTn id="35" dur="300" fill="hold"/>
                                            <p:tgtEl>
                                              <p:spTgt spid="70"/>
                                            </p:tgtEl>
                                            <p:attrNameLst>
                                              <p:attrName>ppt_x</p:attrName>
                                            </p:attrNameLst>
                                          </p:cBhvr>
                                          <p:tavLst>
                                            <p:tav tm="0">
                                              <p:val>
                                                <p:strVal val="#ppt_x"/>
                                              </p:val>
                                            </p:tav>
                                            <p:tav tm="100000">
                                              <p:val>
                                                <p:strVal val="#ppt_x"/>
                                              </p:val>
                                            </p:tav>
                                          </p:tavLst>
                                        </p:anim>
                                        <p:anim calcmode="lin" valueType="num" p14:bounceEnd="66000">
                                          <p:cBhvr additive="base">
                                            <p:cTn id="36" dur="300" fill="hold"/>
                                            <p:tgtEl>
                                              <p:spTgt spid="70"/>
                                            </p:tgtEl>
                                            <p:attrNameLst>
                                              <p:attrName>ppt_y</p:attrName>
                                            </p:attrNameLst>
                                          </p:cBhvr>
                                          <p:tavLst>
                                            <p:tav tm="0">
                                              <p:val>
                                                <p:strVal val="1+#ppt_h/2"/>
                                              </p:val>
                                            </p:tav>
                                            <p:tav tm="100000">
                                              <p:val>
                                                <p:strVal val="#ppt_y"/>
                                              </p:val>
                                            </p:tav>
                                          </p:tavLst>
                                        </p:anim>
                                      </p:childTnLst>
                                    </p:cTn>
                                  </p:par>
                                </p:childTnLst>
                              </p:cTn>
                            </p:par>
                            <p:par>
                              <p:cTn id="37" fill="hold">
                                <p:stCondLst>
                                  <p:cond delay="3500"/>
                                </p:stCondLst>
                                <p:childTnLst>
                                  <p:par>
                                    <p:cTn id="38" presetID="12" presetClass="entr" presetSubtype="2" fill="hold" grpId="0" nodeType="afterEffect">
                                      <p:stCondLst>
                                        <p:cond delay="0"/>
                                      </p:stCondLst>
                                      <p:childTnLst>
                                        <p:set>
                                          <p:cBhvr>
                                            <p:cTn id="39" dur="1" fill="hold">
                                              <p:stCondLst>
                                                <p:cond delay="0"/>
                                              </p:stCondLst>
                                            </p:cTn>
                                            <p:tgtEl>
                                              <p:spTgt spid="71"/>
                                            </p:tgtEl>
                                            <p:attrNameLst>
                                              <p:attrName>style.visibility</p:attrName>
                                            </p:attrNameLst>
                                          </p:cBhvr>
                                          <p:to>
                                            <p:strVal val="visible"/>
                                          </p:to>
                                        </p:set>
                                        <p:anim calcmode="lin" valueType="num">
                                          <p:cBhvr additive="base">
                                            <p:cTn id="40" dur="300"/>
                                            <p:tgtEl>
                                              <p:spTgt spid="71"/>
                                            </p:tgtEl>
                                            <p:attrNameLst>
                                              <p:attrName>ppt_x</p:attrName>
                                            </p:attrNameLst>
                                          </p:cBhvr>
                                          <p:tavLst>
                                            <p:tav tm="0">
                                              <p:val>
                                                <p:strVal val="#ppt_x+#ppt_w*1.125000"/>
                                              </p:val>
                                            </p:tav>
                                            <p:tav tm="100000">
                                              <p:val>
                                                <p:strVal val="#ppt_x"/>
                                              </p:val>
                                            </p:tav>
                                          </p:tavLst>
                                        </p:anim>
                                        <p:animEffect transition="in" filter="wipe(left)">
                                          <p:cBhvr>
                                            <p:cTn id="41" dur="300"/>
                                            <p:tgtEl>
                                              <p:spTgt spid="71"/>
                                            </p:tgtEl>
                                          </p:cBhvr>
                                        </p:animEffect>
                                      </p:childTnLst>
                                    </p:cTn>
                                  </p:par>
                                </p:childTnLst>
                              </p:cTn>
                            </p:par>
                            <p:par>
                              <p:cTn id="42" fill="hold">
                                <p:stCondLst>
                                  <p:cond delay="4000"/>
                                </p:stCondLst>
                                <p:childTnLst>
                                  <p:par>
                                    <p:cTn id="43" presetID="22" presetClass="entr" presetSubtype="1" fill="hold" grpId="0" nodeType="after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wipe(up)">
                                          <p:cBhvr>
                                            <p:cTn id="45" dur="300"/>
                                            <p:tgtEl>
                                              <p:spTgt spid="72"/>
                                            </p:tgtEl>
                                          </p:cBhvr>
                                        </p:animEffect>
                                      </p:childTnLst>
                                    </p:cTn>
                                  </p:par>
                                </p:childTnLst>
                              </p:cTn>
                            </p:par>
                            <p:par>
                              <p:cTn id="46" fill="hold">
                                <p:stCondLst>
                                  <p:cond delay="4500"/>
                                </p:stCondLst>
                                <p:childTnLst>
                                  <p:par>
                                    <p:cTn id="47" presetID="2" presetClass="entr" presetSubtype="1" fill="hold" nodeType="afterEffect" p14:presetBounceEnd="66000">
                                      <p:stCondLst>
                                        <p:cond delay="0"/>
                                      </p:stCondLst>
                                      <p:childTnLst>
                                        <p:set>
                                          <p:cBhvr>
                                            <p:cTn id="48" dur="1" fill="hold">
                                              <p:stCondLst>
                                                <p:cond delay="0"/>
                                              </p:stCondLst>
                                            </p:cTn>
                                            <p:tgtEl>
                                              <p:spTgt spid="73"/>
                                            </p:tgtEl>
                                            <p:attrNameLst>
                                              <p:attrName>style.visibility</p:attrName>
                                            </p:attrNameLst>
                                          </p:cBhvr>
                                          <p:to>
                                            <p:strVal val="visible"/>
                                          </p:to>
                                        </p:set>
                                        <p:anim calcmode="lin" valueType="num" p14:bounceEnd="66000">
                                          <p:cBhvr additive="base">
                                            <p:cTn id="49" dur="300" fill="hold"/>
                                            <p:tgtEl>
                                              <p:spTgt spid="73"/>
                                            </p:tgtEl>
                                            <p:attrNameLst>
                                              <p:attrName>ppt_x</p:attrName>
                                            </p:attrNameLst>
                                          </p:cBhvr>
                                          <p:tavLst>
                                            <p:tav tm="0">
                                              <p:val>
                                                <p:strVal val="#ppt_x"/>
                                              </p:val>
                                            </p:tav>
                                            <p:tav tm="100000">
                                              <p:val>
                                                <p:strVal val="#ppt_x"/>
                                              </p:val>
                                            </p:tav>
                                          </p:tavLst>
                                        </p:anim>
                                        <p:anim calcmode="lin" valueType="num" p14:bounceEnd="66000">
                                          <p:cBhvr additive="base">
                                            <p:cTn id="50" dur="300" fill="hold"/>
                                            <p:tgtEl>
                                              <p:spTgt spid="73"/>
                                            </p:tgtEl>
                                            <p:attrNameLst>
                                              <p:attrName>ppt_y</p:attrName>
                                            </p:attrNameLst>
                                          </p:cBhvr>
                                          <p:tavLst>
                                            <p:tav tm="0">
                                              <p:val>
                                                <p:strVal val="0-#ppt_h/2"/>
                                              </p:val>
                                            </p:tav>
                                            <p:tav tm="100000">
                                              <p:val>
                                                <p:strVal val="#ppt_y"/>
                                              </p:val>
                                            </p:tav>
                                          </p:tavLst>
                                        </p:anim>
                                      </p:childTnLst>
                                    </p:cTn>
                                  </p:par>
                                </p:childTnLst>
                              </p:cTn>
                            </p:par>
                            <p:par>
                              <p:cTn id="51" fill="hold">
                                <p:stCondLst>
                                  <p:cond delay="5000"/>
                                </p:stCondLst>
                                <p:childTnLst>
                                  <p:par>
                                    <p:cTn id="52" presetID="12" presetClass="entr" presetSubtype="2" fill="hold" grpId="0" nodeType="afterEffect">
                                      <p:stCondLst>
                                        <p:cond delay="0"/>
                                      </p:stCondLst>
                                      <p:childTnLst>
                                        <p:set>
                                          <p:cBhvr>
                                            <p:cTn id="53" dur="1" fill="hold">
                                              <p:stCondLst>
                                                <p:cond delay="0"/>
                                              </p:stCondLst>
                                            </p:cTn>
                                            <p:tgtEl>
                                              <p:spTgt spid="76"/>
                                            </p:tgtEl>
                                            <p:attrNameLst>
                                              <p:attrName>style.visibility</p:attrName>
                                            </p:attrNameLst>
                                          </p:cBhvr>
                                          <p:to>
                                            <p:strVal val="visible"/>
                                          </p:to>
                                        </p:set>
                                        <p:anim calcmode="lin" valueType="num">
                                          <p:cBhvr additive="base">
                                            <p:cTn id="54" dur="300"/>
                                            <p:tgtEl>
                                              <p:spTgt spid="76"/>
                                            </p:tgtEl>
                                            <p:attrNameLst>
                                              <p:attrName>ppt_x</p:attrName>
                                            </p:attrNameLst>
                                          </p:cBhvr>
                                          <p:tavLst>
                                            <p:tav tm="0">
                                              <p:val>
                                                <p:strVal val="#ppt_x+#ppt_w*1.125000"/>
                                              </p:val>
                                            </p:tav>
                                            <p:tav tm="100000">
                                              <p:val>
                                                <p:strVal val="#ppt_x"/>
                                              </p:val>
                                            </p:tav>
                                          </p:tavLst>
                                        </p:anim>
                                        <p:animEffect transition="in" filter="wipe(left)">
                                          <p:cBhvr>
                                            <p:cTn id="55" dur="300"/>
                                            <p:tgtEl>
                                              <p:spTgt spid="76"/>
                                            </p:tgtEl>
                                          </p:cBhvr>
                                        </p:animEffect>
                                      </p:childTnLst>
                                    </p:cTn>
                                  </p:par>
                                </p:childTnLst>
                              </p:cTn>
                            </p:par>
                            <p:par>
                              <p:cTn id="56" fill="hold">
                                <p:stCondLst>
                                  <p:cond delay="5500"/>
                                </p:stCondLst>
                                <p:childTnLst>
                                  <p:par>
                                    <p:cTn id="57" presetID="22" presetClass="entr" presetSubtype="1" fill="hold" grpId="0" nodeType="after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wipe(up)">
                                          <p:cBhvr>
                                            <p:cTn id="59" dur="3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P spid="68" grpId="0"/>
          <p:bldP spid="69" grpId="0"/>
          <p:bldP spid="70" grpId="0" animBg="1"/>
          <p:bldP spid="71" grpId="0"/>
          <p:bldP spid="72" grpId="0"/>
          <p:bldP spid="76" grpId="0"/>
          <p:bldP spid="7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300" fill="hold"/>
                                            <p:tgtEl>
                                              <p:spTgt spid="62"/>
                                            </p:tgtEl>
                                            <p:attrNameLst>
                                              <p:attrName>ppt_x</p:attrName>
                                            </p:attrNameLst>
                                          </p:cBhvr>
                                          <p:tavLst>
                                            <p:tav tm="0">
                                              <p:val>
                                                <p:strVal val="#ppt_x"/>
                                              </p:val>
                                            </p:tav>
                                            <p:tav tm="100000">
                                              <p:val>
                                                <p:strVal val="#ppt_x"/>
                                              </p:val>
                                            </p:tav>
                                          </p:tavLst>
                                        </p:anim>
                                        <p:anim calcmode="lin" valueType="num">
                                          <p:cBhvr additive="base">
                                            <p:cTn id="8" dur="3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additive="base">
                                            <p:cTn id="12" dur="300"/>
                                            <p:tgtEl>
                                              <p:spTgt spid="63"/>
                                            </p:tgtEl>
                                            <p:attrNameLst>
                                              <p:attrName>ppt_x</p:attrName>
                                            </p:attrNameLst>
                                          </p:cBhvr>
                                          <p:tavLst>
                                            <p:tav tm="0">
                                              <p:val>
                                                <p:strVal val="#ppt_x+#ppt_w*1.125000"/>
                                              </p:val>
                                            </p:tav>
                                            <p:tav tm="100000">
                                              <p:val>
                                                <p:strVal val="#ppt_x"/>
                                              </p:val>
                                            </p:tav>
                                          </p:tavLst>
                                        </p:anim>
                                        <p:animEffect transition="in" filter="wipe(left)">
                                          <p:cBhvr>
                                            <p:cTn id="13" dur="300"/>
                                            <p:tgtEl>
                                              <p:spTgt spid="6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up)">
                                          <p:cBhvr>
                                            <p:cTn id="17" dur="300"/>
                                            <p:tgtEl>
                                              <p:spTgt spid="64"/>
                                            </p:tgtEl>
                                          </p:cBhvr>
                                        </p:animEffect>
                                      </p:childTnLst>
                                    </p:cTn>
                                  </p:par>
                                </p:childTnLst>
                              </p:cTn>
                            </p:par>
                            <p:par>
                              <p:cTn id="18" fill="hold">
                                <p:stCondLst>
                                  <p:cond delay="1500"/>
                                </p:stCondLst>
                                <p:childTnLst>
                                  <p:par>
                                    <p:cTn id="19" presetID="2" presetClass="entr" presetSubtype="1" fill="hold" nodeType="after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300" fill="hold"/>
                                            <p:tgtEl>
                                              <p:spTgt spid="65"/>
                                            </p:tgtEl>
                                            <p:attrNameLst>
                                              <p:attrName>ppt_x</p:attrName>
                                            </p:attrNameLst>
                                          </p:cBhvr>
                                          <p:tavLst>
                                            <p:tav tm="0">
                                              <p:val>
                                                <p:strVal val="#ppt_x"/>
                                              </p:val>
                                            </p:tav>
                                            <p:tav tm="100000">
                                              <p:val>
                                                <p:strVal val="#ppt_x"/>
                                              </p:val>
                                            </p:tav>
                                          </p:tavLst>
                                        </p:anim>
                                        <p:anim calcmode="lin" valueType="num">
                                          <p:cBhvr additive="base">
                                            <p:cTn id="22" dur="300" fill="hold"/>
                                            <p:tgtEl>
                                              <p:spTgt spid="65"/>
                                            </p:tgtEl>
                                            <p:attrNameLst>
                                              <p:attrName>ppt_y</p:attrName>
                                            </p:attrNameLst>
                                          </p:cBhvr>
                                          <p:tavLst>
                                            <p:tav tm="0">
                                              <p:val>
                                                <p:strVal val="0-#ppt_h/2"/>
                                              </p:val>
                                            </p:tav>
                                            <p:tav tm="100000">
                                              <p:val>
                                                <p:strVal val="#ppt_y"/>
                                              </p:val>
                                            </p:tav>
                                          </p:tavLst>
                                        </p:anim>
                                      </p:childTnLst>
                                    </p:cTn>
                                  </p:par>
                                </p:childTnLst>
                              </p:cTn>
                            </p:par>
                            <p:par>
                              <p:cTn id="23" fill="hold">
                                <p:stCondLst>
                                  <p:cond delay="2000"/>
                                </p:stCondLst>
                                <p:childTnLst>
                                  <p:par>
                                    <p:cTn id="24" presetID="12" presetClass="entr" presetSubtype="2" fill="hold" grpId="0" nodeType="afterEffect">
                                      <p:stCondLst>
                                        <p:cond delay="0"/>
                                      </p:stCondLst>
                                      <p:childTnLst>
                                        <p:set>
                                          <p:cBhvr>
                                            <p:cTn id="25" dur="1" fill="hold">
                                              <p:stCondLst>
                                                <p:cond delay="0"/>
                                              </p:stCondLst>
                                            </p:cTn>
                                            <p:tgtEl>
                                              <p:spTgt spid="68"/>
                                            </p:tgtEl>
                                            <p:attrNameLst>
                                              <p:attrName>style.visibility</p:attrName>
                                            </p:attrNameLst>
                                          </p:cBhvr>
                                          <p:to>
                                            <p:strVal val="visible"/>
                                          </p:to>
                                        </p:set>
                                        <p:anim calcmode="lin" valueType="num">
                                          <p:cBhvr additive="base">
                                            <p:cTn id="26" dur="300"/>
                                            <p:tgtEl>
                                              <p:spTgt spid="68"/>
                                            </p:tgtEl>
                                            <p:attrNameLst>
                                              <p:attrName>ppt_x</p:attrName>
                                            </p:attrNameLst>
                                          </p:cBhvr>
                                          <p:tavLst>
                                            <p:tav tm="0">
                                              <p:val>
                                                <p:strVal val="#ppt_x+#ppt_w*1.125000"/>
                                              </p:val>
                                            </p:tav>
                                            <p:tav tm="100000">
                                              <p:val>
                                                <p:strVal val="#ppt_x"/>
                                              </p:val>
                                            </p:tav>
                                          </p:tavLst>
                                        </p:anim>
                                        <p:animEffect transition="in" filter="wipe(left)">
                                          <p:cBhvr>
                                            <p:cTn id="27" dur="300"/>
                                            <p:tgtEl>
                                              <p:spTgt spid="68"/>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wipe(up)">
                                          <p:cBhvr>
                                            <p:cTn id="31" dur="300"/>
                                            <p:tgtEl>
                                              <p:spTgt spid="69"/>
                                            </p:tgtEl>
                                          </p:cBhvr>
                                        </p:animEffect>
                                      </p:childTnLst>
                                    </p:cTn>
                                  </p:par>
                                </p:childTnLst>
                              </p:cTn>
                            </p:par>
                            <p:par>
                              <p:cTn id="32" fill="hold">
                                <p:stCondLst>
                                  <p:cond delay="3000"/>
                                </p:stCondLst>
                                <p:childTnLst>
                                  <p:par>
                                    <p:cTn id="33" presetID="2" presetClass="entr" presetSubtype="4" fill="hold" grpId="0" nodeType="after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300" fill="hold"/>
                                            <p:tgtEl>
                                              <p:spTgt spid="70"/>
                                            </p:tgtEl>
                                            <p:attrNameLst>
                                              <p:attrName>ppt_x</p:attrName>
                                            </p:attrNameLst>
                                          </p:cBhvr>
                                          <p:tavLst>
                                            <p:tav tm="0">
                                              <p:val>
                                                <p:strVal val="#ppt_x"/>
                                              </p:val>
                                            </p:tav>
                                            <p:tav tm="100000">
                                              <p:val>
                                                <p:strVal val="#ppt_x"/>
                                              </p:val>
                                            </p:tav>
                                          </p:tavLst>
                                        </p:anim>
                                        <p:anim calcmode="lin" valueType="num">
                                          <p:cBhvr additive="base">
                                            <p:cTn id="36" dur="300" fill="hold"/>
                                            <p:tgtEl>
                                              <p:spTgt spid="70"/>
                                            </p:tgtEl>
                                            <p:attrNameLst>
                                              <p:attrName>ppt_y</p:attrName>
                                            </p:attrNameLst>
                                          </p:cBhvr>
                                          <p:tavLst>
                                            <p:tav tm="0">
                                              <p:val>
                                                <p:strVal val="1+#ppt_h/2"/>
                                              </p:val>
                                            </p:tav>
                                            <p:tav tm="100000">
                                              <p:val>
                                                <p:strVal val="#ppt_y"/>
                                              </p:val>
                                            </p:tav>
                                          </p:tavLst>
                                        </p:anim>
                                      </p:childTnLst>
                                    </p:cTn>
                                  </p:par>
                                </p:childTnLst>
                              </p:cTn>
                            </p:par>
                            <p:par>
                              <p:cTn id="37" fill="hold">
                                <p:stCondLst>
                                  <p:cond delay="3500"/>
                                </p:stCondLst>
                                <p:childTnLst>
                                  <p:par>
                                    <p:cTn id="38" presetID="12" presetClass="entr" presetSubtype="2" fill="hold" grpId="0" nodeType="afterEffect">
                                      <p:stCondLst>
                                        <p:cond delay="0"/>
                                      </p:stCondLst>
                                      <p:childTnLst>
                                        <p:set>
                                          <p:cBhvr>
                                            <p:cTn id="39" dur="1" fill="hold">
                                              <p:stCondLst>
                                                <p:cond delay="0"/>
                                              </p:stCondLst>
                                            </p:cTn>
                                            <p:tgtEl>
                                              <p:spTgt spid="71"/>
                                            </p:tgtEl>
                                            <p:attrNameLst>
                                              <p:attrName>style.visibility</p:attrName>
                                            </p:attrNameLst>
                                          </p:cBhvr>
                                          <p:to>
                                            <p:strVal val="visible"/>
                                          </p:to>
                                        </p:set>
                                        <p:anim calcmode="lin" valueType="num">
                                          <p:cBhvr additive="base">
                                            <p:cTn id="40" dur="300"/>
                                            <p:tgtEl>
                                              <p:spTgt spid="71"/>
                                            </p:tgtEl>
                                            <p:attrNameLst>
                                              <p:attrName>ppt_x</p:attrName>
                                            </p:attrNameLst>
                                          </p:cBhvr>
                                          <p:tavLst>
                                            <p:tav tm="0">
                                              <p:val>
                                                <p:strVal val="#ppt_x+#ppt_w*1.125000"/>
                                              </p:val>
                                            </p:tav>
                                            <p:tav tm="100000">
                                              <p:val>
                                                <p:strVal val="#ppt_x"/>
                                              </p:val>
                                            </p:tav>
                                          </p:tavLst>
                                        </p:anim>
                                        <p:animEffect transition="in" filter="wipe(left)">
                                          <p:cBhvr>
                                            <p:cTn id="41" dur="300"/>
                                            <p:tgtEl>
                                              <p:spTgt spid="71"/>
                                            </p:tgtEl>
                                          </p:cBhvr>
                                        </p:animEffect>
                                      </p:childTnLst>
                                    </p:cTn>
                                  </p:par>
                                </p:childTnLst>
                              </p:cTn>
                            </p:par>
                            <p:par>
                              <p:cTn id="42" fill="hold">
                                <p:stCondLst>
                                  <p:cond delay="4000"/>
                                </p:stCondLst>
                                <p:childTnLst>
                                  <p:par>
                                    <p:cTn id="43" presetID="22" presetClass="entr" presetSubtype="1" fill="hold" grpId="0" nodeType="after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wipe(up)">
                                          <p:cBhvr>
                                            <p:cTn id="45" dur="300"/>
                                            <p:tgtEl>
                                              <p:spTgt spid="72"/>
                                            </p:tgtEl>
                                          </p:cBhvr>
                                        </p:animEffect>
                                      </p:childTnLst>
                                    </p:cTn>
                                  </p:par>
                                </p:childTnLst>
                              </p:cTn>
                            </p:par>
                            <p:par>
                              <p:cTn id="46" fill="hold">
                                <p:stCondLst>
                                  <p:cond delay="4500"/>
                                </p:stCondLst>
                                <p:childTnLst>
                                  <p:par>
                                    <p:cTn id="47" presetID="2" presetClass="entr" presetSubtype="1" fill="hold" nodeType="afterEffect">
                                      <p:stCondLst>
                                        <p:cond delay="0"/>
                                      </p:stCondLst>
                                      <p:childTnLst>
                                        <p:set>
                                          <p:cBhvr>
                                            <p:cTn id="48" dur="1" fill="hold">
                                              <p:stCondLst>
                                                <p:cond delay="0"/>
                                              </p:stCondLst>
                                            </p:cTn>
                                            <p:tgtEl>
                                              <p:spTgt spid="73"/>
                                            </p:tgtEl>
                                            <p:attrNameLst>
                                              <p:attrName>style.visibility</p:attrName>
                                            </p:attrNameLst>
                                          </p:cBhvr>
                                          <p:to>
                                            <p:strVal val="visible"/>
                                          </p:to>
                                        </p:set>
                                        <p:anim calcmode="lin" valueType="num">
                                          <p:cBhvr additive="base">
                                            <p:cTn id="49" dur="300" fill="hold"/>
                                            <p:tgtEl>
                                              <p:spTgt spid="73"/>
                                            </p:tgtEl>
                                            <p:attrNameLst>
                                              <p:attrName>ppt_x</p:attrName>
                                            </p:attrNameLst>
                                          </p:cBhvr>
                                          <p:tavLst>
                                            <p:tav tm="0">
                                              <p:val>
                                                <p:strVal val="#ppt_x"/>
                                              </p:val>
                                            </p:tav>
                                            <p:tav tm="100000">
                                              <p:val>
                                                <p:strVal val="#ppt_x"/>
                                              </p:val>
                                            </p:tav>
                                          </p:tavLst>
                                        </p:anim>
                                        <p:anim calcmode="lin" valueType="num">
                                          <p:cBhvr additive="base">
                                            <p:cTn id="50" dur="300" fill="hold"/>
                                            <p:tgtEl>
                                              <p:spTgt spid="73"/>
                                            </p:tgtEl>
                                            <p:attrNameLst>
                                              <p:attrName>ppt_y</p:attrName>
                                            </p:attrNameLst>
                                          </p:cBhvr>
                                          <p:tavLst>
                                            <p:tav tm="0">
                                              <p:val>
                                                <p:strVal val="0-#ppt_h/2"/>
                                              </p:val>
                                            </p:tav>
                                            <p:tav tm="100000">
                                              <p:val>
                                                <p:strVal val="#ppt_y"/>
                                              </p:val>
                                            </p:tav>
                                          </p:tavLst>
                                        </p:anim>
                                      </p:childTnLst>
                                    </p:cTn>
                                  </p:par>
                                </p:childTnLst>
                              </p:cTn>
                            </p:par>
                            <p:par>
                              <p:cTn id="51" fill="hold">
                                <p:stCondLst>
                                  <p:cond delay="5000"/>
                                </p:stCondLst>
                                <p:childTnLst>
                                  <p:par>
                                    <p:cTn id="52" presetID="12" presetClass="entr" presetSubtype="2" fill="hold" grpId="0" nodeType="afterEffect">
                                      <p:stCondLst>
                                        <p:cond delay="0"/>
                                      </p:stCondLst>
                                      <p:childTnLst>
                                        <p:set>
                                          <p:cBhvr>
                                            <p:cTn id="53" dur="1" fill="hold">
                                              <p:stCondLst>
                                                <p:cond delay="0"/>
                                              </p:stCondLst>
                                            </p:cTn>
                                            <p:tgtEl>
                                              <p:spTgt spid="76"/>
                                            </p:tgtEl>
                                            <p:attrNameLst>
                                              <p:attrName>style.visibility</p:attrName>
                                            </p:attrNameLst>
                                          </p:cBhvr>
                                          <p:to>
                                            <p:strVal val="visible"/>
                                          </p:to>
                                        </p:set>
                                        <p:anim calcmode="lin" valueType="num">
                                          <p:cBhvr additive="base">
                                            <p:cTn id="54" dur="300"/>
                                            <p:tgtEl>
                                              <p:spTgt spid="76"/>
                                            </p:tgtEl>
                                            <p:attrNameLst>
                                              <p:attrName>ppt_x</p:attrName>
                                            </p:attrNameLst>
                                          </p:cBhvr>
                                          <p:tavLst>
                                            <p:tav tm="0">
                                              <p:val>
                                                <p:strVal val="#ppt_x+#ppt_w*1.125000"/>
                                              </p:val>
                                            </p:tav>
                                            <p:tav tm="100000">
                                              <p:val>
                                                <p:strVal val="#ppt_x"/>
                                              </p:val>
                                            </p:tav>
                                          </p:tavLst>
                                        </p:anim>
                                        <p:animEffect transition="in" filter="wipe(left)">
                                          <p:cBhvr>
                                            <p:cTn id="55" dur="300"/>
                                            <p:tgtEl>
                                              <p:spTgt spid="76"/>
                                            </p:tgtEl>
                                          </p:cBhvr>
                                        </p:animEffect>
                                      </p:childTnLst>
                                    </p:cTn>
                                  </p:par>
                                </p:childTnLst>
                              </p:cTn>
                            </p:par>
                            <p:par>
                              <p:cTn id="56" fill="hold">
                                <p:stCondLst>
                                  <p:cond delay="5500"/>
                                </p:stCondLst>
                                <p:childTnLst>
                                  <p:par>
                                    <p:cTn id="57" presetID="22" presetClass="entr" presetSubtype="1" fill="hold" grpId="0" nodeType="after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wipe(up)">
                                          <p:cBhvr>
                                            <p:cTn id="59" dur="3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p:bldP spid="64" grpId="0"/>
          <p:bldP spid="68" grpId="0"/>
          <p:bldP spid="69" grpId="0"/>
          <p:bldP spid="70" grpId="0" animBg="1"/>
          <p:bldP spid="71" grpId="0"/>
          <p:bldP spid="72" grpId="0"/>
          <p:bldP spid="76" grpId="0"/>
          <p:bldP spid="77"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5935451" y="1145205"/>
            <a:ext cx="2129050" cy="1415100"/>
            <a:chOff x="4304043" y="1286668"/>
            <a:chExt cx="3837944" cy="2757793"/>
          </a:xfrm>
          <a:effectLst>
            <a:outerShdw blurRad="381000" dist="254000" dir="8100000" algn="tr" rotWithShape="0">
              <a:prstClr val="black">
                <a:alpha val="40000"/>
              </a:prstClr>
            </a:outerShdw>
          </a:effectLst>
        </p:grpSpPr>
        <p:sp>
          <p:nvSpPr>
            <p:cNvPr id="24" name="圆角矩形 2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1216130" y="1145205"/>
            <a:ext cx="2129050" cy="1415100"/>
            <a:chOff x="4304043" y="1286668"/>
            <a:chExt cx="3837944" cy="2757793"/>
          </a:xfrm>
          <a:effectLst>
            <a:outerShdw blurRad="381000" dist="254000" dir="8100000" algn="tr" rotWithShape="0">
              <a:prstClr val="black">
                <a:alpha val="40000"/>
              </a:prstClr>
            </a:outerShdw>
          </a:effectLst>
        </p:grpSpPr>
        <p:sp>
          <p:nvSpPr>
            <p:cNvPr id="16" name="圆角矩形 1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375174" y="1276400"/>
            <a:ext cx="1810964" cy="120789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组合 18"/>
          <p:cNvGrpSpPr/>
          <p:nvPr/>
        </p:nvGrpSpPr>
        <p:grpSpPr>
          <a:xfrm>
            <a:off x="3559280" y="1145205"/>
            <a:ext cx="2129050" cy="1415100"/>
            <a:chOff x="4304043" y="1286668"/>
            <a:chExt cx="3837944" cy="2757793"/>
          </a:xfrm>
          <a:effectLst>
            <a:outerShdw blurRad="381000" dist="254000" dir="8100000" algn="tr" rotWithShape="0">
              <a:prstClr val="black">
                <a:alpha val="40000"/>
              </a:prstClr>
            </a:outerShdw>
          </a:effectLst>
        </p:grpSpPr>
        <p:sp>
          <p:nvSpPr>
            <p:cNvPr id="20" name="圆角矩形 19"/>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749781" y="1276400"/>
            <a:ext cx="1748046" cy="12079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7"/>
          <p:cNvPicPr>
            <a:picLocks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083621" y="1261882"/>
            <a:ext cx="1832709" cy="1222417"/>
          </a:xfrm>
          <a:prstGeom prst="roundRect">
            <a:avLst/>
          </a:prstGeom>
          <a:noFill/>
          <a:ln w="28575">
            <a:noFill/>
          </a:ln>
          <a:extLst>
            <a:ext uri="{909E8E84-426E-40DD-AFC4-6F175D3DCCD1}">
              <a14:hiddenFill xmlns:a14="http://schemas.microsoft.com/office/drawing/2010/main">
                <a:solidFill>
                  <a:srgbClr val="FFFFFF"/>
                </a:solidFill>
              </a14:hiddenFill>
            </a:ext>
          </a:extLst>
        </p:spPr>
      </p:pic>
      <p:sp>
        <p:nvSpPr>
          <p:cNvPr id="27" name="矩形 26"/>
          <p:cNvSpPr/>
          <p:nvPr/>
        </p:nvSpPr>
        <p:spPr>
          <a:xfrm>
            <a:off x="2192259" y="2709107"/>
            <a:ext cx="4468767" cy="674385"/>
          </a:xfrm>
          <a:prstGeom prst="rect">
            <a:avLst/>
          </a:prstGeom>
        </p:spPr>
        <p:txBody>
          <a:bodyPr wrap="square" lIns="86402" tIns="43201" rIns="86402" bIns="43201">
            <a:spAutoFit/>
          </a:bodyPr>
          <a:lstStyle/>
          <a:p>
            <a:pPr algn="ctr"/>
            <a:r>
              <a:rPr lang="en-US" altLang="zh-CN" sz="3800" b="1" dirty="0">
                <a:solidFill>
                  <a:srgbClr val="00B0F0"/>
                </a:solidFill>
                <a:latin typeface="微软雅黑" panose="020B0503020204020204" pitchFamily="34" charset="-122"/>
                <a:ea typeface="微软雅黑" panose="020B0503020204020204" pitchFamily="34" charset="-122"/>
              </a:rPr>
              <a:t>THE END</a:t>
            </a:r>
            <a:endParaRPr lang="zh-CN" altLang="en-US" sz="3800" b="1" dirty="0">
              <a:solidFill>
                <a:srgbClr val="00B0F0"/>
              </a:solidFill>
              <a:latin typeface="微软雅黑" panose="020B0503020204020204" pitchFamily="34" charset="-122"/>
              <a:ea typeface="微软雅黑" panose="020B0503020204020204" pitchFamily="34" charset="-122"/>
            </a:endParaRPr>
          </a:p>
        </p:txBody>
      </p:sp>
      <p:sp>
        <p:nvSpPr>
          <p:cNvPr id="28" name="文本框 2"/>
          <p:cNvSpPr txBox="1"/>
          <p:nvPr/>
        </p:nvSpPr>
        <p:spPr>
          <a:xfrm>
            <a:off x="2277061" y="3554343"/>
            <a:ext cx="4403082" cy="670560"/>
          </a:xfrm>
          <a:prstGeom prst="rect">
            <a:avLst/>
          </a:prstGeom>
          <a:noFill/>
        </p:spPr>
        <p:txBody>
          <a:bodyPr wrap="square" lIns="86402" tIns="43201" rIns="86402" bIns="43201" rtlCol="0">
            <a:spAutoFit/>
          </a:bodyPr>
          <a:lstStyle/>
          <a:p>
            <a:r>
              <a:rPr lang="zh-CN" altLang="en-US" sz="3800" b="1" dirty="0" smtClean="0">
                <a:solidFill>
                  <a:srgbClr val="0070C0"/>
                </a:solidFill>
              </a:rPr>
              <a:t>演示完毕  谢谢</a:t>
            </a:r>
            <a:r>
              <a:rPr lang="zh-CN" altLang="en-US" sz="3800" b="1" dirty="0">
                <a:solidFill>
                  <a:srgbClr val="0070C0"/>
                </a:solidFill>
              </a:rPr>
              <a:t>观赏</a:t>
            </a:r>
            <a:endParaRPr lang="zh-CN" altLang="en-US" sz="3800" b="1" dirty="0">
              <a:solidFill>
                <a:srgbClr val="0070C0"/>
              </a:solidFill>
            </a:endParaRP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
                                        <p:tgtEl>
                                          <p:spTgt spid="19"/>
                                        </p:tgtEl>
                                      </p:cBhvr>
                                    </p:animEffect>
                                  </p:childTnLst>
                                </p:cTn>
                              </p:par>
                              <p:par>
                                <p:cTn id="15" presetID="14" presetClass="entr" presetSubtype="1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right)">
                                      <p:cBhvr>
                                        <p:cTn id="21" dur="500"/>
                                        <p:tgtEl>
                                          <p:spTgt spid="23"/>
                                        </p:tgtEl>
                                      </p:cBhvr>
                                    </p:animEffect>
                                  </p:childTnLst>
                                </p:cTn>
                              </p:par>
                              <p:par>
                                <p:cTn id="22" presetID="14" presetClass="entr" presetSubtype="1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childTnLst>
                          </p:cTn>
                        </p:par>
                        <p:par>
                          <p:cTn id="29" fill="hold">
                            <p:stCondLst>
                              <p:cond delay="2000"/>
                            </p:stCondLst>
                            <p:childTnLst>
                              <p:par>
                                <p:cTn id="30" presetID="2" presetClass="entr" presetSubtype="2" fill="hold" grpId="0" nodeType="afterEffect">
                                  <p:stCondLst>
                                    <p:cond delay="0"/>
                                  </p:stCondLst>
                                  <p:iterate type="lt">
                                    <p:tmPct val="10000"/>
                                  </p:iterate>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400" fill="hold"/>
                                        <p:tgtEl>
                                          <p:spTgt spid="28"/>
                                        </p:tgtEl>
                                        <p:attrNameLst>
                                          <p:attrName>ppt_x</p:attrName>
                                        </p:attrNameLst>
                                      </p:cBhvr>
                                      <p:tavLst>
                                        <p:tav tm="0">
                                          <p:val>
                                            <p:strVal val="1+#ppt_w/2"/>
                                          </p:val>
                                        </p:tav>
                                        <p:tav tm="100000">
                                          <p:val>
                                            <p:strVal val="#ppt_x"/>
                                          </p:val>
                                        </p:tav>
                                      </p:tavLst>
                                    </p:anim>
                                    <p:anim calcmode="lin" valueType="num">
                                      <p:cBhvr additive="base">
                                        <p:cTn id="33" dur="4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直接连接符 74"/>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76" name="文本框 31"/>
          <p:cNvSpPr>
            <a:spLocks noChangeArrowheads="1"/>
          </p:cNvSpPr>
          <p:nvPr/>
        </p:nvSpPr>
        <p:spPr bwMode="auto">
          <a:xfrm>
            <a:off x="5871692" y="261878"/>
            <a:ext cx="258953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sym typeface="Arial" panose="020B0604020202020204" pitchFamily="34" charset="0"/>
              </a:rPr>
              <a:t>ANNUAL WORK SUMMARY</a:t>
            </a:r>
            <a:endParaRPr lang="zh-CN" altLang="en-US" sz="1600" kern="0" dirty="0">
              <a:solidFill>
                <a:srgbClr val="2F5879"/>
              </a:solidFill>
              <a:latin typeface="Impact" panose="020B0806030902050204" pitchFamily="34" charset="0"/>
              <a:sym typeface="Arial" panose="020B0604020202020204" pitchFamily="34" charset="0"/>
            </a:endParaRPr>
          </a:p>
        </p:txBody>
      </p:sp>
      <p:sp>
        <p:nvSpPr>
          <p:cNvPr id="77"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2" name="组合 1"/>
          <p:cNvGrpSpPr/>
          <p:nvPr/>
        </p:nvGrpSpPr>
        <p:grpSpPr>
          <a:xfrm>
            <a:off x="520640" y="196280"/>
            <a:ext cx="1766054" cy="551522"/>
            <a:chOff x="520640" y="251298"/>
            <a:chExt cx="1766054" cy="551522"/>
          </a:xfrm>
        </p:grpSpPr>
        <p:sp>
          <p:nvSpPr>
            <p:cNvPr id="73" name="矩形 3"/>
            <p:cNvSpPr>
              <a:spLocks noChangeArrowheads="1"/>
            </p:cNvSpPr>
            <p:nvPr/>
          </p:nvSpPr>
          <p:spPr bwMode="auto">
            <a:xfrm>
              <a:off x="526502" y="251298"/>
              <a:ext cx="1754330"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本年度工作概述</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78" name="组合 77"/>
            <p:cNvGrpSpPr/>
            <p:nvPr/>
          </p:nvGrpSpPr>
          <p:grpSpPr>
            <a:xfrm>
              <a:off x="520640" y="556320"/>
              <a:ext cx="1766054" cy="246500"/>
              <a:chOff x="562081" y="466763"/>
              <a:chExt cx="1766054" cy="246500"/>
            </a:xfrm>
          </p:grpSpPr>
          <p:sp>
            <p:nvSpPr>
              <p:cNvPr id="79"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80" name="组合 79"/>
              <p:cNvGrpSpPr/>
              <p:nvPr/>
            </p:nvGrpSpPr>
            <p:grpSpPr>
              <a:xfrm>
                <a:off x="931046" y="667544"/>
                <a:ext cx="1028125" cy="45719"/>
                <a:chOff x="688893" y="2574256"/>
                <a:chExt cx="7739508" cy="81111"/>
              </a:xfrm>
            </p:grpSpPr>
            <p:sp>
              <p:nvSpPr>
                <p:cNvPr id="81"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2"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3"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4"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5"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34" name="组合 33"/>
          <p:cNvGrpSpPr/>
          <p:nvPr/>
        </p:nvGrpSpPr>
        <p:grpSpPr>
          <a:xfrm>
            <a:off x="4583344" y="1235342"/>
            <a:ext cx="3258470" cy="857132"/>
            <a:chOff x="4304043" y="1286668"/>
            <a:chExt cx="3837944" cy="2757793"/>
          </a:xfrm>
          <a:effectLst>
            <a:outerShdw blurRad="381000" dist="254000" dir="8100000" algn="tr" rotWithShape="0">
              <a:prstClr val="black">
                <a:alpha val="40000"/>
              </a:prstClr>
            </a:outerShdw>
          </a:effectLst>
        </p:grpSpPr>
        <p:sp>
          <p:nvSpPr>
            <p:cNvPr id="35" name="圆角矩形 34"/>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36" name="圆角矩形 35"/>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grpSp>
        <p:nvGrpSpPr>
          <p:cNvPr id="37" name="组合 36"/>
          <p:cNvGrpSpPr/>
          <p:nvPr/>
        </p:nvGrpSpPr>
        <p:grpSpPr>
          <a:xfrm>
            <a:off x="2488743" y="1822323"/>
            <a:ext cx="1005703" cy="1981199"/>
            <a:chOff x="2210594" y="1810545"/>
            <a:chExt cx="1005703" cy="1981199"/>
          </a:xfrm>
        </p:grpSpPr>
        <p:cxnSp>
          <p:nvCxnSpPr>
            <p:cNvPr id="38" name="直接连接符 37"/>
            <p:cNvCxnSpPr/>
            <p:nvPr/>
          </p:nvCxnSpPr>
          <p:spPr>
            <a:xfrm>
              <a:off x="2210594" y="3160810"/>
              <a:ext cx="1005703" cy="630934"/>
            </a:xfrm>
            <a:prstGeom prst="line">
              <a:avLst/>
            </a:prstGeom>
            <a:noFill/>
            <a:ln w="12700" cap="flat" cmpd="sng" algn="ctr">
              <a:solidFill>
                <a:srgbClr val="7F7F7F">
                  <a:lumMod val="75000"/>
                </a:srgbClr>
              </a:solidFill>
              <a:prstDash val="dash"/>
            </a:ln>
            <a:effectLst/>
          </p:spPr>
        </p:cxnSp>
        <p:cxnSp>
          <p:nvCxnSpPr>
            <p:cNvPr id="39" name="直接连接符 38"/>
            <p:cNvCxnSpPr/>
            <p:nvPr/>
          </p:nvCxnSpPr>
          <p:spPr>
            <a:xfrm flipV="1">
              <a:off x="2346670" y="2801144"/>
              <a:ext cx="777103" cy="1"/>
            </a:xfrm>
            <a:prstGeom prst="line">
              <a:avLst/>
            </a:prstGeom>
            <a:noFill/>
            <a:ln w="12700" cap="flat" cmpd="sng" algn="ctr">
              <a:solidFill>
                <a:srgbClr val="7F7F7F">
                  <a:lumMod val="75000"/>
                </a:srgbClr>
              </a:solidFill>
              <a:prstDash val="dash"/>
            </a:ln>
            <a:effectLst/>
          </p:spPr>
        </p:cxnSp>
        <p:cxnSp>
          <p:nvCxnSpPr>
            <p:cNvPr id="40" name="直接连接符 39"/>
            <p:cNvCxnSpPr/>
            <p:nvPr/>
          </p:nvCxnSpPr>
          <p:spPr>
            <a:xfrm flipV="1">
              <a:off x="2210594" y="1810545"/>
              <a:ext cx="943881" cy="581419"/>
            </a:xfrm>
            <a:prstGeom prst="line">
              <a:avLst/>
            </a:prstGeom>
            <a:noFill/>
            <a:ln w="12700" cap="flat" cmpd="sng" algn="ctr">
              <a:solidFill>
                <a:srgbClr val="7F7F7F">
                  <a:lumMod val="75000"/>
                </a:srgbClr>
              </a:solidFill>
              <a:prstDash val="dash"/>
            </a:ln>
            <a:effectLst/>
          </p:spPr>
        </p:cxnSp>
      </p:grpSp>
      <p:grpSp>
        <p:nvGrpSpPr>
          <p:cNvPr id="41" name="组合 40"/>
          <p:cNvGrpSpPr/>
          <p:nvPr/>
        </p:nvGrpSpPr>
        <p:grpSpPr>
          <a:xfrm>
            <a:off x="1116410" y="1967372"/>
            <a:ext cx="1702088" cy="1702084"/>
            <a:chOff x="304800" y="673100"/>
            <a:chExt cx="4000500" cy="4000500"/>
          </a:xfrm>
          <a:effectLst>
            <a:outerShdw blurRad="444500" dist="254000" dir="8100000" algn="tr" rotWithShape="0">
              <a:prstClr val="black">
                <a:alpha val="50000"/>
              </a:prstClr>
            </a:outerShdw>
          </a:effectLst>
        </p:grpSpPr>
        <p:sp>
          <p:nvSpPr>
            <p:cNvPr id="42" name="同心圆 41"/>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3" name="椭圆 42"/>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4" name="组合 43"/>
          <p:cNvGrpSpPr/>
          <p:nvPr/>
        </p:nvGrpSpPr>
        <p:grpSpPr>
          <a:xfrm>
            <a:off x="3184215" y="1171106"/>
            <a:ext cx="941929" cy="941926"/>
            <a:chOff x="304800" y="673100"/>
            <a:chExt cx="4000500" cy="4000500"/>
          </a:xfrm>
          <a:effectLst>
            <a:outerShdw blurRad="444500" dist="254000" dir="8100000" algn="tr" rotWithShape="0">
              <a:prstClr val="black">
                <a:alpha val="50000"/>
              </a:prstClr>
            </a:outerShdw>
          </a:effectLst>
        </p:grpSpPr>
        <p:sp>
          <p:nvSpPr>
            <p:cNvPr id="45" name="同心圆 44"/>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6" name="椭圆 45"/>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47" name="组合 46"/>
          <p:cNvGrpSpPr/>
          <p:nvPr/>
        </p:nvGrpSpPr>
        <p:grpSpPr>
          <a:xfrm>
            <a:off x="3184215" y="2359826"/>
            <a:ext cx="941929" cy="941926"/>
            <a:chOff x="304800" y="673100"/>
            <a:chExt cx="4000500" cy="4000500"/>
          </a:xfrm>
          <a:effectLst>
            <a:outerShdw blurRad="444500" dist="254000" dir="8100000" algn="tr" rotWithShape="0">
              <a:prstClr val="black">
                <a:alpha val="50000"/>
              </a:prstClr>
            </a:outerShdw>
          </a:effectLst>
        </p:grpSpPr>
        <p:sp>
          <p:nvSpPr>
            <p:cNvPr id="48" name="同心圆 4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49" name="椭圆 4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grpSp>
        <p:nvGrpSpPr>
          <p:cNvPr id="50" name="组合 49"/>
          <p:cNvGrpSpPr/>
          <p:nvPr/>
        </p:nvGrpSpPr>
        <p:grpSpPr>
          <a:xfrm>
            <a:off x="3184215" y="3502826"/>
            <a:ext cx="941929" cy="941926"/>
            <a:chOff x="304800" y="673100"/>
            <a:chExt cx="4000500" cy="4000500"/>
          </a:xfrm>
          <a:effectLst>
            <a:outerShdw blurRad="444500" dist="254000" dir="8100000" algn="tr" rotWithShape="0">
              <a:prstClr val="black">
                <a:alpha val="50000"/>
              </a:prstClr>
            </a:outerShdw>
          </a:effectLst>
        </p:grpSpPr>
        <p:sp>
          <p:nvSpPr>
            <p:cNvPr id="51" name="同心圆 5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
          <p:nvSpPr>
            <p:cNvPr id="52" name="椭圆 5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grpSp>
      <p:sp>
        <p:nvSpPr>
          <p:cNvPr id="53" name="文本框 37"/>
          <p:cNvSpPr>
            <a:spLocks noChangeArrowheads="1"/>
          </p:cNvSpPr>
          <p:nvPr/>
        </p:nvSpPr>
        <p:spPr bwMode="auto">
          <a:xfrm>
            <a:off x="1554521" y="2408349"/>
            <a:ext cx="82586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25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工作</a:t>
            </a:r>
            <a:endParaRPr kumimoji="0" lang="en-US" altLang="zh-CN" sz="2500" b="1"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lang="zh-CN" altLang="en-US" sz="2500" b="1" kern="0" dirty="0" smtClean="0">
                <a:solidFill>
                  <a:srgbClr val="0070C0"/>
                </a:solidFill>
                <a:sym typeface="微软雅黑" panose="020B0503020204020204" pitchFamily="34" charset="-122"/>
              </a:rPr>
              <a:t>概述</a:t>
            </a:r>
            <a:endParaRPr kumimoji="0" lang="zh-CN" altLang="en-US" sz="2500" b="1"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文本框 37"/>
          <p:cNvSpPr>
            <a:spLocks noChangeArrowheads="1"/>
          </p:cNvSpPr>
          <p:nvPr/>
        </p:nvSpPr>
        <p:spPr bwMode="auto">
          <a:xfrm>
            <a:off x="3408958" y="136512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文字</a:t>
            </a:r>
            <a:endParaRPr kumimoji="0" lang="en-US" altLang="zh-CN"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内容</a:t>
            </a:r>
            <a:endParaRPr kumimoji="0" lang="zh-CN" altLang="en-US" sz="1200" b="0"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文本框 37"/>
          <p:cNvSpPr>
            <a:spLocks noChangeArrowheads="1"/>
          </p:cNvSpPr>
          <p:nvPr/>
        </p:nvSpPr>
        <p:spPr bwMode="auto">
          <a:xfrm>
            <a:off x="3408958" y="259067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文字</a:t>
            </a:r>
            <a:endParaRPr kumimoji="0" lang="en-US" altLang="zh-CN"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内容</a:t>
            </a:r>
            <a:endParaRPr kumimoji="0" lang="zh-CN" altLang="en-US" sz="1200" b="0"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文本框 37"/>
          <p:cNvSpPr>
            <a:spLocks noChangeArrowheads="1"/>
          </p:cNvSpPr>
          <p:nvPr/>
        </p:nvSpPr>
        <p:spPr bwMode="auto">
          <a:xfrm>
            <a:off x="3408958" y="3740023"/>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文字</a:t>
            </a:r>
            <a:endParaRPr kumimoji="0" lang="en-US" altLang="zh-CN"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a:p>
            <a:pPr marL="0" marR="0" lvl="0" indent="0" algn="ctr" defTabSz="914400" eaLnBrk="1" fontAlgn="auto" latinLnBrk="0" hangingPunct="1">
              <a:lnSpc>
                <a:spcPct val="100000"/>
              </a:lnSpc>
              <a:spcBef>
                <a:spcPct val="0"/>
              </a:spcBef>
              <a:spcAft>
                <a:spcPts val="0"/>
              </a:spcAft>
              <a:buClrTx/>
              <a:buSzTx/>
              <a:buFont typeface="Arial" panose="020B0604020202020204" pitchFamily="34" charset="0"/>
              <a:buNone/>
              <a:defRPr/>
            </a:pPr>
            <a:r>
              <a:rPr kumimoji="0" lang="zh-CN" altLang="en-US" sz="1200" b="0" i="0" u="none" strike="noStrike" kern="0" cap="none" spc="0" normalizeH="0" baseline="0" noProof="0" dirty="0" smtClean="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内容</a:t>
            </a:r>
            <a:endParaRPr kumimoji="0" lang="zh-CN" altLang="en-US" sz="1200" b="0" i="0" u="none" strike="noStrike" kern="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文本1"/>
          <p:cNvSpPr>
            <a:spLocks noChangeArrowheads="1"/>
          </p:cNvSpPr>
          <p:nvPr/>
        </p:nvSpPr>
        <p:spPr bwMode="gray">
          <a:xfrm>
            <a:off x="4717614" y="1212723"/>
            <a:ext cx="3097339"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000" b="0" i="0" u="none" strike="noStrike" kern="120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cs typeface="+mn-cs"/>
            </a:endParaRPr>
          </a:p>
        </p:txBody>
      </p:sp>
      <p:grpSp>
        <p:nvGrpSpPr>
          <p:cNvPr id="58" name="组合 57"/>
          <p:cNvGrpSpPr/>
          <p:nvPr/>
        </p:nvGrpSpPr>
        <p:grpSpPr>
          <a:xfrm>
            <a:off x="4583344" y="2400962"/>
            <a:ext cx="3258470" cy="857132"/>
            <a:chOff x="4304043" y="1286668"/>
            <a:chExt cx="3837944" cy="2757793"/>
          </a:xfrm>
          <a:effectLst>
            <a:outerShdw blurRad="381000" dist="254000" dir="8100000" algn="tr" rotWithShape="0">
              <a:prstClr val="black">
                <a:alpha val="40000"/>
              </a:prstClr>
            </a:outerShdw>
          </a:effectLst>
        </p:grpSpPr>
        <p:sp>
          <p:nvSpPr>
            <p:cNvPr id="59" name="圆角矩形 58"/>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60" name="圆角矩形 59"/>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61" name="文本1"/>
          <p:cNvSpPr>
            <a:spLocks noChangeArrowheads="1"/>
          </p:cNvSpPr>
          <p:nvPr/>
        </p:nvSpPr>
        <p:spPr bwMode="gray">
          <a:xfrm>
            <a:off x="4717614" y="2378343"/>
            <a:ext cx="3097339"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000" b="0" i="0" u="none" strike="noStrike" kern="120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cs typeface="+mn-cs"/>
            </a:endParaRPr>
          </a:p>
        </p:txBody>
      </p:sp>
      <p:grpSp>
        <p:nvGrpSpPr>
          <p:cNvPr id="62" name="组合 61"/>
          <p:cNvGrpSpPr/>
          <p:nvPr/>
        </p:nvGrpSpPr>
        <p:grpSpPr>
          <a:xfrm>
            <a:off x="4583344" y="3540392"/>
            <a:ext cx="3258470" cy="857132"/>
            <a:chOff x="4304043" y="1286668"/>
            <a:chExt cx="3837944" cy="2757793"/>
          </a:xfrm>
          <a:effectLst>
            <a:outerShdw blurRad="381000" dist="254000" dir="8100000" algn="tr" rotWithShape="0">
              <a:prstClr val="black">
                <a:alpha val="40000"/>
              </a:prstClr>
            </a:outerShdw>
          </a:effectLst>
        </p:grpSpPr>
        <p:sp>
          <p:nvSpPr>
            <p:cNvPr id="63" name="圆角矩形 62"/>
            <p:cNvSpPr/>
            <p:nvPr/>
          </p:nvSpPr>
          <p:spPr>
            <a:xfrm>
              <a:off x="4304043" y="1286668"/>
              <a:ext cx="3837944" cy="2757793"/>
            </a:xfrm>
            <a:prstGeom prst="roundRect">
              <a:avLst/>
            </a:prstGeom>
            <a:gradFill>
              <a:gsLst>
                <a:gs pos="62000">
                  <a:sysClr val="window" lastClr="FFFFFF">
                    <a:lumMod val="95000"/>
                  </a:sysClr>
                </a:gs>
                <a:gs pos="0">
                  <a:sysClr val="window" lastClr="FFFFFF"/>
                </a:gs>
                <a:gs pos="100000">
                  <a:sysClr val="window" lastClr="FFFFFF">
                    <a:lumMod val="85000"/>
                  </a:sysClr>
                </a:gs>
                <a:gs pos="0">
                  <a:sysClr val="window" lastClr="FFFFFF"/>
                </a:gs>
              </a:gsLst>
              <a:lin ang="81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sp>
          <p:nvSpPr>
            <p:cNvPr id="64" name="圆角矩形 63"/>
            <p:cNvSpPr/>
            <p:nvPr/>
          </p:nvSpPr>
          <p:spPr>
            <a:xfrm>
              <a:off x="4351931" y="1367703"/>
              <a:ext cx="3742172" cy="2595722"/>
            </a:xfrm>
            <a:prstGeom prst="roundRect">
              <a:avLst/>
            </a:prstGeom>
            <a:gradFill>
              <a:gsLst>
                <a:gs pos="42000">
                  <a:srgbClr val="F0F0F0"/>
                </a:gs>
                <a:gs pos="0">
                  <a:sysClr val="window" lastClr="FFFFFF"/>
                </a:gs>
                <a:gs pos="100000">
                  <a:sysClr val="window" lastClr="FFFFFF">
                    <a:lumMod val="85000"/>
                  </a:sysClr>
                </a:gs>
                <a:gs pos="0">
                  <a:sysClr val="window" lastClr="FFFFFF"/>
                </a:gs>
              </a:gsLst>
              <a:lin ang="18900000" scaled="0"/>
            </a:gradFill>
            <a:ln w="285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Palatino Linotype" panose="02040502050505030304"/>
                <a:ea typeface="宋体" panose="02010600030101010101" pitchFamily="2" charset="-122"/>
                <a:cs typeface="+mn-cs"/>
              </a:endParaRPr>
            </a:p>
          </p:txBody>
        </p:sp>
      </p:grpSp>
      <p:sp>
        <p:nvSpPr>
          <p:cNvPr id="65" name="文本1"/>
          <p:cNvSpPr>
            <a:spLocks noChangeArrowheads="1"/>
          </p:cNvSpPr>
          <p:nvPr/>
        </p:nvSpPr>
        <p:spPr bwMode="gray">
          <a:xfrm>
            <a:off x="4717614" y="3517773"/>
            <a:ext cx="3097339" cy="891780"/>
          </a:xfrm>
          <a:prstGeom prst="roundRect">
            <a:avLst>
              <a:gd name="adj" fmla="val 11505"/>
            </a:avLst>
          </a:prstGeom>
          <a:noFill/>
          <a:ln w="28575" cap="flat" cmpd="sng" algn="ctr">
            <a:noFill/>
            <a:prstDash val="solid"/>
          </a:ln>
          <a:effec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1000" b="0" i="0" u="none" strike="noStrike" kern="120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cs typeface="+mn-cs"/>
              </a:rPr>
              <a:t>您的内容打在这里，或者通过复制您的文本后，在此框中选择粘贴，并选择只保留文字。在此录入上述图表的综合描述说明。</a:t>
            </a:r>
            <a:endParaRPr kumimoji="0" lang="zh-CN" altLang="zh-CN" sz="1000" b="0" i="0" u="none" strike="noStrike" kern="120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1+#ppt_w/2"/>
                                          </p:val>
                                        </p:tav>
                                        <p:tav tm="100000">
                                          <p:val>
                                            <p:strVal val="#ppt_x"/>
                                          </p:val>
                                        </p:tav>
                                      </p:tavLst>
                                    </p:anim>
                                    <p:anim calcmode="lin" valueType="num">
                                      <p:cBhvr additive="base">
                                        <p:cTn id="12" dur="500" fill="hold"/>
                                        <p:tgtEl>
                                          <p:spTgt spid="44"/>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20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1+#ppt_w/2"/>
                                          </p:val>
                                        </p:tav>
                                        <p:tav tm="100000">
                                          <p:val>
                                            <p:strVal val="#ppt_x"/>
                                          </p:val>
                                        </p:tav>
                                      </p:tavLst>
                                    </p:anim>
                                    <p:anim calcmode="lin" valueType="num">
                                      <p:cBhvr additive="base">
                                        <p:cTn id="16" dur="500" fill="hold"/>
                                        <p:tgtEl>
                                          <p:spTgt spid="47"/>
                                        </p:tgtEl>
                                        <p:attrNameLst>
                                          <p:attrName>ppt_y</p:attrName>
                                        </p:attrNameLst>
                                      </p:cBhvr>
                                      <p:tavLst>
                                        <p:tav tm="0">
                                          <p:val>
                                            <p:strVal val="#ppt_y"/>
                                          </p:val>
                                        </p:tav>
                                        <p:tav tm="100000">
                                          <p:val>
                                            <p:strVal val="#ppt_y"/>
                                          </p:val>
                                        </p:tav>
                                      </p:tavLst>
                                    </p:anim>
                                  </p:childTnLst>
                                </p:cTn>
                              </p:par>
                              <p:par>
                                <p:cTn id="17" presetID="2" presetClass="entr" presetSubtype="6" fill="hold" nodeType="withEffect">
                                  <p:stCondLst>
                                    <p:cond delay="40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1+#ppt_w/2"/>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left)">
                                      <p:cBhvr>
                                        <p:cTn id="24" dur="500"/>
                                        <p:tgtEl>
                                          <p:spTgt spid="37"/>
                                        </p:tgtEl>
                                      </p:cBhvr>
                                    </p:animEffect>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54"/>
                                        </p:tgtEl>
                                        <p:attrNameLst>
                                          <p:attrName>style.visibility</p:attrName>
                                        </p:attrNameLst>
                                      </p:cBhvr>
                                      <p:to>
                                        <p:strVal val="visible"/>
                                      </p:to>
                                    </p:set>
                                    <p:anim calcmode="lin" valueType="num">
                                      <p:cBhvr>
                                        <p:cTn id="34" dur="500" fill="hold"/>
                                        <p:tgtEl>
                                          <p:spTgt spid="54"/>
                                        </p:tgtEl>
                                        <p:attrNameLst>
                                          <p:attrName>ppt_w</p:attrName>
                                        </p:attrNameLst>
                                      </p:cBhvr>
                                      <p:tavLst>
                                        <p:tav tm="0">
                                          <p:val>
                                            <p:fltVal val="0"/>
                                          </p:val>
                                        </p:tav>
                                        <p:tav tm="100000">
                                          <p:val>
                                            <p:strVal val="#ppt_w"/>
                                          </p:val>
                                        </p:tav>
                                      </p:tavLst>
                                    </p:anim>
                                    <p:anim calcmode="lin" valueType="num">
                                      <p:cBhvr>
                                        <p:cTn id="35" dur="500" fill="hold"/>
                                        <p:tgtEl>
                                          <p:spTgt spid="54"/>
                                        </p:tgtEl>
                                        <p:attrNameLst>
                                          <p:attrName>ppt_h</p:attrName>
                                        </p:attrNameLst>
                                      </p:cBhvr>
                                      <p:tavLst>
                                        <p:tav tm="0">
                                          <p:val>
                                            <p:fltVal val="0"/>
                                          </p:val>
                                        </p:tav>
                                        <p:tav tm="100000">
                                          <p:val>
                                            <p:strVal val="#ppt_h"/>
                                          </p:val>
                                        </p:tav>
                                      </p:tavLst>
                                    </p:anim>
                                    <p:animEffect transition="in" filter="fade">
                                      <p:cBhvr>
                                        <p:cTn id="36" dur="500"/>
                                        <p:tgtEl>
                                          <p:spTgt spid="54"/>
                                        </p:tgtEl>
                                      </p:cBhvr>
                                    </p:animEffect>
                                  </p:childTnLst>
                                </p:cTn>
                              </p:par>
                            </p:childTnLst>
                          </p:cTn>
                        </p:par>
                        <p:par>
                          <p:cTn id="37" fill="hold">
                            <p:stCondLst>
                              <p:cond delay="2000"/>
                            </p:stCondLst>
                            <p:childTnLst>
                              <p:par>
                                <p:cTn id="38" presetID="53" presetClass="entr" presetSubtype="16"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 calcmode="lin" valueType="num">
                                      <p:cBhvr>
                                        <p:cTn id="40" dur="500" fill="hold"/>
                                        <p:tgtEl>
                                          <p:spTgt spid="55"/>
                                        </p:tgtEl>
                                        <p:attrNameLst>
                                          <p:attrName>ppt_w</p:attrName>
                                        </p:attrNameLst>
                                      </p:cBhvr>
                                      <p:tavLst>
                                        <p:tav tm="0">
                                          <p:val>
                                            <p:fltVal val="0"/>
                                          </p:val>
                                        </p:tav>
                                        <p:tav tm="100000">
                                          <p:val>
                                            <p:strVal val="#ppt_w"/>
                                          </p:val>
                                        </p:tav>
                                      </p:tavLst>
                                    </p:anim>
                                    <p:anim calcmode="lin" valueType="num">
                                      <p:cBhvr>
                                        <p:cTn id="41" dur="500" fill="hold"/>
                                        <p:tgtEl>
                                          <p:spTgt spid="55"/>
                                        </p:tgtEl>
                                        <p:attrNameLst>
                                          <p:attrName>ppt_h</p:attrName>
                                        </p:attrNameLst>
                                      </p:cBhvr>
                                      <p:tavLst>
                                        <p:tav tm="0">
                                          <p:val>
                                            <p:fltVal val="0"/>
                                          </p:val>
                                        </p:tav>
                                        <p:tav tm="100000">
                                          <p:val>
                                            <p:strVal val="#ppt_h"/>
                                          </p:val>
                                        </p:tav>
                                      </p:tavLst>
                                    </p:anim>
                                    <p:animEffect transition="in" filter="fade">
                                      <p:cBhvr>
                                        <p:cTn id="42" dur="500"/>
                                        <p:tgtEl>
                                          <p:spTgt spid="55"/>
                                        </p:tgtEl>
                                      </p:cBhvr>
                                    </p:animEffect>
                                  </p:childTnLst>
                                </p:cTn>
                              </p:par>
                            </p:childTnLst>
                          </p:cTn>
                        </p:par>
                        <p:par>
                          <p:cTn id="43" fill="hold">
                            <p:stCondLst>
                              <p:cond delay="2500"/>
                            </p:stCondLst>
                            <p:childTnLst>
                              <p:par>
                                <p:cTn id="44" presetID="53" presetClass="entr" presetSubtype="16" fill="hold" grpId="0" nodeType="after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p:cTn id="46" dur="500" fill="hold"/>
                                        <p:tgtEl>
                                          <p:spTgt spid="56"/>
                                        </p:tgtEl>
                                        <p:attrNameLst>
                                          <p:attrName>ppt_w</p:attrName>
                                        </p:attrNameLst>
                                      </p:cBhvr>
                                      <p:tavLst>
                                        <p:tav tm="0">
                                          <p:val>
                                            <p:fltVal val="0"/>
                                          </p:val>
                                        </p:tav>
                                        <p:tav tm="100000">
                                          <p:val>
                                            <p:strVal val="#ppt_w"/>
                                          </p:val>
                                        </p:tav>
                                      </p:tavLst>
                                    </p:anim>
                                    <p:anim calcmode="lin" valueType="num">
                                      <p:cBhvr>
                                        <p:cTn id="47" dur="500" fill="hold"/>
                                        <p:tgtEl>
                                          <p:spTgt spid="56"/>
                                        </p:tgtEl>
                                        <p:attrNameLst>
                                          <p:attrName>ppt_h</p:attrName>
                                        </p:attrNameLst>
                                      </p:cBhvr>
                                      <p:tavLst>
                                        <p:tav tm="0">
                                          <p:val>
                                            <p:fltVal val="0"/>
                                          </p:val>
                                        </p:tav>
                                        <p:tav tm="100000">
                                          <p:val>
                                            <p:strVal val="#ppt_h"/>
                                          </p:val>
                                        </p:tav>
                                      </p:tavLst>
                                    </p:anim>
                                    <p:animEffect transition="in" filter="fade">
                                      <p:cBhvr>
                                        <p:cTn id="48" dur="500"/>
                                        <p:tgtEl>
                                          <p:spTgt spid="56"/>
                                        </p:tgtEl>
                                      </p:cBhvr>
                                    </p:animEffect>
                                  </p:childTnLst>
                                </p:cTn>
                              </p:par>
                            </p:childTnLst>
                          </p:cTn>
                        </p:par>
                        <p:par>
                          <p:cTn id="49" fill="hold">
                            <p:stCondLst>
                              <p:cond delay="3000"/>
                            </p:stCondLst>
                            <p:childTnLst>
                              <p:par>
                                <p:cTn id="50" presetID="42" presetClass="entr" presetSubtype="0" fill="hold"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anim calcmode="lin" valueType="num">
                                      <p:cBhvr>
                                        <p:cTn id="53" dur="500" fill="hold"/>
                                        <p:tgtEl>
                                          <p:spTgt spid="34"/>
                                        </p:tgtEl>
                                        <p:attrNameLst>
                                          <p:attrName>ppt_x</p:attrName>
                                        </p:attrNameLst>
                                      </p:cBhvr>
                                      <p:tavLst>
                                        <p:tav tm="0">
                                          <p:val>
                                            <p:strVal val="#ppt_x"/>
                                          </p:val>
                                        </p:tav>
                                        <p:tav tm="100000">
                                          <p:val>
                                            <p:strVal val="#ppt_x"/>
                                          </p:val>
                                        </p:tav>
                                      </p:tavLst>
                                    </p:anim>
                                    <p:anim calcmode="lin" valueType="num">
                                      <p:cBhvr>
                                        <p:cTn id="54" dur="500" fill="hold"/>
                                        <p:tgtEl>
                                          <p:spTgt spid="34"/>
                                        </p:tgtEl>
                                        <p:attrNameLst>
                                          <p:attrName>ppt_y</p:attrName>
                                        </p:attrNameLst>
                                      </p:cBhvr>
                                      <p:tavLst>
                                        <p:tav tm="0">
                                          <p:val>
                                            <p:strVal val="#ppt_y+.1"/>
                                          </p:val>
                                        </p:tav>
                                        <p:tav tm="100000">
                                          <p:val>
                                            <p:strVal val="#ppt_y"/>
                                          </p:val>
                                        </p:tav>
                                      </p:tavLst>
                                    </p:anim>
                                  </p:childTnLst>
                                </p:cTn>
                              </p:par>
                            </p:childTnLst>
                          </p:cTn>
                        </p:par>
                        <p:par>
                          <p:cTn id="55" fill="hold">
                            <p:stCondLst>
                              <p:cond delay="3500"/>
                            </p:stCondLst>
                            <p:childTnLst>
                              <p:par>
                                <p:cTn id="56" presetID="22" presetClass="entr" presetSubtype="8" fill="hold" grpId="0"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wipe(left)">
                                      <p:cBhvr>
                                        <p:cTn id="58" dur="500"/>
                                        <p:tgtEl>
                                          <p:spTgt spid="57"/>
                                        </p:tgtEl>
                                      </p:cBhvr>
                                    </p:animEffect>
                                  </p:childTnLst>
                                </p:cTn>
                              </p:par>
                            </p:childTnLst>
                          </p:cTn>
                        </p:par>
                        <p:par>
                          <p:cTn id="59" fill="hold">
                            <p:stCondLst>
                              <p:cond delay="4000"/>
                            </p:stCondLst>
                            <p:childTnLst>
                              <p:par>
                                <p:cTn id="60" presetID="42" presetClass="entr" presetSubtype="0" fill="hold" nodeType="after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500"/>
                                        <p:tgtEl>
                                          <p:spTgt spid="58"/>
                                        </p:tgtEl>
                                      </p:cBhvr>
                                    </p:animEffect>
                                    <p:anim calcmode="lin" valueType="num">
                                      <p:cBhvr>
                                        <p:cTn id="63" dur="500" fill="hold"/>
                                        <p:tgtEl>
                                          <p:spTgt spid="58"/>
                                        </p:tgtEl>
                                        <p:attrNameLst>
                                          <p:attrName>ppt_x</p:attrName>
                                        </p:attrNameLst>
                                      </p:cBhvr>
                                      <p:tavLst>
                                        <p:tav tm="0">
                                          <p:val>
                                            <p:strVal val="#ppt_x"/>
                                          </p:val>
                                        </p:tav>
                                        <p:tav tm="100000">
                                          <p:val>
                                            <p:strVal val="#ppt_x"/>
                                          </p:val>
                                        </p:tav>
                                      </p:tavLst>
                                    </p:anim>
                                    <p:anim calcmode="lin" valueType="num">
                                      <p:cBhvr>
                                        <p:cTn id="64" dur="500" fill="hold"/>
                                        <p:tgtEl>
                                          <p:spTgt spid="58"/>
                                        </p:tgtEl>
                                        <p:attrNameLst>
                                          <p:attrName>ppt_y</p:attrName>
                                        </p:attrNameLst>
                                      </p:cBhvr>
                                      <p:tavLst>
                                        <p:tav tm="0">
                                          <p:val>
                                            <p:strVal val="#ppt_y+.1"/>
                                          </p:val>
                                        </p:tav>
                                        <p:tav tm="100000">
                                          <p:val>
                                            <p:strVal val="#ppt_y"/>
                                          </p:val>
                                        </p:tav>
                                      </p:tavLst>
                                    </p:anim>
                                  </p:childTnLst>
                                </p:cTn>
                              </p:par>
                            </p:childTnLst>
                          </p:cTn>
                        </p:par>
                        <p:par>
                          <p:cTn id="65" fill="hold">
                            <p:stCondLst>
                              <p:cond delay="4500"/>
                            </p:stCondLst>
                            <p:childTnLst>
                              <p:par>
                                <p:cTn id="66" presetID="22" presetClass="entr" presetSubtype="8" fill="hold" grpId="0" nodeType="after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wipe(left)">
                                      <p:cBhvr>
                                        <p:cTn id="68" dur="500"/>
                                        <p:tgtEl>
                                          <p:spTgt spid="61"/>
                                        </p:tgtEl>
                                      </p:cBhvr>
                                    </p:animEffect>
                                  </p:childTnLst>
                                </p:cTn>
                              </p:par>
                            </p:childTnLst>
                          </p:cTn>
                        </p:par>
                        <p:par>
                          <p:cTn id="69" fill="hold">
                            <p:stCondLst>
                              <p:cond delay="5000"/>
                            </p:stCondLst>
                            <p:childTnLst>
                              <p:par>
                                <p:cTn id="70" presetID="42" presetClass="entr" presetSubtype="0" fill="hold" nodeType="after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anim calcmode="lin" valueType="num">
                                      <p:cBhvr>
                                        <p:cTn id="73" dur="500" fill="hold"/>
                                        <p:tgtEl>
                                          <p:spTgt spid="62"/>
                                        </p:tgtEl>
                                        <p:attrNameLst>
                                          <p:attrName>ppt_x</p:attrName>
                                        </p:attrNameLst>
                                      </p:cBhvr>
                                      <p:tavLst>
                                        <p:tav tm="0">
                                          <p:val>
                                            <p:strVal val="#ppt_x"/>
                                          </p:val>
                                        </p:tav>
                                        <p:tav tm="100000">
                                          <p:val>
                                            <p:strVal val="#ppt_x"/>
                                          </p:val>
                                        </p:tav>
                                      </p:tavLst>
                                    </p:anim>
                                    <p:anim calcmode="lin" valueType="num">
                                      <p:cBhvr>
                                        <p:cTn id="74" dur="500" fill="hold"/>
                                        <p:tgtEl>
                                          <p:spTgt spid="62"/>
                                        </p:tgtEl>
                                        <p:attrNameLst>
                                          <p:attrName>ppt_y</p:attrName>
                                        </p:attrNameLst>
                                      </p:cBhvr>
                                      <p:tavLst>
                                        <p:tav tm="0">
                                          <p:val>
                                            <p:strVal val="#ppt_y+.1"/>
                                          </p:val>
                                        </p:tav>
                                        <p:tav tm="100000">
                                          <p:val>
                                            <p:strVal val="#ppt_y"/>
                                          </p:val>
                                        </p:tav>
                                      </p:tavLst>
                                    </p:anim>
                                  </p:childTnLst>
                                </p:cTn>
                              </p:par>
                            </p:childTnLst>
                          </p:cTn>
                        </p:par>
                        <p:par>
                          <p:cTn id="75" fill="hold">
                            <p:stCondLst>
                              <p:cond delay="5500"/>
                            </p:stCondLst>
                            <p:childTnLst>
                              <p:par>
                                <p:cTn id="76" presetID="22" presetClass="entr" presetSubtype="8" fill="hold" grpId="0" nodeType="afterEffect">
                                  <p:stCondLst>
                                    <p:cond delay="0"/>
                                  </p:stCondLst>
                                  <p:childTnLst>
                                    <p:set>
                                      <p:cBhvr>
                                        <p:cTn id="77" dur="1" fill="hold">
                                          <p:stCondLst>
                                            <p:cond delay="0"/>
                                          </p:stCondLst>
                                        </p:cTn>
                                        <p:tgtEl>
                                          <p:spTgt spid="65"/>
                                        </p:tgtEl>
                                        <p:attrNameLst>
                                          <p:attrName>style.visibility</p:attrName>
                                        </p:attrNameLst>
                                      </p:cBhvr>
                                      <p:to>
                                        <p:strVal val="visible"/>
                                      </p:to>
                                    </p:set>
                                    <p:animEffect transition="in" filter="wipe(left)">
                                      <p:cBhvr>
                                        <p:cTn id="7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61"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直接连接符 72"/>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74" name="文本框 31"/>
          <p:cNvSpPr>
            <a:spLocks noChangeArrowheads="1"/>
          </p:cNvSpPr>
          <p:nvPr/>
        </p:nvSpPr>
        <p:spPr bwMode="auto">
          <a:xfrm>
            <a:off x="5871692" y="261878"/>
            <a:ext cx="258953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sym typeface="Arial" panose="020B0604020202020204" pitchFamily="34" charset="0"/>
              </a:rPr>
              <a:t>ANNUAL WORK SUMMARY</a:t>
            </a:r>
            <a:endParaRPr lang="zh-CN" altLang="en-US" sz="1600" kern="0" dirty="0">
              <a:solidFill>
                <a:srgbClr val="2F5879"/>
              </a:solidFill>
              <a:latin typeface="Impact" panose="020B0806030902050204" pitchFamily="34" charset="0"/>
              <a:sym typeface="Arial" panose="020B0604020202020204" pitchFamily="34" charset="0"/>
            </a:endParaRPr>
          </a:p>
        </p:txBody>
      </p:sp>
      <p:sp>
        <p:nvSpPr>
          <p:cNvPr id="75"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76" name="组合 75"/>
          <p:cNvGrpSpPr/>
          <p:nvPr/>
        </p:nvGrpSpPr>
        <p:grpSpPr>
          <a:xfrm>
            <a:off x="520640" y="196280"/>
            <a:ext cx="1766054" cy="551522"/>
            <a:chOff x="520640" y="251298"/>
            <a:chExt cx="1766054" cy="551522"/>
          </a:xfrm>
        </p:grpSpPr>
        <p:sp>
          <p:nvSpPr>
            <p:cNvPr id="77" name="矩形 3"/>
            <p:cNvSpPr>
              <a:spLocks noChangeArrowheads="1"/>
            </p:cNvSpPr>
            <p:nvPr/>
          </p:nvSpPr>
          <p:spPr bwMode="auto">
            <a:xfrm>
              <a:off x="526502" y="251298"/>
              <a:ext cx="1754330"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本年度工作概述</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78" name="组合 77"/>
            <p:cNvGrpSpPr/>
            <p:nvPr/>
          </p:nvGrpSpPr>
          <p:grpSpPr>
            <a:xfrm>
              <a:off x="520640" y="556320"/>
              <a:ext cx="1766054" cy="246500"/>
              <a:chOff x="562081" y="466763"/>
              <a:chExt cx="1766054" cy="246500"/>
            </a:xfrm>
          </p:grpSpPr>
          <p:sp>
            <p:nvSpPr>
              <p:cNvPr id="79"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80" name="组合 79"/>
              <p:cNvGrpSpPr/>
              <p:nvPr/>
            </p:nvGrpSpPr>
            <p:grpSpPr>
              <a:xfrm>
                <a:off x="931046" y="667544"/>
                <a:ext cx="1028125" cy="45719"/>
                <a:chOff x="688893" y="2574256"/>
                <a:chExt cx="7739508" cy="81111"/>
              </a:xfrm>
            </p:grpSpPr>
            <p:sp>
              <p:nvSpPr>
                <p:cNvPr id="81"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2"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3"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4"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85"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cxnSp>
        <p:nvCxnSpPr>
          <p:cNvPr id="219" name="直接连接符 218"/>
          <p:cNvCxnSpPr/>
          <p:nvPr/>
        </p:nvCxnSpPr>
        <p:spPr>
          <a:xfrm>
            <a:off x="5863656" y="2932584"/>
            <a:ext cx="2869905" cy="0"/>
          </a:xfrm>
          <a:prstGeom prst="line">
            <a:avLst/>
          </a:prstGeom>
          <a:noFill/>
          <a:ln w="6350" cap="flat" cmpd="sng" algn="ctr">
            <a:solidFill>
              <a:sysClr val="windowText" lastClr="000000">
                <a:lumMod val="65000"/>
                <a:lumOff val="35000"/>
              </a:sysClr>
            </a:solidFill>
            <a:prstDash val="dash"/>
            <a:miter lim="800000"/>
          </a:ln>
          <a:effectLst/>
        </p:spPr>
      </p:cxnSp>
      <p:grpSp>
        <p:nvGrpSpPr>
          <p:cNvPr id="3" name="组合 2"/>
          <p:cNvGrpSpPr/>
          <p:nvPr/>
        </p:nvGrpSpPr>
        <p:grpSpPr>
          <a:xfrm>
            <a:off x="794420" y="1316747"/>
            <a:ext cx="4563539" cy="918899"/>
            <a:chOff x="794420" y="1316747"/>
            <a:chExt cx="4563539" cy="918899"/>
          </a:xfrm>
        </p:grpSpPr>
        <p:grpSp>
          <p:nvGrpSpPr>
            <p:cNvPr id="220" name="组合 48"/>
            <p:cNvGrpSpPr/>
            <p:nvPr/>
          </p:nvGrpSpPr>
          <p:grpSpPr bwMode="auto">
            <a:xfrm>
              <a:off x="794420" y="1316747"/>
              <a:ext cx="4563539" cy="918899"/>
              <a:chOff x="2678521" y="2847139"/>
              <a:chExt cx="12011025" cy="2417231"/>
            </a:xfrm>
          </p:grpSpPr>
          <p:sp>
            <p:nvSpPr>
              <p:cNvPr id="221" name="Freeform 19"/>
              <p:cNvSpPr/>
              <p:nvPr/>
            </p:nvSpPr>
            <p:spPr bwMode="auto">
              <a:xfrm>
                <a:off x="2678521" y="2856133"/>
                <a:ext cx="12011025" cy="2408237"/>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solidFill>
                <a:srgbClr val="00B0F0"/>
              </a:soli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22" name="Freeform 20"/>
              <p:cNvSpPr>
                <a:spLocks noEditPoints="1"/>
              </p:cNvSpPr>
              <p:nvPr/>
            </p:nvSpPr>
            <p:spPr bwMode="auto">
              <a:xfrm>
                <a:off x="2678521" y="2847139"/>
                <a:ext cx="6005513" cy="2408237"/>
              </a:xfrm>
              <a:custGeom>
                <a:avLst/>
                <a:gdLst>
                  <a:gd name="T0" fmla="*/ 1280 w 1600"/>
                  <a:gd name="T1" fmla="*/ 0 h 640"/>
                  <a:gd name="T2" fmla="*/ 320 w 1600"/>
                  <a:gd name="T3" fmla="*/ 0 h 640"/>
                  <a:gd name="T4" fmla="*/ 0 w 1600"/>
                  <a:gd name="T5" fmla="*/ 320 h 640"/>
                  <a:gd name="T6" fmla="*/ 320 w 1600"/>
                  <a:gd name="T7" fmla="*/ 640 h 640"/>
                  <a:gd name="T8" fmla="*/ 1280 w 1600"/>
                  <a:gd name="T9" fmla="*/ 640 h 640"/>
                  <a:gd name="T10" fmla="*/ 1600 w 1600"/>
                  <a:gd name="T11" fmla="*/ 320 h 640"/>
                  <a:gd name="T12" fmla="*/ 1280 w 1600"/>
                  <a:gd name="T13" fmla="*/ 0 h 640"/>
                  <a:gd name="T14" fmla="*/ 1493 w 1600"/>
                  <a:gd name="T15" fmla="*/ 365 h 640"/>
                  <a:gd name="T16" fmla="*/ 1435 w 1600"/>
                  <a:gd name="T17" fmla="*/ 385 h 640"/>
                  <a:gd name="T18" fmla="*/ 1427 w 1600"/>
                  <a:gd name="T19" fmla="*/ 381 h 640"/>
                  <a:gd name="T20" fmla="*/ 1416 w 1600"/>
                  <a:gd name="T21" fmla="*/ 320 h 640"/>
                  <a:gd name="T22" fmla="*/ 1427 w 1600"/>
                  <a:gd name="T23" fmla="*/ 259 h 640"/>
                  <a:gd name="T24" fmla="*/ 1435 w 1600"/>
                  <a:gd name="T25" fmla="*/ 255 h 640"/>
                  <a:gd name="T26" fmla="*/ 1493 w 1600"/>
                  <a:gd name="T27" fmla="*/ 275 h 640"/>
                  <a:gd name="T28" fmla="*/ 1541 w 1600"/>
                  <a:gd name="T29" fmla="*/ 316 h 640"/>
                  <a:gd name="T30" fmla="*/ 1541 w 1600"/>
                  <a:gd name="T31" fmla="*/ 324 h 640"/>
                  <a:gd name="T32" fmla="*/ 1493 w 1600"/>
                  <a:gd name="T33" fmla="*/ 36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0" h="640">
                    <a:moveTo>
                      <a:pt x="1280" y="0"/>
                    </a:moveTo>
                    <a:cubicBezTo>
                      <a:pt x="320" y="0"/>
                      <a:pt x="320" y="0"/>
                      <a:pt x="320" y="0"/>
                    </a:cubicBezTo>
                    <a:cubicBezTo>
                      <a:pt x="144" y="0"/>
                      <a:pt x="0" y="144"/>
                      <a:pt x="0" y="320"/>
                    </a:cubicBezTo>
                    <a:cubicBezTo>
                      <a:pt x="0" y="496"/>
                      <a:pt x="144" y="640"/>
                      <a:pt x="320" y="640"/>
                    </a:cubicBezTo>
                    <a:cubicBezTo>
                      <a:pt x="1280" y="640"/>
                      <a:pt x="1280" y="640"/>
                      <a:pt x="1280" y="640"/>
                    </a:cubicBezTo>
                    <a:cubicBezTo>
                      <a:pt x="1456" y="640"/>
                      <a:pt x="1600" y="496"/>
                      <a:pt x="1600" y="320"/>
                    </a:cubicBezTo>
                    <a:cubicBezTo>
                      <a:pt x="1600" y="144"/>
                      <a:pt x="1456" y="0"/>
                      <a:pt x="1280" y="0"/>
                    </a:cubicBezTo>
                    <a:close/>
                    <a:moveTo>
                      <a:pt x="1493" y="365"/>
                    </a:moveTo>
                    <a:cubicBezTo>
                      <a:pt x="1455" y="387"/>
                      <a:pt x="1435" y="385"/>
                      <a:pt x="1435" y="385"/>
                    </a:cubicBezTo>
                    <a:cubicBezTo>
                      <a:pt x="1432" y="385"/>
                      <a:pt x="1429" y="383"/>
                      <a:pt x="1427" y="381"/>
                    </a:cubicBezTo>
                    <a:cubicBezTo>
                      <a:pt x="1427" y="381"/>
                      <a:pt x="1416" y="364"/>
                      <a:pt x="1416" y="320"/>
                    </a:cubicBezTo>
                    <a:cubicBezTo>
                      <a:pt x="1416" y="276"/>
                      <a:pt x="1427" y="259"/>
                      <a:pt x="1427" y="259"/>
                    </a:cubicBezTo>
                    <a:cubicBezTo>
                      <a:pt x="1429" y="257"/>
                      <a:pt x="1432" y="255"/>
                      <a:pt x="1435" y="255"/>
                    </a:cubicBezTo>
                    <a:cubicBezTo>
                      <a:pt x="1435" y="255"/>
                      <a:pt x="1455" y="253"/>
                      <a:pt x="1493" y="275"/>
                    </a:cubicBezTo>
                    <a:cubicBezTo>
                      <a:pt x="1532" y="297"/>
                      <a:pt x="1541" y="316"/>
                      <a:pt x="1541" y="316"/>
                    </a:cubicBezTo>
                    <a:cubicBezTo>
                      <a:pt x="1542" y="318"/>
                      <a:pt x="1542" y="322"/>
                      <a:pt x="1541" y="324"/>
                    </a:cubicBezTo>
                    <a:cubicBezTo>
                      <a:pt x="1541" y="324"/>
                      <a:pt x="1532" y="343"/>
                      <a:pt x="1493" y="365"/>
                    </a:cubicBezTo>
                    <a:close/>
                  </a:path>
                </a:pathLst>
              </a:cu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ln>
              <a:effectLst>
                <a:outerShdw blurRad="228600" dist="101600" dir="5400000" algn="t" rotWithShape="0">
                  <a:sysClr val="windowText" lastClr="000000">
                    <a:lumMod val="85000"/>
                    <a:lumOff val="15000"/>
                    <a:alpha val="33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23" name="椭圆 222"/>
              <p:cNvSpPr/>
              <p:nvPr/>
            </p:nvSpPr>
            <p:spPr>
              <a:xfrm>
                <a:off x="2834834" y="3000057"/>
                <a:ext cx="2102400" cy="2102400"/>
              </a:xfrm>
              <a:prstGeom prst="ellipse">
                <a:avLst/>
              </a:prstGeom>
              <a:gradFill>
                <a:gsLst>
                  <a:gs pos="0">
                    <a:srgbClr val="DDDDDD"/>
                  </a:gs>
                  <a:gs pos="100000">
                    <a:srgbClr val="FBFBFB"/>
                  </a:gs>
                </a:gsLst>
                <a:lin ang="5400000" scaled="1"/>
              </a:gradFill>
              <a:ln w="101600" cap="flat">
                <a:gradFill>
                  <a:gsLst>
                    <a:gs pos="0">
                      <a:srgbClr val="FDFDFD"/>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24" name="Freeform 23"/>
              <p:cNvSpPr/>
              <p:nvPr/>
            </p:nvSpPr>
            <p:spPr bwMode="auto">
              <a:xfrm>
                <a:off x="3298659" y="3423401"/>
                <a:ext cx="1174750" cy="1255712"/>
              </a:xfrm>
              <a:custGeom>
                <a:avLst/>
                <a:gdLst>
                  <a:gd name="T0" fmla="*/ 193 w 313"/>
                  <a:gd name="T1" fmla="*/ 279 h 334"/>
                  <a:gd name="T2" fmla="*/ 47 w 313"/>
                  <a:gd name="T3" fmla="*/ 330 h 334"/>
                  <a:gd name="T4" fmla="*/ 28 w 313"/>
                  <a:gd name="T5" fmla="*/ 319 h 334"/>
                  <a:gd name="T6" fmla="*/ 0 w 313"/>
                  <a:gd name="T7" fmla="*/ 167 h 334"/>
                  <a:gd name="T8" fmla="*/ 28 w 313"/>
                  <a:gd name="T9" fmla="*/ 15 h 334"/>
                  <a:gd name="T10" fmla="*/ 47 w 313"/>
                  <a:gd name="T11" fmla="*/ 4 h 334"/>
                  <a:gd name="T12" fmla="*/ 193 w 313"/>
                  <a:gd name="T13" fmla="*/ 55 h 334"/>
                  <a:gd name="T14" fmla="*/ 311 w 313"/>
                  <a:gd name="T15" fmla="*/ 156 h 334"/>
                  <a:gd name="T16" fmla="*/ 311 w 313"/>
                  <a:gd name="T17" fmla="*/ 178 h 334"/>
                  <a:gd name="T18" fmla="*/ 193 w 313"/>
                  <a:gd name="T19"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34">
                    <a:moveTo>
                      <a:pt x="193" y="279"/>
                    </a:moveTo>
                    <a:cubicBezTo>
                      <a:pt x="98" y="334"/>
                      <a:pt x="47" y="330"/>
                      <a:pt x="47" y="330"/>
                    </a:cubicBezTo>
                    <a:cubicBezTo>
                      <a:pt x="40" y="329"/>
                      <a:pt x="32" y="325"/>
                      <a:pt x="28" y="319"/>
                    </a:cubicBezTo>
                    <a:cubicBezTo>
                      <a:pt x="28" y="319"/>
                      <a:pt x="0" y="277"/>
                      <a:pt x="0" y="167"/>
                    </a:cubicBezTo>
                    <a:cubicBezTo>
                      <a:pt x="0" y="57"/>
                      <a:pt x="28" y="15"/>
                      <a:pt x="28" y="15"/>
                    </a:cubicBezTo>
                    <a:cubicBezTo>
                      <a:pt x="32" y="9"/>
                      <a:pt x="40" y="5"/>
                      <a:pt x="47" y="4"/>
                    </a:cubicBezTo>
                    <a:cubicBezTo>
                      <a:pt x="47" y="4"/>
                      <a:pt x="98" y="0"/>
                      <a:pt x="193" y="55"/>
                    </a:cubicBezTo>
                    <a:cubicBezTo>
                      <a:pt x="289" y="110"/>
                      <a:pt x="311" y="156"/>
                      <a:pt x="311" y="156"/>
                    </a:cubicBezTo>
                    <a:cubicBezTo>
                      <a:pt x="313" y="162"/>
                      <a:pt x="313" y="172"/>
                      <a:pt x="311" y="178"/>
                    </a:cubicBezTo>
                    <a:cubicBezTo>
                      <a:pt x="311" y="178"/>
                      <a:pt x="289" y="224"/>
                      <a:pt x="193" y="279"/>
                    </a:cubicBezTo>
                    <a:close/>
                  </a:path>
                </a:pathLst>
              </a:custGeom>
              <a:solidFill>
                <a:srgbClr val="0070C0"/>
              </a:solidFill>
              <a:ln w="12700" cap="flat" cmpd="sng" algn="ctr">
                <a:noFill/>
                <a:prstDash val="solid"/>
                <a:miter lim="800000"/>
              </a:ln>
              <a:effectLst>
                <a:innerShdw blurRad="215900" dist="508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235" name="文本框 64"/>
            <p:cNvSpPr txBox="1">
              <a:spLocks noChangeArrowheads="1"/>
            </p:cNvSpPr>
            <p:nvPr/>
          </p:nvSpPr>
          <p:spPr bwMode="auto">
            <a:xfrm>
              <a:off x="3249459" y="1434197"/>
              <a:ext cx="1523512" cy="34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ysClr val="window" lastClr="FFFFFF"/>
                  </a:solidFill>
                  <a:effectLst/>
                  <a:uLnTx/>
                  <a:uFillTx/>
                  <a:latin typeface="Impact" panose="020B0806030902050204" pitchFamily="34" charset="0"/>
                  <a:ea typeface="微软雅黑" panose="020B0503020204020204" pitchFamily="34" charset="-122"/>
                </a:rPr>
                <a:t>文字标题内容</a:t>
              </a:r>
              <a:endParaRPr kumimoji="0" lang="zh-CN" altLang="en-US" sz="1800" b="0" i="0" u="none" strike="noStrike" kern="0" cap="none" spc="0" normalizeH="0" baseline="0" noProof="0" dirty="0" smtClean="0">
                <a:ln>
                  <a:noFill/>
                </a:ln>
                <a:solidFill>
                  <a:sysClr val="window" lastClr="FFFFFF"/>
                </a:solidFill>
                <a:effectLst/>
                <a:uLnTx/>
                <a:uFillTx/>
                <a:latin typeface="Impact" panose="020B0806030902050204" pitchFamily="34" charset="0"/>
                <a:ea typeface="微软雅黑" panose="020B0503020204020204" pitchFamily="34" charset="-122"/>
              </a:endParaRPr>
            </a:p>
          </p:txBody>
        </p:sp>
        <p:sp>
          <p:nvSpPr>
            <p:cNvPr id="241" name="Freeform 9"/>
            <p:cNvSpPr>
              <a:spLocks noEditPoints="1"/>
            </p:cNvSpPr>
            <p:nvPr/>
          </p:nvSpPr>
          <p:spPr bwMode="auto">
            <a:xfrm>
              <a:off x="1922303" y="1522633"/>
              <a:ext cx="458304" cy="459449"/>
            </a:xfrm>
            <a:custGeom>
              <a:avLst/>
              <a:gdLst>
                <a:gd name="T0" fmla="*/ 77737 w 406"/>
                <a:gd name="T1" fmla="*/ 370453 h 407"/>
                <a:gd name="T2" fmla="*/ 72775 w 406"/>
                <a:gd name="T3" fmla="*/ 358876 h 407"/>
                <a:gd name="T4" fmla="*/ 62851 w 406"/>
                <a:gd name="T5" fmla="*/ 352261 h 407"/>
                <a:gd name="T6" fmla="*/ 67813 w 406"/>
                <a:gd name="T7" fmla="*/ 372107 h 407"/>
                <a:gd name="T8" fmla="*/ 86007 w 406"/>
                <a:gd name="T9" fmla="*/ 380376 h 407"/>
                <a:gd name="T10" fmla="*/ 26464 w 406"/>
                <a:gd name="T11" fmla="*/ 253033 h 407"/>
                <a:gd name="T12" fmla="*/ 97584 w 406"/>
                <a:gd name="T13" fmla="*/ 138920 h 407"/>
                <a:gd name="T14" fmla="*/ 135626 w 406"/>
                <a:gd name="T15" fmla="*/ 114113 h 407"/>
                <a:gd name="T16" fmla="*/ 150512 w 406"/>
                <a:gd name="T17" fmla="*/ 67806 h 407"/>
                <a:gd name="T18" fmla="*/ 99238 w 406"/>
                <a:gd name="T19" fmla="*/ 104190 h 407"/>
                <a:gd name="T20" fmla="*/ 3308 w 406"/>
                <a:gd name="T21" fmla="*/ 297686 h 407"/>
                <a:gd name="T22" fmla="*/ 79391 w 406"/>
                <a:gd name="T23" fmla="*/ 386991 h 407"/>
                <a:gd name="T24" fmla="*/ 168705 w 406"/>
                <a:gd name="T25" fmla="*/ 49614 h 407"/>
                <a:gd name="T26" fmla="*/ 244788 w 406"/>
                <a:gd name="T27" fmla="*/ 23153 h 407"/>
                <a:gd name="T28" fmla="*/ 188553 w 406"/>
                <a:gd name="T29" fmla="*/ 47960 h 407"/>
                <a:gd name="T30" fmla="*/ 234864 w 406"/>
                <a:gd name="T31" fmla="*/ 19846 h 407"/>
                <a:gd name="T32" fmla="*/ 190207 w 406"/>
                <a:gd name="T33" fmla="*/ 39691 h 407"/>
                <a:gd name="T34" fmla="*/ 170359 w 406"/>
                <a:gd name="T35" fmla="*/ 51268 h 407"/>
                <a:gd name="T36" fmla="*/ 16540 w 406"/>
                <a:gd name="T37" fmla="*/ 324146 h 407"/>
                <a:gd name="T38" fmla="*/ 18194 w 406"/>
                <a:gd name="T39" fmla="*/ 324146 h 407"/>
                <a:gd name="T40" fmla="*/ 332449 w 406"/>
                <a:gd name="T41" fmla="*/ 625140 h 407"/>
                <a:gd name="T42" fmla="*/ 229902 w 406"/>
                <a:gd name="T43" fmla="*/ 454797 h 407"/>
                <a:gd name="T44" fmla="*/ 84353 w 406"/>
                <a:gd name="T45" fmla="*/ 411798 h 407"/>
                <a:gd name="T46" fmla="*/ 47965 w 406"/>
                <a:gd name="T47" fmla="*/ 415106 h 407"/>
                <a:gd name="T48" fmla="*/ 8270 w 406"/>
                <a:gd name="T49" fmla="*/ 398568 h 407"/>
                <a:gd name="T50" fmla="*/ 14886 w 406"/>
                <a:gd name="T51" fmla="*/ 436605 h 407"/>
                <a:gd name="T52" fmla="*/ 133972 w 406"/>
                <a:gd name="T53" fmla="*/ 583794 h 407"/>
                <a:gd name="T54" fmla="*/ 28118 w 406"/>
                <a:gd name="T55" fmla="*/ 373761 h 407"/>
                <a:gd name="T56" fmla="*/ 31425 w 406"/>
                <a:gd name="T57" fmla="*/ 365492 h 407"/>
                <a:gd name="T58" fmla="*/ 23156 w 406"/>
                <a:gd name="T59" fmla="*/ 355569 h 407"/>
                <a:gd name="T60" fmla="*/ 13232 w 406"/>
                <a:gd name="T61" fmla="*/ 355569 h 407"/>
                <a:gd name="T62" fmla="*/ 466420 w 406"/>
                <a:gd name="T63" fmla="*/ 61191 h 407"/>
                <a:gd name="T64" fmla="*/ 511078 w 406"/>
                <a:gd name="T65" fmla="*/ 69460 h 407"/>
                <a:gd name="T66" fmla="*/ 645049 w 406"/>
                <a:gd name="T67" fmla="*/ 464720 h 407"/>
                <a:gd name="T68" fmla="*/ 471382 w 406"/>
                <a:gd name="T69" fmla="*/ 61191 h 407"/>
                <a:gd name="T70" fmla="*/ 471382 w 406"/>
                <a:gd name="T71" fmla="*/ 61191 h 407"/>
                <a:gd name="T72" fmla="*/ 654973 w 406"/>
                <a:gd name="T73" fmla="*/ 223264 h 407"/>
                <a:gd name="T74" fmla="*/ 650011 w 406"/>
                <a:gd name="T75" fmla="*/ 196803 h 407"/>
                <a:gd name="T76" fmla="*/ 562351 w 406"/>
                <a:gd name="T77" fmla="*/ 76075 h 407"/>
                <a:gd name="T78" fmla="*/ 320871 w 406"/>
                <a:gd name="T79" fmla="*/ 11577 h 407"/>
                <a:gd name="T80" fmla="*/ 305985 w 406"/>
                <a:gd name="T81" fmla="*/ 24807 h 407"/>
                <a:gd name="T82" fmla="*/ 279521 w 406"/>
                <a:gd name="T83" fmla="*/ 21500 h 407"/>
                <a:gd name="T84" fmla="*/ 274560 w 406"/>
                <a:gd name="T85" fmla="*/ 33076 h 407"/>
                <a:gd name="T86" fmla="*/ 296061 w 406"/>
                <a:gd name="T87" fmla="*/ 28115 h 407"/>
                <a:gd name="T88" fmla="*/ 317563 w 406"/>
                <a:gd name="T89" fmla="*/ 31422 h 407"/>
                <a:gd name="T90" fmla="*/ 305985 w 406"/>
                <a:gd name="T91" fmla="*/ 90959 h 407"/>
                <a:gd name="T92" fmla="*/ 370490 w 406"/>
                <a:gd name="T93" fmla="*/ 44653 h 407"/>
                <a:gd name="T94" fmla="*/ 400261 w 406"/>
                <a:gd name="T95" fmla="*/ 41345 h 407"/>
                <a:gd name="T96" fmla="*/ 491230 w 406"/>
                <a:gd name="T97" fmla="*/ 61191 h 407"/>
                <a:gd name="T98" fmla="*/ 469728 w 406"/>
                <a:gd name="T99" fmla="*/ 82690 h 407"/>
                <a:gd name="T100" fmla="*/ 393646 w 406"/>
                <a:gd name="T101" fmla="*/ 74421 h 407"/>
                <a:gd name="T102" fmla="*/ 310947 w 406"/>
                <a:gd name="T103" fmla="*/ 158766 h 407"/>
                <a:gd name="T104" fmla="*/ 365528 w 406"/>
                <a:gd name="T105" fmla="*/ 309262 h 407"/>
                <a:gd name="T106" fmla="*/ 529271 w 406"/>
                <a:gd name="T107" fmla="*/ 353915 h 407"/>
                <a:gd name="T108" fmla="*/ 539195 w 406"/>
                <a:gd name="T109" fmla="*/ 570564 h 407"/>
                <a:gd name="T110" fmla="*/ 613624 w 406"/>
                <a:gd name="T111" fmla="*/ 128997 h 407"/>
                <a:gd name="T112" fmla="*/ 347334 w 406"/>
                <a:gd name="T113" fmla="*/ 11577 h 407"/>
                <a:gd name="T114" fmla="*/ 353950 w 406"/>
                <a:gd name="T115" fmla="*/ 11577 h 407"/>
                <a:gd name="T116" fmla="*/ 444919 w 406"/>
                <a:gd name="T117" fmla="*/ 23153 h 407"/>
                <a:gd name="T118" fmla="*/ 448227 w 406"/>
                <a:gd name="T119" fmla="*/ 38038 h 407"/>
                <a:gd name="T120" fmla="*/ 456497 w 406"/>
                <a:gd name="T121" fmla="*/ 28115 h 407"/>
                <a:gd name="T122" fmla="*/ 382068 w 406"/>
                <a:gd name="T123" fmla="*/ 54576 h 407"/>
                <a:gd name="T124" fmla="*/ 461458 w 406"/>
                <a:gd name="T125" fmla="*/ 57883 h 4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6" h="407">
                  <a:moveTo>
                    <a:pt x="44" y="222"/>
                  </a:moveTo>
                  <a:cubicBezTo>
                    <a:pt x="44" y="223"/>
                    <a:pt x="45" y="223"/>
                    <a:pt x="45" y="223"/>
                  </a:cubicBezTo>
                  <a:cubicBezTo>
                    <a:pt x="45" y="223"/>
                    <a:pt x="45" y="223"/>
                    <a:pt x="45" y="223"/>
                  </a:cubicBezTo>
                  <a:cubicBezTo>
                    <a:pt x="45" y="222"/>
                    <a:pt x="45" y="222"/>
                    <a:pt x="45" y="222"/>
                  </a:cubicBezTo>
                  <a:cubicBezTo>
                    <a:pt x="45" y="221"/>
                    <a:pt x="45" y="221"/>
                    <a:pt x="45" y="221"/>
                  </a:cubicBezTo>
                  <a:cubicBezTo>
                    <a:pt x="45" y="221"/>
                    <a:pt x="45" y="221"/>
                    <a:pt x="45" y="221"/>
                  </a:cubicBezTo>
                  <a:cubicBezTo>
                    <a:pt x="45" y="221"/>
                    <a:pt x="45" y="221"/>
                    <a:pt x="45" y="221"/>
                  </a:cubicBezTo>
                  <a:cubicBezTo>
                    <a:pt x="44" y="221"/>
                    <a:pt x="44" y="221"/>
                    <a:pt x="44" y="221"/>
                  </a:cubicBezTo>
                  <a:cubicBezTo>
                    <a:pt x="44" y="222"/>
                    <a:pt x="44" y="222"/>
                    <a:pt x="44" y="222"/>
                  </a:cubicBezTo>
                  <a:close/>
                  <a:moveTo>
                    <a:pt x="45" y="221"/>
                  </a:moveTo>
                  <a:cubicBezTo>
                    <a:pt x="45" y="221"/>
                    <a:pt x="45" y="221"/>
                    <a:pt x="45" y="221"/>
                  </a:cubicBezTo>
                  <a:cubicBezTo>
                    <a:pt x="45" y="221"/>
                    <a:pt x="45" y="221"/>
                    <a:pt x="45" y="221"/>
                  </a:cubicBezTo>
                  <a:cubicBezTo>
                    <a:pt x="45" y="221"/>
                    <a:pt x="45" y="220"/>
                    <a:pt x="45" y="220"/>
                  </a:cubicBezTo>
                  <a:cubicBezTo>
                    <a:pt x="45" y="219"/>
                    <a:pt x="45" y="219"/>
                    <a:pt x="45" y="219"/>
                  </a:cubicBezTo>
                  <a:cubicBezTo>
                    <a:pt x="45" y="219"/>
                    <a:pt x="45" y="219"/>
                    <a:pt x="45" y="219"/>
                  </a:cubicBezTo>
                  <a:cubicBezTo>
                    <a:pt x="45" y="219"/>
                    <a:pt x="45" y="219"/>
                    <a:pt x="45" y="219"/>
                  </a:cubicBezTo>
                  <a:cubicBezTo>
                    <a:pt x="44" y="220"/>
                    <a:pt x="44" y="220"/>
                    <a:pt x="44" y="220"/>
                  </a:cubicBezTo>
                  <a:cubicBezTo>
                    <a:pt x="44" y="220"/>
                    <a:pt x="44" y="220"/>
                    <a:pt x="45" y="221"/>
                  </a:cubicBezTo>
                  <a:close/>
                  <a:moveTo>
                    <a:pt x="47" y="225"/>
                  </a:moveTo>
                  <a:cubicBezTo>
                    <a:pt x="47" y="224"/>
                    <a:pt x="47" y="224"/>
                    <a:pt x="47" y="224"/>
                  </a:cubicBezTo>
                  <a:cubicBezTo>
                    <a:pt x="47" y="224"/>
                    <a:pt x="47" y="224"/>
                    <a:pt x="47" y="224"/>
                  </a:cubicBezTo>
                  <a:cubicBezTo>
                    <a:pt x="46" y="224"/>
                    <a:pt x="46" y="224"/>
                    <a:pt x="46" y="224"/>
                  </a:cubicBezTo>
                  <a:cubicBezTo>
                    <a:pt x="46" y="225"/>
                    <a:pt x="46" y="225"/>
                    <a:pt x="46" y="225"/>
                  </a:cubicBezTo>
                  <a:cubicBezTo>
                    <a:pt x="46" y="225"/>
                    <a:pt x="46" y="225"/>
                    <a:pt x="46" y="225"/>
                  </a:cubicBezTo>
                  <a:cubicBezTo>
                    <a:pt x="46" y="226"/>
                    <a:pt x="46" y="226"/>
                    <a:pt x="46" y="226"/>
                  </a:cubicBezTo>
                  <a:cubicBezTo>
                    <a:pt x="46" y="227"/>
                    <a:pt x="46" y="227"/>
                    <a:pt x="46" y="227"/>
                  </a:cubicBezTo>
                  <a:cubicBezTo>
                    <a:pt x="47" y="226"/>
                    <a:pt x="47" y="226"/>
                    <a:pt x="47" y="226"/>
                  </a:cubicBezTo>
                  <a:cubicBezTo>
                    <a:pt x="47" y="226"/>
                    <a:pt x="47" y="225"/>
                    <a:pt x="47" y="225"/>
                  </a:cubicBezTo>
                  <a:close/>
                  <a:moveTo>
                    <a:pt x="40" y="214"/>
                  </a:moveTo>
                  <a:cubicBezTo>
                    <a:pt x="40" y="215"/>
                    <a:pt x="40" y="215"/>
                    <a:pt x="40" y="215"/>
                  </a:cubicBezTo>
                  <a:cubicBezTo>
                    <a:pt x="39" y="215"/>
                    <a:pt x="39" y="215"/>
                    <a:pt x="39" y="215"/>
                  </a:cubicBezTo>
                  <a:cubicBezTo>
                    <a:pt x="39" y="215"/>
                    <a:pt x="39" y="216"/>
                    <a:pt x="40" y="216"/>
                  </a:cubicBezTo>
                  <a:cubicBezTo>
                    <a:pt x="40" y="216"/>
                    <a:pt x="40" y="216"/>
                    <a:pt x="40" y="216"/>
                  </a:cubicBezTo>
                  <a:cubicBezTo>
                    <a:pt x="40" y="216"/>
                    <a:pt x="40" y="216"/>
                    <a:pt x="40" y="216"/>
                  </a:cubicBezTo>
                  <a:cubicBezTo>
                    <a:pt x="40" y="216"/>
                    <a:pt x="40" y="216"/>
                    <a:pt x="40" y="216"/>
                  </a:cubicBezTo>
                  <a:cubicBezTo>
                    <a:pt x="40" y="216"/>
                    <a:pt x="40" y="216"/>
                    <a:pt x="40" y="215"/>
                  </a:cubicBezTo>
                  <a:cubicBezTo>
                    <a:pt x="40" y="214"/>
                    <a:pt x="40" y="214"/>
                    <a:pt x="40" y="214"/>
                  </a:cubicBezTo>
                  <a:cubicBezTo>
                    <a:pt x="40" y="214"/>
                    <a:pt x="40" y="214"/>
                    <a:pt x="40" y="214"/>
                  </a:cubicBezTo>
                  <a:cubicBezTo>
                    <a:pt x="40" y="214"/>
                    <a:pt x="40" y="214"/>
                    <a:pt x="40" y="214"/>
                  </a:cubicBezTo>
                  <a:close/>
                  <a:moveTo>
                    <a:pt x="44" y="217"/>
                  </a:moveTo>
                  <a:cubicBezTo>
                    <a:pt x="43" y="217"/>
                    <a:pt x="43" y="217"/>
                    <a:pt x="43" y="217"/>
                  </a:cubicBezTo>
                  <a:cubicBezTo>
                    <a:pt x="43" y="217"/>
                    <a:pt x="43" y="217"/>
                    <a:pt x="43" y="217"/>
                  </a:cubicBezTo>
                  <a:cubicBezTo>
                    <a:pt x="43" y="218"/>
                    <a:pt x="43" y="219"/>
                    <a:pt x="43" y="219"/>
                  </a:cubicBezTo>
                  <a:cubicBezTo>
                    <a:pt x="43" y="219"/>
                    <a:pt x="43" y="219"/>
                    <a:pt x="43" y="219"/>
                  </a:cubicBezTo>
                  <a:cubicBezTo>
                    <a:pt x="44" y="219"/>
                    <a:pt x="44" y="218"/>
                    <a:pt x="44" y="217"/>
                  </a:cubicBezTo>
                  <a:cubicBezTo>
                    <a:pt x="44" y="217"/>
                    <a:pt x="44" y="217"/>
                    <a:pt x="44" y="217"/>
                  </a:cubicBezTo>
                  <a:close/>
                  <a:moveTo>
                    <a:pt x="41" y="215"/>
                  </a:moveTo>
                  <a:cubicBezTo>
                    <a:pt x="42" y="214"/>
                    <a:pt x="42" y="214"/>
                    <a:pt x="42" y="214"/>
                  </a:cubicBezTo>
                  <a:cubicBezTo>
                    <a:pt x="42" y="214"/>
                    <a:pt x="42" y="214"/>
                    <a:pt x="42" y="214"/>
                  </a:cubicBezTo>
                  <a:cubicBezTo>
                    <a:pt x="41" y="214"/>
                    <a:pt x="41" y="214"/>
                    <a:pt x="41" y="214"/>
                  </a:cubicBezTo>
                  <a:cubicBezTo>
                    <a:pt x="41" y="214"/>
                    <a:pt x="41" y="214"/>
                    <a:pt x="41" y="214"/>
                  </a:cubicBezTo>
                  <a:cubicBezTo>
                    <a:pt x="41" y="214"/>
                    <a:pt x="41" y="214"/>
                    <a:pt x="41" y="214"/>
                  </a:cubicBezTo>
                  <a:cubicBezTo>
                    <a:pt x="41" y="214"/>
                    <a:pt x="41" y="215"/>
                    <a:pt x="41" y="215"/>
                  </a:cubicBezTo>
                  <a:close/>
                  <a:moveTo>
                    <a:pt x="39" y="213"/>
                  </a:moveTo>
                  <a:cubicBezTo>
                    <a:pt x="39" y="212"/>
                    <a:pt x="39" y="212"/>
                    <a:pt x="39" y="212"/>
                  </a:cubicBezTo>
                  <a:cubicBezTo>
                    <a:pt x="39" y="212"/>
                    <a:pt x="39" y="212"/>
                    <a:pt x="39" y="212"/>
                  </a:cubicBezTo>
                  <a:cubicBezTo>
                    <a:pt x="39" y="211"/>
                    <a:pt x="39" y="211"/>
                    <a:pt x="39" y="211"/>
                  </a:cubicBezTo>
                  <a:cubicBezTo>
                    <a:pt x="38" y="211"/>
                    <a:pt x="38" y="211"/>
                    <a:pt x="38" y="211"/>
                  </a:cubicBezTo>
                  <a:cubicBezTo>
                    <a:pt x="38" y="211"/>
                    <a:pt x="38" y="211"/>
                    <a:pt x="38" y="211"/>
                  </a:cubicBezTo>
                  <a:cubicBezTo>
                    <a:pt x="38" y="212"/>
                    <a:pt x="38" y="212"/>
                    <a:pt x="38" y="213"/>
                  </a:cubicBezTo>
                  <a:lnTo>
                    <a:pt x="39" y="213"/>
                  </a:lnTo>
                  <a:close/>
                  <a:moveTo>
                    <a:pt x="41" y="224"/>
                  </a:moveTo>
                  <a:cubicBezTo>
                    <a:pt x="41" y="224"/>
                    <a:pt x="41" y="224"/>
                    <a:pt x="41" y="224"/>
                  </a:cubicBezTo>
                  <a:cubicBezTo>
                    <a:pt x="41" y="224"/>
                    <a:pt x="41" y="224"/>
                    <a:pt x="41" y="224"/>
                  </a:cubicBezTo>
                  <a:cubicBezTo>
                    <a:pt x="41" y="224"/>
                    <a:pt x="41" y="224"/>
                    <a:pt x="41" y="224"/>
                  </a:cubicBezTo>
                  <a:cubicBezTo>
                    <a:pt x="40" y="224"/>
                    <a:pt x="40" y="224"/>
                    <a:pt x="40" y="224"/>
                  </a:cubicBezTo>
                  <a:cubicBezTo>
                    <a:pt x="40" y="224"/>
                    <a:pt x="40" y="224"/>
                    <a:pt x="40" y="224"/>
                  </a:cubicBezTo>
                  <a:cubicBezTo>
                    <a:pt x="40" y="224"/>
                    <a:pt x="40" y="224"/>
                    <a:pt x="40" y="224"/>
                  </a:cubicBezTo>
                  <a:cubicBezTo>
                    <a:pt x="40" y="224"/>
                    <a:pt x="40" y="224"/>
                    <a:pt x="40" y="224"/>
                  </a:cubicBezTo>
                  <a:cubicBezTo>
                    <a:pt x="40" y="224"/>
                    <a:pt x="40" y="224"/>
                    <a:pt x="40" y="224"/>
                  </a:cubicBezTo>
                  <a:cubicBezTo>
                    <a:pt x="40" y="224"/>
                    <a:pt x="40" y="224"/>
                    <a:pt x="40" y="224"/>
                  </a:cubicBezTo>
                  <a:cubicBezTo>
                    <a:pt x="40" y="225"/>
                    <a:pt x="40" y="225"/>
                    <a:pt x="40" y="225"/>
                  </a:cubicBezTo>
                  <a:cubicBezTo>
                    <a:pt x="40" y="225"/>
                    <a:pt x="40" y="225"/>
                    <a:pt x="40" y="225"/>
                  </a:cubicBezTo>
                  <a:cubicBezTo>
                    <a:pt x="40" y="225"/>
                    <a:pt x="40" y="225"/>
                    <a:pt x="40" y="225"/>
                  </a:cubicBezTo>
                  <a:cubicBezTo>
                    <a:pt x="40" y="225"/>
                    <a:pt x="40" y="225"/>
                    <a:pt x="40" y="225"/>
                  </a:cubicBezTo>
                  <a:cubicBezTo>
                    <a:pt x="41" y="225"/>
                    <a:pt x="41" y="225"/>
                    <a:pt x="41" y="225"/>
                  </a:cubicBezTo>
                  <a:cubicBezTo>
                    <a:pt x="41" y="225"/>
                    <a:pt x="41" y="225"/>
                    <a:pt x="41" y="225"/>
                  </a:cubicBezTo>
                  <a:cubicBezTo>
                    <a:pt x="41" y="225"/>
                    <a:pt x="41" y="225"/>
                    <a:pt x="41" y="225"/>
                  </a:cubicBezTo>
                  <a:cubicBezTo>
                    <a:pt x="41" y="225"/>
                    <a:pt x="41" y="225"/>
                    <a:pt x="41" y="225"/>
                  </a:cubicBezTo>
                  <a:cubicBezTo>
                    <a:pt x="41" y="225"/>
                    <a:pt x="41" y="225"/>
                    <a:pt x="41" y="225"/>
                  </a:cubicBezTo>
                  <a:cubicBezTo>
                    <a:pt x="41" y="225"/>
                    <a:pt x="41" y="225"/>
                    <a:pt x="41" y="225"/>
                  </a:cubicBezTo>
                  <a:lnTo>
                    <a:pt x="41" y="224"/>
                  </a:lnTo>
                  <a:close/>
                  <a:moveTo>
                    <a:pt x="48" y="239"/>
                  </a:moveTo>
                  <a:cubicBezTo>
                    <a:pt x="49" y="239"/>
                    <a:pt x="49" y="239"/>
                    <a:pt x="49" y="239"/>
                  </a:cubicBezTo>
                  <a:cubicBezTo>
                    <a:pt x="49" y="239"/>
                    <a:pt x="49" y="239"/>
                    <a:pt x="49" y="239"/>
                  </a:cubicBezTo>
                  <a:cubicBezTo>
                    <a:pt x="49" y="238"/>
                    <a:pt x="48" y="238"/>
                    <a:pt x="48" y="238"/>
                  </a:cubicBezTo>
                  <a:cubicBezTo>
                    <a:pt x="48" y="238"/>
                    <a:pt x="48" y="238"/>
                    <a:pt x="48" y="238"/>
                  </a:cubicBezTo>
                  <a:cubicBezTo>
                    <a:pt x="48" y="238"/>
                    <a:pt x="48" y="238"/>
                    <a:pt x="48" y="238"/>
                  </a:cubicBezTo>
                  <a:cubicBezTo>
                    <a:pt x="48" y="238"/>
                    <a:pt x="48" y="238"/>
                    <a:pt x="48" y="238"/>
                  </a:cubicBezTo>
                  <a:cubicBezTo>
                    <a:pt x="48" y="238"/>
                    <a:pt x="48" y="238"/>
                    <a:pt x="48" y="238"/>
                  </a:cubicBezTo>
                  <a:cubicBezTo>
                    <a:pt x="48" y="238"/>
                    <a:pt x="48" y="238"/>
                    <a:pt x="48" y="238"/>
                  </a:cubicBezTo>
                  <a:cubicBezTo>
                    <a:pt x="48" y="238"/>
                    <a:pt x="48" y="238"/>
                    <a:pt x="48" y="238"/>
                  </a:cubicBezTo>
                  <a:cubicBezTo>
                    <a:pt x="48" y="239"/>
                    <a:pt x="48" y="239"/>
                    <a:pt x="48" y="239"/>
                  </a:cubicBezTo>
                  <a:close/>
                  <a:moveTo>
                    <a:pt x="52" y="230"/>
                  </a:moveTo>
                  <a:cubicBezTo>
                    <a:pt x="51" y="230"/>
                    <a:pt x="51" y="230"/>
                    <a:pt x="51" y="230"/>
                  </a:cubicBezTo>
                  <a:cubicBezTo>
                    <a:pt x="51" y="230"/>
                    <a:pt x="51" y="230"/>
                    <a:pt x="51" y="230"/>
                  </a:cubicBezTo>
                  <a:cubicBezTo>
                    <a:pt x="51" y="231"/>
                    <a:pt x="52" y="232"/>
                    <a:pt x="52" y="232"/>
                  </a:cubicBezTo>
                  <a:cubicBezTo>
                    <a:pt x="52" y="231"/>
                    <a:pt x="52" y="231"/>
                    <a:pt x="52" y="231"/>
                  </a:cubicBezTo>
                  <a:cubicBezTo>
                    <a:pt x="53" y="231"/>
                    <a:pt x="53" y="231"/>
                    <a:pt x="53" y="231"/>
                  </a:cubicBezTo>
                  <a:cubicBezTo>
                    <a:pt x="52" y="230"/>
                    <a:pt x="52" y="230"/>
                    <a:pt x="52" y="230"/>
                  </a:cubicBezTo>
                  <a:close/>
                  <a:moveTo>
                    <a:pt x="3" y="184"/>
                  </a:moveTo>
                  <a:cubicBezTo>
                    <a:pt x="3" y="183"/>
                    <a:pt x="3" y="181"/>
                    <a:pt x="5" y="179"/>
                  </a:cubicBezTo>
                  <a:cubicBezTo>
                    <a:pt x="5" y="179"/>
                    <a:pt x="5" y="180"/>
                    <a:pt x="5" y="181"/>
                  </a:cubicBezTo>
                  <a:cubicBezTo>
                    <a:pt x="5" y="182"/>
                    <a:pt x="5" y="182"/>
                    <a:pt x="5" y="182"/>
                  </a:cubicBezTo>
                  <a:cubicBezTo>
                    <a:pt x="5" y="182"/>
                    <a:pt x="5" y="182"/>
                    <a:pt x="5" y="182"/>
                  </a:cubicBezTo>
                  <a:cubicBezTo>
                    <a:pt x="5" y="181"/>
                    <a:pt x="6" y="181"/>
                    <a:pt x="6" y="180"/>
                  </a:cubicBezTo>
                  <a:cubicBezTo>
                    <a:pt x="6" y="181"/>
                    <a:pt x="6" y="181"/>
                    <a:pt x="6" y="181"/>
                  </a:cubicBezTo>
                  <a:cubicBezTo>
                    <a:pt x="6" y="183"/>
                    <a:pt x="6" y="184"/>
                    <a:pt x="6" y="185"/>
                  </a:cubicBezTo>
                  <a:cubicBezTo>
                    <a:pt x="6" y="186"/>
                    <a:pt x="6" y="188"/>
                    <a:pt x="6" y="189"/>
                  </a:cubicBezTo>
                  <a:cubicBezTo>
                    <a:pt x="6" y="190"/>
                    <a:pt x="6" y="191"/>
                    <a:pt x="6" y="192"/>
                  </a:cubicBezTo>
                  <a:cubicBezTo>
                    <a:pt x="6" y="194"/>
                    <a:pt x="6" y="195"/>
                    <a:pt x="7" y="199"/>
                  </a:cubicBezTo>
                  <a:cubicBezTo>
                    <a:pt x="7" y="199"/>
                    <a:pt x="7" y="199"/>
                    <a:pt x="7" y="199"/>
                  </a:cubicBezTo>
                  <a:cubicBezTo>
                    <a:pt x="7" y="199"/>
                    <a:pt x="7" y="199"/>
                    <a:pt x="7" y="199"/>
                  </a:cubicBezTo>
                  <a:cubicBezTo>
                    <a:pt x="7" y="199"/>
                    <a:pt x="7" y="199"/>
                    <a:pt x="7" y="199"/>
                  </a:cubicBezTo>
                  <a:cubicBezTo>
                    <a:pt x="7" y="199"/>
                    <a:pt x="7" y="199"/>
                    <a:pt x="7" y="199"/>
                  </a:cubicBezTo>
                  <a:cubicBezTo>
                    <a:pt x="9" y="195"/>
                    <a:pt x="9" y="194"/>
                    <a:pt x="9" y="184"/>
                  </a:cubicBezTo>
                  <a:cubicBezTo>
                    <a:pt x="9" y="174"/>
                    <a:pt x="9" y="172"/>
                    <a:pt x="10" y="170"/>
                  </a:cubicBezTo>
                  <a:cubicBezTo>
                    <a:pt x="11" y="166"/>
                    <a:pt x="12" y="163"/>
                    <a:pt x="13" y="160"/>
                  </a:cubicBezTo>
                  <a:cubicBezTo>
                    <a:pt x="14" y="158"/>
                    <a:pt x="15" y="155"/>
                    <a:pt x="16" y="153"/>
                  </a:cubicBezTo>
                  <a:cubicBezTo>
                    <a:pt x="16" y="153"/>
                    <a:pt x="16" y="153"/>
                    <a:pt x="16" y="153"/>
                  </a:cubicBezTo>
                  <a:cubicBezTo>
                    <a:pt x="16" y="153"/>
                    <a:pt x="16" y="153"/>
                    <a:pt x="16" y="153"/>
                  </a:cubicBezTo>
                  <a:cubicBezTo>
                    <a:pt x="22" y="138"/>
                    <a:pt x="23" y="135"/>
                    <a:pt x="24" y="133"/>
                  </a:cubicBezTo>
                  <a:cubicBezTo>
                    <a:pt x="24" y="133"/>
                    <a:pt x="24" y="133"/>
                    <a:pt x="24" y="133"/>
                  </a:cubicBezTo>
                  <a:cubicBezTo>
                    <a:pt x="24" y="132"/>
                    <a:pt x="24" y="132"/>
                    <a:pt x="24" y="132"/>
                  </a:cubicBezTo>
                  <a:cubicBezTo>
                    <a:pt x="28" y="127"/>
                    <a:pt x="31" y="122"/>
                    <a:pt x="34" y="116"/>
                  </a:cubicBezTo>
                  <a:cubicBezTo>
                    <a:pt x="37" y="109"/>
                    <a:pt x="41" y="102"/>
                    <a:pt x="48" y="96"/>
                  </a:cubicBezTo>
                  <a:cubicBezTo>
                    <a:pt x="48" y="96"/>
                    <a:pt x="48" y="96"/>
                    <a:pt x="48" y="96"/>
                  </a:cubicBezTo>
                  <a:cubicBezTo>
                    <a:pt x="48" y="96"/>
                    <a:pt x="48" y="96"/>
                    <a:pt x="48" y="96"/>
                  </a:cubicBezTo>
                  <a:cubicBezTo>
                    <a:pt x="49" y="95"/>
                    <a:pt x="51" y="93"/>
                    <a:pt x="52" y="92"/>
                  </a:cubicBezTo>
                  <a:cubicBezTo>
                    <a:pt x="53" y="91"/>
                    <a:pt x="53" y="90"/>
                    <a:pt x="54" y="90"/>
                  </a:cubicBezTo>
                  <a:cubicBezTo>
                    <a:pt x="50" y="94"/>
                    <a:pt x="50" y="95"/>
                    <a:pt x="49" y="97"/>
                  </a:cubicBezTo>
                  <a:cubicBezTo>
                    <a:pt x="49" y="97"/>
                    <a:pt x="49" y="97"/>
                    <a:pt x="49" y="97"/>
                  </a:cubicBezTo>
                  <a:cubicBezTo>
                    <a:pt x="49" y="97"/>
                    <a:pt x="49" y="97"/>
                    <a:pt x="49" y="97"/>
                  </a:cubicBezTo>
                  <a:cubicBezTo>
                    <a:pt x="50" y="97"/>
                    <a:pt x="50" y="97"/>
                    <a:pt x="50" y="97"/>
                  </a:cubicBezTo>
                  <a:cubicBezTo>
                    <a:pt x="54" y="93"/>
                    <a:pt x="62" y="85"/>
                    <a:pt x="62" y="85"/>
                  </a:cubicBezTo>
                  <a:cubicBezTo>
                    <a:pt x="62" y="85"/>
                    <a:pt x="62" y="85"/>
                    <a:pt x="62" y="85"/>
                  </a:cubicBezTo>
                  <a:cubicBezTo>
                    <a:pt x="62" y="85"/>
                    <a:pt x="62" y="85"/>
                    <a:pt x="62" y="85"/>
                  </a:cubicBezTo>
                  <a:cubicBezTo>
                    <a:pt x="62" y="84"/>
                    <a:pt x="62" y="84"/>
                    <a:pt x="62" y="84"/>
                  </a:cubicBezTo>
                  <a:cubicBezTo>
                    <a:pt x="61" y="84"/>
                    <a:pt x="60" y="84"/>
                    <a:pt x="60" y="84"/>
                  </a:cubicBezTo>
                  <a:cubicBezTo>
                    <a:pt x="59" y="84"/>
                    <a:pt x="59" y="84"/>
                    <a:pt x="59" y="84"/>
                  </a:cubicBezTo>
                  <a:cubicBezTo>
                    <a:pt x="59" y="82"/>
                    <a:pt x="60" y="81"/>
                    <a:pt x="61" y="79"/>
                  </a:cubicBezTo>
                  <a:cubicBezTo>
                    <a:pt x="62" y="78"/>
                    <a:pt x="63" y="76"/>
                    <a:pt x="64" y="75"/>
                  </a:cubicBezTo>
                  <a:cubicBezTo>
                    <a:pt x="64" y="75"/>
                    <a:pt x="64" y="75"/>
                    <a:pt x="63" y="74"/>
                  </a:cubicBezTo>
                  <a:cubicBezTo>
                    <a:pt x="63" y="74"/>
                    <a:pt x="63" y="74"/>
                    <a:pt x="63" y="74"/>
                  </a:cubicBezTo>
                  <a:cubicBezTo>
                    <a:pt x="63" y="74"/>
                    <a:pt x="63" y="74"/>
                    <a:pt x="63" y="74"/>
                  </a:cubicBezTo>
                  <a:cubicBezTo>
                    <a:pt x="63" y="74"/>
                    <a:pt x="63" y="74"/>
                    <a:pt x="63" y="74"/>
                  </a:cubicBezTo>
                  <a:cubicBezTo>
                    <a:pt x="62" y="74"/>
                    <a:pt x="60" y="76"/>
                    <a:pt x="57" y="79"/>
                  </a:cubicBezTo>
                  <a:cubicBezTo>
                    <a:pt x="59" y="76"/>
                    <a:pt x="62" y="73"/>
                    <a:pt x="62" y="73"/>
                  </a:cubicBezTo>
                  <a:cubicBezTo>
                    <a:pt x="62" y="73"/>
                    <a:pt x="78" y="62"/>
                    <a:pt x="80" y="61"/>
                  </a:cubicBezTo>
                  <a:cubicBezTo>
                    <a:pt x="79" y="63"/>
                    <a:pt x="77" y="64"/>
                    <a:pt x="76" y="65"/>
                  </a:cubicBezTo>
                  <a:cubicBezTo>
                    <a:pt x="73" y="69"/>
                    <a:pt x="71" y="72"/>
                    <a:pt x="69" y="76"/>
                  </a:cubicBezTo>
                  <a:cubicBezTo>
                    <a:pt x="68" y="76"/>
                    <a:pt x="68" y="76"/>
                    <a:pt x="68" y="76"/>
                  </a:cubicBezTo>
                  <a:cubicBezTo>
                    <a:pt x="69" y="76"/>
                    <a:pt x="69" y="76"/>
                    <a:pt x="69" y="76"/>
                  </a:cubicBezTo>
                  <a:cubicBezTo>
                    <a:pt x="70" y="76"/>
                    <a:pt x="72" y="75"/>
                    <a:pt x="73" y="74"/>
                  </a:cubicBezTo>
                  <a:cubicBezTo>
                    <a:pt x="74" y="73"/>
                    <a:pt x="75" y="73"/>
                    <a:pt x="76" y="72"/>
                  </a:cubicBezTo>
                  <a:cubicBezTo>
                    <a:pt x="76" y="73"/>
                    <a:pt x="76" y="73"/>
                    <a:pt x="76" y="73"/>
                  </a:cubicBezTo>
                  <a:cubicBezTo>
                    <a:pt x="76" y="73"/>
                    <a:pt x="76" y="73"/>
                    <a:pt x="76" y="73"/>
                  </a:cubicBezTo>
                  <a:cubicBezTo>
                    <a:pt x="78" y="73"/>
                    <a:pt x="79" y="73"/>
                    <a:pt x="79" y="73"/>
                  </a:cubicBezTo>
                  <a:cubicBezTo>
                    <a:pt x="79" y="73"/>
                    <a:pt x="79" y="73"/>
                    <a:pt x="79" y="73"/>
                  </a:cubicBezTo>
                  <a:cubicBezTo>
                    <a:pt x="81" y="71"/>
                    <a:pt x="81" y="70"/>
                    <a:pt x="82" y="69"/>
                  </a:cubicBezTo>
                  <a:cubicBezTo>
                    <a:pt x="82" y="69"/>
                    <a:pt x="82" y="69"/>
                    <a:pt x="82" y="69"/>
                  </a:cubicBezTo>
                  <a:cubicBezTo>
                    <a:pt x="81" y="69"/>
                    <a:pt x="81" y="69"/>
                    <a:pt x="81" y="69"/>
                  </a:cubicBezTo>
                  <a:cubicBezTo>
                    <a:pt x="81" y="68"/>
                    <a:pt x="81" y="67"/>
                    <a:pt x="83" y="64"/>
                  </a:cubicBezTo>
                  <a:cubicBezTo>
                    <a:pt x="83" y="64"/>
                    <a:pt x="83" y="64"/>
                    <a:pt x="83" y="64"/>
                  </a:cubicBezTo>
                  <a:cubicBezTo>
                    <a:pt x="83" y="63"/>
                    <a:pt x="83" y="63"/>
                    <a:pt x="83" y="63"/>
                  </a:cubicBezTo>
                  <a:cubicBezTo>
                    <a:pt x="83" y="63"/>
                    <a:pt x="83" y="63"/>
                    <a:pt x="83" y="63"/>
                  </a:cubicBezTo>
                  <a:cubicBezTo>
                    <a:pt x="82" y="63"/>
                    <a:pt x="82" y="63"/>
                    <a:pt x="80" y="64"/>
                  </a:cubicBezTo>
                  <a:cubicBezTo>
                    <a:pt x="80" y="64"/>
                    <a:pt x="80" y="64"/>
                    <a:pt x="80" y="64"/>
                  </a:cubicBezTo>
                  <a:cubicBezTo>
                    <a:pt x="80" y="64"/>
                    <a:pt x="81" y="63"/>
                    <a:pt x="83" y="59"/>
                  </a:cubicBezTo>
                  <a:cubicBezTo>
                    <a:pt x="84" y="58"/>
                    <a:pt x="84" y="57"/>
                    <a:pt x="85" y="56"/>
                  </a:cubicBezTo>
                  <a:cubicBezTo>
                    <a:pt x="86" y="55"/>
                    <a:pt x="86" y="54"/>
                    <a:pt x="87" y="53"/>
                  </a:cubicBezTo>
                  <a:cubicBezTo>
                    <a:pt x="87" y="53"/>
                    <a:pt x="87" y="53"/>
                    <a:pt x="87" y="53"/>
                  </a:cubicBezTo>
                  <a:cubicBezTo>
                    <a:pt x="87" y="53"/>
                    <a:pt x="87" y="53"/>
                    <a:pt x="86" y="52"/>
                  </a:cubicBezTo>
                  <a:cubicBezTo>
                    <a:pt x="87" y="52"/>
                    <a:pt x="87" y="51"/>
                    <a:pt x="87" y="51"/>
                  </a:cubicBezTo>
                  <a:cubicBezTo>
                    <a:pt x="87" y="51"/>
                    <a:pt x="87" y="51"/>
                    <a:pt x="87" y="51"/>
                  </a:cubicBezTo>
                  <a:cubicBezTo>
                    <a:pt x="87" y="51"/>
                    <a:pt x="87" y="51"/>
                    <a:pt x="87" y="51"/>
                  </a:cubicBezTo>
                  <a:cubicBezTo>
                    <a:pt x="86" y="51"/>
                    <a:pt x="86" y="51"/>
                    <a:pt x="85" y="50"/>
                  </a:cubicBezTo>
                  <a:cubicBezTo>
                    <a:pt x="85" y="50"/>
                    <a:pt x="85" y="50"/>
                    <a:pt x="85" y="50"/>
                  </a:cubicBezTo>
                  <a:cubicBezTo>
                    <a:pt x="85" y="50"/>
                    <a:pt x="85" y="50"/>
                    <a:pt x="85" y="50"/>
                  </a:cubicBezTo>
                  <a:cubicBezTo>
                    <a:pt x="85" y="49"/>
                    <a:pt x="86" y="47"/>
                    <a:pt x="91" y="41"/>
                  </a:cubicBezTo>
                  <a:cubicBezTo>
                    <a:pt x="91" y="41"/>
                    <a:pt x="91" y="41"/>
                    <a:pt x="91" y="41"/>
                  </a:cubicBezTo>
                  <a:cubicBezTo>
                    <a:pt x="91" y="41"/>
                    <a:pt x="91" y="41"/>
                    <a:pt x="91" y="41"/>
                  </a:cubicBezTo>
                  <a:cubicBezTo>
                    <a:pt x="91" y="41"/>
                    <a:pt x="91" y="41"/>
                    <a:pt x="91" y="41"/>
                  </a:cubicBezTo>
                  <a:cubicBezTo>
                    <a:pt x="91" y="41"/>
                    <a:pt x="91" y="41"/>
                    <a:pt x="91" y="41"/>
                  </a:cubicBezTo>
                  <a:cubicBezTo>
                    <a:pt x="91" y="41"/>
                    <a:pt x="91" y="41"/>
                    <a:pt x="91" y="41"/>
                  </a:cubicBezTo>
                  <a:cubicBezTo>
                    <a:pt x="91" y="41"/>
                    <a:pt x="91" y="41"/>
                    <a:pt x="91" y="41"/>
                  </a:cubicBezTo>
                  <a:cubicBezTo>
                    <a:pt x="90" y="41"/>
                    <a:pt x="89" y="42"/>
                    <a:pt x="88" y="43"/>
                  </a:cubicBezTo>
                  <a:cubicBezTo>
                    <a:pt x="87" y="44"/>
                    <a:pt x="85" y="46"/>
                    <a:pt x="84" y="46"/>
                  </a:cubicBezTo>
                  <a:cubicBezTo>
                    <a:pt x="84" y="45"/>
                    <a:pt x="86" y="44"/>
                    <a:pt x="86" y="43"/>
                  </a:cubicBezTo>
                  <a:cubicBezTo>
                    <a:pt x="87" y="42"/>
                    <a:pt x="88" y="41"/>
                    <a:pt x="89" y="40"/>
                  </a:cubicBezTo>
                  <a:cubicBezTo>
                    <a:pt x="89" y="40"/>
                    <a:pt x="89" y="40"/>
                    <a:pt x="89" y="40"/>
                  </a:cubicBezTo>
                  <a:cubicBezTo>
                    <a:pt x="89" y="40"/>
                    <a:pt x="89" y="40"/>
                    <a:pt x="89" y="40"/>
                  </a:cubicBezTo>
                  <a:cubicBezTo>
                    <a:pt x="79" y="44"/>
                    <a:pt x="63" y="63"/>
                    <a:pt x="51" y="77"/>
                  </a:cubicBezTo>
                  <a:cubicBezTo>
                    <a:pt x="52" y="76"/>
                    <a:pt x="53" y="73"/>
                    <a:pt x="59" y="66"/>
                  </a:cubicBezTo>
                  <a:cubicBezTo>
                    <a:pt x="59" y="66"/>
                    <a:pt x="59" y="66"/>
                    <a:pt x="59" y="66"/>
                  </a:cubicBezTo>
                  <a:cubicBezTo>
                    <a:pt x="58" y="66"/>
                    <a:pt x="58" y="66"/>
                    <a:pt x="58" y="66"/>
                  </a:cubicBezTo>
                  <a:cubicBezTo>
                    <a:pt x="59" y="66"/>
                    <a:pt x="59" y="66"/>
                    <a:pt x="60" y="64"/>
                  </a:cubicBezTo>
                  <a:cubicBezTo>
                    <a:pt x="60" y="64"/>
                    <a:pt x="60" y="64"/>
                    <a:pt x="60" y="64"/>
                  </a:cubicBezTo>
                  <a:cubicBezTo>
                    <a:pt x="60" y="64"/>
                    <a:pt x="60" y="64"/>
                    <a:pt x="60" y="64"/>
                  </a:cubicBezTo>
                  <a:cubicBezTo>
                    <a:pt x="60" y="63"/>
                    <a:pt x="60" y="63"/>
                    <a:pt x="60" y="63"/>
                  </a:cubicBezTo>
                  <a:cubicBezTo>
                    <a:pt x="60" y="63"/>
                    <a:pt x="60" y="63"/>
                    <a:pt x="60" y="63"/>
                  </a:cubicBezTo>
                  <a:cubicBezTo>
                    <a:pt x="60" y="63"/>
                    <a:pt x="60" y="63"/>
                    <a:pt x="60" y="63"/>
                  </a:cubicBezTo>
                  <a:cubicBezTo>
                    <a:pt x="60" y="63"/>
                    <a:pt x="60" y="63"/>
                    <a:pt x="60" y="63"/>
                  </a:cubicBezTo>
                  <a:cubicBezTo>
                    <a:pt x="61" y="62"/>
                    <a:pt x="63" y="60"/>
                    <a:pt x="64" y="59"/>
                  </a:cubicBezTo>
                  <a:cubicBezTo>
                    <a:pt x="67" y="57"/>
                    <a:pt x="69" y="54"/>
                    <a:pt x="71" y="52"/>
                  </a:cubicBezTo>
                  <a:cubicBezTo>
                    <a:pt x="71" y="52"/>
                    <a:pt x="71" y="52"/>
                    <a:pt x="71" y="52"/>
                  </a:cubicBezTo>
                  <a:cubicBezTo>
                    <a:pt x="71" y="52"/>
                    <a:pt x="71" y="52"/>
                    <a:pt x="71" y="52"/>
                  </a:cubicBezTo>
                  <a:cubicBezTo>
                    <a:pt x="71" y="52"/>
                    <a:pt x="71" y="52"/>
                    <a:pt x="71" y="52"/>
                  </a:cubicBezTo>
                  <a:cubicBezTo>
                    <a:pt x="71" y="52"/>
                    <a:pt x="71" y="52"/>
                    <a:pt x="71" y="52"/>
                  </a:cubicBezTo>
                  <a:cubicBezTo>
                    <a:pt x="71" y="52"/>
                    <a:pt x="71" y="52"/>
                    <a:pt x="71" y="52"/>
                  </a:cubicBezTo>
                  <a:cubicBezTo>
                    <a:pt x="71" y="52"/>
                    <a:pt x="71" y="52"/>
                    <a:pt x="71" y="52"/>
                  </a:cubicBezTo>
                  <a:cubicBezTo>
                    <a:pt x="69" y="54"/>
                    <a:pt x="67" y="56"/>
                    <a:pt x="64" y="59"/>
                  </a:cubicBezTo>
                  <a:cubicBezTo>
                    <a:pt x="61" y="62"/>
                    <a:pt x="61" y="62"/>
                    <a:pt x="61" y="62"/>
                  </a:cubicBezTo>
                  <a:cubicBezTo>
                    <a:pt x="49" y="74"/>
                    <a:pt x="47" y="76"/>
                    <a:pt x="39" y="88"/>
                  </a:cubicBezTo>
                  <a:cubicBezTo>
                    <a:pt x="28" y="105"/>
                    <a:pt x="27" y="106"/>
                    <a:pt x="22" y="117"/>
                  </a:cubicBezTo>
                  <a:cubicBezTo>
                    <a:pt x="13" y="136"/>
                    <a:pt x="13" y="136"/>
                    <a:pt x="9" y="148"/>
                  </a:cubicBezTo>
                  <a:cubicBezTo>
                    <a:pt x="9" y="148"/>
                    <a:pt x="9" y="148"/>
                    <a:pt x="9" y="148"/>
                  </a:cubicBezTo>
                  <a:cubicBezTo>
                    <a:pt x="9" y="149"/>
                    <a:pt x="9" y="149"/>
                    <a:pt x="9" y="149"/>
                  </a:cubicBezTo>
                  <a:cubicBezTo>
                    <a:pt x="7" y="155"/>
                    <a:pt x="5" y="163"/>
                    <a:pt x="4" y="168"/>
                  </a:cubicBezTo>
                  <a:cubicBezTo>
                    <a:pt x="2" y="180"/>
                    <a:pt x="2" y="180"/>
                    <a:pt x="2" y="180"/>
                  </a:cubicBezTo>
                  <a:cubicBezTo>
                    <a:pt x="2" y="180"/>
                    <a:pt x="2" y="183"/>
                    <a:pt x="1" y="188"/>
                  </a:cubicBezTo>
                  <a:cubicBezTo>
                    <a:pt x="1" y="188"/>
                    <a:pt x="1" y="190"/>
                    <a:pt x="1" y="194"/>
                  </a:cubicBezTo>
                  <a:cubicBezTo>
                    <a:pt x="0" y="195"/>
                    <a:pt x="0" y="195"/>
                    <a:pt x="0" y="195"/>
                  </a:cubicBezTo>
                  <a:cubicBezTo>
                    <a:pt x="1" y="195"/>
                    <a:pt x="1" y="195"/>
                    <a:pt x="1" y="195"/>
                  </a:cubicBezTo>
                  <a:cubicBezTo>
                    <a:pt x="1" y="195"/>
                    <a:pt x="1" y="189"/>
                    <a:pt x="1" y="189"/>
                  </a:cubicBezTo>
                  <a:cubicBezTo>
                    <a:pt x="1" y="189"/>
                    <a:pt x="1" y="189"/>
                    <a:pt x="1" y="189"/>
                  </a:cubicBezTo>
                  <a:cubicBezTo>
                    <a:pt x="2" y="188"/>
                    <a:pt x="2" y="188"/>
                    <a:pt x="2" y="188"/>
                  </a:cubicBezTo>
                  <a:cubicBezTo>
                    <a:pt x="2" y="188"/>
                    <a:pt x="2" y="188"/>
                    <a:pt x="2" y="188"/>
                  </a:cubicBezTo>
                  <a:cubicBezTo>
                    <a:pt x="2" y="188"/>
                    <a:pt x="2" y="188"/>
                    <a:pt x="2" y="188"/>
                  </a:cubicBezTo>
                  <a:cubicBezTo>
                    <a:pt x="2" y="188"/>
                    <a:pt x="2" y="188"/>
                    <a:pt x="2" y="188"/>
                  </a:cubicBezTo>
                  <a:cubicBezTo>
                    <a:pt x="3" y="187"/>
                    <a:pt x="3" y="186"/>
                    <a:pt x="3" y="184"/>
                  </a:cubicBezTo>
                  <a:close/>
                  <a:moveTo>
                    <a:pt x="47" y="230"/>
                  </a:moveTo>
                  <a:cubicBezTo>
                    <a:pt x="48" y="230"/>
                    <a:pt x="48" y="230"/>
                    <a:pt x="48" y="230"/>
                  </a:cubicBezTo>
                  <a:cubicBezTo>
                    <a:pt x="48" y="229"/>
                    <a:pt x="48" y="229"/>
                    <a:pt x="48" y="229"/>
                  </a:cubicBezTo>
                  <a:cubicBezTo>
                    <a:pt x="48" y="228"/>
                    <a:pt x="48" y="228"/>
                    <a:pt x="48" y="228"/>
                  </a:cubicBezTo>
                  <a:cubicBezTo>
                    <a:pt x="47" y="228"/>
                    <a:pt x="47" y="228"/>
                    <a:pt x="47" y="228"/>
                  </a:cubicBezTo>
                  <a:cubicBezTo>
                    <a:pt x="47" y="228"/>
                    <a:pt x="47" y="228"/>
                    <a:pt x="47" y="228"/>
                  </a:cubicBezTo>
                  <a:cubicBezTo>
                    <a:pt x="47" y="229"/>
                    <a:pt x="47" y="229"/>
                    <a:pt x="47" y="229"/>
                  </a:cubicBezTo>
                  <a:lnTo>
                    <a:pt x="47" y="230"/>
                  </a:lnTo>
                  <a:close/>
                  <a:moveTo>
                    <a:pt x="48" y="234"/>
                  </a:moveTo>
                  <a:cubicBezTo>
                    <a:pt x="49" y="233"/>
                    <a:pt x="49" y="233"/>
                    <a:pt x="49" y="233"/>
                  </a:cubicBezTo>
                  <a:cubicBezTo>
                    <a:pt x="49" y="233"/>
                    <a:pt x="49" y="233"/>
                    <a:pt x="49" y="233"/>
                  </a:cubicBezTo>
                  <a:cubicBezTo>
                    <a:pt x="49" y="232"/>
                    <a:pt x="48" y="232"/>
                    <a:pt x="48" y="232"/>
                  </a:cubicBezTo>
                  <a:cubicBezTo>
                    <a:pt x="48" y="232"/>
                    <a:pt x="48" y="232"/>
                    <a:pt x="48" y="232"/>
                  </a:cubicBezTo>
                  <a:cubicBezTo>
                    <a:pt x="47" y="232"/>
                    <a:pt x="47" y="232"/>
                    <a:pt x="47" y="232"/>
                  </a:cubicBezTo>
                  <a:cubicBezTo>
                    <a:pt x="48" y="233"/>
                    <a:pt x="48" y="234"/>
                    <a:pt x="48" y="234"/>
                  </a:cubicBezTo>
                  <a:close/>
                  <a:moveTo>
                    <a:pt x="76" y="49"/>
                  </a:moveTo>
                  <a:cubicBezTo>
                    <a:pt x="77" y="47"/>
                    <a:pt x="80" y="46"/>
                    <a:pt x="82" y="44"/>
                  </a:cubicBezTo>
                  <a:cubicBezTo>
                    <a:pt x="82" y="44"/>
                    <a:pt x="82" y="44"/>
                    <a:pt x="82" y="44"/>
                  </a:cubicBezTo>
                  <a:cubicBezTo>
                    <a:pt x="86" y="41"/>
                    <a:pt x="86" y="41"/>
                    <a:pt x="86" y="41"/>
                  </a:cubicBezTo>
                  <a:cubicBezTo>
                    <a:pt x="86" y="41"/>
                    <a:pt x="86" y="41"/>
                    <a:pt x="86" y="41"/>
                  </a:cubicBezTo>
                  <a:cubicBezTo>
                    <a:pt x="86" y="41"/>
                    <a:pt x="86" y="41"/>
                    <a:pt x="86" y="41"/>
                  </a:cubicBezTo>
                  <a:cubicBezTo>
                    <a:pt x="87" y="41"/>
                    <a:pt x="89" y="39"/>
                    <a:pt x="89" y="39"/>
                  </a:cubicBezTo>
                  <a:cubicBezTo>
                    <a:pt x="89" y="39"/>
                    <a:pt x="90" y="38"/>
                    <a:pt x="91" y="37"/>
                  </a:cubicBezTo>
                  <a:cubicBezTo>
                    <a:pt x="95" y="35"/>
                    <a:pt x="99" y="32"/>
                    <a:pt x="102" y="30"/>
                  </a:cubicBezTo>
                  <a:cubicBezTo>
                    <a:pt x="102" y="30"/>
                    <a:pt x="102" y="30"/>
                    <a:pt x="102" y="30"/>
                  </a:cubicBezTo>
                  <a:cubicBezTo>
                    <a:pt x="102" y="30"/>
                    <a:pt x="102" y="30"/>
                    <a:pt x="102" y="30"/>
                  </a:cubicBezTo>
                  <a:cubicBezTo>
                    <a:pt x="102" y="30"/>
                    <a:pt x="102" y="30"/>
                    <a:pt x="102" y="30"/>
                  </a:cubicBezTo>
                  <a:cubicBezTo>
                    <a:pt x="102" y="30"/>
                    <a:pt x="102" y="30"/>
                    <a:pt x="102" y="30"/>
                  </a:cubicBezTo>
                  <a:cubicBezTo>
                    <a:pt x="102" y="30"/>
                    <a:pt x="102" y="30"/>
                    <a:pt x="102" y="30"/>
                  </a:cubicBezTo>
                  <a:cubicBezTo>
                    <a:pt x="101" y="30"/>
                    <a:pt x="101" y="30"/>
                    <a:pt x="101" y="30"/>
                  </a:cubicBezTo>
                  <a:cubicBezTo>
                    <a:pt x="100" y="31"/>
                    <a:pt x="95" y="34"/>
                    <a:pt x="91" y="37"/>
                  </a:cubicBezTo>
                  <a:cubicBezTo>
                    <a:pt x="89" y="38"/>
                    <a:pt x="89" y="38"/>
                    <a:pt x="89" y="38"/>
                  </a:cubicBezTo>
                  <a:cubicBezTo>
                    <a:pt x="88" y="39"/>
                    <a:pt x="88" y="39"/>
                    <a:pt x="88" y="39"/>
                  </a:cubicBezTo>
                  <a:cubicBezTo>
                    <a:pt x="88" y="39"/>
                    <a:pt x="88" y="39"/>
                    <a:pt x="88" y="39"/>
                  </a:cubicBezTo>
                  <a:cubicBezTo>
                    <a:pt x="84" y="42"/>
                    <a:pt x="84" y="42"/>
                    <a:pt x="76" y="48"/>
                  </a:cubicBezTo>
                  <a:cubicBezTo>
                    <a:pt x="75" y="49"/>
                    <a:pt x="75" y="49"/>
                    <a:pt x="75" y="49"/>
                  </a:cubicBezTo>
                  <a:cubicBezTo>
                    <a:pt x="76" y="49"/>
                    <a:pt x="76" y="49"/>
                    <a:pt x="76" y="49"/>
                  </a:cubicBezTo>
                  <a:close/>
                  <a:moveTo>
                    <a:pt x="141" y="14"/>
                  </a:moveTo>
                  <a:cubicBezTo>
                    <a:pt x="141" y="14"/>
                    <a:pt x="141" y="14"/>
                    <a:pt x="141" y="14"/>
                  </a:cubicBezTo>
                  <a:cubicBezTo>
                    <a:pt x="141" y="14"/>
                    <a:pt x="141" y="14"/>
                    <a:pt x="141" y="14"/>
                  </a:cubicBezTo>
                  <a:cubicBezTo>
                    <a:pt x="142" y="14"/>
                    <a:pt x="142" y="14"/>
                    <a:pt x="142" y="14"/>
                  </a:cubicBezTo>
                  <a:cubicBezTo>
                    <a:pt x="143" y="14"/>
                    <a:pt x="143" y="14"/>
                    <a:pt x="143" y="14"/>
                  </a:cubicBezTo>
                  <a:cubicBezTo>
                    <a:pt x="143" y="14"/>
                    <a:pt x="143" y="14"/>
                    <a:pt x="143" y="14"/>
                  </a:cubicBezTo>
                  <a:cubicBezTo>
                    <a:pt x="143" y="14"/>
                    <a:pt x="143" y="14"/>
                    <a:pt x="143" y="14"/>
                  </a:cubicBezTo>
                  <a:cubicBezTo>
                    <a:pt x="143" y="14"/>
                    <a:pt x="143" y="14"/>
                    <a:pt x="143" y="14"/>
                  </a:cubicBezTo>
                  <a:cubicBezTo>
                    <a:pt x="143" y="14"/>
                    <a:pt x="143" y="14"/>
                    <a:pt x="144" y="14"/>
                  </a:cubicBezTo>
                  <a:cubicBezTo>
                    <a:pt x="143" y="15"/>
                    <a:pt x="143" y="15"/>
                    <a:pt x="143" y="15"/>
                  </a:cubicBezTo>
                  <a:cubicBezTo>
                    <a:pt x="143" y="15"/>
                    <a:pt x="143" y="15"/>
                    <a:pt x="143" y="15"/>
                  </a:cubicBezTo>
                  <a:cubicBezTo>
                    <a:pt x="144" y="15"/>
                    <a:pt x="148" y="14"/>
                    <a:pt x="148" y="14"/>
                  </a:cubicBezTo>
                  <a:cubicBezTo>
                    <a:pt x="149" y="13"/>
                    <a:pt x="149" y="13"/>
                    <a:pt x="149" y="13"/>
                  </a:cubicBezTo>
                  <a:cubicBezTo>
                    <a:pt x="149" y="13"/>
                    <a:pt x="149" y="13"/>
                    <a:pt x="149" y="13"/>
                  </a:cubicBezTo>
                  <a:cubicBezTo>
                    <a:pt x="150" y="12"/>
                    <a:pt x="150" y="12"/>
                    <a:pt x="150" y="12"/>
                  </a:cubicBezTo>
                  <a:cubicBezTo>
                    <a:pt x="151" y="12"/>
                    <a:pt x="151" y="12"/>
                    <a:pt x="151" y="12"/>
                  </a:cubicBezTo>
                  <a:cubicBezTo>
                    <a:pt x="152" y="11"/>
                    <a:pt x="152" y="11"/>
                    <a:pt x="152" y="11"/>
                  </a:cubicBezTo>
                  <a:cubicBezTo>
                    <a:pt x="152" y="11"/>
                    <a:pt x="152" y="11"/>
                    <a:pt x="152" y="11"/>
                  </a:cubicBezTo>
                  <a:cubicBezTo>
                    <a:pt x="152" y="11"/>
                    <a:pt x="152" y="11"/>
                    <a:pt x="152" y="11"/>
                  </a:cubicBezTo>
                  <a:cubicBezTo>
                    <a:pt x="149" y="11"/>
                    <a:pt x="149" y="11"/>
                    <a:pt x="149" y="11"/>
                  </a:cubicBezTo>
                  <a:cubicBezTo>
                    <a:pt x="145" y="12"/>
                    <a:pt x="145" y="12"/>
                    <a:pt x="145" y="12"/>
                  </a:cubicBezTo>
                  <a:cubicBezTo>
                    <a:pt x="145" y="13"/>
                    <a:pt x="145" y="13"/>
                    <a:pt x="145" y="13"/>
                  </a:cubicBezTo>
                  <a:cubicBezTo>
                    <a:pt x="145" y="13"/>
                    <a:pt x="145" y="13"/>
                    <a:pt x="145" y="13"/>
                  </a:cubicBezTo>
                  <a:cubicBezTo>
                    <a:pt x="144" y="12"/>
                    <a:pt x="144" y="13"/>
                    <a:pt x="143" y="13"/>
                  </a:cubicBezTo>
                  <a:cubicBezTo>
                    <a:pt x="141" y="13"/>
                    <a:pt x="141" y="14"/>
                    <a:pt x="141" y="14"/>
                  </a:cubicBezTo>
                  <a:close/>
                  <a:moveTo>
                    <a:pt x="115" y="24"/>
                  </a:moveTo>
                  <a:cubicBezTo>
                    <a:pt x="113" y="26"/>
                    <a:pt x="111" y="28"/>
                    <a:pt x="111" y="30"/>
                  </a:cubicBezTo>
                  <a:cubicBezTo>
                    <a:pt x="112" y="30"/>
                    <a:pt x="112" y="30"/>
                    <a:pt x="112" y="30"/>
                  </a:cubicBezTo>
                  <a:cubicBezTo>
                    <a:pt x="112" y="30"/>
                    <a:pt x="112" y="30"/>
                    <a:pt x="112" y="30"/>
                  </a:cubicBezTo>
                  <a:cubicBezTo>
                    <a:pt x="112" y="30"/>
                    <a:pt x="112" y="30"/>
                    <a:pt x="112" y="30"/>
                  </a:cubicBezTo>
                  <a:cubicBezTo>
                    <a:pt x="113" y="30"/>
                    <a:pt x="114" y="29"/>
                    <a:pt x="114" y="29"/>
                  </a:cubicBezTo>
                  <a:cubicBezTo>
                    <a:pt x="114" y="29"/>
                    <a:pt x="114" y="29"/>
                    <a:pt x="114" y="29"/>
                  </a:cubicBezTo>
                  <a:cubicBezTo>
                    <a:pt x="114" y="30"/>
                    <a:pt x="114" y="30"/>
                    <a:pt x="114" y="30"/>
                  </a:cubicBezTo>
                  <a:cubicBezTo>
                    <a:pt x="115" y="30"/>
                    <a:pt x="116" y="30"/>
                    <a:pt x="116" y="30"/>
                  </a:cubicBezTo>
                  <a:cubicBezTo>
                    <a:pt x="116" y="29"/>
                    <a:pt x="117" y="29"/>
                    <a:pt x="118" y="28"/>
                  </a:cubicBezTo>
                  <a:cubicBezTo>
                    <a:pt x="118" y="28"/>
                    <a:pt x="119" y="27"/>
                    <a:pt x="119" y="26"/>
                  </a:cubicBezTo>
                  <a:cubicBezTo>
                    <a:pt x="120" y="26"/>
                    <a:pt x="120" y="25"/>
                    <a:pt x="121" y="25"/>
                  </a:cubicBezTo>
                  <a:cubicBezTo>
                    <a:pt x="121" y="24"/>
                    <a:pt x="121" y="24"/>
                    <a:pt x="121" y="24"/>
                  </a:cubicBezTo>
                  <a:cubicBezTo>
                    <a:pt x="122" y="24"/>
                    <a:pt x="122" y="24"/>
                    <a:pt x="122" y="24"/>
                  </a:cubicBezTo>
                  <a:cubicBezTo>
                    <a:pt x="123" y="23"/>
                    <a:pt x="123" y="23"/>
                    <a:pt x="124" y="22"/>
                  </a:cubicBezTo>
                  <a:cubicBezTo>
                    <a:pt x="124" y="22"/>
                    <a:pt x="125" y="21"/>
                    <a:pt x="125" y="21"/>
                  </a:cubicBezTo>
                  <a:cubicBezTo>
                    <a:pt x="126" y="20"/>
                    <a:pt x="126" y="20"/>
                    <a:pt x="126" y="20"/>
                  </a:cubicBezTo>
                  <a:cubicBezTo>
                    <a:pt x="127" y="20"/>
                    <a:pt x="127" y="20"/>
                    <a:pt x="127" y="20"/>
                  </a:cubicBezTo>
                  <a:cubicBezTo>
                    <a:pt x="128" y="19"/>
                    <a:pt x="128" y="19"/>
                    <a:pt x="129" y="19"/>
                  </a:cubicBezTo>
                  <a:cubicBezTo>
                    <a:pt x="129" y="19"/>
                    <a:pt x="129" y="19"/>
                    <a:pt x="129" y="19"/>
                  </a:cubicBezTo>
                  <a:cubicBezTo>
                    <a:pt x="129" y="19"/>
                    <a:pt x="129" y="19"/>
                    <a:pt x="129" y="19"/>
                  </a:cubicBezTo>
                  <a:cubicBezTo>
                    <a:pt x="129" y="19"/>
                    <a:pt x="130" y="19"/>
                    <a:pt x="135" y="15"/>
                  </a:cubicBezTo>
                  <a:cubicBezTo>
                    <a:pt x="135" y="15"/>
                    <a:pt x="135" y="15"/>
                    <a:pt x="135" y="15"/>
                  </a:cubicBezTo>
                  <a:cubicBezTo>
                    <a:pt x="135" y="15"/>
                    <a:pt x="135" y="15"/>
                    <a:pt x="135" y="15"/>
                  </a:cubicBezTo>
                  <a:cubicBezTo>
                    <a:pt x="136" y="15"/>
                    <a:pt x="136" y="15"/>
                    <a:pt x="136" y="15"/>
                  </a:cubicBezTo>
                  <a:cubicBezTo>
                    <a:pt x="137" y="15"/>
                    <a:pt x="137" y="15"/>
                    <a:pt x="137" y="15"/>
                  </a:cubicBezTo>
                  <a:cubicBezTo>
                    <a:pt x="139" y="14"/>
                    <a:pt x="141" y="12"/>
                    <a:pt x="142" y="12"/>
                  </a:cubicBezTo>
                  <a:cubicBezTo>
                    <a:pt x="142" y="12"/>
                    <a:pt x="142" y="12"/>
                    <a:pt x="142" y="12"/>
                  </a:cubicBezTo>
                  <a:cubicBezTo>
                    <a:pt x="143" y="12"/>
                    <a:pt x="143" y="12"/>
                    <a:pt x="143" y="12"/>
                  </a:cubicBezTo>
                  <a:cubicBezTo>
                    <a:pt x="143" y="11"/>
                    <a:pt x="143" y="11"/>
                    <a:pt x="143" y="11"/>
                  </a:cubicBezTo>
                  <a:cubicBezTo>
                    <a:pt x="143" y="11"/>
                    <a:pt x="143" y="11"/>
                    <a:pt x="143" y="11"/>
                  </a:cubicBezTo>
                  <a:cubicBezTo>
                    <a:pt x="143" y="11"/>
                    <a:pt x="143" y="11"/>
                    <a:pt x="143" y="11"/>
                  </a:cubicBezTo>
                  <a:cubicBezTo>
                    <a:pt x="143" y="11"/>
                    <a:pt x="143" y="11"/>
                    <a:pt x="143" y="11"/>
                  </a:cubicBezTo>
                  <a:cubicBezTo>
                    <a:pt x="143" y="11"/>
                    <a:pt x="143" y="11"/>
                    <a:pt x="141" y="12"/>
                  </a:cubicBezTo>
                  <a:cubicBezTo>
                    <a:pt x="141" y="12"/>
                    <a:pt x="141" y="12"/>
                    <a:pt x="141" y="12"/>
                  </a:cubicBezTo>
                  <a:cubicBezTo>
                    <a:pt x="141" y="12"/>
                    <a:pt x="141" y="12"/>
                    <a:pt x="141" y="12"/>
                  </a:cubicBezTo>
                  <a:cubicBezTo>
                    <a:pt x="135" y="14"/>
                    <a:pt x="135" y="14"/>
                    <a:pt x="135" y="14"/>
                  </a:cubicBezTo>
                  <a:cubicBezTo>
                    <a:pt x="135" y="14"/>
                    <a:pt x="135" y="14"/>
                    <a:pt x="135" y="14"/>
                  </a:cubicBezTo>
                  <a:cubicBezTo>
                    <a:pt x="131" y="15"/>
                    <a:pt x="131" y="15"/>
                    <a:pt x="131" y="15"/>
                  </a:cubicBezTo>
                  <a:cubicBezTo>
                    <a:pt x="129" y="16"/>
                    <a:pt x="129" y="16"/>
                    <a:pt x="129" y="16"/>
                  </a:cubicBezTo>
                  <a:cubicBezTo>
                    <a:pt x="125" y="18"/>
                    <a:pt x="125" y="18"/>
                    <a:pt x="125" y="18"/>
                  </a:cubicBezTo>
                  <a:cubicBezTo>
                    <a:pt x="125" y="18"/>
                    <a:pt x="125" y="18"/>
                    <a:pt x="125" y="18"/>
                  </a:cubicBezTo>
                  <a:cubicBezTo>
                    <a:pt x="125" y="18"/>
                    <a:pt x="125" y="18"/>
                    <a:pt x="124" y="18"/>
                  </a:cubicBezTo>
                  <a:cubicBezTo>
                    <a:pt x="124" y="18"/>
                    <a:pt x="124" y="18"/>
                    <a:pt x="124" y="18"/>
                  </a:cubicBezTo>
                  <a:cubicBezTo>
                    <a:pt x="124" y="19"/>
                    <a:pt x="124" y="19"/>
                    <a:pt x="124" y="19"/>
                  </a:cubicBezTo>
                  <a:cubicBezTo>
                    <a:pt x="121" y="20"/>
                    <a:pt x="121" y="20"/>
                    <a:pt x="121" y="20"/>
                  </a:cubicBezTo>
                  <a:cubicBezTo>
                    <a:pt x="119" y="21"/>
                    <a:pt x="117" y="22"/>
                    <a:pt x="115" y="24"/>
                  </a:cubicBezTo>
                  <a:close/>
                  <a:moveTo>
                    <a:pt x="91" y="37"/>
                  </a:moveTo>
                  <a:cubicBezTo>
                    <a:pt x="91" y="37"/>
                    <a:pt x="91" y="37"/>
                    <a:pt x="91" y="37"/>
                  </a:cubicBezTo>
                  <a:cubicBezTo>
                    <a:pt x="91" y="37"/>
                    <a:pt x="91" y="37"/>
                    <a:pt x="91" y="37"/>
                  </a:cubicBezTo>
                  <a:cubicBezTo>
                    <a:pt x="91" y="37"/>
                    <a:pt x="91" y="37"/>
                    <a:pt x="91" y="37"/>
                  </a:cubicBezTo>
                  <a:cubicBezTo>
                    <a:pt x="91" y="37"/>
                    <a:pt x="91" y="37"/>
                    <a:pt x="91" y="37"/>
                  </a:cubicBezTo>
                  <a:cubicBezTo>
                    <a:pt x="91" y="37"/>
                    <a:pt x="91" y="37"/>
                    <a:pt x="91" y="37"/>
                  </a:cubicBezTo>
                  <a:cubicBezTo>
                    <a:pt x="91" y="37"/>
                    <a:pt x="91" y="37"/>
                    <a:pt x="91" y="37"/>
                  </a:cubicBezTo>
                  <a:cubicBezTo>
                    <a:pt x="92" y="37"/>
                    <a:pt x="92" y="37"/>
                    <a:pt x="94" y="36"/>
                  </a:cubicBezTo>
                  <a:cubicBezTo>
                    <a:pt x="93" y="37"/>
                    <a:pt x="93" y="37"/>
                    <a:pt x="93" y="37"/>
                  </a:cubicBezTo>
                  <a:cubicBezTo>
                    <a:pt x="93" y="37"/>
                    <a:pt x="92" y="38"/>
                    <a:pt x="92" y="38"/>
                  </a:cubicBezTo>
                  <a:cubicBezTo>
                    <a:pt x="92" y="38"/>
                    <a:pt x="92" y="38"/>
                    <a:pt x="92" y="38"/>
                  </a:cubicBezTo>
                  <a:cubicBezTo>
                    <a:pt x="92" y="38"/>
                    <a:pt x="92" y="38"/>
                    <a:pt x="92" y="38"/>
                  </a:cubicBezTo>
                  <a:cubicBezTo>
                    <a:pt x="92" y="38"/>
                    <a:pt x="92" y="38"/>
                    <a:pt x="92" y="38"/>
                  </a:cubicBezTo>
                  <a:cubicBezTo>
                    <a:pt x="92" y="38"/>
                    <a:pt x="92" y="38"/>
                    <a:pt x="92" y="38"/>
                  </a:cubicBezTo>
                  <a:cubicBezTo>
                    <a:pt x="93" y="38"/>
                    <a:pt x="93" y="38"/>
                    <a:pt x="93" y="38"/>
                  </a:cubicBezTo>
                  <a:cubicBezTo>
                    <a:pt x="93" y="38"/>
                    <a:pt x="93" y="38"/>
                    <a:pt x="93" y="38"/>
                  </a:cubicBezTo>
                  <a:cubicBezTo>
                    <a:pt x="94" y="38"/>
                    <a:pt x="94" y="38"/>
                    <a:pt x="96" y="36"/>
                  </a:cubicBezTo>
                  <a:cubicBezTo>
                    <a:pt x="96" y="36"/>
                    <a:pt x="96" y="36"/>
                    <a:pt x="96" y="36"/>
                  </a:cubicBezTo>
                  <a:cubicBezTo>
                    <a:pt x="96" y="36"/>
                    <a:pt x="96" y="36"/>
                    <a:pt x="96" y="36"/>
                  </a:cubicBezTo>
                  <a:cubicBezTo>
                    <a:pt x="97" y="36"/>
                    <a:pt x="101" y="33"/>
                    <a:pt x="103" y="31"/>
                  </a:cubicBezTo>
                  <a:cubicBezTo>
                    <a:pt x="103" y="30"/>
                    <a:pt x="103" y="30"/>
                    <a:pt x="104" y="29"/>
                  </a:cubicBezTo>
                  <a:cubicBezTo>
                    <a:pt x="104" y="30"/>
                    <a:pt x="104" y="30"/>
                    <a:pt x="103" y="30"/>
                  </a:cubicBezTo>
                  <a:cubicBezTo>
                    <a:pt x="103" y="30"/>
                    <a:pt x="103" y="30"/>
                    <a:pt x="103" y="30"/>
                  </a:cubicBezTo>
                  <a:cubicBezTo>
                    <a:pt x="104" y="30"/>
                    <a:pt x="104" y="30"/>
                    <a:pt x="104" y="30"/>
                  </a:cubicBezTo>
                  <a:cubicBezTo>
                    <a:pt x="104" y="30"/>
                    <a:pt x="104" y="30"/>
                    <a:pt x="108" y="27"/>
                  </a:cubicBezTo>
                  <a:cubicBezTo>
                    <a:pt x="110" y="27"/>
                    <a:pt x="111" y="26"/>
                    <a:pt x="111" y="25"/>
                  </a:cubicBezTo>
                  <a:cubicBezTo>
                    <a:pt x="111" y="25"/>
                    <a:pt x="111" y="25"/>
                    <a:pt x="111" y="25"/>
                  </a:cubicBezTo>
                  <a:cubicBezTo>
                    <a:pt x="111" y="25"/>
                    <a:pt x="111" y="25"/>
                    <a:pt x="111" y="25"/>
                  </a:cubicBezTo>
                  <a:cubicBezTo>
                    <a:pt x="111" y="25"/>
                    <a:pt x="115" y="23"/>
                    <a:pt x="115" y="23"/>
                  </a:cubicBezTo>
                  <a:cubicBezTo>
                    <a:pt x="115" y="23"/>
                    <a:pt x="115" y="23"/>
                    <a:pt x="115" y="23"/>
                  </a:cubicBezTo>
                  <a:cubicBezTo>
                    <a:pt x="115" y="23"/>
                    <a:pt x="115" y="23"/>
                    <a:pt x="115" y="23"/>
                  </a:cubicBezTo>
                  <a:cubicBezTo>
                    <a:pt x="115" y="22"/>
                    <a:pt x="115" y="22"/>
                    <a:pt x="115" y="22"/>
                  </a:cubicBezTo>
                  <a:cubicBezTo>
                    <a:pt x="115" y="22"/>
                    <a:pt x="115" y="22"/>
                    <a:pt x="115" y="22"/>
                  </a:cubicBezTo>
                  <a:cubicBezTo>
                    <a:pt x="115" y="22"/>
                    <a:pt x="115" y="22"/>
                    <a:pt x="115" y="22"/>
                  </a:cubicBezTo>
                  <a:cubicBezTo>
                    <a:pt x="115" y="22"/>
                    <a:pt x="115" y="22"/>
                    <a:pt x="115" y="22"/>
                  </a:cubicBezTo>
                  <a:cubicBezTo>
                    <a:pt x="113" y="23"/>
                    <a:pt x="110" y="25"/>
                    <a:pt x="108" y="26"/>
                  </a:cubicBezTo>
                  <a:cubicBezTo>
                    <a:pt x="106" y="27"/>
                    <a:pt x="106" y="27"/>
                    <a:pt x="106" y="27"/>
                  </a:cubicBezTo>
                  <a:cubicBezTo>
                    <a:pt x="106" y="27"/>
                    <a:pt x="106" y="27"/>
                    <a:pt x="106" y="27"/>
                  </a:cubicBezTo>
                  <a:cubicBezTo>
                    <a:pt x="104" y="29"/>
                    <a:pt x="94" y="35"/>
                    <a:pt x="91" y="37"/>
                  </a:cubicBezTo>
                  <a:close/>
                  <a:moveTo>
                    <a:pt x="10" y="196"/>
                  </a:moveTo>
                  <a:cubicBezTo>
                    <a:pt x="10" y="196"/>
                    <a:pt x="10" y="196"/>
                    <a:pt x="10" y="196"/>
                  </a:cubicBezTo>
                  <a:cubicBezTo>
                    <a:pt x="10" y="196"/>
                    <a:pt x="10" y="196"/>
                    <a:pt x="10" y="196"/>
                  </a:cubicBezTo>
                  <a:cubicBezTo>
                    <a:pt x="10" y="197"/>
                    <a:pt x="10" y="197"/>
                    <a:pt x="10" y="198"/>
                  </a:cubicBezTo>
                  <a:cubicBezTo>
                    <a:pt x="10" y="200"/>
                    <a:pt x="10" y="201"/>
                    <a:pt x="11" y="202"/>
                  </a:cubicBezTo>
                  <a:cubicBezTo>
                    <a:pt x="11" y="202"/>
                    <a:pt x="11" y="202"/>
                    <a:pt x="11" y="202"/>
                  </a:cubicBezTo>
                  <a:cubicBezTo>
                    <a:pt x="11" y="202"/>
                    <a:pt x="11" y="202"/>
                    <a:pt x="11" y="202"/>
                  </a:cubicBezTo>
                  <a:cubicBezTo>
                    <a:pt x="11" y="201"/>
                    <a:pt x="11" y="201"/>
                    <a:pt x="11" y="199"/>
                  </a:cubicBezTo>
                  <a:cubicBezTo>
                    <a:pt x="11" y="198"/>
                    <a:pt x="11" y="197"/>
                    <a:pt x="10" y="196"/>
                  </a:cubicBezTo>
                  <a:close/>
                  <a:moveTo>
                    <a:pt x="12" y="195"/>
                  </a:moveTo>
                  <a:cubicBezTo>
                    <a:pt x="12" y="195"/>
                    <a:pt x="12" y="195"/>
                    <a:pt x="12" y="195"/>
                  </a:cubicBezTo>
                  <a:cubicBezTo>
                    <a:pt x="12" y="195"/>
                    <a:pt x="12" y="195"/>
                    <a:pt x="12" y="194"/>
                  </a:cubicBezTo>
                  <a:cubicBezTo>
                    <a:pt x="12" y="194"/>
                    <a:pt x="12" y="192"/>
                    <a:pt x="12" y="192"/>
                  </a:cubicBezTo>
                  <a:cubicBezTo>
                    <a:pt x="12" y="192"/>
                    <a:pt x="12" y="192"/>
                    <a:pt x="12" y="192"/>
                  </a:cubicBezTo>
                  <a:cubicBezTo>
                    <a:pt x="12" y="192"/>
                    <a:pt x="12" y="192"/>
                    <a:pt x="12" y="192"/>
                  </a:cubicBezTo>
                  <a:cubicBezTo>
                    <a:pt x="11" y="193"/>
                    <a:pt x="11" y="193"/>
                    <a:pt x="12" y="194"/>
                  </a:cubicBezTo>
                  <a:cubicBezTo>
                    <a:pt x="12" y="194"/>
                    <a:pt x="12" y="195"/>
                    <a:pt x="12" y="195"/>
                  </a:cubicBezTo>
                  <a:close/>
                  <a:moveTo>
                    <a:pt x="11" y="195"/>
                  </a:moveTo>
                  <a:cubicBezTo>
                    <a:pt x="11" y="195"/>
                    <a:pt x="11" y="195"/>
                    <a:pt x="11" y="195"/>
                  </a:cubicBezTo>
                  <a:cubicBezTo>
                    <a:pt x="11" y="195"/>
                    <a:pt x="11" y="195"/>
                    <a:pt x="11" y="195"/>
                  </a:cubicBezTo>
                  <a:cubicBezTo>
                    <a:pt x="11" y="195"/>
                    <a:pt x="11" y="195"/>
                    <a:pt x="11" y="196"/>
                  </a:cubicBezTo>
                  <a:cubicBezTo>
                    <a:pt x="11" y="196"/>
                    <a:pt x="11" y="196"/>
                    <a:pt x="11" y="196"/>
                  </a:cubicBezTo>
                  <a:cubicBezTo>
                    <a:pt x="11" y="196"/>
                    <a:pt x="12" y="196"/>
                    <a:pt x="12" y="196"/>
                  </a:cubicBezTo>
                  <a:cubicBezTo>
                    <a:pt x="12" y="195"/>
                    <a:pt x="11" y="195"/>
                    <a:pt x="11" y="195"/>
                  </a:cubicBezTo>
                  <a:close/>
                  <a:moveTo>
                    <a:pt x="279" y="403"/>
                  </a:moveTo>
                  <a:cubicBezTo>
                    <a:pt x="279" y="403"/>
                    <a:pt x="279" y="403"/>
                    <a:pt x="279" y="403"/>
                  </a:cubicBezTo>
                  <a:cubicBezTo>
                    <a:pt x="256" y="406"/>
                    <a:pt x="251" y="405"/>
                    <a:pt x="225" y="401"/>
                  </a:cubicBezTo>
                  <a:cubicBezTo>
                    <a:pt x="226" y="401"/>
                    <a:pt x="226" y="401"/>
                    <a:pt x="227" y="401"/>
                  </a:cubicBezTo>
                  <a:cubicBezTo>
                    <a:pt x="227" y="401"/>
                    <a:pt x="227" y="401"/>
                    <a:pt x="227" y="401"/>
                  </a:cubicBezTo>
                  <a:cubicBezTo>
                    <a:pt x="227" y="401"/>
                    <a:pt x="227" y="401"/>
                    <a:pt x="227" y="401"/>
                  </a:cubicBezTo>
                  <a:cubicBezTo>
                    <a:pt x="226" y="400"/>
                    <a:pt x="226" y="400"/>
                    <a:pt x="226" y="400"/>
                  </a:cubicBezTo>
                  <a:cubicBezTo>
                    <a:pt x="225" y="399"/>
                    <a:pt x="223" y="399"/>
                    <a:pt x="220" y="398"/>
                  </a:cubicBezTo>
                  <a:cubicBezTo>
                    <a:pt x="220" y="398"/>
                    <a:pt x="220" y="397"/>
                    <a:pt x="221" y="397"/>
                  </a:cubicBezTo>
                  <a:cubicBezTo>
                    <a:pt x="220" y="393"/>
                    <a:pt x="211" y="391"/>
                    <a:pt x="206" y="390"/>
                  </a:cubicBezTo>
                  <a:cubicBezTo>
                    <a:pt x="208" y="390"/>
                    <a:pt x="208" y="390"/>
                    <a:pt x="208" y="390"/>
                  </a:cubicBezTo>
                  <a:cubicBezTo>
                    <a:pt x="210" y="389"/>
                    <a:pt x="210" y="389"/>
                    <a:pt x="210" y="389"/>
                  </a:cubicBezTo>
                  <a:cubicBezTo>
                    <a:pt x="210" y="389"/>
                    <a:pt x="210" y="389"/>
                    <a:pt x="210" y="388"/>
                  </a:cubicBezTo>
                  <a:cubicBezTo>
                    <a:pt x="211" y="388"/>
                    <a:pt x="211" y="388"/>
                    <a:pt x="211" y="388"/>
                  </a:cubicBezTo>
                  <a:cubicBezTo>
                    <a:pt x="209" y="386"/>
                    <a:pt x="207" y="384"/>
                    <a:pt x="205" y="383"/>
                  </a:cubicBezTo>
                  <a:cubicBezTo>
                    <a:pt x="203" y="381"/>
                    <a:pt x="202" y="380"/>
                    <a:pt x="200" y="378"/>
                  </a:cubicBezTo>
                  <a:cubicBezTo>
                    <a:pt x="201" y="378"/>
                    <a:pt x="201" y="378"/>
                    <a:pt x="201" y="378"/>
                  </a:cubicBezTo>
                  <a:cubicBezTo>
                    <a:pt x="201" y="378"/>
                    <a:pt x="201" y="378"/>
                    <a:pt x="201" y="378"/>
                  </a:cubicBezTo>
                  <a:cubicBezTo>
                    <a:pt x="200" y="374"/>
                    <a:pt x="197" y="372"/>
                    <a:pt x="194" y="370"/>
                  </a:cubicBezTo>
                  <a:cubicBezTo>
                    <a:pt x="190" y="368"/>
                    <a:pt x="187" y="366"/>
                    <a:pt x="186" y="362"/>
                  </a:cubicBezTo>
                  <a:cubicBezTo>
                    <a:pt x="186" y="361"/>
                    <a:pt x="186" y="360"/>
                    <a:pt x="186" y="360"/>
                  </a:cubicBezTo>
                  <a:cubicBezTo>
                    <a:pt x="186" y="355"/>
                    <a:pt x="190" y="352"/>
                    <a:pt x="192" y="351"/>
                  </a:cubicBezTo>
                  <a:cubicBezTo>
                    <a:pt x="192" y="351"/>
                    <a:pt x="192" y="351"/>
                    <a:pt x="192" y="350"/>
                  </a:cubicBezTo>
                  <a:cubicBezTo>
                    <a:pt x="192" y="346"/>
                    <a:pt x="190" y="338"/>
                    <a:pt x="173" y="312"/>
                  </a:cubicBezTo>
                  <a:cubicBezTo>
                    <a:pt x="173" y="311"/>
                    <a:pt x="174" y="309"/>
                    <a:pt x="174" y="308"/>
                  </a:cubicBezTo>
                  <a:cubicBezTo>
                    <a:pt x="174" y="307"/>
                    <a:pt x="174" y="306"/>
                    <a:pt x="174" y="305"/>
                  </a:cubicBezTo>
                  <a:cubicBezTo>
                    <a:pt x="173" y="304"/>
                    <a:pt x="173" y="303"/>
                    <a:pt x="173" y="302"/>
                  </a:cubicBezTo>
                  <a:cubicBezTo>
                    <a:pt x="173" y="301"/>
                    <a:pt x="173" y="301"/>
                    <a:pt x="173" y="300"/>
                  </a:cubicBezTo>
                  <a:cubicBezTo>
                    <a:pt x="173" y="300"/>
                    <a:pt x="173" y="300"/>
                    <a:pt x="173" y="300"/>
                  </a:cubicBezTo>
                  <a:cubicBezTo>
                    <a:pt x="174" y="299"/>
                    <a:pt x="174" y="298"/>
                    <a:pt x="174" y="297"/>
                  </a:cubicBezTo>
                  <a:cubicBezTo>
                    <a:pt x="174" y="295"/>
                    <a:pt x="173" y="291"/>
                    <a:pt x="172" y="287"/>
                  </a:cubicBezTo>
                  <a:cubicBezTo>
                    <a:pt x="171" y="285"/>
                    <a:pt x="168" y="279"/>
                    <a:pt x="163" y="276"/>
                  </a:cubicBezTo>
                  <a:cubicBezTo>
                    <a:pt x="161" y="275"/>
                    <a:pt x="160" y="276"/>
                    <a:pt x="159" y="276"/>
                  </a:cubicBezTo>
                  <a:cubicBezTo>
                    <a:pt x="158" y="277"/>
                    <a:pt x="157" y="277"/>
                    <a:pt x="156" y="277"/>
                  </a:cubicBezTo>
                  <a:cubicBezTo>
                    <a:pt x="154" y="277"/>
                    <a:pt x="153" y="276"/>
                    <a:pt x="152" y="275"/>
                  </a:cubicBezTo>
                  <a:cubicBezTo>
                    <a:pt x="151" y="275"/>
                    <a:pt x="150" y="274"/>
                    <a:pt x="149" y="274"/>
                  </a:cubicBezTo>
                  <a:cubicBezTo>
                    <a:pt x="144" y="272"/>
                    <a:pt x="142" y="273"/>
                    <a:pt x="139" y="275"/>
                  </a:cubicBezTo>
                  <a:cubicBezTo>
                    <a:pt x="139" y="275"/>
                    <a:pt x="139" y="275"/>
                    <a:pt x="139" y="275"/>
                  </a:cubicBezTo>
                  <a:cubicBezTo>
                    <a:pt x="139" y="275"/>
                    <a:pt x="139" y="275"/>
                    <a:pt x="139" y="275"/>
                  </a:cubicBezTo>
                  <a:cubicBezTo>
                    <a:pt x="138" y="276"/>
                    <a:pt x="136" y="275"/>
                    <a:pt x="135" y="275"/>
                  </a:cubicBezTo>
                  <a:cubicBezTo>
                    <a:pt x="132" y="275"/>
                    <a:pt x="130" y="275"/>
                    <a:pt x="128" y="278"/>
                  </a:cubicBezTo>
                  <a:cubicBezTo>
                    <a:pt x="126" y="276"/>
                    <a:pt x="126" y="276"/>
                    <a:pt x="114" y="275"/>
                  </a:cubicBezTo>
                  <a:cubicBezTo>
                    <a:pt x="114" y="275"/>
                    <a:pt x="114" y="275"/>
                    <a:pt x="112" y="276"/>
                  </a:cubicBezTo>
                  <a:cubicBezTo>
                    <a:pt x="109" y="275"/>
                    <a:pt x="109" y="275"/>
                    <a:pt x="107" y="275"/>
                  </a:cubicBezTo>
                  <a:cubicBezTo>
                    <a:pt x="102" y="273"/>
                    <a:pt x="99" y="270"/>
                    <a:pt x="96" y="266"/>
                  </a:cubicBezTo>
                  <a:cubicBezTo>
                    <a:pt x="92" y="262"/>
                    <a:pt x="89" y="258"/>
                    <a:pt x="84" y="256"/>
                  </a:cubicBezTo>
                  <a:cubicBezTo>
                    <a:pt x="84" y="256"/>
                    <a:pt x="81" y="255"/>
                    <a:pt x="71" y="260"/>
                  </a:cubicBezTo>
                  <a:cubicBezTo>
                    <a:pt x="70" y="260"/>
                    <a:pt x="69" y="259"/>
                    <a:pt x="68" y="259"/>
                  </a:cubicBezTo>
                  <a:cubicBezTo>
                    <a:pt x="68" y="259"/>
                    <a:pt x="67" y="258"/>
                    <a:pt x="67" y="258"/>
                  </a:cubicBezTo>
                  <a:cubicBezTo>
                    <a:pt x="66" y="258"/>
                    <a:pt x="66" y="258"/>
                    <a:pt x="66" y="258"/>
                  </a:cubicBezTo>
                  <a:cubicBezTo>
                    <a:pt x="65" y="257"/>
                    <a:pt x="64" y="257"/>
                    <a:pt x="63" y="256"/>
                  </a:cubicBezTo>
                  <a:cubicBezTo>
                    <a:pt x="61" y="255"/>
                    <a:pt x="59" y="253"/>
                    <a:pt x="56" y="254"/>
                  </a:cubicBezTo>
                  <a:cubicBezTo>
                    <a:pt x="55" y="250"/>
                    <a:pt x="55" y="250"/>
                    <a:pt x="53" y="249"/>
                  </a:cubicBezTo>
                  <a:cubicBezTo>
                    <a:pt x="53" y="245"/>
                    <a:pt x="53" y="245"/>
                    <a:pt x="52" y="244"/>
                  </a:cubicBezTo>
                  <a:cubicBezTo>
                    <a:pt x="51" y="244"/>
                    <a:pt x="51" y="244"/>
                    <a:pt x="50" y="245"/>
                  </a:cubicBezTo>
                  <a:cubicBezTo>
                    <a:pt x="50" y="246"/>
                    <a:pt x="50" y="246"/>
                    <a:pt x="50" y="246"/>
                  </a:cubicBezTo>
                  <a:cubicBezTo>
                    <a:pt x="50" y="246"/>
                    <a:pt x="51" y="247"/>
                    <a:pt x="51" y="249"/>
                  </a:cubicBezTo>
                  <a:cubicBezTo>
                    <a:pt x="50" y="249"/>
                    <a:pt x="50" y="249"/>
                    <a:pt x="50" y="249"/>
                  </a:cubicBezTo>
                  <a:cubicBezTo>
                    <a:pt x="50" y="249"/>
                    <a:pt x="50" y="249"/>
                    <a:pt x="50" y="247"/>
                  </a:cubicBezTo>
                  <a:cubicBezTo>
                    <a:pt x="50" y="247"/>
                    <a:pt x="50" y="247"/>
                    <a:pt x="50" y="247"/>
                  </a:cubicBezTo>
                  <a:cubicBezTo>
                    <a:pt x="50" y="246"/>
                    <a:pt x="50" y="246"/>
                    <a:pt x="50" y="246"/>
                  </a:cubicBezTo>
                  <a:cubicBezTo>
                    <a:pt x="49" y="246"/>
                    <a:pt x="49" y="246"/>
                    <a:pt x="49" y="246"/>
                  </a:cubicBezTo>
                  <a:cubicBezTo>
                    <a:pt x="49" y="246"/>
                    <a:pt x="49" y="246"/>
                    <a:pt x="49" y="246"/>
                  </a:cubicBezTo>
                  <a:cubicBezTo>
                    <a:pt x="47" y="247"/>
                    <a:pt x="47" y="248"/>
                    <a:pt x="46" y="250"/>
                  </a:cubicBezTo>
                  <a:cubicBezTo>
                    <a:pt x="45" y="251"/>
                    <a:pt x="45" y="251"/>
                    <a:pt x="44" y="252"/>
                  </a:cubicBezTo>
                  <a:cubicBezTo>
                    <a:pt x="43" y="254"/>
                    <a:pt x="41" y="253"/>
                    <a:pt x="40" y="253"/>
                  </a:cubicBezTo>
                  <a:cubicBezTo>
                    <a:pt x="39" y="253"/>
                    <a:pt x="38" y="253"/>
                    <a:pt x="37" y="254"/>
                  </a:cubicBezTo>
                  <a:cubicBezTo>
                    <a:pt x="36" y="253"/>
                    <a:pt x="36" y="253"/>
                    <a:pt x="35" y="251"/>
                  </a:cubicBezTo>
                  <a:cubicBezTo>
                    <a:pt x="34" y="251"/>
                    <a:pt x="34" y="252"/>
                    <a:pt x="33" y="252"/>
                  </a:cubicBezTo>
                  <a:cubicBezTo>
                    <a:pt x="33" y="252"/>
                    <a:pt x="32" y="251"/>
                    <a:pt x="32" y="250"/>
                  </a:cubicBezTo>
                  <a:cubicBezTo>
                    <a:pt x="32" y="250"/>
                    <a:pt x="32" y="250"/>
                    <a:pt x="32" y="250"/>
                  </a:cubicBezTo>
                  <a:cubicBezTo>
                    <a:pt x="31" y="250"/>
                    <a:pt x="31" y="250"/>
                    <a:pt x="31" y="250"/>
                  </a:cubicBezTo>
                  <a:cubicBezTo>
                    <a:pt x="31" y="252"/>
                    <a:pt x="31" y="254"/>
                    <a:pt x="31" y="255"/>
                  </a:cubicBezTo>
                  <a:cubicBezTo>
                    <a:pt x="30" y="258"/>
                    <a:pt x="30" y="258"/>
                    <a:pt x="30" y="258"/>
                  </a:cubicBezTo>
                  <a:cubicBezTo>
                    <a:pt x="30" y="256"/>
                    <a:pt x="30" y="256"/>
                    <a:pt x="30" y="256"/>
                  </a:cubicBezTo>
                  <a:cubicBezTo>
                    <a:pt x="30" y="256"/>
                    <a:pt x="30" y="255"/>
                    <a:pt x="30" y="254"/>
                  </a:cubicBezTo>
                  <a:cubicBezTo>
                    <a:pt x="30" y="253"/>
                    <a:pt x="30" y="252"/>
                    <a:pt x="29" y="251"/>
                  </a:cubicBezTo>
                  <a:cubicBezTo>
                    <a:pt x="29" y="251"/>
                    <a:pt x="29" y="251"/>
                    <a:pt x="29" y="251"/>
                  </a:cubicBezTo>
                  <a:cubicBezTo>
                    <a:pt x="28" y="251"/>
                    <a:pt x="28" y="251"/>
                    <a:pt x="28" y="251"/>
                  </a:cubicBezTo>
                  <a:cubicBezTo>
                    <a:pt x="27" y="252"/>
                    <a:pt x="25" y="263"/>
                    <a:pt x="25" y="263"/>
                  </a:cubicBezTo>
                  <a:cubicBezTo>
                    <a:pt x="25" y="264"/>
                    <a:pt x="25" y="264"/>
                    <a:pt x="25" y="264"/>
                  </a:cubicBezTo>
                  <a:cubicBezTo>
                    <a:pt x="25" y="267"/>
                    <a:pt x="26" y="269"/>
                    <a:pt x="26" y="272"/>
                  </a:cubicBezTo>
                  <a:cubicBezTo>
                    <a:pt x="26" y="273"/>
                    <a:pt x="27" y="275"/>
                    <a:pt x="27" y="276"/>
                  </a:cubicBezTo>
                  <a:cubicBezTo>
                    <a:pt x="27" y="275"/>
                    <a:pt x="26" y="274"/>
                    <a:pt x="23" y="274"/>
                  </a:cubicBezTo>
                  <a:cubicBezTo>
                    <a:pt x="23" y="274"/>
                    <a:pt x="23" y="274"/>
                    <a:pt x="23" y="274"/>
                  </a:cubicBezTo>
                  <a:cubicBezTo>
                    <a:pt x="23" y="274"/>
                    <a:pt x="23" y="274"/>
                    <a:pt x="23" y="274"/>
                  </a:cubicBezTo>
                  <a:cubicBezTo>
                    <a:pt x="23" y="274"/>
                    <a:pt x="23" y="274"/>
                    <a:pt x="23" y="274"/>
                  </a:cubicBezTo>
                  <a:cubicBezTo>
                    <a:pt x="23" y="274"/>
                    <a:pt x="23" y="274"/>
                    <a:pt x="22" y="279"/>
                  </a:cubicBezTo>
                  <a:cubicBezTo>
                    <a:pt x="21" y="279"/>
                    <a:pt x="21" y="279"/>
                    <a:pt x="21" y="279"/>
                  </a:cubicBezTo>
                  <a:cubicBezTo>
                    <a:pt x="20" y="278"/>
                    <a:pt x="20" y="278"/>
                    <a:pt x="11" y="250"/>
                  </a:cubicBezTo>
                  <a:cubicBezTo>
                    <a:pt x="10" y="250"/>
                    <a:pt x="10" y="250"/>
                    <a:pt x="9" y="249"/>
                  </a:cubicBezTo>
                  <a:cubicBezTo>
                    <a:pt x="9" y="248"/>
                    <a:pt x="9" y="248"/>
                    <a:pt x="9" y="248"/>
                  </a:cubicBezTo>
                  <a:cubicBezTo>
                    <a:pt x="9" y="248"/>
                    <a:pt x="9" y="248"/>
                    <a:pt x="9" y="248"/>
                  </a:cubicBezTo>
                  <a:cubicBezTo>
                    <a:pt x="8" y="248"/>
                    <a:pt x="8" y="248"/>
                    <a:pt x="8" y="248"/>
                  </a:cubicBezTo>
                  <a:cubicBezTo>
                    <a:pt x="8" y="249"/>
                    <a:pt x="8" y="249"/>
                    <a:pt x="7" y="252"/>
                  </a:cubicBezTo>
                  <a:cubicBezTo>
                    <a:pt x="7" y="252"/>
                    <a:pt x="6" y="250"/>
                    <a:pt x="5" y="241"/>
                  </a:cubicBezTo>
                  <a:cubicBezTo>
                    <a:pt x="5" y="241"/>
                    <a:pt x="5" y="241"/>
                    <a:pt x="5" y="241"/>
                  </a:cubicBezTo>
                  <a:cubicBezTo>
                    <a:pt x="3" y="223"/>
                    <a:pt x="3" y="223"/>
                    <a:pt x="3" y="223"/>
                  </a:cubicBezTo>
                  <a:cubicBezTo>
                    <a:pt x="3" y="223"/>
                    <a:pt x="3" y="223"/>
                    <a:pt x="3" y="223"/>
                  </a:cubicBezTo>
                  <a:cubicBezTo>
                    <a:pt x="3" y="223"/>
                    <a:pt x="3" y="223"/>
                    <a:pt x="3" y="223"/>
                  </a:cubicBezTo>
                  <a:cubicBezTo>
                    <a:pt x="2" y="224"/>
                    <a:pt x="2" y="224"/>
                    <a:pt x="2" y="227"/>
                  </a:cubicBezTo>
                  <a:cubicBezTo>
                    <a:pt x="2" y="229"/>
                    <a:pt x="2" y="235"/>
                    <a:pt x="3" y="243"/>
                  </a:cubicBezTo>
                  <a:cubicBezTo>
                    <a:pt x="3" y="242"/>
                    <a:pt x="3" y="242"/>
                    <a:pt x="3" y="242"/>
                  </a:cubicBezTo>
                  <a:cubicBezTo>
                    <a:pt x="3" y="242"/>
                    <a:pt x="3" y="242"/>
                    <a:pt x="3" y="242"/>
                  </a:cubicBezTo>
                  <a:cubicBezTo>
                    <a:pt x="3" y="242"/>
                    <a:pt x="3" y="242"/>
                    <a:pt x="3" y="242"/>
                  </a:cubicBezTo>
                  <a:cubicBezTo>
                    <a:pt x="3" y="242"/>
                    <a:pt x="3" y="242"/>
                    <a:pt x="3" y="242"/>
                  </a:cubicBezTo>
                  <a:cubicBezTo>
                    <a:pt x="3" y="242"/>
                    <a:pt x="3" y="242"/>
                    <a:pt x="3" y="242"/>
                  </a:cubicBezTo>
                  <a:cubicBezTo>
                    <a:pt x="3" y="247"/>
                    <a:pt x="3" y="247"/>
                    <a:pt x="3" y="247"/>
                  </a:cubicBezTo>
                  <a:cubicBezTo>
                    <a:pt x="6" y="258"/>
                    <a:pt x="6" y="258"/>
                    <a:pt x="6" y="258"/>
                  </a:cubicBezTo>
                  <a:cubicBezTo>
                    <a:pt x="6" y="260"/>
                    <a:pt x="6" y="260"/>
                    <a:pt x="6" y="260"/>
                  </a:cubicBezTo>
                  <a:cubicBezTo>
                    <a:pt x="6" y="260"/>
                    <a:pt x="6" y="260"/>
                    <a:pt x="6" y="260"/>
                  </a:cubicBezTo>
                  <a:cubicBezTo>
                    <a:pt x="6" y="260"/>
                    <a:pt x="6" y="260"/>
                    <a:pt x="6" y="260"/>
                  </a:cubicBezTo>
                  <a:cubicBezTo>
                    <a:pt x="6" y="260"/>
                    <a:pt x="6" y="260"/>
                    <a:pt x="6" y="260"/>
                  </a:cubicBezTo>
                  <a:cubicBezTo>
                    <a:pt x="7" y="260"/>
                    <a:pt x="7" y="261"/>
                    <a:pt x="7" y="262"/>
                  </a:cubicBezTo>
                  <a:cubicBezTo>
                    <a:pt x="7" y="263"/>
                    <a:pt x="8" y="264"/>
                    <a:pt x="8" y="265"/>
                  </a:cubicBezTo>
                  <a:cubicBezTo>
                    <a:pt x="9" y="265"/>
                    <a:pt x="9" y="265"/>
                    <a:pt x="9" y="265"/>
                  </a:cubicBezTo>
                  <a:cubicBezTo>
                    <a:pt x="9" y="264"/>
                    <a:pt x="9" y="264"/>
                    <a:pt x="9" y="264"/>
                  </a:cubicBezTo>
                  <a:cubicBezTo>
                    <a:pt x="9" y="266"/>
                    <a:pt x="10" y="267"/>
                    <a:pt x="14" y="273"/>
                  </a:cubicBezTo>
                  <a:cubicBezTo>
                    <a:pt x="15" y="273"/>
                    <a:pt x="15" y="273"/>
                    <a:pt x="15" y="273"/>
                  </a:cubicBezTo>
                  <a:cubicBezTo>
                    <a:pt x="15" y="273"/>
                    <a:pt x="15" y="273"/>
                    <a:pt x="15" y="273"/>
                  </a:cubicBezTo>
                  <a:cubicBezTo>
                    <a:pt x="15" y="272"/>
                    <a:pt x="15" y="272"/>
                    <a:pt x="14" y="271"/>
                  </a:cubicBezTo>
                  <a:cubicBezTo>
                    <a:pt x="16" y="274"/>
                    <a:pt x="18" y="277"/>
                    <a:pt x="19" y="279"/>
                  </a:cubicBezTo>
                  <a:cubicBezTo>
                    <a:pt x="20" y="281"/>
                    <a:pt x="21" y="283"/>
                    <a:pt x="22" y="285"/>
                  </a:cubicBezTo>
                  <a:cubicBezTo>
                    <a:pt x="22" y="285"/>
                    <a:pt x="22" y="285"/>
                    <a:pt x="22" y="285"/>
                  </a:cubicBezTo>
                  <a:cubicBezTo>
                    <a:pt x="22" y="285"/>
                    <a:pt x="22" y="285"/>
                    <a:pt x="22" y="285"/>
                  </a:cubicBezTo>
                  <a:cubicBezTo>
                    <a:pt x="22" y="285"/>
                    <a:pt x="22" y="285"/>
                    <a:pt x="22" y="285"/>
                  </a:cubicBezTo>
                  <a:cubicBezTo>
                    <a:pt x="24" y="285"/>
                    <a:pt x="24" y="285"/>
                    <a:pt x="25" y="286"/>
                  </a:cubicBezTo>
                  <a:cubicBezTo>
                    <a:pt x="26" y="286"/>
                    <a:pt x="26" y="286"/>
                    <a:pt x="26" y="286"/>
                  </a:cubicBezTo>
                  <a:cubicBezTo>
                    <a:pt x="27" y="286"/>
                    <a:pt x="27" y="286"/>
                    <a:pt x="27" y="286"/>
                  </a:cubicBezTo>
                  <a:cubicBezTo>
                    <a:pt x="27" y="286"/>
                    <a:pt x="27" y="286"/>
                    <a:pt x="27" y="286"/>
                  </a:cubicBezTo>
                  <a:cubicBezTo>
                    <a:pt x="26" y="285"/>
                    <a:pt x="26" y="284"/>
                    <a:pt x="25" y="283"/>
                  </a:cubicBezTo>
                  <a:cubicBezTo>
                    <a:pt x="25" y="281"/>
                    <a:pt x="25" y="280"/>
                    <a:pt x="24" y="279"/>
                  </a:cubicBezTo>
                  <a:cubicBezTo>
                    <a:pt x="25" y="279"/>
                    <a:pt x="27" y="279"/>
                    <a:pt x="34" y="293"/>
                  </a:cubicBezTo>
                  <a:cubicBezTo>
                    <a:pt x="37" y="298"/>
                    <a:pt x="39" y="303"/>
                    <a:pt x="41" y="308"/>
                  </a:cubicBezTo>
                  <a:cubicBezTo>
                    <a:pt x="43" y="313"/>
                    <a:pt x="45" y="318"/>
                    <a:pt x="47" y="322"/>
                  </a:cubicBezTo>
                  <a:cubicBezTo>
                    <a:pt x="47" y="323"/>
                    <a:pt x="51" y="329"/>
                    <a:pt x="53" y="329"/>
                  </a:cubicBezTo>
                  <a:cubicBezTo>
                    <a:pt x="62" y="342"/>
                    <a:pt x="62" y="342"/>
                    <a:pt x="81" y="353"/>
                  </a:cubicBezTo>
                  <a:cubicBezTo>
                    <a:pt x="96" y="363"/>
                    <a:pt x="97" y="363"/>
                    <a:pt x="101" y="365"/>
                  </a:cubicBezTo>
                  <a:cubicBezTo>
                    <a:pt x="104" y="366"/>
                    <a:pt x="107" y="366"/>
                    <a:pt x="110" y="366"/>
                  </a:cubicBezTo>
                  <a:cubicBezTo>
                    <a:pt x="113" y="367"/>
                    <a:pt x="116" y="367"/>
                    <a:pt x="119" y="368"/>
                  </a:cubicBezTo>
                  <a:cubicBezTo>
                    <a:pt x="128" y="371"/>
                    <a:pt x="136" y="376"/>
                    <a:pt x="144" y="381"/>
                  </a:cubicBezTo>
                  <a:cubicBezTo>
                    <a:pt x="151" y="385"/>
                    <a:pt x="157" y="389"/>
                    <a:pt x="165" y="392"/>
                  </a:cubicBezTo>
                  <a:cubicBezTo>
                    <a:pt x="194" y="401"/>
                    <a:pt x="194" y="401"/>
                    <a:pt x="194" y="401"/>
                  </a:cubicBezTo>
                  <a:cubicBezTo>
                    <a:pt x="217" y="407"/>
                    <a:pt x="251" y="407"/>
                    <a:pt x="272" y="404"/>
                  </a:cubicBezTo>
                  <a:cubicBezTo>
                    <a:pt x="272" y="404"/>
                    <a:pt x="272" y="404"/>
                    <a:pt x="272" y="404"/>
                  </a:cubicBezTo>
                  <a:cubicBezTo>
                    <a:pt x="272" y="404"/>
                    <a:pt x="272" y="404"/>
                    <a:pt x="272" y="404"/>
                  </a:cubicBezTo>
                  <a:cubicBezTo>
                    <a:pt x="272" y="404"/>
                    <a:pt x="272" y="404"/>
                    <a:pt x="272" y="404"/>
                  </a:cubicBezTo>
                  <a:cubicBezTo>
                    <a:pt x="272" y="404"/>
                    <a:pt x="272" y="404"/>
                    <a:pt x="272" y="404"/>
                  </a:cubicBezTo>
                  <a:cubicBezTo>
                    <a:pt x="272" y="404"/>
                    <a:pt x="272" y="404"/>
                    <a:pt x="272" y="404"/>
                  </a:cubicBezTo>
                  <a:cubicBezTo>
                    <a:pt x="279" y="403"/>
                    <a:pt x="279" y="403"/>
                    <a:pt x="279" y="403"/>
                  </a:cubicBezTo>
                  <a:close/>
                  <a:moveTo>
                    <a:pt x="19" y="222"/>
                  </a:moveTo>
                  <a:cubicBezTo>
                    <a:pt x="19" y="222"/>
                    <a:pt x="19" y="222"/>
                    <a:pt x="19" y="222"/>
                  </a:cubicBezTo>
                  <a:cubicBezTo>
                    <a:pt x="17" y="223"/>
                    <a:pt x="17" y="224"/>
                    <a:pt x="17" y="225"/>
                  </a:cubicBezTo>
                  <a:cubicBezTo>
                    <a:pt x="17" y="226"/>
                    <a:pt x="17" y="226"/>
                    <a:pt x="17" y="226"/>
                  </a:cubicBezTo>
                  <a:cubicBezTo>
                    <a:pt x="17" y="226"/>
                    <a:pt x="17" y="226"/>
                    <a:pt x="17" y="226"/>
                  </a:cubicBezTo>
                  <a:cubicBezTo>
                    <a:pt x="17" y="226"/>
                    <a:pt x="17" y="226"/>
                    <a:pt x="17" y="226"/>
                  </a:cubicBezTo>
                  <a:cubicBezTo>
                    <a:pt x="17" y="226"/>
                    <a:pt x="17" y="226"/>
                    <a:pt x="17" y="226"/>
                  </a:cubicBezTo>
                  <a:cubicBezTo>
                    <a:pt x="21" y="226"/>
                    <a:pt x="22" y="225"/>
                    <a:pt x="23" y="222"/>
                  </a:cubicBezTo>
                  <a:cubicBezTo>
                    <a:pt x="23" y="222"/>
                    <a:pt x="24" y="222"/>
                    <a:pt x="24" y="221"/>
                  </a:cubicBezTo>
                  <a:cubicBezTo>
                    <a:pt x="24" y="221"/>
                    <a:pt x="25" y="220"/>
                    <a:pt x="25" y="220"/>
                  </a:cubicBezTo>
                  <a:cubicBezTo>
                    <a:pt x="25" y="219"/>
                    <a:pt x="25" y="219"/>
                    <a:pt x="25" y="219"/>
                  </a:cubicBezTo>
                  <a:cubicBezTo>
                    <a:pt x="26" y="219"/>
                    <a:pt x="26" y="219"/>
                    <a:pt x="26" y="219"/>
                  </a:cubicBezTo>
                  <a:cubicBezTo>
                    <a:pt x="27" y="219"/>
                    <a:pt x="27" y="219"/>
                    <a:pt x="27" y="219"/>
                  </a:cubicBezTo>
                  <a:cubicBezTo>
                    <a:pt x="27" y="218"/>
                    <a:pt x="27" y="218"/>
                    <a:pt x="27" y="218"/>
                  </a:cubicBezTo>
                  <a:cubicBezTo>
                    <a:pt x="27" y="216"/>
                    <a:pt x="26" y="215"/>
                    <a:pt x="26" y="214"/>
                  </a:cubicBezTo>
                  <a:cubicBezTo>
                    <a:pt x="25" y="214"/>
                    <a:pt x="24" y="214"/>
                    <a:pt x="23" y="214"/>
                  </a:cubicBezTo>
                  <a:cubicBezTo>
                    <a:pt x="23" y="214"/>
                    <a:pt x="23" y="214"/>
                    <a:pt x="23" y="214"/>
                  </a:cubicBezTo>
                  <a:cubicBezTo>
                    <a:pt x="23" y="215"/>
                    <a:pt x="23" y="215"/>
                    <a:pt x="23" y="215"/>
                  </a:cubicBezTo>
                  <a:cubicBezTo>
                    <a:pt x="23" y="214"/>
                    <a:pt x="23" y="214"/>
                    <a:pt x="23" y="214"/>
                  </a:cubicBezTo>
                  <a:cubicBezTo>
                    <a:pt x="22" y="214"/>
                    <a:pt x="22" y="213"/>
                    <a:pt x="21" y="213"/>
                  </a:cubicBezTo>
                  <a:cubicBezTo>
                    <a:pt x="21" y="213"/>
                    <a:pt x="21" y="214"/>
                    <a:pt x="21" y="214"/>
                  </a:cubicBezTo>
                  <a:cubicBezTo>
                    <a:pt x="20" y="215"/>
                    <a:pt x="20" y="215"/>
                    <a:pt x="19" y="215"/>
                  </a:cubicBezTo>
                  <a:cubicBezTo>
                    <a:pt x="18" y="216"/>
                    <a:pt x="18" y="216"/>
                    <a:pt x="18" y="216"/>
                  </a:cubicBezTo>
                  <a:cubicBezTo>
                    <a:pt x="18" y="216"/>
                    <a:pt x="17" y="217"/>
                    <a:pt x="17" y="217"/>
                  </a:cubicBezTo>
                  <a:cubicBezTo>
                    <a:pt x="17" y="217"/>
                    <a:pt x="17" y="217"/>
                    <a:pt x="17" y="217"/>
                  </a:cubicBezTo>
                  <a:cubicBezTo>
                    <a:pt x="17" y="218"/>
                    <a:pt x="18" y="218"/>
                    <a:pt x="18" y="219"/>
                  </a:cubicBezTo>
                  <a:cubicBezTo>
                    <a:pt x="19" y="220"/>
                    <a:pt x="19" y="220"/>
                    <a:pt x="19" y="221"/>
                  </a:cubicBezTo>
                  <a:cubicBezTo>
                    <a:pt x="19" y="221"/>
                    <a:pt x="19" y="221"/>
                    <a:pt x="19" y="221"/>
                  </a:cubicBezTo>
                  <a:lnTo>
                    <a:pt x="19" y="222"/>
                  </a:lnTo>
                  <a:close/>
                  <a:moveTo>
                    <a:pt x="30" y="214"/>
                  </a:moveTo>
                  <a:cubicBezTo>
                    <a:pt x="30" y="214"/>
                    <a:pt x="30" y="214"/>
                    <a:pt x="30" y="214"/>
                  </a:cubicBezTo>
                  <a:cubicBezTo>
                    <a:pt x="29" y="215"/>
                    <a:pt x="29" y="216"/>
                    <a:pt x="30" y="218"/>
                  </a:cubicBezTo>
                  <a:cubicBezTo>
                    <a:pt x="30" y="218"/>
                    <a:pt x="31" y="218"/>
                    <a:pt x="31" y="218"/>
                  </a:cubicBezTo>
                  <a:cubicBezTo>
                    <a:pt x="32" y="217"/>
                    <a:pt x="32" y="216"/>
                    <a:pt x="32" y="215"/>
                  </a:cubicBezTo>
                  <a:cubicBezTo>
                    <a:pt x="32" y="214"/>
                    <a:pt x="32" y="214"/>
                    <a:pt x="32" y="214"/>
                  </a:cubicBezTo>
                  <a:cubicBezTo>
                    <a:pt x="31" y="213"/>
                    <a:pt x="31" y="213"/>
                    <a:pt x="30" y="214"/>
                  </a:cubicBezTo>
                  <a:close/>
                  <a:moveTo>
                    <a:pt x="12" y="219"/>
                  </a:moveTo>
                  <a:cubicBezTo>
                    <a:pt x="12" y="219"/>
                    <a:pt x="12" y="221"/>
                    <a:pt x="12" y="222"/>
                  </a:cubicBezTo>
                  <a:cubicBezTo>
                    <a:pt x="12" y="222"/>
                    <a:pt x="13" y="222"/>
                    <a:pt x="13" y="222"/>
                  </a:cubicBezTo>
                  <a:cubicBezTo>
                    <a:pt x="13" y="221"/>
                    <a:pt x="13" y="221"/>
                    <a:pt x="13" y="221"/>
                  </a:cubicBezTo>
                  <a:cubicBezTo>
                    <a:pt x="14" y="220"/>
                    <a:pt x="14" y="220"/>
                    <a:pt x="14" y="220"/>
                  </a:cubicBezTo>
                  <a:cubicBezTo>
                    <a:pt x="14" y="221"/>
                    <a:pt x="15" y="221"/>
                    <a:pt x="15" y="221"/>
                  </a:cubicBezTo>
                  <a:cubicBezTo>
                    <a:pt x="16" y="221"/>
                    <a:pt x="17" y="220"/>
                    <a:pt x="17" y="219"/>
                  </a:cubicBezTo>
                  <a:cubicBezTo>
                    <a:pt x="17" y="218"/>
                    <a:pt x="17" y="218"/>
                    <a:pt x="17" y="217"/>
                  </a:cubicBezTo>
                  <a:cubicBezTo>
                    <a:pt x="17" y="216"/>
                    <a:pt x="17" y="216"/>
                    <a:pt x="16" y="216"/>
                  </a:cubicBezTo>
                  <a:cubicBezTo>
                    <a:pt x="16" y="215"/>
                    <a:pt x="16" y="215"/>
                    <a:pt x="15" y="215"/>
                  </a:cubicBezTo>
                  <a:cubicBezTo>
                    <a:pt x="14" y="215"/>
                    <a:pt x="14" y="215"/>
                    <a:pt x="14" y="215"/>
                  </a:cubicBezTo>
                  <a:cubicBezTo>
                    <a:pt x="14" y="214"/>
                    <a:pt x="14" y="214"/>
                    <a:pt x="14" y="214"/>
                  </a:cubicBezTo>
                  <a:cubicBezTo>
                    <a:pt x="14" y="213"/>
                    <a:pt x="14" y="213"/>
                    <a:pt x="14" y="213"/>
                  </a:cubicBezTo>
                  <a:cubicBezTo>
                    <a:pt x="13" y="213"/>
                    <a:pt x="13" y="213"/>
                    <a:pt x="13" y="213"/>
                  </a:cubicBezTo>
                  <a:cubicBezTo>
                    <a:pt x="13" y="213"/>
                    <a:pt x="13" y="213"/>
                    <a:pt x="13" y="213"/>
                  </a:cubicBezTo>
                  <a:cubicBezTo>
                    <a:pt x="13" y="213"/>
                    <a:pt x="13" y="213"/>
                    <a:pt x="13" y="213"/>
                  </a:cubicBezTo>
                  <a:cubicBezTo>
                    <a:pt x="12" y="213"/>
                    <a:pt x="12" y="213"/>
                    <a:pt x="12" y="213"/>
                  </a:cubicBezTo>
                  <a:cubicBezTo>
                    <a:pt x="12" y="213"/>
                    <a:pt x="12" y="213"/>
                    <a:pt x="12" y="213"/>
                  </a:cubicBezTo>
                  <a:cubicBezTo>
                    <a:pt x="12" y="213"/>
                    <a:pt x="12" y="212"/>
                    <a:pt x="11" y="211"/>
                  </a:cubicBezTo>
                  <a:cubicBezTo>
                    <a:pt x="11" y="211"/>
                    <a:pt x="11" y="210"/>
                    <a:pt x="10" y="209"/>
                  </a:cubicBezTo>
                  <a:cubicBezTo>
                    <a:pt x="10" y="210"/>
                    <a:pt x="9" y="210"/>
                    <a:pt x="9" y="210"/>
                  </a:cubicBezTo>
                  <a:cubicBezTo>
                    <a:pt x="9" y="209"/>
                    <a:pt x="8" y="208"/>
                    <a:pt x="8" y="208"/>
                  </a:cubicBezTo>
                  <a:cubicBezTo>
                    <a:pt x="7" y="208"/>
                    <a:pt x="6" y="209"/>
                    <a:pt x="6" y="210"/>
                  </a:cubicBezTo>
                  <a:cubicBezTo>
                    <a:pt x="6" y="210"/>
                    <a:pt x="6" y="210"/>
                    <a:pt x="6" y="210"/>
                  </a:cubicBezTo>
                  <a:cubicBezTo>
                    <a:pt x="4" y="213"/>
                    <a:pt x="4" y="216"/>
                    <a:pt x="4" y="220"/>
                  </a:cubicBezTo>
                  <a:cubicBezTo>
                    <a:pt x="4" y="220"/>
                    <a:pt x="4" y="220"/>
                    <a:pt x="4" y="220"/>
                  </a:cubicBezTo>
                  <a:cubicBezTo>
                    <a:pt x="5" y="220"/>
                    <a:pt x="5" y="220"/>
                    <a:pt x="5" y="220"/>
                  </a:cubicBezTo>
                  <a:cubicBezTo>
                    <a:pt x="5" y="220"/>
                    <a:pt x="5" y="219"/>
                    <a:pt x="5" y="218"/>
                  </a:cubicBezTo>
                  <a:cubicBezTo>
                    <a:pt x="6" y="216"/>
                    <a:pt x="6" y="215"/>
                    <a:pt x="6" y="214"/>
                  </a:cubicBezTo>
                  <a:cubicBezTo>
                    <a:pt x="7" y="215"/>
                    <a:pt x="7" y="215"/>
                    <a:pt x="7" y="215"/>
                  </a:cubicBezTo>
                  <a:cubicBezTo>
                    <a:pt x="7" y="215"/>
                    <a:pt x="8" y="215"/>
                    <a:pt x="8" y="215"/>
                  </a:cubicBezTo>
                  <a:cubicBezTo>
                    <a:pt x="9" y="215"/>
                    <a:pt x="9" y="215"/>
                    <a:pt x="9" y="215"/>
                  </a:cubicBezTo>
                  <a:cubicBezTo>
                    <a:pt x="9" y="215"/>
                    <a:pt x="9" y="216"/>
                    <a:pt x="10" y="216"/>
                  </a:cubicBezTo>
                  <a:cubicBezTo>
                    <a:pt x="10" y="216"/>
                    <a:pt x="10" y="216"/>
                    <a:pt x="10" y="216"/>
                  </a:cubicBezTo>
                  <a:cubicBezTo>
                    <a:pt x="10" y="217"/>
                    <a:pt x="10" y="217"/>
                    <a:pt x="11" y="218"/>
                  </a:cubicBezTo>
                  <a:cubicBezTo>
                    <a:pt x="11" y="218"/>
                    <a:pt x="12" y="218"/>
                    <a:pt x="12" y="218"/>
                  </a:cubicBezTo>
                  <a:cubicBezTo>
                    <a:pt x="12" y="219"/>
                    <a:pt x="12" y="219"/>
                    <a:pt x="12" y="219"/>
                  </a:cubicBezTo>
                  <a:cubicBezTo>
                    <a:pt x="12" y="219"/>
                    <a:pt x="12" y="219"/>
                    <a:pt x="12" y="219"/>
                  </a:cubicBezTo>
                  <a:close/>
                  <a:moveTo>
                    <a:pt x="36" y="210"/>
                  </a:moveTo>
                  <a:cubicBezTo>
                    <a:pt x="35" y="210"/>
                    <a:pt x="35" y="210"/>
                    <a:pt x="35" y="210"/>
                  </a:cubicBezTo>
                  <a:cubicBezTo>
                    <a:pt x="35" y="210"/>
                    <a:pt x="35" y="210"/>
                    <a:pt x="35" y="210"/>
                  </a:cubicBezTo>
                  <a:cubicBezTo>
                    <a:pt x="35" y="211"/>
                    <a:pt x="35" y="211"/>
                    <a:pt x="35" y="211"/>
                  </a:cubicBezTo>
                  <a:cubicBezTo>
                    <a:pt x="35" y="211"/>
                    <a:pt x="35" y="211"/>
                    <a:pt x="35" y="211"/>
                  </a:cubicBezTo>
                  <a:cubicBezTo>
                    <a:pt x="36" y="211"/>
                    <a:pt x="36" y="211"/>
                    <a:pt x="36" y="211"/>
                  </a:cubicBezTo>
                  <a:cubicBezTo>
                    <a:pt x="36" y="211"/>
                    <a:pt x="36" y="210"/>
                    <a:pt x="36" y="210"/>
                  </a:cubicBezTo>
                  <a:close/>
                  <a:moveTo>
                    <a:pt x="282" y="37"/>
                  </a:moveTo>
                  <a:cubicBezTo>
                    <a:pt x="283" y="38"/>
                    <a:pt x="283" y="38"/>
                    <a:pt x="284" y="38"/>
                  </a:cubicBezTo>
                  <a:cubicBezTo>
                    <a:pt x="284" y="38"/>
                    <a:pt x="284" y="38"/>
                    <a:pt x="284" y="38"/>
                  </a:cubicBezTo>
                  <a:cubicBezTo>
                    <a:pt x="284" y="37"/>
                    <a:pt x="284" y="37"/>
                    <a:pt x="284" y="37"/>
                  </a:cubicBezTo>
                  <a:cubicBezTo>
                    <a:pt x="283" y="37"/>
                    <a:pt x="283" y="37"/>
                    <a:pt x="282" y="37"/>
                  </a:cubicBezTo>
                  <a:cubicBezTo>
                    <a:pt x="282" y="37"/>
                    <a:pt x="282" y="37"/>
                    <a:pt x="282" y="37"/>
                  </a:cubicBezTo>
                  <a:close/>
                  <a:moveTo>
                    <a:pt x="284" y="36"/>
                  </a:moveTo>
                  <a:cubicBezTo>
                    <a:pt x="283" y="36"/>
                    <a:pt x="283" y="36"/>
                    <a:pt x="283" y="36"/>
                  </a:cubicBezTo>
                  <a:cubicBezTo>
                    <a:pt x="283" y="36"/>
                    <a:pt x="283" y="36"/>
                    <a:pt x="283" y="36"/>
                  </a:cubicBezTo>
                  <a:cubicBezTo>
                    <a:pt x="282" y="36"/>
                    <a:pt x="282" y="36"/>
                    <a:pt x="282" y="36"/>
                  </a:cubicBezTo>
                  <a:cubicBezTo>
                    <a:pt x="282" y="36"/>
                    <a:pt x="282" y="36"/>
                    <a:pt x="282" y="36"/>
                  </a:cubicBezTo>
                  <a:cubicBezTo>
                    <a:pt x="283" y="37"/>
                    <a:pt x="284" y="37"/>
                    <a:pt x="284" y="37"/>
                  </a:cubicBezTo>
                  <a:cubicBezTo>
                    <a:pt x="284" y="37"/>
                    <a:pt x="284" y="37"/>
                    <a:pt x="284" y="37"/>
                  </a:cubicBezTo>
                  <a:cubicBezTo>
                    <a:pt x="284" y="36"/>
                    <a:pt x="284" y="36"/>
                    <a:pt x="284" y="36"/>
                  </a:cubicBezTo>
                  <a:close/>
                  <a:moveTo>
                    <a:pt x="285" y="41"/>
                  </a:moveTo>
                  <a:cubicBezTo>
                    <a:pt x="285" y="41"/>
                    <a:pt x="285" y="41"/>
                    <a:pt x="285" y="41"/>
                  </a:cubicBezTo>
                  <a:cubicBezTo>
                    <a:pt x="285" y="41"/>
                    <a:pt x="284" y="41"/>
                    <a:pt x="284" y="42"/>
                  </a:cubicBezTo>
                  <a:cubicBezTo>
                    <a:pt x="284" y="42"/>
                    <a:pt x="284" y="42"/>
                    <a:pt x="284" y="42"/>
                  </a:cubicBezTo>
                  <a:cubicBezTo>
                    <a:pt x="284" y="42"/>
                    <a:pt x="284" y="42"/>
                    <a:pt x="284" y="42"/>
                  </a:cubicBezTo>
                  <a:cubicBezTo>
                    <a:pt x="287" y="43"/>
                    <a:pt x="291" y="43"/>
                    <a:pt x="292" y="42"/>
                  </a:cubicBezTo>
                  <a:cubicBezTo>
                    <a:pt x="292" y="42"/>
                    <a:pt x="292" y="42"/>
                    <a:pt x="292" y="42"/>
                  </a:cubicBezTo>
                  <a:cubicBezTo>
                    <a:pt x="292" y="41"/>
                    <a:pt x="292" y="41"/>
                    <a:pt x="292" y="41"/>
                  </a:cubicBezTo>
                  <a:cubicBezTo>
                    <a:pt x="292" y="41"/>
                    <a:pt x="292" y="41"/>
                    <a:pt x="292" y="41"/>
                  </a:cubicBezTo>
                  <a:cubicBezTo>
                    <a:pt x="287" y="41"/>
                    <a:pt x="286" y="41"/>
                    <a:pt x="285" y="41"/>
                  </a:cubicBezTo>
                  <a:close/>
                  <a:moveTo>
                    <a:pt x="307" y="42"/>
                  </a:moveTo>
                  <a:cubicBezTo>
                    <a:pt x="307" y="42"/>
                    <a:pt x="308" y="42"/>
                    <a:pt x="309" y="42"/>
                  </a:cubicBezTo>
                  <a:cubicBezTo>
                    <a:pt x="309" y="41"/>
                    <a:pt x="309" y="41"/>
                    <a:pt x="309" y="41"/>
                  </a:cubicBezTo>
                  <a:cubicBezTo>
                    <a:pt x="309" y="41"/>
                    <a:pt x="309" y="41"/>
                    <a:pt x="308" y="39"/>
                  </a:cubicBezTo>
                  <a:cubicBezTo>
                    <a:pt x="308" y="38"/>
                    <a:pt x="308" y="38"/>
                    <a:pt x="308" y="38"/>
                  </a:cubicBezTo>
                  <a:cubicBezTo>
                    <a:pt x="307" y="38"/>
                    <a:pt x="307" y="38"/>
                    <a:pt x="307" y="38"/>
                  </a:cubicBezTo>
                  <a:cubicBezTo>
                    <a:pt x="307" y="38"/>
                    <a:pt x="307" y="38"/>
                    <a:pt x="307" y="38"/>
                  </a:cubicBezTo>
                  <a:cubicBezTo>
                    <a:pt x="307" y="38"/>
                    <a:pt x="307" y="38"/>
                    <a:pt x="307" y="38"/>
                  </a:cubicBezTo>
                  <a:cubicBezTo>
                    <a:pt x="307" y="38"/>
                    <a:pt x="307" y="38"/>
                    <a:pt x="307" y="38"/>
                  </a:cubicBezTo>
                  <a:cubicBezTo>
                    <a:pt x="306" y="38"/>
                    <a:pt x="306" y="38"/>
                    <a:pt x="306" y="39"/>
                  </a:cubicBezTo>
                  <a:cubicBezTo>
                    <a:pt x="305" y="39"/>
                    <a:pt x="305" y="39"/>
                    <a:pt x="305" y="40"/>
                  </a:cubicBezTo>
                  <a:cubicBezTo>
                    <a:pt x="304" y="40"/>
                    <a:pt x="304" y="40"/>
                    <a:pt x="304" y="40"/>
                  </a:cubicBezTo>
                  <a:cubicBezTo>
                    <a:pt x="305" y="40"/>
                    <a:pt x="305" y="40"/>
                    <a:pt x="305" y="40"/>
                  </a:cubicBezTo>
                  <a:cubicBezTo>
                    <a:pt x="306" y="41"/>
                    <a:pt x="306" y="42"/>
                    <a:pt x="307" y="42"/>
                  </a:cubicBezTo>
                  <a:close/>
                  <a:moveTo>
                    <a:pt x="405" y="248"/>
                  </a:moveTo>
                  <a:cubicBezTo>
                    <a:pt x="405" y="248"/>
                    <a:pt x="405" y="248"/>
                    <a:pt x="405" y="248"/>
                  </a:cubicBezTo>
                  <a:cubicBezTo>
                    <a:pt x="404" y="250"/>
                    <a:pt x="404" y="252"/>
                    <a:pt x="403" y="254"/>
                  </a:cubicBezTo>
                  <a:cubicBezTo>
                    <a:pt x="402" y="255"/>
                    <a:pt x="402" y="257"/>
                    <a:pt x="401" y="259"/>
                  </a:cubicBezTo>
                  <a:cubicBezTo>
                    <a:pt x="399" y="264"/>
                    <a:pt x="397" y="265"/>
                    <a:pt x="396" y="265"/>
                  </a:cubicBezTo>
                  <a:cubicBezTo>
                    <a:pt x="395" y="266"/>
                    <a:pt x="395" y="266"/>
                    <a:pt x="393" y="271"/>
                  </a:cubicBezTo>
                  <a:cubicBezTo>
                    <a:pt x="392" y="273"/>
                    <a:pt x="392" y="275"/>
                    <a:pt x="391" y="277"/>
                  </a:cubicBezTo>
                  <a:cubicBezTo>
                    <a:pt x="391" y="278"/>
                    <a:pt x="390" y="279"/>
                    <a:pt x="390" y="281"/>
                  </a:cubicBezTo>
                  <a:cubicBezTo>
                    <a:pt x="389" y="283"/>
                    <a:pt x="389" y="283"/>
                    <a:pt x="385" y="290"/>
                  </a:cubicBezTo>
                  <a:cubicBezTo>
                    <a:pt x="385" y="291"/>
                    <a:pt x="383" y="293"/>
                    <a:pt x="379" y="305"/>
                  </a:cubicBezTo>
                  <a:cubicBezTo>
                    <a:pt x="379" y="305"/>
                    <a:pt x="378" y="307"/>
                    <a:pt x="379" y="309"/>
                  </a:cubicBezTo>
                  <a:cubicBezTo>
                    <a:pt x="379" y="309"/>
                    <a:pt x="379" y="309"/>
                    <a:pt x="379" y="309"/>
                  </a:cubicBezTo>
                  <a:cubicBezTo>
                    <a:pt x="379" y="309"/>
                    <a:pt x="379" y="309"/>
                    <a:pt x="379" y="309"/>
                  </a:cubicBezTo>
                  <a:cubicBezTo>
                    <a:pt x="385" y="307"/>
                    <a:pt x="401" y="270"/>
                    <a:pt x="401" y="270"/>
                  </a:cubicBezTo>
                  <a:cubicBezTo>
                    <a:pt x="402" y="266"/>
                    <a:pt x="402" y="266"/>
                    <a:pt x="402" y="266"/>
                  </a:cubicBezTo>
                  <a:cubicBezTo>
                    <a:pt x="402" y="266"/>
                    <a:pt x="402" y="266"/>
                    <a:pt x="403" y="265"/>
                  </a:cubicBezTo>
                  <a:cubicBezTo>
                    <a:pt x="403" y="265"/>
                    <a:pt x="406" y="256"/>
                    <a:pt x="406" y="248"/>
                  </a:cubicBezTo>
                  <a:cubicBezTo>
                    <a:pt x="406" y="248"/>
                    <a:pt x="406" y="248"/>
                    <a:pt x="406" y="248"/>
                  </a:cubicBezTo>
                  <a:cubicBezTo>
                    <a:pt x="405" y="248"/>
                    <a:pt x="405" y="248"/>
                    <a:pt x="405" y="248"/>
                  </a:cubicBezTo>
                  <a:close/>
                  <a:moveTo>
                    <a:pt x="284" y="37"/>
                  </a:moveTo>
                  <a:cubicBezTo>
                    <a:pt x="284" y="37"/>
                    <a:pt x="284" y="37"/>
                    <a:pt x="284" y="37"/>
                  </a:cubicBezTo>
                  <a:cubicBezTo>
                    <a:pt x="284" y="37"/>
                    <a:pt x="284" y="37"/>
                    <a:pt x="284" y="37"/>
                  </a:cubicBezTo>
                  <a:cubicBezTo>
                    <a:pt x="284" y="37"/>
                    <a:pt x="284" y="37"/>
                    <a:pt x="284" y="37"/>
                  </a:cubicBezTo>
                  <a:cubicBezTo>
                    <a:pt x="285" y="38"/>
                    <a:pt x="285" y="38"/>
                    <a:pt x="285" y="38"/>
                  </a:cubicBezTo>
                  <a:cubicBezTo>
                    <a:pt x="285" y="38"/>
                    <a:pt x="285" y="38"/>
                    <a:pt x="286" y="38"/>
                  </a:cubicBezTo>
                  <a:cubicBezTo>
                    <a:pt x="286" y="38"/>
                    <a:pt x="286" y="38"/>
                    <a:pt x="286" y="38"/>
                  </a:cubicBezTo>
                  <a:cubicBezTo>
                    <a:pt x="286" y="38"/>
                    <a:pt x="286" y="38"/>
                    <a:pt x="286" y="38"/>
                  </a:cubicBezTo>
                  <a:cubicBezTo>
                    <a:pt x="285" y="37"/>
                    <a:pt x="285" y="37"/>
                    <a:pt x="285" y="37"/>
                  </a:cubicBezTo>
                  <a:cubicBezTo>
                    <a:pt x="285" y="37"/>
                    <a:pt x="285" y="37"/>
                    <a:pt x="285" y="37"/>
                  </a:cubicBezTo>
                  <a:cubicBezTo>
                    <a:pt x="286" y="37"/>
                    <a:pt x="286" y="37"/>
                    <a:pt x="286" y="37"/>
                  </a:cubicBezTo>
                  <a:cubicBezTo>
                    <a:pt x="287" y="38"/>
                    <a:pt x="287" y="38"/>
                    <a:pt x="287" y="38"/>
                  </a:cubicBezTo>
                  <a:cubicBezTo>
                    <a:pt x="288" y="38"/>
                    <a:pt x="288" y="38"/>
                    <a:pt x="288" y="38"/>
                  </a:cubicBezTo>
                  <a:cubicBezTo>
                    <a:pt x="288" y="38"/>
                    <a:pt x="288" y="38"/>
                    <a:pt x="288" y="38"/>
                  </a:cubicBezTo>
                  <a:cubicBezTo>
                    <a:pt x="288" y="38"/>
                    <a:pt x="288" y="38"/>
                    <a:pt x="288" y="38"/>
                  </a:cubicBezTo>
                  <a:cubicBezTo>
                    <a:pt x="288" y="37"/>
                    <a:pt x="288" y="37"/>
                    <a:pt x="288" y="37"/>
                  </a:cubicBezTo>
                  <a:cubicBezTo>
                    <a:pt x="287" y="37"/>
                    <a:pt x="287" y="37"/>
                    <a:pt x="287" y="37"/>
                  </a:cubicBezTo>
                  <a:cubicBezTo>
                    <a:pt x="287" y="37"/>
                    <a:pt x="287" y="37"/>
                    <a:pt x="287" y="37"/>
                  </a:cubicBezTo>
                  <a:cubicBezTo>
                    <a:pt x="286" y="37"/>
                    <a:pt x="286" y="37"/>
                    <a:pt x="286" y="37"/>
                  </a:cubicBezTo>
                  <a:cubicBezTo>
                    <a:pt x="286" y="36"/>
                    <a:pt x="286" y="36"/>
                    <a:pt x="286" y="36"/>
                  </a:cubicBezTo>
                  <a:cubicBezTo>
                    <a:pt x="286" y="37"/>
                    <a:pt x="286" y="37"/>
                    <a:pt x="286" y="37"/>
                  </a:cubicBezTo>
                  <a:cubicBezTo>
                    <a:pt x="286" y="37"/>
                    <a:pt x="286" y="37"/>
                    <a:pt x="286" y="37"/>
                  </a:cubicBezTo>
                  <a:cubicBezTo>
                    <a:pt x="285" y="36"/>
                    <a:pt x="285" y="36"/>
                    <a:pt x="285" y="36"/>
                  </a:cubicBezTo>
                  <a:cubicBezTo>
                    <a:pt x="285" y="36"/>
                    <a:pt x="285" y="36"/>
                    <a:pt x="285" y="36"/>
                  </a:cubicBezTo>
                  <a:cubicBezTo>
                    <a:pt x="285" y="36"/>
                    <a:pt x="285" y="36"/>
                    <a:pt x="285" y="36"/>
                  </a:cubicBezTo>
                  <a:cubicBezTo>
                    <a:pt x="285" y="36"/>
                    <a:pt x="285" y="36"/>
                    <a:pt x="285" y="36"/>
                  </a:cubicBezTo>
                  <a:cubicBezTo>
                    <a:pt x="285" y="37"/>
                    <a:pt x="285" y="37"/>
                    <a:pt x="285" y="37"/>
                  </a:cubicBezTo>
                  <a:cubicBezTo>
                    <a:pt x="285" y="37"/>
                    <a:pt x="285" y="37"/>
                    <a:pt x="285" y="37"/>
                  </a:cubicBezTo>
                  <a:cubicBezTo>
                    <a:pt x="285" y="37"/>
                    <a:pt x="285" y="37"/>
                    <a:pt x="285" y="37"/>
                  </a:cubicBezTo>
                  <a:cubicBezTo>
                    <a:pt x="285" y="37"/>
                    <a:pt x="285" y="37"/>
                    <a:pt x="284" y="37"/>
                  </a:cubicBezTo>
                  <a:close/>
                  <a:moveTo>
                    <a:pt x="390" y="266"/>
                  </a:moveTo>
                  <a:cubicBezTo>
                    <a:pt x="391" y="265"/>
                    <a:pt x="392" y="263"/>
                    <a:pt x="392" y="261"/>
                  </a:cubicBezTo>
                  <a:cubicBezTo>
                    <a:pt x="394" y="256"/>
                    <a:pt x="397" y="240"/>
                    <a:pt x="397" y="239"/>
                  </a:cubicBezTo>
                  <a:cubicBezTo>
                    <a:pt x="397" y="239"/>
                    <a:pt x="397" y="239"/>
                    <a:pt x="397" y="239"/>
                  </a:cubicBezTo>
                  <a:cubicBezTo>
                    <a:pt x="396" y="238"/>
                    <a:pt x="396" y="237"/>
                    <a:pt x="396" y="235"/>
                  </a:cubicBezTo>
                  <a:cubicBezTo>
                    <a:pt x="396" y="233"/>
                    <a:pt x="397" y="231"/>
                    <a:pt x="397" y="230"/>
                  </a:cubicBezTo>
                  <a:cubicBezTo>
                    <a:pt x="397" y="228"/>
                    <a:pt x="397" y="226"/>
                    <a:pt x="397" y="224"/>
                  </a:cubicBezTo>
                  <a:cubicBezTo>
                    <a:pt x="397" y="222"/>
                    <a:pt x="397" y="220"/>
                    <a:pt x="396" y="218"/>
                  </a:cubicBezTo>
                  <a:cubicBezTo>
                    <a:pt x="396" y="217"/>
                    <a:pt x="396" y="216"/>
                    <a:pt x="396" y="215"/>
                  </a:cubicBezTo>
                  <a:cubicBezTo>
                    <a:pt x="396" y="214"/>
                    <a:pt x="396" y="214"/>
                    <a:pt x="396" y="214"/>
                  </a:cubicBezTo>
                  <a:cubicBezTo>
                    <a:pt x="396" y="214"/>
                    <a:pt x="396" y="214"/>
                    <a:pt x="396" y="214"/>
                  </a:cubicBezTo>
                  <a:cubicBezTo>
                    <a:pt x="403" y="193"/>
                    <a:pt x="406" y="176"/>
                    <a:pt x="406" y="161"/>
                  </a:cubicBezTo>
                  <a:cubicBezTo>
                    <a:pt x="406" y="149"/>
                    <a:pt x="404" y="139"/>
                    <a:pt x="399" y="131"/>
                  </a:cubicBezTo>
                  <a:cubicBezTo>
                    <a:pt x="399" y="131"/>
                    <a:pt x="399" y="131"/>
                    <a:pt x="399" y="131"/>
                  </a:cubicBezTo>
                  <a:cubicBezTo>
                    <a:pt x="399" y="131"/>
                    <a:pt x="399" y="131"/>
                    <a:pt x="399" y="131"/>
                  </a:cubicBezTo>
                  <a:cubicBezTo>
                    <a:pt x="399" y="132"/>
                    <a:pt x="398" y="133"/>
                    <a:pt x="398" y="133"/>
                  </a:cubicBezTo>
                  <a:cubicBezTo>
                    <a:pt x="397" y="133"/>
                    <a:pt x="397" y="133"/>
                    <a:pt x="397" y="133"/>
                  </a:cubicBezTo>
                  <a:cubicBezTo>
                    <a:pt x="397" y="134"/>
                    <a:pt x="397" y="134"/>
                    <a:pt x="397" y="134"/>
                  </a:cubicBezTo>
                  <a:cubicBezTo>
                    <a:pt x="396" y="134"/>
                    <a:pt x="396" y="135"/>
                    <a:pt x="396" y="135"/>
                  </a:cubicBezTo>
                  <a:cubicBezTo>
                    <a:pt x="395" y="134"/>
                    <a:pt x="395" y="134"/>
                    <a:pt x="395" y="134"/>
                  </a:cubicBezTo>
                  <a:cubicBezTo>
                    <a:pt x="394" y="135"/>
                    <a:pt x="394" y="135"/>
                    <a:pt x="394" y="135"/>
                  </a:cubicBezTo>
                  <a:cubicBezTo>
                    <a:pt x="391" y="133"/>
                    <a:pt x="373" y="108"/>
                    <a:pt x="373" y="107"/>
                  </a:cubicBezTo>
                  <a:cubicBezTo>
                    <a:pt x="360" y="86"/>
                    <a:pt x="340" y="69"/>
                    <a:pt x="330" y="62"/>
                  </a:cubicBezTo>
                  <a:cubicBezTo>
                    <a:pt x="332" y="63"/>
                    <a:pt x="332" y="63"/>
                    <a:pt x="333" y="63"/>
                  </a:cubicBezTo>
                  <a:cubicBezTo>
                    <a:pt x="334" y="63"/>
                    <a:pt x="334" y="63"/>
                    <a:pt x="334" y="63"/>
                  </a:cubicBezTo>
                  <a:cubicBezTo>
                    <a:pt x="333" y="62"/>
                    <a:pt x="333" y="62"/>
                    <a:pt x="333" y="62"/>
                  </a:cubicBezTo>
                  <a:cubicBezTo>
                    <a:pt x="335" y="64"/>
                    <a:pt x="366" y="93"/>
                    <a:pt x="366" y="93"/>
                  </a:cubicBezTo>
                  <a:cubicBezTo>
                    <a:pt x="371" y="97"/>
                    <a:pt x="374" y="103"/>
                    <a:pt x="377" y="109"/>
                  </a:cubicBezTo>
                  <a:cubicBezTo>
                    <a:pt x="380" y="116"/>
                    <a:pt x="383" y="122"/>
                    <a:pt x="389" y="127"/>
                  </a:cubicBezTo>
                  <a:cubicBezTo>
                    <a:pt x="389" y="127"/>
                    <a:pt x="389" y="127"/>
                    <a:pt x="389" y="127"/>
                  </a:cubicBezTo>
                  <a:cubicBezTo>
                    <a:pt x="391" y="126"/>
                    <a:pt x="391" y="126"/>
                    <a:pt x="391" y="126"/>
                  </a:cubicBezTo>
                  <a:cubicBezTo>
                    <a:pt x="391" y="126"/>
                    <a:pt x="391" y="126"/>
                    <a:pt x="391" y="126"/>
                  </a:cubicBezTo>
                  <a:cubicBezTo>
                    <a:pt x="391" y="126"/>
                    <a:pt x="391" y="126"/>
                    <a:pt x="391" y="126"/>
                  </a:cubicBezTo>
                  <a:cubicBezTo>
                    <a:pt x="391" y="125"/>
                    <a:pt x="391" y="125"/>
                    <a:pt x="391" y="124"/>
                  </a:cubicBezTo>
                  <a:cubicBezTo>
                    <a:pt x="392" y="124"/>
                    <a:pt x="392" y="124"/>
                    <a:pt x="392" y="124"/>
                  </a:cubicBezTo>
                  <a:cubicBezTo>
                    <a:pt x="392" y="124"/>
                    <a:pt x="392" y="124"/>
                    <a:pt x="392" y="124"/>
                  </a:cubicBezTo>
                  <a:cubicBezTo>
                    <a:pt x="392" y="123"/>
                    <a:pt x="393" y="122"/>
                    <a:pt x="393" y="122"/>
                  </a:cubicBezTo>
                  <a:cubicBezTo>
                    <a:pt x="393" y="122"/>
                    <a:pt x="393" y="122"/>
                    <a:pt x="393" y="122"/>
                  </a:cubicBezTo>
                  <a:cubicBezTo>
                    <a:pt x="393" y="119"/>
                    <a:pt x="393" y="119"/>
                    <a:pt x="393" y="119"/>
                  </a:cubicBezTo>
                  <a:cubicBezTo>
                    <a:pt x="394" y="118"/>
                    <a:pt x="394" y="118"/>
                    <a:pt x="394" y="118"/>
                  </a:cubicBezTo>
                  <a:cubicBezTo>
                    <a:pt x="394" y="118"/>
                    <a:pt x="394" y="118"/>
                    <a:pt x="394" y="118"/>
                  </a:cubicBezTo>
                  <a:cubicBezTo>
                    <a:pt x="394" y="117"/>
                    <a:pt x="394" y="117"/>
                    <a:pt x="394" y="117"/>
                  </a:cubicBezTo>
                  <a:cubicBezTo>
                    <a:pt x="394" y="117"/>
                    <a:pt x="394" y="116"/>
                    <a:pt x="394" y="116"/>
                  </a:cubicBezTo>
                  <a:cubicBezTo>
                    <a:pt x="394" y="116"/>
                    <a:pt x="394" y="116"/>
                    <a:pt x="392" y="112"/>
                  </a:cubicBezTo>
                  <a:cubicBezTo>
                    <a:pt x="392" y="112"/>
                    <a:pt x="392" y="112"/>
                    <a:pt x="392" y="112"/>
                  </a:cubicBezTo>
                  <a:cubicBezTo>
                    <a:pt x="392" y="112"/>
                    <a:pt x="392" y="112"/>
                    <a:pt x="392" y="111"/>
                  </a:cubicBezTo>
                  <a:cubicBezTo>
                    <a:pt x="392" y="109"/>
                    <a:pt x="391" y="105"/>
                    <a:pt x="384" y="94"/>
                  </a:cubicBezTo>
                  <a:cubicBezTo>
                    <a:pt x="383" y="93"/>
                    <a:pt x="382" y="90"/>
                    <a:pt x="380" y="89"/>
                  </a:cubicBezTo>
                  <a:cubicBezTo>
                    <a:pt x="379" y="87"/>
                    <a:pt x="379" y="87"/>
                    <a:pt x="379" y="87"/>
                  </a:cubicBezTo>
                  <a:cubicBezTo>
                    <a:pt x="379" y="87"/>
                    <a:pt x="379" y="87"/>
                    <a:pt x="379" y="87"/>
                  </a:cubicBezTo>
                  <a:cubicBezTo>
                    <a:pt x="378" y="85"/>
                    <a:pt x="376" y="83"/>
                    <a:pt x="371" y="77"/>
                  </a:cubicBezTo>
                  <a:cubicBezTo>
                    <a:pt x="371" y="77"/>
                    <a:pt x="371" y="77"/>
                    <a:pt x="371" y="77"/>
                  </a:cubicBezTo>
                  <a:cubicBezTo>
                    <a:pt x="371" y="77"/>
                    <a:pt x="371" y="77"/>
                    <a:pt x="371" y="77"/>
                  </a:cubicBezTo>
                  <a:cubicBezTo>
                    <a:pt x="365" y="70"/>
                    <a:pt x="357" y="61"/>
                    <a:pt x="350" y="55"/>
                  </a:cubicBezTo>
                  <a:cubicBezTo>
                    <a:pt x="342" y="47"/>
                    <a:pt x="342" y="47"/>
                    <a:pt x="342" y="47"/>
                  </a:cubicBezTo>
                  <a:cubicBezTo>
                    <a:pt x="341" y="47"/>
                    <a:pt x="341" y="47"/>
                    <a:pt x="341" y="47"/>
                  </a:cubicBezTo>
                  <a:cubicBezTo>
                    <a:pt x="341" y="47"/>
                    <a:pt x="341" y="47"/>
                    <a:pt x="341" y="47"/>
                  </a:cubicBezTo>
                  <a:cubicBezTo>
                    <a:pt x="341" y="47"/>
                    <a:pt x="341" y="47"/>
                    <a:pt x="341" y="47"/>
                  </a:cubicBezTo>
                  <a:cubicBezTo>
                    <a:pt x="341" y="47"/>
                    <a:pt x="341" y="47"/>
                    <a:pt x="340" y="46"/>
                  </a:cubicBezTo>
                  <a:cubicBezTo>
                    <a:pt x="335" y="42"/>
                    <a:pt x="329" y="38"/>
                    <a:pt x="324" y="34"/>
                  </a:cubicBezTo>
                  <a:cubicBezTo>
                    <a:pt x="307" y="24"/>
                    <a:pt x="306" y="23"/>
                    <a:pt x="295" y="18"/>
                  </a:cubicBezTo>
                  <a:cubicBezTo>
                    <a:pt x="277" y="11"/>
                    <a:pt x="276" y="11"/>
                    <a:pt x="264" y="7"/>
                  </a:cubicBezTo>
                  <a:cubicBezTo>
                    <a:pt x="246" y="3"/>
                    <a:pt x="244" y="3"/>
                    <a:pt x="230" y="1"/>
                  </a:cubicBezTo>
                  <a:cubicBezTo>
                    <a:pt x="218" y="0"/>
                    <a:pt x="211" y="0"/>
                    <a:pt x="195" y="0"/>
                  </a:cubicBezTo>
                  <a:cubicBezTo>
                    <a:pt x="195" y="0"/>
                    <a:pt x="195" y="0"/>
                    <a:pt x="195" y="0"/>
                  </a:cubicBezTo>
                  <a:cubicBezTo>
                    <a:pt x="195" y="1"/>
                    <a:pt x="195" y="1"/>
                    <a:pt x="195" y="1"/>
                  </a:cubicBezTo>
                  <a:cubicBezTo>
                    <a:pt x="189" y="1"/>
                    <a:pt x="186" y="1"/>
                    <a:pt x="180" y="2"/>
                  </a:cubicBezTo>
                  <a:cubicBezTo>
                    <a:pt x="177" y="2"/>
                    <a:pt x="173" y="3"/>
                    <a:pt x="170" y="4"/>
                  </a:cubicBezTo>
                  <a:cubicBezTo>
                    <a:pt x="169" y="4"/>
                    <a:pt x="169" y="4"/>
                    <a:pt x="169" y="4"/>
                  </a:cubicBezTo>
                  <a:cubicBezTo>
                    <a:pt x="169" y="4"/>
                    <a:pt x="169" y="4"/>
                    <a:pt x="169" y="4"/>
                  </a:cubicBezTo>
                  <a:cubicBezTo>
                    <a:pt x="169" y="4"/>
                    <a:pt x="169" y="4"/>
                    <a:pt x="169" y="4"/>
                  </a:cubicBezTo>
                  <a:cubicBezTo>
                    <a:pt x="172" y="4"/>
                    <a:pt x="173" y="4"/>
                    <a:pt x="174" y="4"/>
                  </a:cubicBezTo>
                  <a:cubicBezTo>
                    <a:pt x="175" y="4"/>
                    <a:pt x="175" y="4"/>
                    <a:pt x="176" y="4"/>
                  </a:cubicBezTo>
                  <a:cubicBezTo>
                    <a:pt x="176" y="4"/>
                    <a:pt x="176" y="4"/>
                    <a:pt x="176" y="4"/>
                  </a:cubicBezTo>
                  <a:cubicBezTo>
                    <a:pt x="176" y="6"/>
                    <a:pt x="176" y="6"/>
                    <a:pt x="176" y="6"/>
                  </a:cubicBezTo>
                  <a:cubicBezTo>
                    <a:pt x="176" y="6"/>
                    <a:pt x="176" y="6"/>
                    <a:pt x="176" y="6"/>
                  </a:cubicBezTo>
                  <a:cubicBezTo>
                    <a:pt x="177" y="7"/>
                    <a:pt x="184" y="9"/>
                    <a:pt x="187" y="8"/>
                  </a:cubicBezTo>
                  <a:cubicBezTo>
                    <a:pt x="188" y="8"/>
                    <a:pt x="189" y="7"/>
                    <a:pt x="189" y="6"/>
                  </a:cubicBezTo>
                  <a:cubicBezTo>
                    <a:pt x="190" y="6"/>
                    <a:pt x="191" y="7"/>
                    <a:pt x="194" y="7"/>
                  </a:cubicBezTo>
                  <a:cubicBezTo>
                    <a:pt x="193" y="7"/>
                    <a:pt x="193" y="7"/>
                    <a:pt x="192" y="7"/>
                  </a:cubicBezTo>
                  <a:cubicBezTo>
                    <a:pt x="192" y="7"/>
                    <a:pt x="192" y="7"/>
                    <a:pt x="192" y="7"/>
                  </a:cubicBezTo>
                  <a:cubicBezTo>
                    <a:pt x="191" y="8"/>
                    <a:pt x="191" y="8"/>
                    <a:pt x="191" y="8"/>
                  </a:cubicBezTo>
                  <a:cubicBezTo>
                    <a:pt x="191" y="8"/>
                    <a:pt x="191" y="8"/>
                    <a:pt x="191" y="8"/>
                  </a:cubicBezTo>
                  <a:cubicBezTo>
                    <a:pt x="192" y="9"/>
                    <a:pt x="192" y="9"/>
                    <a:pt x="198" y="11"/>
                  </a:cubicBezTo>
                  <a:cubicBezTo>
                    <a:pt x="197" y="12"/>
                    <a:pt x="197" y="12"/>
                    <a:pt x="196" y="13"/>
                  </a:cubicBezTo>
                  <a:cubicBezTo>
                    <a:pt x="196" y="13"/>
                    <a:pt x="195" y="13"/>
                    <a:pt x="195" y="14"/>
                  </a:cubicBezTo>
                  <a:cubicBezTo>
                    <a:pt x="194" y="14"/>
                    <a:pt x="194" y="14"/>
                    <a:pt x="194" y="14"/>
                  </a:cubicBezTo>
                  <a:cubicBezTo>
                    <a:pt x="194" y="14"/>
                    <a:pt x="194" y="14"/>
                    <a:pt x="194" y="14"/>
                  </a:cubicBezTo>
                  <a:cubicBezTo>
                    <a:pt x="195" y="15"/>
                    <a:pt x="195" y="15"/>
                    <a:pt x="195" y="16"/>
                  </a:cubicBezTo>
                  <a:cubicBezTo>
                    <a:pt x="195" y="17"/>
                    <a:pt x="194" y="17"/>
                    <a:pt x="193" y="19"/>
                  </a:cubicBezTo>
                  <a:cubicBezTo>
                    <a:pt x="193" y="19"/>
                    <a:pt x="193" y="19"/>
                    <a:pt x="193" y="19"/>
                  </a:cubicBezTo>
                  <a:cubicBezTo>
                    <a:pt x="192" y="18"/>
                    <a:pt x="192" y="18"/>
                    <a:pt x="192" y="18"/>
                  </a:cubicBezTo>
                  <a:cubicBezTo>
                    <a:pt x="192" y="18"/>
                    <a:pt x="191" y="18"/>
                    <a:pt x="191" y="18"/>
                  </a:cubicBezTo>
                  <a:cubicBezTo>
                    <a:pt x="191" y="18"/>
                    <a:pt x="191" y="18"/>
                    <a:pt x="191" y="18"/>
                  </a:cubicBezTo>
                  <a:cubicBezTo>
                    <a:pt x="191" y="17"/>
                    <a:pt x="191" y="17"/>
                    <a:pt x="191" y="17"/>
                  </a:cubicBezTo>
                  <a:cubicBezTo>
                    <a:pt x="191" y="17"/>
                    <a:pt x="191" y="17"/>
                    <a:pt x="191" y="17"/>
                  </a:cubicBezTo>
                  <a:cubicBezTo>
                    <a:pt x="190" y="16"/>
                    <a:pt x="189" y="16"/>
                    <a:pt x="188" y="16"/>
                  </a:cubicBezTo>
                  <a:cubicBezTo>
                    <a:pt x="187" y="16"/>
                    <a:pt x="187" y="16"/>
                    <a:pt x="186" y="16"/>
                  </a:cubicBezTo>
                  <a:cubicBezTo>
                    <a:pt x="185" y="15"/>
                    <a:pt x="185" y="15"/>
                    <a:pt x="185" y="15"/>
                  </a:cubicBezTo>
                  <a:cubicBezTo>
                    <a:pt x="185" y="15"/>
                    <a:pt x="184" y="15"/>
                    <a:pt x="184" y="15"/>
                  </a:cubicBezTo>
                  <a:cubicBezTo>
                    <a:pt x="184" y="15"/>
                    <a:pt x="183" y="14"/>
                    <a:pt x="182" y="14"/>
                  </a:cubicBezTo>
                  <a:cubicBezTo>
                    <a:pt x="181" y="14"/>
                    <a:pt x="181" y="14"/>
                    <a:pt x="181" y="14"/>
                  </a:cubicBezTo>
                  <a:cubicBezTo>
                    <a:pt x="181" y="14"/>
                    <a:pt x="177" y="13"/>
                    <a:pt x="176" y="13"/>
                  </a:cubicBezTo>
                  <a:cubicBezTo>
                    <a:pt x="177" y="13"/>
                    <a:pt x="177" y="13"/>
                    <a:pt x="177" y="13"/>
                  </a:cubicBezTo>
                  <a:cubicBezTo>
                    <a:pt x="177" y="12"/>
                    <a:pt x="177" y="12"/>
                    <a:pt x="177" y="12"/>
                  </a:cubicBezTo>
                  <a:cubicBezTo>
                    <a:pt x="177" y="12"/>
                    <a:pt x="177" y="12"/>
                    <a:pt x="177" y="12"/>
                  </a:cubicBezTo>
                  <a:cubicBezTo>
                    <a:pt x="175" y="12"/>
                    <a:pt x="175" y="12"/>
                    <a:pt x="175" y="12"/>
                  </a:cubicBezTo>
                  <a:cubicBezTo>
                    <a:pt x="174" y="12"/>
                    <a:pt x="174" y="12"/>
                    <a:pt x="173" y="12"/>
                  </a:cubicBezTo>
                  <a:cubicBezTo>
                    <a:pt x="173" y="12"/>
                    <a:pt x="173" y="12"/>
                    <a:pt x="173" y="12"/>
                  </a:cubicBezTo>
                  <a:cubicBezTo>
                    <a:pt x="173" y="12"/>
                    <a:pt x="173" y="12"/>
                    <a:pt x="173" y="12"/>
                  </a:cubicBezTo>
                  <a:cubicBezTo>
                    <a:pt x="173" y="12"/>
                    <a:pt x="173" y="12"/>
                    <a:pt x="173" y="12"/>
                  </a:cubicBezTo>
                  <a:cubicBezTo>
                    <a:pt x="172" y="11"/>
                    <a:pt x="172" y="11"/>
                    <a:pt x="172" y="11"/>
                  </a:cubicBezTo>
                  <a:cubicBezTo>
                    <a:pt x="172" y="11"/>
                    <a:pt x="172" y="11"/>
                    <a:pt x="172" y="11"/>
                  </a:cubicBezTo>
                  <a:cubicBezTo>
                    <a:pt x="172" y="11"/>
                    <a:pt x="172" y="11"/>
                    <a:pt x="172" y="11"/>
                  </a:cubicBezTo>
                  <a:cubicBezTo>
                    <a:pt x="172" y="11"/>
                    <a:pt x="171" y="11"/>
                    <a:pt x="170" y="12"/>
                  </a:cubicBezTo>
                  <a:cubicBezTo>
                    <a:pt x="169" y="12"/>
                    <a:pt x="169" y="12"/>
                    <a:pt x="169" y="12"/>
                  </a:cubicBezTo>
                  <a:cubicBezTo>
                    <a:pt x="169" y="12"/>
                    <a:pt x="169" y="12"/>
                    <a:pt x="169" y="12"/>
                  </a:cubicBezTo>
                  <a:cubicBezTo>
                    <a:pt x="169" y="12"/>
                    <a:pt x="169" y="12"/>
                    <a:pt x="169" y="12"/>
                  </a:cubicBezTo>
                  <a:cubicBezTo>
                    <a:pt x="169" y="13"/>
                    <a:pt x="169" y="13"/>
                    <a:pt x="169" y="13"/>
                  </a:cubicBezTo>
                  <a:cubicBezTo>
                    <a:pt x="168" y="13"/>
                    <a:pt x="168" y="13"/>
                    <a:pt x="168" y="13"/>
                  </a:cubicBezTo>
                  <a:cubicBezTo>
                    <a:pt x="168" y="13"/>
                    <a:pt x="168" y="13"/>
                    <a:pt x="168" y="13"/>
                  </a:cubicBezTo>
                  <a:cubicBezTo>
                    <a:pt x="168" y="13"/>
                    <a:pt x="168" y="13"/>
                    <a:pt x="168" y="13"/>
                  </a:cubicBezTo>
                  <a:cubicBezTo>
                    <a:pt x="169" y="14"/>
                    <a:pt x="169" y="14"/>
                    <a:pt x="169" y="14"/>
                  </a:cubicBezTo>
                  <a:cubicBezTo>
                    <a:pt x="168" y="14"/>
                    <a:pt x="168" y="14"/>
                    <a:pt x="168" y="14"/>
                  </a:cubicBezTo>
                  <a:cubicBezTo>
                    <a:pt x="168" y="14"/>
                    <a:pt x="168" y="14"/>
                    <a:pt x="168" y="14"/>
                  </a:cubicBezTo>
                  <a:cubicBezTo>
                    <a:pt x="169" y="15"/>
                    <a:pt x="169" y="15"/>
                    <a:pt x="169" y="15"/>
                  </a:cubicBezTo>
                  <a:cubicBezTo>
                    <a:pt x="170" y="15"/>
                    <a:pt x="170" y="15"/>
                    <a:pt x="171" y="15"/>
                  </a:cubicBezTo>
                  <a:cubicBezTo>
                    <a:pt x="171" y="16"/>
                    <a:pt x="171" y="16"/>
                    <a:pt x="171" y="16"/>
                  </a:cubicBezTo>
                  <a:cubicBezTo>
                    <a:pt x="172" y="16"/>
                    <a:pt x="172" y="16"/>
                    <a:pt x="172" y="16"/>
                  </a:cubicBezTo>
                  <a:cubicBezTo>
                    <a:pt x="173" y="16"/>
                    <a:pt x="173" y="16"/>
                    <a:pt x="173" y="16"/>
                  </a:cubicBezTo>
                  <a:cubicBezTo>
                    <a:pt x="173" y="17"/>
                    <a:pt x="173" y="17"/>
                    <a:pt x="173" y="17"/>
                  </a:cubicBezTo>
                  <a:cubicBezTo>
                    <a:pt x="172" y="16"/>
                    <a:pt x="170" y="16"/>
                    <a:pt x="169" y="17"/>
                  </a:cubicBezTo>
                  <a:cubicBezTo>
                    <a:pt x="169" y="17"/>
                    <a:pt x="169" y="17"/>
                    <a:pt x="169" y="17"/>
                  </a:cubicBezTo>
                  <a:cubicBezTo>
                    <a:pt x="168" y="17"/>
                    <a:pt x="168" y="18"/>
                    <a:pt x="168" y="18"/>
                  </a:cubicBezTo>
                  <a:cubicBezTo>
                    <a:pt x="168" y="18"/>
                    <a:pt x="168" y="18"/>
                    <a:pt x="168" y="18"/>
                  </a:cubicBezTo>
                  <a:cubicBezTo>
                    <a:pt x="168" y="19"/>
                    <a:pt x="168" y="19"/>
                    <a:pt x="168" y="19"/>
                  </a:cubicBezTo>
                  <a:cubicBezTo>
                    <a:pt x="167" y="19"/>
                    <a:pt x="167" y="19"/>
                    <a:pt x="167" y="19"/>
                  </a:cubicBezTo>
                  <a:cubicBezTo>
                    <a:pt x="167" y="19"/>
                    <a:pt x="166" y="19"/>
                    <a:pt x="166" y="20"/>
                  </a:cubicBezTo>
                  <a:cubicBezTo>
                    <a:pt x="166" y="20"/>
                    <a:pt x="166" y="20"/>
                    <a:pt x="166" y="20"/>
                  </a:cubicBezTo>
                  <a:cubicBezTo>
                    <a:pt x="166" y="20"/>
                    <a:pt x="166" y="20"/>
                    <a:pt x="166" y="20"/>
                  </a:cubicBezTo>
                  <a:cubicBezTo>
                    <a:pt x="166" y="21"/>
                    <a:pt x="167" y="21"/>
                    <a:pt x="168" y="22"/>
                  </a:cubicBezTo>
                  <a:cubicBezTo>
                    <a:pt x="168" y="22"/>
                    <a:pt x="168" y="22"/>
                    <a:pt x="168" y="22"/>
                  </a:cubicBezTo>
                  <a:cubicBezTo>
                    <a:pt x="168" y="22"/>
                    <a:pt x="167" y="23"/>
                    <a:pt x="167" y="23"/>
                  </a:cubicBezTo>
                  <a:cubicBezTo>
                    <a:pt x="167" y="23"/>
                    <a:pt x="167" y="23"/>
                    <a:pt x="167" y="23"/>
                  </a:cubicBezTo>
                  <a:cubicBezTo>
                    <a:pt x="167" y="24"/>
                    <a:pt x="167" y="24"/>
                    <a:pt x="167" y="24"/>
                  </a:cubicBezTo>
                  <a:cubicBezTo>
                    <a:pt x="168" y="24"/>
                    <a:pt x="168" y="24"/>
                    <a:pt x="168" y="24"/>
                  </a:cubicBezTo>
                  <a:cubicBezTo>
                    <a:pt x="169" y="24"/>
                    <a:pt x="170" y="25"/>
                    <a:pt x="171" y="25"/>
                  </a:cubicBezTo>
                  <a:cubicBezTo>
                    <a:pt x="171" y="25"/>
                    <a:pt x="171" y="24"/>
                    <a:pt x="173" y="23"/>
                  </a:cubicBezTo>
                  <a:cubicBezTo>
                    <a:pt x="173" y="23"/>
                    <a:pt x="174" y="22"/>
                    <a:pt x="175" y="22"/>
                  </a:cubicBezTo>
                  <a:cubicBezTo>
                    <a:pt x="176" y="21"/>
                    <a:pt x="176" y="21"/>
                    <a:pt x="176" y="21"/>
                  </a:cubicBezTo>
                  <a:cubicBezTo>
                    <a:pt x="176" y="21"/>
                    <a:pt x="176" y="21"/>
                    <a:pt x="176" y="21"/>
                  </a:cubicBezTo>
                  <a:cubicBezTo>
                    <a:pt x="176" y="21"/>
                    <a:pt x="176" y="21"/>
                    <a:pt x="176" y="21"/>
                  </a:cubicBezTo>
                  <a:cubicBezTo>
                    <a:pt x="176" y="20"/>
                    <a:pt x="175" y="19"/>
                    <a:pt x="174" y="19"/>
                  </a:cubicBezTo>
                  <a:cubicBezTo>
                    <a:pt x="175" y="18"/>
                    <a:pt x="175" y="18"/>
                    <a:pt x="175" y="18"/>
                  </a:cubicBezTo>
                  <a:cubicBezTo>
                    <a:pt x="175" y="17"/>
                    <a:pt x="175" y="17"/>
                    <a:pt x="175" y="17"/>
                  </a:cubicBezTo>
                  <a:cubicBezTo>
                    <a:pt x="175" y="17"/>
                    <a:pt x="174" y="17"/>
                    <a:pt x="174" y="17"/>
                  </a:cubicBezTo>
                  <a:cubicBezTo>
                    <a:pt x="175" y="17"/>
                    <a:pt x="176" y="16"/>
                    <a:pt x="177" y="16"/>
                  </a:cubicBezTo>
                  <a:cubicBezTo>
                    <a:pt x="177" y="17"/>
                    <a:pt x="178" y="17"/>
                    <a:pt x="178" y="17"/>
                  </a:cubicBezTo>
                  <a:cubicBezTo>
                    <a:pt x="179" y="17"/>
                    <a:pt x="179" y="17"/>
                    <a:pt x="179" y="17"/>
                  </a:cubicBezTo>
                  <a:cubicBezTo>
                    <a:pt x="179" y="18"/>
                    <a:pt x="179" y="18"/>
                    <a:pt x="179" y="18"/>
                  </a:cubicBezTo>
                  <a:cubicBezTo>
                    <a:pt x="178" y="18"/>
                    <a:pt x="178" y="18"/>
                    <a:pt x="177" y="19"/>
                  </a:cubicBezTo>
                  <a:cubicBezTo>
                    <a:pt x="177" y="19"/>
                    <a:pt x="177" y="19"/>
                    <a:pt x="177" y="19"/>
                  </a:cubicBezTo>
                  <a:cubicBezTo>
                    <a:pt x="178" y="19"/>
                    <a:pt x="178" y="19"/>
                    <a:pt x="178" y="19"/>
                  </a:cubicBezTo>
                  <a:cubicBezTo>
                    <a:pt x="178" y="20"/>
                    <a:pt x="178" y="20"/>
                    <a:pt x="179" y="20"/>
                  </a:cubicBezTo>
                  <a:cubicBezTo>
                    <a:pt x="179" y="20"/>
                    <a:pt x="179" y="20"/>
                    <a:pt x="179" y="20"/>
                  </a:cubicBezTo>
                  <a:cubicBezTo>
                    <a:pt x="179" y="20"/>
                    <a:pt x="178" y="20"/>
                    <a:pt x="178" y="21"/>
                  </a:cubicBezTo>
                  <a:cubicBezTo>
                    <a:pt x="178" y="21"/>
                    <a:pt x="178" y="21"/>
                    <a:pt x="178" y="21"/>
                  </a:cubicBezTo>
                  <a:cubicBezTo>
                    <a:pt x="178" y="21"/>
                    <a:pt x="178" y="21"/>
                    <a:pt x="178" y="21"/>
                  </a:cubicBezTo>
                  <a:cubicBezTo>
                    <a:pt x="179" y="22"/>
                    <a:pt x="180" y="21"/>
                    <a:pt x="181" y="21"/>
                  </a:cubicBezTo>
                  <a:cubicBezTo>
                    <a:pt x="181" y="21"/>
                    <a:pt x="181" y="21"/>
                    <a:pt x="181" y="21"/>
                  </a:cubicBezTo>
                  <a:cubicBezTo>
                    <a:pt x="180" y="22"/>
                    <a:pt x="180" y="23"/>
                    <a:pt x="180" y="23"/>
                  </a:cubicBezTo>
                  <a:cubicBezTo>
                    <a:pt x="180" y="24"/>
                    <a:pt x="180" y="24"/>
                    <a:pt x="180" y="24"/>
                  </a:cubicBezTo>
                  <a:cubicBezTo>
                    <a:pt x="180" y="24"/>
                    <a:pt x="180" y="24"/>
                    <a:pt x="180" y="24"/>
                  </a:cubicBezTo>
                  <a:cubicBezTo>
                    <a:pt x="180" y="24"/>
                    <a:pt x="180" y="24"/>
                    <a:pt x="180" y="24"/>
                  </a:cubicBezTo>
                  <a:cubicBezTo>
                    <a:pt x="181" y="24"/>
                    <a:pt x="182" y="24"/>
                    <a:pt x="182" y="24"/>
                  </a:cubicBezTo>
                  <a:cubicBezTo>
                    <a:pt x="183" y="24"/>
                    <a:pt x="183" y="24"/>
                    <a:pt x="184" y="23"/>
                  </a:cubicBezTo>
                  <a:cubicBezTo>
                    <a:pt x="184" y="23"/>
                    <a:pt x="184" y="23"/>
                    <a:pt x="185" y="22"/>
                  </a:cubicBezTo>
                  <a:cubicBezTo>
                    <a:pt x="185" y="22"/>
                    <a:pt x="187" y="22"/>
                    <a:pt x="188" y="21"/>
                  </a:cubicBezTo>
                  <a:cubicBezTo>
                    <a:pt x="188" y="21"/>
                    <a:pt x="191" y="20"/>
                    <a:pt x="192" y="19"/>
                  </a:cubicBezTo>
                  <a:cubicBezTo>
                    <a:pt x="192" y="20"/>
                    <a:pt x="190" y="21"/>
                    <a:pt x="188" y="23"/>
                  </a:cubicBezTo>
                  <a:cubicBezTo>
                    <a:pt x="188" y="23"/>
                    <a:pt x="188" y="23"/>
                    <a:pt x="188" y="23"/>
                  </a:cubicBezTo>
                  <a:cubicBezTo>
                    <a:pt x="189" y="24"/>
                    <a:pt x="189" y="24"/>
                    <a:pt x="189" y="24"/>
                  </a:cubicBezTo>
                  <a:cubicBezTo>
                    <a:pt x="188" y="25"/>
                    <a:pt x="187" y="25"/>
                    <a:pt x="186" y="25"/>
                  </a:cubicBezTo>
                  <a:cubicBezTo>
                    <a:pt x="185" y="25"/>
                    <a:pt x="184" y="25"/>
                    <a:pt x="184" y="26"/>
                  </a:cubicBezTo>
                  <a:cubicBezTo>
                    <a:pt x="183" y="26"/>
                    <a:pt x="183" y="26"/>
                    <a:pt x="183" y="26"/>
                  </a:cubicBezTo>
                  <a:cubicBezTo>
                    <a:pt x="184" y="26"/>
                    <a:pt x="184" y="26"/>
                    <a:pt x="184" y="26"/>
                  </a:cubicBezTo>
                  <a:cubicBezTo>
                    <a:pt x="184" y="28"/>
                    <a:pt x="185" y="28"/>
                    <a:pt x="189" y="28"/>
                  </a:cubicBezTo>
                  <a:cubicBezTo>
                    <a:pt x="196" y="28"/>
                    <a:pt x="198" y="32"/>
                    <a:pt x="199" y="36"/>
                  </a:cubicBezTo>
                  <a:cubicBezTo>
                    <a:pt x="197" y="36"/>
                    <a:pt x="195" y="37"/>
                    <a:pt x="192" y="37"/>
                  </a:cubicBezTo>
                  <a:cubicBezTo>
                    <a:pt x="190" y="38"/>
                    <a:pt x="187" y="39"/>
                    <a:pt x="184" y="39"/>
                  </a:cubicBezTo>
                  <a:cubicBezTo>
                    <a:pt x="184" y="39"/>
                    <a:pt x="184" y="39"/>
                    <a:pt x="184" y="39"/>
                  </a:cubicBezTo>
                  <a:cubicBezTo>
                    <a:pt x="183" y="39"/>
                    <a:pt x="183" y="39"/>
                    <a:pt x="183" y="39"/>
                  </a:cubicBezTo>
                  <a:cubicBezTo>
                    <a:pt x="183" y="40"/>
                    <a:pt x="183" y="40"/>
                    <a:pt x="183" y="40"/>
                  </a:cubicBezTo>
                  <a:cubicBezTo>
                    <a:pt x="182" y="41"/>
                    <a:pt x="182" y="42"/>
                    <a:pt x="181" y="42"/>
                  </a:cubicBezTo>
                  <a:cubicBezTo>
                    <a:pt x="181" y="42"/>
                    <a:pt x="181" y="42"/>
                    <a:pt x="181" y="42"/>
                  </a:cubicBezTo>
                  <a:cubicBezTo>
                    <a:pt x="181" y="43"/>
                    <a:pt x="181" y="43"/>
                    <a:pt x="181" y="43"/>
                  </a:cubicBezTo>
                  <a:cubicBezTo>
                    <a:pt x="184" y="46"/>
                    <a:pt x="186" y="50"/>
                    <a:pt x="186" y="53"/>
                  </a:cubicBezTo>
                  <a:cubicBezTo>
                    <a:pt x="186" y="54"/>
                    <a:pt x="186" y="54"/>
                    <a:pt x="186" y="54"/>
                  </a:cubicBezTo>
                  <a:cubicBezTo>
                    <a:pt x="185" y="55"/>
                    <a:pt x="185" y="55"/>
                    <a:pt x="185" y="55"/>
                  </a:cubicBezTo>
                  <a:cubicBezTo>
                    <a:pt x="186" y="55"/>
                    <a:pt x="186" y="55"/>
                    <a:pt x="186" y="55"/>
                  </a:cubicBezTo>
                  <a:cubicBezTo>
                    <a:pt x="187" y="55"/>
                    <a:pt x="188" y="56"/>
                    <a:pt x="190" y="59"/>
                  </a:cubicBezTo>
                  <a:cubicBezTo>
                    <a:pt x="190" y="59"/>
                    <a:pt x="190" y="59"/>
                    <a:pt x="190" y="59"/>
                  </a:cubicBezTo>
                  <a:cubicBezTo>
                    <a:pt x="190" y="59"/>
                    <a:pt x="190" y="59"/>
                    <a:pt x="190" y="59"/>
                  </a:cubicBezTo>
                  <a:cubicBezTo>
                    <a:pt x="203" y="60"/>
                    <a:pt x="208" y="60"/>
                    <a:pt x="214" y="51"/>
                  </a:cubicBezTo>
                  <a:cubicBezTo>
                    <a:pt x="214" y="51"/>
                    <a:pt x="214" y="51"/>
                    <a:pt x="214" y="51"/>
                  </a:cubicBezTo>
                  <a:cubicBezTo>
                    <a:pt x="214" y="51"/>
                    <a:pt x="214" y="51"/>
                    <a:pt x="214" y="51"/>
                  </a:cubicBezTo>
                  <a:cubicBezTo>
                    <a:pt x="214" y="50"/>
                    <a:pt x="213" y="50"/>
                    <a:pt x="213" y="49"/>
                  </a:cubicBezTo>
                  <a:cubicBezTo>
                    <a:pt x="213" y="49"/>
                    <a:pt x="214" y="48"/>
                    <a:pt x="214" y="47"/>
                  </a:cubicBezTo>
                  <a:cubicBezTo>
                    <a:pt x="214" y="47"/>
                    <a:pt x="214" y="47"/>
                    <a:pt x="214" y="47"/>
                  </a:cubicBezTo>
                  <a:cubicBezTo>
                    <a:pt x="214" y="47"/>
                    <a:pt x="214" y="47"/>
                    <a:pt x="214" y="47"/>
                  </a:cubicBezTo>
                  <a:cubicBezTo>
                    <a:pt x="213" y="46"/>
                    <a:pt x="213" y="45"/>
                    <a:pt x="213" y="44"/>
                  </a:cubicBezTo>
                  <a:cubicBezTo>
                    <a:pt x="213" y="43"/>
                    <a:pt x="213" y="42"/>
                    <a:pt x="214" y="40"/>
                  </a:cubicBezTo>
                  <a:cubicBezTo>
                    <a:pt x="214" y="39"/>
                    <a:pt x="215" y="38"/>
                    <a:pt x="215" y="36"/>
                  </a:cubicBezTo>
                  <a:cubicBezTo>
                    <a:pt x="215" y="35"/>
                    <a:pt x="214" y="34"/>
                    <a:pt x="214" y="34"/>
                  </a:cubicBezTo>
                  <a:cubicBezTo>
                    <a:pt x="214" y="31"/>
                    <a:pt x="216" y="31"/>
                    <a:pt x="218" y="31"/>
                  </a:cubicBezTo>
                  <a:cubicBezTo>
                    <a:pt x="219" y="31"/>
                    <a:pt x="221" y="31"/>
                    <a:pt x="222" y="31"/>
                  </a:cubicBezTo>
                  <a:cubicBezTo>
                    <a:pt x="222" y="31"/>
                    <a:pt x="222" y="31"/>
                    <a:pt x="222" y="31"/>
                  </a:cubicBezTo>
                  <a:cubicBezTo>
                    <a:pt x="222" y="30"/>
                    <a:pt x="222" y="30"/>
                    <a:pt x="222" y="30"/>
                  </a:cubicBezTo>
                  <a:cubicBezTo>
                    <a:pt x="223" y="29"/>
                    <a:pt x="223" y="29"/>
                    <a:pt x="224" y="27"/>
                  </a:cubicBezTo>
                  <a:cubicBezTo>
                    <a:pt x="225" y="28"/>
                    <a:pt x="250" y="31"/>
                    <a:pt x="255" y="37"/>
                  </a:cubicBezTo>
                  <a:cubicBezTo>
                    <a:pt x="254" y="38"/>
                    <a:pt x="252" y="38"/>
                    <a:pt x="251" y="38"/>
                  </a:cubicBezTo>
                  <a:cubicBezTo>
                    <a:pt x="250" y="39"/>
                    <a:pt x="249" y="39"/>
                    <a:pt x="248" y="39"/>
                  </a:cubicBezTo>
                  <a:cubicBezTo>
                    <a:pt x="248" y="39"/>
                    <a:pt x="248" y="39"/>
                    <a:pt x="248" y="39"/>
                  </a:cubicBezTo>
                  <a:cubicBezTo>
                    <a:pt x="248" y="41"/>
                    <a:pt x="248" y="41"/>
                    <a:pt x="248" y="41"/>
                  </a:cubicBezTo>
                  <a:cubicBezTo>
                    <a:pt x="249" y="41"/>
                    <a:pt x="249" y="41"/>
                    <a:pt x="249" y="41"/>
                  </a:cubicBezTo>
                  <a:cubicBezTo>
                    <a:pt x="251" y="42"/>
                    <a:pt x="258" y="42"/>
                    <a:pt x="258" y="42"/>
                  </a:cubicBezTo>
                  <a:cubicBezTo>
                    <a:pt x="259" y="42"/>
                    <a:pt x="259" y="42"/>
                    <a:pt x="259" y="42"/>
                  </a:cubicBezTo>
                  <a:cubicBezTo>
                    <a:pt x="259" y="41"/>
                    <a:pt x="259" y="41"/>
                    <a:pt x="259" y="41"/>
                  </a:cubicBezTo>
                  <a:cubicBezTo>
                    <a:pt x="257" y="39"/>
                    <a:pt x="257" y="39"/>
                    <a:pt x="257" y="39"/>
                  </a:cubicBezTo>
                  <a:cubicBezTo>
                    <a:pt x="257" y="39"/>
                    <a:pt x="257" y="39"/>
                    <a:pt x="257" y="39"/>
                  </a:cubicBezTo>
                  <a:cubicBezTo>
                    <a:pt x="257" y="38"/>
                    <a:pt x="257" y="37"/>
                    <a:pt x="254" y="32"/>
                  </a:cubicBezTo>
                  <a:cubicBezTo>
                    <a:pt x="255" y="32"/>
                    <a:pt x="256" y="32"/>
                    <a:pt x="256" y="32"/>
                  </a:cubicBezTo>
                  <a:cubicBezTo>
                    <a:pt x="259" y="33"/>
                    <a:pt x="259" y="33"/>
                    <a:pt x="259" y="33"/>
                  </a:cubicBezTo>
                  <a:cubicBezTo>
                    <a:pt x="258" y="32"/>
                    <a:pt x="258" y="32"/>
                    <a:pt x="258" y="32"/>
                  </a:cubicBezTo>
                  <a:cubicBezTo>
                    <a:pt x="256" y="29"/>
                    <a:pt x="249" y="28"/>
                    <a:pt x="244" y="28"/>
                  </a:cubicBezTo>
                  <a:cubicBezTo>
                    <a:pt x="239" y="28"/>
                    <a:pt x="231" y="24"/>
                    <a:pt x="230" y="23"/>
                  </a:cubicBezTo>
                  <a:cubicBezTo>
                    <a:pt x="230" y="23"/>
                    <a:pt x="231" y="23"/>
                    <a:pt x="231" y="22"/>
                  </a:cubicBezTo>
                  <a:cubicBezTo>
                    <a:pt x="231" y="22"/>
                    <a:pt x="231" y="22"/>
                    <a:pt x="231" y="22"/>
                  </a:cubicBezTo>
                  <a:cubicBezTo>
                    <a:pt x="235" y="24"/>
                    <a:pt x="239" y="24"/>
                    <a:pt x="242" y="25"/>
                  </a:cubicBezTo>
                  <a:cubicBezTo>
                    <a:pt x="246" y="25"/>
                    <a:pt x="250" y="26"/>
                    <a:pt x="253" y="27"/>
                  </a:cubicBezTo>
                  <a:cubicBezTo>
                    <a:pt x="257" y="29"/>
                    <a:pt x="261" y="31"/>
                    <a:pt x="264" y="33"/>
                  </a:cubicBezTo>
                  <a:cubicBezTo>
                    <a:pt x="268" y="35"/>
                    <a:pt x="272" y="38"/>
                    <a:pt x="276" y="39"/>
                  </a:cubicBezTo>
                  <a:cubicBezTo>
                    <a:pt x="277" y="39"/>
                    <a:pt x="278" y="39"/>
                    <a:pt x="279" y="39"/>
                  </a:cubicBezTo>
                  <a:cubicBezTo>
                    <a:pt x="279" y="39"/>
                    <a:pt x="279" y="39"/>
                    <a:pt x="280" y="39"/>
                  </a:cubicBezTo>
                  <a:cubicBezTo>
                    <a:pt x="280" y="39"/>
                    <a:pt x="280" y="39"/>
                    <a:pt x="280" y="39"/>
                  </a:cubicBezTo>
                  <a:cubicBezTo>
                    <a:pt x="280" y="39"/>
                    <a:pt x="280" y="39"/>
                    <a:pt x="280" y="39"/>
                  </a:cubicBezTo>
                  <a:cubicBezTo>
                    <a:pt x="280" y="38"/>
                    <a:pt x="278" y="37"/>
                    <a:pt x="276" y="35"/>
                  </a:cubicBezTo>
                  <a:cubicBezTo>
                    <a:pt x="276" y="35"/>
                    <a:pt x="276" y="35"/>
                    <a:pt x="277" y="35"/>
                  </a:cubicBezTo>
                  <a:cubicBezTo>
                    <a:pt x="277" y="35"/>
                    <a:pt x="277" y="35"/>
                    <a:pt x="277" y="35"/>
                  </a:cubicBezTo>
                  <a:cubicBezTo>
                    <a:pt x="277" y="35"/>
                    <a:pt x="277" y="35"/>
                    <a:pt x="277" y="35"/>
                  </a:cubicBezTo>
                  <a:cubicBezTo>
                    <a:pt x="277" y="35"/>
                    <a:pt x="277" y="35"/>
                    <a:pt x="269" y="29"/>
                  </a:cubicBezTo>
                  <a:cubicBezTo>
                    <a:pt x="269" y="29"/>
                    <a:pt x="269" y="28"/>
                    <a:pt x="269" y="28"/>
                  </a:cubicBezTo>
                  <a:cubicBezTo>
                    <a:pt x="270" y="28"/>
                    <a:pt x="271" y="28"/>
                    <a:pt x="272" y="28"/>
                  </a:cubicBezTo>
                  <a:cubicBezTo>
                    <a:pt x="273" y="28"/>
                    <a:pt x="274" y="28"/>
                    <a:pt x="274" y="28"/>
                  </a:cubicBezTo>
                  <a:cubicBezTo>
                    <a:pt x="275" y="29"/>
                    <a:pt x="275" y="30"/>
                    <a:pt x="281" y="32"/>
                  </a:cubicBezTo>
                  <a:cubicBezTo>
                    <a:pt x="281" y="33"/>
                    <a:pt x="281" y="33"/>
                    <a:pt x="281" y="33"/>
                  </a:cubicBezTo>
                  <a:cubicBezTo>
                    <a:pt x="281" y="33"/>
                    <a:pt x="281" y="33"/>
                    <a:pt x="281" y="33"/>
                  </a:cubicBezTo>
                  <a:cubicBezTo>
                    <a:pt x="292" y="38"/>
                    <a:pt x="292" y="38"/>
                    <a:pt x="296" y="37"/>
                  </a:cubicBezTo>
                  <a:cubicBezTo>
                    <a:pt x="297" y="37"/>
                    <a:pt x="297" y="37"/>
                    <a:pt x="297" y="37"/>
                  </a:cubicBezTo>
                  <a:cubicBezTo>
                    <a:pt x="297" y="36"/>
                    <a:pt x="297" y="36"/>
                    <a:pt x="297" y="36"/>
                  </a:cubicBezTo>
                  <a:cubicBezTo>
                    <a:pt x="298" y="36"/>
                    <a:pt x="300" y="37"/>
                    <a:pt x="301" y="37"/>
                  </a:cubicBezTo>
                  <a:cubicBezTo>
                    <a:pt x="302" y="38"/>
                    <a:pt x="303" y="38"/>
                    <a:pt x="304" y="38"/>
                  </a:cubicBezTo>
                  <a:cubicBezTo>
                    <a:pt x="304" y="38"/>
                    <a:pt x="304" y="38"/>
                    <a:pt x="304" y="38"/>
                  </a:cubicBezTo>
                  <a:cubicBezTo>
                    <a:pt x="304" y="37"/>
                    <a:pt x="304" y="37"/>
                    <a:pt x="304" y="37"/>
                  </a:cubicBezTo>
                  <a:cubicBezTo>
                    <a:pt x="304" y="36"/>
                    <a:pt x="304" y="36"/>
                    <a:pt x="304" y="36"/>
                  </a:cubicBezTo>
                  <a:cubicBezTo>
                    <a:pt x="308" y="36"/>
                    <a:pt x="312" y="40"/>
                    <a:pt x="314" y="43"/>
                  </a:cubicBezTo>
                  <a:cubicBezTo>
                    <a:pt x="314" y="43"/>
                    <a:pt x="314" y="43"/>
                    <a:pt x="314" y="43"/>
                  </a:cubicBezTo>
                  <a:cubicBezTo>
                    <a:pt x="314" y="43"/>
                    <a:pt x="314" y="43"/>
                    <a:pt x="314" y="43"/>
                  </a:cubicBezTo>
                  <a:cubicBezTo>
                    <a:pt x="315" y="43"/>
                    <a:pt x="315" y="43"/>
                    <a:pt x="315" y="43"/>
                  </a:cubicBezTo>
                  <a:cubicBezTo>
                    <a:pt x="315" y="44"/>
                    <a:pt x="316" y="45"/>
                    <a:pt x="317" y="47"/>
                  </a:cubicBezTo>
                  <a:cubicBezTo>
                    <a:pt x="318" y="48"/>
                    <a:pt x="320" y="49"/>
                    <a:pt x="321" y="51"/>
                  </a:cubicBezTo>
                  <a:cubicBezTo>
                    <a:pt x="320" y="51"/>
                    <a:pt x="320" y="51"/>
                    <a:pt x="320" y="51"/>
                  </a:cubicBezTo>
                  <a:cubicBezTo>
                    <a:pt x="319" y="51"/>
                    <a:pt x="318" y="51"/>
                    <a:pt x="317" y="51"/>
                  </a:cubicBezTo>
                  <a:cubicBezTo>
                    <a:pt x="315" y="50"/>
                    <a:pt x="314" y="50"/>
                    <a:pt x="313" y="50"/>
                  </a:cubicBezTo>
                  <a:cubicBezTo>
                    <a:pt x="312" y="50"/>
                    <a:pt x="312" y="50"/>
                    <a:pt x="312" y="50"/>
                  </a:cubicBezTo>
                  <a:cubicBezTo>
                    <a:pt x="312" y="50"/>
                    <a:pt x="312" y="50"/>
                    <a:pt x="312" y="50"/>
                  </a:cubicBezTo>
                  <a:cubicBezTo>
                    <a:pt x="312" y="51"/>
                    <a:pt x="312" y="52"/>
                    <a:pt x="312" y="53"/>
                  </a:cubicBezTo>
                  <a:cubicBezTo>
                    <a:pt x="311" y="53"/>
                    <a:pt x="311" y="53"/>
                    <a:pt x="311" y="53"/>
                  </a:cubicBezTo>
                  <a:cubicBezTo>
                    <a:pt x="290" y="48"/>
                    <a:pt x="286" y="49"/>
                    <a:pt x="284" y="50"/>
                  </a:cubicBezTo>
                  <a:cubicBezTo>
                    <a:pt x="284" y="50"/>
                    <a:pt x="284" y="51"/>
                    <a:pt x="284" y="51"/>
                  </a:cubicBezTo>
                  <a:cubicBezTo>
                    <a:pt x="284" y="52"/>
                    <a:pt x="284" y="53"/>
                    <a:pt x="284" y="53"/>
                  </a:cubicBezTo>
                  <a:cubicBezTo>
                    <a:pt x="285" y="54"/>
                    <a:pt x="286" y="55"/>
                    <a:pt x="286" y="56"/>
                  </a:cubicBezTo>
                  <a:cubicBezTo>
                    <a:pt x="287" y="56"/>
                    <a:pt x="287" y="56"/>
                    <a:pt x="288" y="57"/>
                  </a:cubicBezTo>
                  <a:cubicBezTo>
                    <a:pt x="287" y="58"/>
                    <a:pt x="287" y="58"/>
                    <a:pt x="287" y="58"/>
                  </a:cubicBezTo>
                  <a:cubicBezTo>
                    <a:pt x="285" y="58"/>
                    <a:pt x="255" y="53"/>
                    <a:pt x="254" y="53"/>
                  </a:cubicBezTo>
                  <a:cubicBezTo>
                    <a:pt x="254" y="53"/>
                    <a:pt x="254" y="53"/>
                    <a:pt x="254" y="53"/>
                  </a:cubicBezTo>
                  <a:cubicBezTo>
                    <a:pt x="252" y="52"/>
                    <a:pt x="252" y="51"/>
                    <a:pt x="252" y="50"/>
                  </a:cubicBezTo>
                  <a:cubicBezTo>
                    <a:pt x="252" y="49"/>
                    <a:pt x="252" y="49"/>
                    <a:pt x="252" y="48"/>
                  </a:cubicBezTo>
                  <a:cubicBezTo>
                    <a:pt x="252" y="47"/>
                    <a:pt x="250" y="47"/>
                    <a:pt x="249" y="46"/>
                  </a:cubicBezTo>
                  <a:cubicBezTo>
                    <a:pt x="249" y="46"/>
                    <a:pt x="249" y="46"/>
                    <a:pt x="249" y="46"/>
                  </a:cubicBezTo>
                  <a:cubicBezTo>
                    <a:pt x="249" y="44"/>
                    <a:pt x="248" y="44"/>
                    <a:pt x="247" y="43"/>
                  </a:cubicBezTo>
                  <a:cubicBezTo>
                    <a:pt x="247" y="43"/>
                    <a:pt x="247" y="43"/>
                    <a:pt x="247" y="43"/>
                  </a:cubicBezTo>
                  <a:cubicBezTo>
                    <a:pt x="247" y="43"/>
                    <a:pt x="247" y="43"/>
                    <a:pt x="247" y="43"/>
                  </a:cubicBezTo>
                  <a:cubicBezTo>
                    <a:pt x="246" y="44"/>
                    <a:pt x="245" y="44"/>
                    <a:pt x="244" y="43"/>
                  </a:cubicBezTo>
                  <a:cubicBezTo>
                    <a:pt x="244" y="43"/>
                    <a:pt x="243" y="43"/>
                    <a:pt x="242" y="43"/>
                  </a:cubicBezTo>
                  <a:cubicBezTo>
                    <a:pt x="242" y="43"/>
                    <a:pt x="242" y="43"/>
                    <a:pt x="242" y="43"/>
                  </a:cubicBezTo>
                  <a:cubicBezTo>
                    <a:pt x="242" y="43"/>
                    <a:pt x="242" y="43"/>
                    <a:pt x="242" y="43"/>
                  </a:cubicBezTo>
                  <a:cubicBezTo>
                    <a:pt x="242" y="43"/>
                    <a:pt x="242" y="43"/>
                    <a:pt x="242" y="43"/>
                  </a:cubicBezTo>
                  <a:cubicBezTo>
                    <a:pt x="240" y="45"/>
                    <a:pt x="240" y="45"/>
                    <a:pt x="238" y="45"/>
                  </a:cubicBezTo>
                  <a:cubicBezTo>
                    <a:pt x="234" y="46"/>
                    <a:pt x="233" y="46"/>
                    <a:pt x="232" y="47"/>
                  </a:cubicBezTo>
                  <a:cubicBezTo>
                    <a:pt x="230" y="47"/>
                    <a:pt x="223" y="49"/>
                    <a:pt x="219" y="52"/>
                  </a:cubicBezTo>
                  <a:cubicBezTo>
                    <a:pt x="218" y="53"/>
                    <a:pt x="217" y="54"/>
                    <a:pt x="217" y="55"/>
                  </a:cubicBezTo>
                  <a:cubicBezTo>
                    <a:pt x="216" y="55"/>
                    <a:pt x="216" y="56"/>
                    <a:pt x="215" y="57"/>
                  </a:cubicBezTo>
                  <a:cubicBezTo>
                    <a:pt x="214" y="57"/>
                    <a:pt x="214" y="58"/>
                    <a:pt x="213" y="59"/>
                  </a:cubicBezTo>
                  <a:cubicBezTo>
                    <a:pt x="212" y="59"/>
                    <a:pt x="211" y="59"/>
                    <a:pt x="210" y="59"/>
                  </a:cubicBezTo>
                  <a:cubicBezTo>
                    <a:pt x="209" y="60"/>
                    <a:pt x="207" y="61"/>
                    <a:pt x="206" y="61"/>
                  </a:cubicBezTo>
                  <a:cubicBezTo>
                    <a:pt x="205" y="61"/>
                    <a:pt x="204" y="60"/>
                    <a:pt x="203" y="60"/>
                  </a:cubicBezTo>
                  <a:cubicBezTo>
                    <a:pt x="203" y="60"/>
                    <a:pt x="202" y="59"/>
                    <a:pt x="201" y="59"/>
                  </a:cubicBezTo>
                  <a:cubicBezTo>
                    <a:pt x="201" y="59"/>
                    <a:pt x="201" y="59"/>
                    <a:pt x="201" y="59"/>
                  </a:cubicBezTo>
                  <a:cubicBezTo>
                    <a:pt x="201" y="60"/>
                    <a:pt x="201" y="60"/>
                    <a:pt x="201" y="60"/>
                  </a:cubicBezTo>
                  <a:cubicBezTo>
                    <a:pt x="200" y="61"/>
                    <a:pt x="200" y="61"/>
                    <a:pt x="200" y="67"/>
                  </a:cubicBezTo>
                  <a:cubicBezTo>
                    <a:pt x="200" y="68"/>
                    <a:pt x="200" y="68"/>
                    <a:pt x="200" y="68"/>
                  </a:cubicBezTo>
                  <a:cubicBezTo>
                    <a:pt x="200" y="68"/>
                    <a:pt x="200" y="68"/>
                    <a:pt x="200" y="68"/>
                  </a:cubicBezTo>
                  <a:cubicBezTo>
                    <a:pt x="200" y="68"/>
                    <a:pt x="200" y="68"/>
                    <a:pt x="200" y="68"/>
                  </a:cubicBezTo>
                  <a:cubicBezTo>
                    <a:pt x="199" y="68"/>
                    <a:pt x="199" y="68"/>
                    <a:pt x="199" y="68"/>
                  </a:cubicBezTo>
                  <a:cubicBezTo>
                    <a:pt x="196" y="71"/>
                    <a:pt x="194" y="75"/>
                    <a:pt x="194" y="78"/>
                  </a:cubicBezTo>
                  <a:cubicBezTo>
                    <a:pt x="194" y="79"/>
                    <a:pt x="195" y="81"/>
                    <a:pt x="195" y="81"/>
                  </a:cubicBezTo>
                  <a:cubicBezTo>
                    <a:pt x="196" y="82"/>
                    <a:pt x="197" y="84"/>
                    <a:pt x="197" y="85"/>
                  </a:cubicBezTo>
                  <a:cubicBezTo>
                    <a:pt x="197" y="89"/>
                    <a:pt x="192" y="93"/>
                    <a:pt x="188" y="96"/>
                  </a:cubicBezTo>
                  <a:cubicBezTo>
                    <a:pt x="188" y="96"/>
                    <a:pt x="188" y="96"/>
                    <a:pt x="188" y="96"/>
                  </a:cubicBezTo>
                  <a:cubicBezTo>
                    <a:pt x="188" y="96"/>
                    <a:pt x="188" y="96"/>
                    <a:pt x="188" y="96"/>
                  </a:cubicBezTo>
                  <a:cubicBezTo>
                    <a:pt x="189" y="98"/>
                    <a:pt x="189" y="98"/>
                    <a:pt x="189" y="98"/>
                  </a:cubicBezTo>
                  <a:cubicBezTo>
                    <a:pt x="189" y="99"/>
                    <a:pt x="189" y="99"/>
                    <a:pt x="189" y="99"/>
                  </a:cubicBezTo>
                  <a:cubicBezTo>
                    <a:pt x="187" y="103"/>
                    <a:pt x="185" y="105"/>
                    <a:pt x="185" y="107"/>
                  </a:cubicBezTo>
                  <a:cubicBezTo>
                    <a:pt x="185" y="108"/>
                    <a:pt x="186" y="109"/>
                    <a:pt x="187" y="111"/>
                  </a:cubicBezTo>
                  <a:cubicBezTo>
                    <a:pt x="184" y="115"/>
                    <a:pt x="183" y="119"/>
                    <a:pt x="183" y="123"/>
                  </a:cubicBezTo>
                  <a:cubicBezTo>
                    <a:pt x="183" y="126"/>
                    <a:pt x="183" y="128"/>
                    <a:pt x="184" y="131"/>
                  </a:cubicBezTo>
                  <a:cubicBezTo>
                    <a:pt x="184" y="131"/>
                    <a:pt x="184" y="131"/>
                    <a:pt x="184" y="131"/>
                  </a:cubicBezTo>
                  <a:cubicBezTo>
                    <a:pt x="185" y="131"/>
                    <a:pt x="185" y="131"/>
                    <a:pt x="185" y="131"/>
                  </a:cubicBezTo>
                  <a:cubicBezTo>
                    <a:pt x="185" y="131"/>
                    <a:pt x="185" y="131"/>
                    <a:pt x="186" y="131"/>
                  </a:cubicBezTo>
                  <a:cubicBezTo>
                    <a:pt x="188" y="133"/>
                    <a:pt x="190" y="137"/>
                    <a:pt x="191" y="141"/>
                  </a:cubicBezTo>
                  <a:cubicBezTo>
                    <a:pt x="192" y="145"/>
                    <a:pt x="193" y="151"/>
                    <a:pt x="192" y="159"/>
                  </a:cubicBezTo>
                  <a:cubicBezTo>
                    <a:pt x="192" y="159"/>
                    <a:pt x="192" y="159"/>
                    <a:pt x="192" y="159"/>
                  </a:cubicBezTo>
                  <a:cubicBezTo>
                    <a:pt x="192" y="159"/>
                    <a:pt x="192" y="159"/>
                    <a:pt x="192" y="159"/>
                  </a:cubicBezTo>
                  <a:cubicBezTo>
                    <a:pt x="194" y="160"/>
                    <a:pt x="196" y="163"/>
                    <a:pt x="197" y="165"/>
                  </a:cubicBezTo>
                  <a:cubicBezTo>
                    <a:pt x="198" y="168"/>
                    <a:pt x="200" y="170"/>
                    <a:pt x="202" y="172"/>
                  </a:cubicBezTo>
                  <a:cubicBezTo>
                    <a:pt x="202" y="172"/>
                    <a:pt x="202" y="172"/>
                    <a:pt x="202" y="172"/>
                  </a:cubicBezTo>
                  <a:cubicBezTo>
                    <a:pt x="204" y="172"/>
                    <a:pt x="204" y="172"/>
                    <a:pt x="204" y="172"/>
                  </a:cubicBezTo>
                  <a:cubicBezTo>
                    <a:pt x="220" y="186"/>
                    <a:pt x="220" y="186"/>
                    <a:pt x="221" y="187"/>
                  </a:cubicBezTo>
                  <a:cubicBezTo>
                    <a:pt x="222" y="187"/>
                    <a:pt x="222" y="187"/>
                    <a:pt x="222" y="187"/>
                  </a:cubicBezTo>
                  <a:cubicBezTo>
                    <a:pt x="222" y="187"/>
                    <a:pt x="222" y="187"/>
                    <a:pt x="222" y="187"/>
                  </a:cubicBezTo>
                  <a:cubicBezTo>
                    <a:pt x="226" y="187"/>
                    <a:pt x="228" y="188"/>
                    <a:pt x="230" y="191"/>
                  </a:cubicBezTo>
                  <a:cubicBezTo>
                    <a:pt x="230" y="191"/>
                    <a:pt x="230" y="191"/>
                    <a:pt x="230" y="191"/>
                  </a:cubicBezTo>
                  <a:cubicBezTo>
                    <a:pt x="231" y="191"/>
                    <a:pt x="231" y="191"/>
                    <a:pt x="231" y="191"/>
                  </a:cubicBezTo>
                  <a:cubicBezTo>
                    <a:pt x="233" y="191"/>
                    <a:pt x="235" y="192"/>
                    <a:pt x="238" y="193"/>
                  </a:cubicBezTo>
                  <a:cubicBezTo>
                    <a:pt x="242" y="195"/>
                    <a:pt x="247" y="197"/>
                    <a:pt x="251" y="193"/>
                  </a:cubicBezTo>
                  <a:cubicBezTo>
                    <a:pt x="255" y="189"/>
                    <a:pt x="258" y="186"/>
                    <a:pt x="267" y="188"/>
                  </a:cubicBezTo>
                  <a:cubicBezTo>
                    <a:pt x="267" y="188"/>
                    <a:pt x="267" y="188"/>
                    <a:pt x="267" y="188"/>
                  </a:cubicBezTo>
                  <a:cubicBezTo>
                    <a:pt x="267" y="188"/>
                    <a:pt x="267" y="188"/>
                    <a:pt x="267" y="188"/>
                  </a:cubicBezTo>
                  <a:cubicBezTo>
                    <a:pt x="286" y="173"/>
                    <a:pt x="286" y="173"/>
                    <a:pt x="288" y="174"/>
                  </a:cubicBezTo>
                  <a:cubicBezTo>
                    <a:pt x="290" y="175"/>
                    <a:pt x="291" y="176"/>
                    <a:pt x="292" y="178"/>
                  </a:cubicBezTo>
                  <a:cubicBezTo>
                    <a:pt x="293" y="179"/>
                    <a:pt x="294" y="181"/>
                    <a:pt x="297" y="182"/>
                  </a:cubicBezTo>
                  <a:cubicBezTo>
                    <a:pt x="298" y="182"/>
                    <a:pt x="300" y="181"/>
                    <a:pt x="301" y="180"/>
                  </a:cubicBezTo>
                  <a:cubicBezTo>
                    <a:pt x="303" y="179"/>
                    <a:pt x="304" y="178"/>
                    <a:pt x="306" y="179"/>
                  </a:cubicBezTo>
                  <a:cubicBezTo>
                    <a:pt x="310" y="182"/>
                    <a:pt x="310" y="182"/>
                    <a:pt x="310" y="182"/>
                  </a:cubicBezTo>
                  <a:cubicBezTo>
                    <a:pt x="313" y="200"/>
                    <a:pt x="313" y="200"/>
                    <a:pt x="313" y="200"/>
                  </a:cubicBezTo>
                  <a:cubicBezTo>
                    <a:pt x="313" y="202"/>
                    <a:pt x="313" y="203"/>
                    <a:pt x="313" y="204"/>
                  </a:cubicBezTo>
                  <a:cubicBezTo>
                    <a:pt x="313" y="205"/>
                    <a:pt x="313" y="206"/>
                    <a:pt x="314" y="208"/>
                  </a:cubicBezTo>
                  <a:cubicBezTo>
                    <a:pt x="315" y="210"/>
                    <a:pt x="318" y="212"/>
                    <a:pt x="320" y="214"/>
                  </a:cubicBezTo>
                  <a:cubicBezTo>
                    <a:pt x="321" y="216"/>
                    <a:pt x="323" y="218"/>
                    <a:pt x="325" y="220"/>
                  </a:cubicBezTo>
                  <a:cubicBezTo>
                    <a:pt x="331" y="239"/>
                    <a:pt x="331" y="239"/>
                    <a:pt x="331" y="239"/>
                  </a:cubicBezTo>
                  <a:cubicBezTo>
                    <a:pt x="331" y="239"/>
                    <a:pt x="331" y="239"/>
                    <a:pt x="331" y="240"/>
                  </a:cubicBezTo>
                  <a:cubicBezTo>
                    <a:pt x="331" y="242"/>
                    <a:pt x="332" y="244"/>
                    <a:pt x="333" y="245"/>
                  </a:cubicBezTo>
                  <a:cubicBezTo>
                    <a:pt x="333" y="245"/>
                    <a:pt x="333" y="245"/>
                    <a:pt x="333" y="245"/>
                  </a:cubicBezTo>
                  <a:cubicBezTo>
                    <a:pt x="333" y="246"/>
                    <a:pt x="333" y="246"/>
                    <a:pt x="333" y="246"/>
                  </a:cubicBezTo>
                  <a:cubicBezTo>
                    <a:pt x="333" y="246"/>
                    <a:pt x="333" y="246"/>
                    <a:pt x="333" y="246"/>
                  </a:cubicBezTo>
                  <a:cubicBezTo>
                    <a:pt x="334" y="248"/>
                    <a:pt x="334" y="249"/>
                    <a:pt x="334" y="250"/>
                  </a:cubicBezTo>
                  <a:cubicBezTo>
                    <a:pt x="334" y="251"/>
                    <a:pt x="334" y="251"/>
                    <a:pt x="334" y="251"/>
                  </a:cubicBezTo>
                  <a:cubicBezTo>
                    <a:pt x="334" y="253"/>
                    <a:pt x="333" y="254"/>
                    <a:pt x="332" y="256"/>
                  </a:cubicBezTo>
                  <a:cubicBezTo>
                    <a:pt x="329" y="262"/>
                    <a:pt x="327" y="278"/>
                    <a:pt x="327" y="278"/>
                  </a:cubicBezTo>
                  <a:cubicBezTo>
                    <a:pt x="327" y="278"/>
                    <a:pt x="327" y="278"/>
                    <a:pt x="327" y="278"/>
                  </a:cubicBezTo>
                  <a:cubicBezTo>
                    <a:pt x="327" y="279"/>
                    <a:pt x="328" y="281"/>
                    <a:pt x="330" y="292"/>
                  </a:cubicBezTo>
                  <a:cubicBezTo>
                    <a:pt x="331" y="297"/>
                    <a:pt x="331" y="299"/>
                    <a:pt x="331" y="301"/>
                  </a:cubicBezTo>
                  <a:cubicBezTo>
                    <a:pt x="331" y="302"/>
                    <a:pt x="331" y="304"/>
                    <a:pt x="331" y="306"/>
                  </a:cubicBezTo>
                  <a:cubicBezTo>
                    <a:pt x="330" y="316"/>
                    <a:pt x="330" y="320"/>
                    <a:pt x="330" y="322"/>
                  </a:cubicBezTo>
                  <a:cubicBezTo>
                    <a:pt x="330" y="324"/>
                    <a:pt x="330" y="324"/>
                    <a:pt x="330" y="325"/>
                  </a:cubicBezTo>
                  <a:cubicBezTo>
                    <a:pt x="331" y="326"/>
                    <a:pt x="331" y="326"/>
                    <a:pt x="331" y="326"/>
                  </a:cubicBezTo>
                  <a:cubicBezTo>
                    <a:pt x="331" y="327"/>
                    <a:pt x="331" y="327"/>
                    <a:pt x="331" y="327"/>
                  </a:cubicBezTo>
                  <a:cubicBezTo>
                    <a:pt x="329" y="337"/>
                    <a:pt x="329" y="339"/>
                    <a:pt x="326" y="345"/>
                  </a:cubicBezTo>
                  <a:cubicBezTo>
                    <a:pt x="325" y="345"/>
                    <a:pt x="325" y="345"/>
                    <a:pt x="325" y="345"/>
                  </a:cubicBezTo>
                  <a:cubicBezTo>
                    <a:pt x="326" y="346"/>
                    <a:pt x="326" y="346"/>
                    <a:pt x="326" y="346"/>
                  </a:cubicBezTo>
                  <a:cubicBezTo>
                    <a:pt x="327" y="347"/>
                    <a:pt x="327" y="347"/>
                    <a:pt x="330" y="346"/>
                  </a:cubicBezTo>
                  <a:cubicBezTo>
                    <a:pt x="330" y="346"/>
                    <a:pt x="330" y="346"/>
                    <a:pt x="330" y="346"/>
                  </a:cubicBezTo>
                  <a:cubicBezTo>
                    <a:pt x="330" y="346"/>
                    <a:pt x="330" y="346"/>
                    <a:pt x="330" y="346"/>
                  </a:cubicBezTo>
                  <a:cubicBezTo>
                    <a:pt x="331" y="345"/>
                    <a:pt x="331" y="345"/>
                    <a:pt x="332" y="345"/>
                  </a:cubicBezTo>
                  <a:cubicBezTo>
                    <a:pt x="334" y="345"/>
                    <a:pt x="340" y="344"/>
                    <a:pt x="352" y="328"/>
                  </a:cubicBezTo>
                  <a:cubicBezTo>
                    <a:pt x="353" y="327"/>
                    <a:pt x="354" y="326"/>
                    <a:pt x="355" y="324"/>
                  </a:cubicBezTo>
                  <a:cubicBezTo>
                    <a:pt x="357" y="322"/>
                    <a:pt x="359" y="319"/>
                    <a:pt x="360" y="317"/>
                  </a:cubicBezTo>
                  <a:cubicBezTo>
                    <a:pt x="361" y="316"/>
                    <a:pt x="361" y="314"/>
                    <a:pt x="362" y="313"/>
                  </a:cubicBezTo>
                  <a:cubicBezTo>
                    <a:pt x="363" y="311"/>
                    <a:pt x="364" y="309"/>
                    <a:pt x="366" y="307"/>
                  </a:cubicBezTo>
                  <a:cubicBezTo>
                    <a:pt x="368" y="305"/>
                    <a:pt x="369" y="305"/>
                    <a:pt x="371" y="302"/>
                  </a:cubicBezTo>
                  <a:cubicBezTo>
                    <a:pt x="372" y="299"/>
                    <a:pt x="373" y="296"/>
                    <a:pt x="374" y="292"/>
                  </a:cubicBezTo>
                  <a:cubicBezTo>
                    <a:pt x="375" y="289"/>
                    <a:pt x="375" y="287"/>
                    <a:pt x="377" y="284"/>
                  </a:cubicBezTo>
                  <a:cubicBezTo>
                    <a:pt x="378" y="280"/>
                    <a:pt x="381" y="278"/>
                    <a:pt x="383" y="275"/>
                  </a:cubicBezTo>
                  <a:cubicBezTo>
                    <a:pt x="386" y="272"/>
                    <a:pt x="388" y="269"/>
                    <a:pt x="390" y="266"/>
                  </a:cubicBezTo>
                  <a:close/>
                  <a:moveTo>
                    <a:pt x="368" y="74"/>
                  </a:moveTo>
                  <a:cubicBezTo>
                    <a:pt x="368" y="73"/>
                    <a:pt x="368" y="73"/>
                    <a:pt x="368" y="73"/>
                  </a:cubicBezTo>
                  <a:cubicBezTo>
                    <a:pt x="368" y="74"/>
                    <a:pt x="368" y="74"/>
                    <a:pt x="369" y="75"/>
                  </a:cubicBezTo>
                  <a:cubicBezTo>
                    <a:pt x="370" y="76"/>
                    <a:pt x="370" y="77"/>
                    <a:pt x="371" y="78"/>
                  </a:cubicBezTo>
                  <a:cubicBezTo>
                    <a:pt x="370" y="78"/>
                    <a:pt x="370" y="78"/>
                    <a:pt x="369" y="77"/>
                  </a:cubicBezTo>
                  <a:cubicBezTo>
                    <a:pt x="368" y="76"/>
                    <a:pt x="367" y="74"/>
                    <a:pt x="364" y="71"/>
                  </a:cubicBezTo>
                  <a:cubicBezTo>
                    <a:pt x="364" y="71"/>
                    <a:pt x="364" y="71"/>
                    <a:pt x="364" y="71"/>
                  </a:cubicBezTo>
                  <a:cubicBezTo>
                    <a:pt x="364" y="71"/>
                    <a:pt x="364" y="71"/>
                    <a:pt x="364" y="71"/>
                  </a:cubicBezTo>
                  <a:cubicBezTo>
                    <a:pt x="363" y="71"/>
                    <a:pt x="363" y="70"/>
                    <a:pt x="363" y="70"/>
                  </a:cubicBezTo>
                  <a:cubicBezTo>
                    <a:pt x="362" y="69"/>
                    <a:pt x="362" y="69"/>
                    <a:pt x="362" y="69"/>
                  </a:cubicBezTo>
                  <a:cubicBezTo>
                    <a:pt x="362" y="69"/>
                    <a:pt x="362" y="69"/>
                    <a:pt x="362" y="69"/>
                  </a:cubicBezTo>
                  <a:cubicBezTo>
                    <a:pt x="361" y="69"/>
                    <a:pt x="361" y="69"/>
                    <a:pt x="361" y="69"/>
                  </a:cubicBezTo>
                  <a:cubicBezTo>
                    <a:pt x="359" y="67"/>
                    <a:pt x="352" y="60"/>
                    <a:pt x="351" y="59"/>
                  </a:cubicBezTo>
                  <a:cubicBezTo>
                    <a:pt x="355" y="62"/>
                    <a:pt x="362" y="68"/>
                    <a:pt x="368" y="74"/>
                  </a:cubicBezTo>
                  <a:close/>
                  <a:moveTo>
                    <a:pt x="193" y="19"/>
                  </a:moveTo>
                  <a:cubicBezTo>
                    <a:pt x="193" y="19"/>
                    <a:pt x="193" y="19"/>
                    <a:pt x="193" y="19"/>
                  </a:cubicBezTo>
                  <a:cubicBezTo>
                    <a:pt x="193" y="19"/>
                    <a:pt x="193" y="19"/>
                    <a:pt x="193" y="19"/>
                  </a:cubicBezTo>
                  <a:close/>
                  <a:moveTo>
                    <a:pt x="199" y="8"/>
                  </a:moveTo>
                  <a:cubicBezTo>
                    <a:pt x="199" y="8"/>
                    <a:pt x="199" y="8"/>
                    <a:pt x="199" y="8"/>
                  </a:cubicBezTo>
                  <a:cubicBezTo>
                    <a:pt x="199" y="8"/>
                    <a:pt x="198" y="8"/>
                    <a:pt x="198" y="8"/>
                  </a:cubicBezTo>
                  <a:cubicBezTo>
                    <a:pt x="197" y="8"/>
                    <a:pt x="197" y="8"/>
                    <a:pt x="197" y="8"/>
                  </a:cubicBezTo>
                  <a:cubicBezTo>
                    <a:pt x="197" y="8"/>
                    <a:pt x="196" y="7"/>
                    <a:pt x="195" y="7"/>
                  </a:cubicBezTo>
                  <a:cubicBezTo>
                    <a:pt x="196" y="7"/>
                    <a:pt x="198" y="8"/>
                    <a:pt x="199" y="8"/>
                  </a:cubicBezTo>
                  <a:close/>
                  <a:moveTo>
                    <a:pt x="210" y="7"/>
                  </a:moveTo>
                  <a:cubicBezTo>
                    <a:pt x="207" y="7"/>
                    <a:pt x="205" y="8"/>
                    <a:pt x="203" y="9"/>
                  </a:cubicBezTo>
                  <a:cubicBezTo>
                    <a:pt x="203" y="9"/>
                    <a:pt x="202" y="8"/>
                    <a:pt x="201" y="8"/>
                  </a:cubicBezTo>
                  <a:cubicBezTo>
                    <a:pt x="201" y="8"/>
                    <a:pt x="201" y="8"/>
                    <a:pt x="201" y="8"/>
                  </a:cubicBezTo>
                  <a:cubicBezTo>
                    <a:pt x="203" y="8"/>
                    <a:pt x="204" y="8"/>
                    <a:pt x="204" y="8"/>
                  </a:cubicBezTo>
                  <a:cubicBezTo>
                    <a:pt x="204" y="8"/>
                    <a:pt x="204" y="8"/>
                    <a:pt x="204" y="8"/>
                  </a:cubicBezTo>
                  <a:cubicBezTo>
                    <a:pt x="204" y="7"/>
                    <a:pt x="204" y="7"/>
                    <a:pt x="204" y="7"/>
                  </a:cubicBezTo>
                  <a:cubicBezTo>
                    <a:pt x="205" y="7"/>
                    <a:pt x="205" y="7"/>
                    <a:pt x="205" y="7"/>
                  </a:cubicBezTo>
                  <a:cubicBezTo>
                    <a:pt x="205" y="7"/>
                    <a:pt x="205" y="7"/>
                    <a:pt x="205" y="7"/>
                  </a:cubicBezTo>
                  <a:cubicBezTo>
                    <a:pt x="203" y="6"/>
                    <a:pt x="203" y="5"/>
                    <a:pt x="199" y="5"/>
                  </a:cubicBezTo>
                  <a:cubicBezTo>
                    <a:pt x="199" y="4"/>
                    <a:pt x="198" y="3"/>
                    <a:pt x="190" y="2"/>
                  </a:cubicBezTo>
                  <a:cubicBezTo>
                    <a:pt x="194" y="2"/>
                    <a:pt x="202" y="2"/>
                    <a:pt x="207" y="2"/>
                  </a:cubicBezTo>
                  <a:cubicBezTo>
                    <a:pt x="205" y="2"/>
                    <a:pt x="205" y="2"/>
                    <a:pt x="205" y="2"/>
                  </a:cubicBezTo>
                  <a:cubicBezTo>
                    <a:pt x="204" y="2"/>
                    <a:pt x="204" y="2"/>
                    <a:pt x="204" y="2"/>
                  </a:cubicBezTo>
                  <a:cubicBezTo>
                    <a:pt x="205" y="3"/>
                    <a:pt x="205" y="3"/>
                    <a:pt x="205" y="3"/>
                  </a:cubicBezTo>
                  <a:cubicBezTo>
                    <a:pt x="206" y="3"/>
                    <a:pt x="207" y="3"/>
                    <a:pt x="208" y="4"/>
                  </a:cubicBezTo>
                  <a:cubicBezTo>
                    <a:pt x="208" y="4"/>
                    <a:pt x="208" y="4"/>
                    <a:pt x="208" y="4"/>
                  </a:cubicBezTo>
                  <a:cubicBezTo>
                    <a:pt x="207" y="4"/>
                    <a:pt x="207" y="4"/>
                    <a:pt x="207" y="4"/>
                  </a:cubicBezTo>
                  <a:cubicBezTo>
                    <a:pt x="208" y="4"/>
                    <a:pt x="208" y="4"/>
                    <a:pt x="208" y="4"/>
                  </a:cubicBezTo>
                  <a:cubicBezTo>
                    <a:pt x="209" y="5"/>
                    <a:pt x="209" y="5"/>
                    <a:pt x="214" y="6"/>
                  </a:cubicBezTo>
                  <a:cubicBezTo>
                    <a:pt x="214" y="7"/>
                    <a:pt x="214" y="7"/>
                    <a:pt x="214" y="7"/>
                  </a:cubicBezTo>
                  <a:cubicBezTo>
                    <a:pt x="213" y="7"/>
                    <a:pt x="211" y="7"/>
                    <a:pt x="210" y="7"/>
                  </a:cubicBezTo>
                  <a:close/>
                  <a:moveTo>
                    <a:pt x="269" y="13"/>
                  </a:moveTo>
                  <a:cubicBezTo>
                    <a:pt x="269" y="13"/>
                    <a:pt x="269" y="13"/>
                    <a:pt x="269" y="13"/>
                  </a:cubicBezTo>
                  <a:close/>
                  <a:moveTo>
                    <a:pt x="269" y="14"/>
                  </a:moveTo>
                  <a:cubicBezTo>
                    <a:pt x="269" y="14"/>
                    <a:pt x="269" y="14"/>
                    <a:pt x="269" y="14"/>
                  </a:cubicBezTo>
                  <a:cubicBezTo>
                    <a:pt x="270" y="14"/>
                    <a:pt x="270" y="14"/>
                    <a:pt x="270" y="14"/>
                  </a:cubicBezTo>
                  <a:cubicBezTo>
                    <a:pt x="270" y="14"/>
                    <a:pt x="270" y="14"/>
                    <a:pt x="270" y="14"/>
                  </a:cubicBezTo>
                  <a:cubicBezTo>
                    <a:pt x="272" y="14"/>
                    <a:pt x="272" y="14"/>
                    <a:pt x="272" y="14"/>
                  </a:cubicBezTo>
                  <a:cubicBezTo>
                    <a:pt x="272" y="14"/>
                    <a:pt x="272" y="14"/>
                    <a:pt x="272" y="14"/>
                  </a:cubicBezTo>
                  <a:cubicBezTo>
                    <a:pt x="272" y="15"/>
                    <a:pt x="273" y="15"/>
                    <a:pt x="273" y="15"/>
                  </a:cubicBezTo>
                  <a:cubicBezTo>
                    <a:pt x="274" y="15"/>
                    <a:pt x="274" y="15"/>
                    <a:pt x="274" y="15"/>
                  </a:cubicBezTo>
                  <a:cubicBezTo>
                    <a:pt x="273" y="15"/>
                    <a:pt x="273" y="15"/>
                    <a:pt x="273" y="15"/>
                  </a:cubicBezTo>
                  <a:cubicBezTo>
                    <a:pt x="273" y="15"/>
                    <a:pt x="273" y="15"/>
                    <a:pt x="273" y="15"/>
                  </a:cubicBezTo>
                  <a:cubicBezTo>
                    <a:pt x="273" y="16"/>
                    <a:pt x="273" y="16"/>
                    <a:pt x="273" y="16"/>
                  </a:cubicBezTo>
                  <a:cubicBezTo>
                    <a:pt x="273" y="15"/>
                    <a:pt x="273" y="15"/>
                    <a:pt x="272" y="15"/>
                  </a:cubicBezTo>
                  <a:cubicBezTo>
                    <a:pt x="271" y="15"/>
                    <a:pt x="271" y="15"/>
                    <a:pt x="270" y="15"/>
                  </a:cubicBezTo>
                  <a:cubicBezTo>
                    <a:pt x="269" y="15"/>
                    <a:pt x="269" y="15"/>
                    <a:pt x="269" y="15"/>
                  </a:cubicBezTo>
                  <a:cubicBezTo>
                    <a:pt x="269" y="15"/>
                    <a:pt x="269" y="15"/>
                    <a:pt x="269" y="15"/>
                  </a:cubicBezTo>
                  <a:cubicBezTo>
                    <a:pt x="269" y="15"/>
                    <a:pt x="269" y="15"/>
                    <a:pt x="269" y="15"/>
                  </a:cubicBezTo>
                  <a:lnTo>
                    <a:pt x="269" y="14"/>
                  </a:lnTo>
                  <a:close/>
                  <a:moveTo>
                    <a:pt x="278" y="27"/>
                  </a:moveTo>
                  <a:cubicBezTo>
                    <a:pt x="278" y="27"/>
                    <a:pt x="277" y="27"/>
                    <a:pt x="276" y="27"/>
                  </a:cubicBezTo>
                  <a:cubicBezTo>
                    <a:pt x="276" y="27"/>
                    <a:pt x="276" y="27"/>
                    <a:pt x="276" y="27"/>
                  </a:cubicBezTo>
                  <a:cubicBezTo>
                    <a:pt x="277" y="27"/>
                    <a:pt x="277" y="27"/>
                    <a:pt x="277" y="27"/>
                  </a:cubicBezTo>
                  <a:cubicBezTo>
                    <a:pt x="277" y="27"/>
                    <a:pt x="278" y="27"/>
                    <a:pt x="278" y="26"/>
                  </a:cubicBezTo>
                  <a:lnTo>
                    <a:pt x="278" y="27"/>
                  </a:lnTo>
                  <a:close/>
                  <a:moveTo>
                    <a:pt x="295" y="24"/>
                  </a:moveTo>
                  <a:cubicBezTo>
                    <a:pt x="295" y="24"/>
                    <a:pt x="295" y="24"/>
                    <a:pt x="291" y="24"/>
                  </a:cubicBezTo>
                  <a:cubicBezTo>
                    <a:pt x="290" y="23"/>
                    <a:pt x="289" y="23"/>
                    <a:pt x="288" y="23"/>
                  </a:cubicBezTo>
                  <a:cubicBezTo>
                    <a:pt x="287" y="22"/>
                    <a:pt x="285" y="22"/>
                    <a:pt x="284" y="22"/>
                  </a:cubicBezTo>
                  <a:cubicBezTo>
                    <a:pt x="283" y="22"/>
                    <a:pt x="282" y="22"/>
                    <a:pt x="281" y="23"/>
                  </a:cubicBezTo>
                  <a:cubicBezTo>
                    <a:pt x="281" y="24"/>
                    <a:pt x="280" y="24"/>
                    <a:pt x="280" y="24"/>
                  </a:cubicBezTo>
                  <a:cubicBezTo>
                    <a:pt x="280" y="25"/>
                    <a:pt x="280" y="25"/>
                    <a:pt x="280" y="25"/>
                  </a:cubicBezTo>
                  <a:cubicBezTo>
                    <a:pt x="278" y="25"/>
                    <a:pt x="278" y="25"/>
                    <a:pt x="278" y="25"/>
                  </a:cubicBezTo>
                  <a:cubicBezTo>
                    <a:pt x="278" y="25"/>
                    <a:pt x="278" y="25"/>
                    <a:pt x="278" y="25"/>
                  </a:cubicBezTo>
                  <a:cubicBezTo>
                    <a:pt x="278" y="25"/>
                    <a:pt x="278" y="25"/>
                    <a:pt x="278" y="25"/>
                  </a:cubicBezTo>
                  <a:cubicBezTo>
                    <a:pt x="277" y="25"/>
                    <a:pt x="277" y="25"/>
                    <a:pt x="277" y="25"/>
                  </a:cubicBezTo>
                  <a:cubicBezTo>
                    <a:pt x="276" y="25"/>
                    <a:pt x="275" y="24"/>
                    <a:pt x="275" y="24"/>
                  </a:cubicBezTo>
                  <a:cubicBezTo>
                    <a:pt x="274" y="24"/>
                    <a:pt x="273" y="24"/>
                    <a:pt x="272" y="23"/>
                  </a:cubicBezTo>
                  <a:cubicBezTo>
                    <a:pt x="271" y="23"/>
                    <a:pt x="271" y="23"/>
                    <a:pt x="271" y="23"/>
                  </a:cubicBezTo>
                  <a:cubicBezTo>
                    <a:pt x="270" y="23"/>
                    <a:pt x="270" y="23"/>
                    <a:pt x="270" y="23"/>
                  </a:cubicBezTo>
                  <a:cubicBezTo>
                    <a:pt x="269" y="22"/>
                    <a:pt x="268" y="21"/>
                    <a:pt x="268" y="21"/>
                  </a:cubicBezTo>
                  <a:cubicBezTo>
                    <a:pt x="267" y="20"/>
                    <a:pt x="266" y="19"/>
                    <a:pt x="265" y="18"/>
                  </a:cubicBezTo>
                  <a:cubicBezTo>
                    <a:pt x="265" y="18"/>
                    <a:pt x="265" y="18"/>
                    <a:pt x="265" y="18"/>
                  </a:cubicBezTo>
                  <a:cubicBezTo>
                    <a:pt x="266" y="18"/>
                    <a:pt x="266" y="18"/>
                    <a:pt x="266" y="18"/>
                  </a:cubicBezTo>
                  <a:cubicBezTo>
                    <a:pt x="265" y="18"/>
                    <a:pt x="265" y="18"/>
                    <a:pt x="265" y="18"/>
                  </a:cubicBezTo>
                  <a:cubicBezTo>
                    <a:pt x="264" y="17"/>
                    <a:pt x="264" y="17"/>
                    <a:pt x="263" y="16"/>
                  </a:cubicBezTo>
                  <a:cubicBezTo>
                    <a:pt x="263" y="16"/>
                    <a:pt x="262" y="15"/>
                    <a:pt x="262" y="15"/>
                  </a:cubicBezTo>
                  <a:cubicBezTo>
                    <a:pt x="262" y="15"/>
                    <a:pt x="262" y="15"/>
                    <a:pt x="262" y="15"/>
                  </a:cubicBezTo>
                  <a:cubicBezTo>
                    <a:pt x="262" y="15"/>
                    <a:pt x="262" y="15"/>
                    <a:pt x="262" y="15"/>
                  </a:cubicBezTo>
                  <a:cubicBezTo>
                    <a:pt x="262" y="15"/>
                    <a:pt x="266" y="15"/>
                    <a:pt x="266" y="16"/>
                  </a:cubicBezTo>
                  <a:cubicBezTo>
                    <a:pt x="266" y="16"/>
                    <a:pt x="266" y="16"/>
                    <a:pt x="266" y="16"/>
                  </a:cubicBezTo>
                  <a:cubicBezTo>
                    <a:pt x="267" y="16"/>
                    <a:pt x="267" y="16"/>
                    <a:pt x="267" y="16"/>
                  </a:cubicBezTo>
                  <a:cubicBezTo>
                    <a:pt x="267" y="16"/>
                    <a:pt x="272" y="18"/>
                    <a:pt x="273" y="18"/>
                  </a:cubicBezTo>
                  <a:cubicBezTo>
                    <a:pt x="274" y="18"/>
                    <a:pt x="274" y="18"/>
                    <a:pt x="274" y="18"/>
                  </a:cubicBezTo>
                  <a:cubicBezTo>
                    <a:pt x="274" y="18"/>
                    <a:pt x="274" y="18"/>
                    <a:pt x="274" y="18"/>
                  </a:cubicBezTo>
                  <a:cubicBezTo>
                    <a:pt x="274" y="18"/>
                    <a:pt x="274" y="18"/>
                    <a:pt x="274" y="18"/>
                  </a:cubicBezTo>
                  <a:cubicBezTo>
                    <a:pt x="274" y="17"/>
                    <a:pt x="274" y="17"/>
                    <a:pt x="274" y="17"/>
                  </a:cubicBezTo>
                  <a:cubicBezTo>
                    <a:pt x="275" y="17"/>
                    <a:pt x="275" y="17"/>
                    <a:pt x="276" y="17"/>
                  </a:cubicBezTo>
                  <a:cubicBezTo>
                    <a:pt x="276" y="17"/>
                    <a:pt x="276" y="17"/>
                    <a:pt x="276" y="17"/>
                  </a:cubicBezTo>
                  <a:cubicBezTo>
                    <a:pt x="276" y="17"/>
                    <a:pt x="276" y="17"/>
                    <a:pt x="276" y="17"/>
                  </a:cubicBezTo>
                  <a:cubicBezTo>
                    <a:pt x="277" y="17"/>
                    <a:pt x="278" y="17"/>
                    <a:pt x="279" y="18"/>
                  </a:cubicBezTo>
                  <a:cubicBezTo>
                    <a:pt x="281" y="18"/>
                    <a:pt x="283" y="19"/>
                    <a:pt x="285" y="19"/>
                  </a:cubicBezTo>
                  <a:cubicBezTo>
                    <a:pt x="291" y="21"/>
                    <a:pt x="295" y="23"/>
                    <a:pt x="295" y="24"/>
                  </a:cubicBezTo>
                  <a:cubicBezTo>
                    <a:pt x="295" y="24"/>
                    <a:pt x="295" y="24"/>
                    <a:pt x="295" y="24"/>
                  </a:cubicBezTo>
                  <a:close/>
                  <a:moveTo>
                    <a:pt x="228" y="30"/>
                  </a:moveTo>
                  <a:cubicBezTo>
                    <a:pt x="227" y="30"/>
                    <a:pt x="227" y="31"/>
                    <a:pt x="227" y="31"/>
                  </a:cubicBezTo>
                  <a:cubicBezTo>
                    <a:pt x="227" y="31"/>
                    <a:pt x="227" y="31"/>
                    <a:pt x="227" y="31"/>
                  </a:cubicBezTo>
                  <a:cubicBezTo>
                    <a:pt x="227" y="32"/>
                    <a:pt x="228" y="32"/>
                    <a:pt x="231" y="34"/>
                  </a:cubicBezTo>
                  <a:cubicBezTo>
                    <a:pt x="231" y="34"/>
                    <a:pt x="231" y="34"/>
                    <a:pt x="230" y="35"/>
                  </a:cubicBezTo>
                  <a:cubicBezTo>
                    <a:pt x="230" y="35"/>
                    <a:pt x="230" y="35"/>
                    <a:pt x="230" y="35"/>
                  </a:cubicBezTo>
                  <a:cubicBezTo>
                    <a:pt x="230" y="35"/>
                    <a:pt x="230" y="35"/>
                    <a:pt x="230" y="35"/>
                  </a:cubicBezTo>
                  <a:cubicBezTo>
                    <a:pt x="231" y="36"/>
                    <a:pt x="232" y="36"/>
                    <a:pt x="232" y="37"/>
                  </a:cubicBezTo>
                  <a:cubicBezTo>
                    <a:pt x="233" y="38"/>
                    <a:pt x="235" y="40"/>
                    <a:pt x="236" y="40"/>
                  </a:cubicBezTo>
                  <a:cubicBezTo>
                    <a:pt x="236" y="40"/>
                    <a:pt x="237" y="40"/>
                    <a:pt x="238" y="40"/>
                  </a:cubicBezTo>
                  <a:cubicBezTo>
                    <a:pt x="238" y="39"/>
                    <a:pt x="238" y="39"/>
                    <a:pt x="238" y="38"/>
                  </a:cubicBezTo>
                  <a:cubicBezTo>
                    <a:pt x="238" y="38"/>
                    <a:pt x="238" y="37"/>
                    <a:pt x="237" y="37"/>
                  </a:cubicBezTo>
                  <a:cubicBezTo>
                    <a:pt x="237" y="36"/>
                    <a:pt x="237" y="36"/>
                    <a:pt x="237" y="36"/>
                  </a:cubicBezTo>
                  <a:cubicBezTo>
                    <a:pt x="235" y="34"/>
                    <a:pt x="234" y="34"/>
                    <a:pt x="232" y="33"/>
                  </a:cubicBezTo>
                  <a:cubicBezTo>
                    <a:pt x="231" y="33"/>
                    <a:pt x="231" y="33"/>
                    <a:pt x="231" y="33"/>
                  </a:cubicBezTo>
                  <a:cubicBezTo>
                    <a:pt x="231" y="32"/>
                    <a:pt x="231" y="31"/>
                    <a:pt x="230" y="30"/>
                  </a:cubicBezTo>
                  <a:cubicBezTo>
                    <a:pt x="229" y="29"/>
                    <a:pt x="228" y="29"/>
                    <a:pt x="228" y="29"/>
                  </a:cubicBezTo>
                  <a:cubicBezTo>
                    <a:pt x="228" y="29"/>
                    <a:pt x="228" y="29"/>
                    <a:pt x="228" y="29"/>
                  </a:cubicBezTo>
                  <a:lnTo>
                    <a:pt x="228" y="30"/>
                  </a:lnTo>
                  <a:close/>
                  <a:moveTo>
                    <a:pt x="278" y="35"/>
                  </a:moveTo>
                  <a:cubicBezTo>
                    <a:pt x="278" y="35"/>
                    <a:pt x="278" y="35"/>
                    <a:pt x="278" y="35"/>
                  </a:cubicBezTo>
                  <a:cubicBezTo>
                    <a:pt x="278" y="35"/>
                    <a:pt x="278" y="35"/>
                    <a:pt x="278" y="35"/>
                  </a:cubicBezTo>
                  <a:cubicBezTo>
                    <a:pt x="279" y="36"/>
                    <a:pt x="280" y="37"/>
                    <a:pt x="281" y="36"/>
                  </a:cubicBezTo>
                  <a:cubicBezTo>
                    <a:pt x="281" y="36"/>
                    <a:pt x="281" y="36"/>
                    <a:pt x="281" y="36"/>
                  </a:cubicBezTo>
                  <a:cubicBezTo>
                    <a:pt x="281" y="36"/>
                    <a:pt x="281" y="36"/>
                    <a:pt x="281" y="36"/>
                  </a:cubicBezTo>
                  <a:cubicBezTo>
                    <a:pt x="281" y="36"/>
                    <a:pt x="281" y="36"/>
                    <a:pt x="281" y="36"/>
                  </a:cubicBezTo>
                  <a:cubicBezTo>
                    <a:pt x="281" y="36"/>
                    <a:pt x="281" y="36"/>
                    <a:pt x="281" y="36"/>
                  </a:cubicBezTo>
                  <a:cubicBezTo>
                    <a:pt x="281" y="36"/>
                    <a:pt x="281" y="36"/>
                    <a:pt x="281" y="36"/>
                  </a:cubicBezTo>
                  <a:cubicBezTo>
                    <a:pt x="282" y="35"/>
                    <a:pt x="282" y="35"/>
                    <a:pt x="282" y="35"/>
                  </a:cubicBezTo>
                  <a:cubicBezTo>
                    <a:pt x="282" y="35"/>
                    <a:pt x="282" y="35"/>
                    <a:pt x="282" y="35"/>
                  </a:cubicBezTo>
                  <a:cubicBezTo>
                    <a:pt x="282" y="35"/>
                    <a:pt x="282" y="35"/>
                    <a:pt x="282" y="35"/>
                  </a:cubicBezTo>
                  <a:cubicBezTo>
                    <a:pt x="281" y="34"/>
                    <a:pt x="280" y="34"/>
                    <a:pt x="279" y="34"/>
                  </a:cubicBezTo>
                  <a:cubicBezTo>
                    <a:pt x="279" y="34"/>
                    <a:pt x="279" y="34"/>
                    <a:pt x="279" y="34"/>
                  </a:cubicBezTo>
                  <a:cubicBezTo>
                    <a:pt x="279" y="34"/>
                    <a:pt x="279" y="34"/>
                    <a:pt x="279" y="34"/>
                  </a:cubicBezTo>
                  <a:cubicBezTo>
                    <a:pt x="279" y="35"/>
                    <a:pt x="279" y="35"/>
                    <a:pt x="279" y="35"/>
                  </a:cubicBezTo>
                  <a:cubicBezTo>
                    <a:pt x="279" y="35"/>
                    <a:pt x="279" y="35"/>
                    <a:pt x="279" y="35"/>
                  </a:cubicBezTo>
                  <a:cubicBezTo>
                    <a:pt x="279" y="35"/>
                    <a:pt x="279" y="35"/>
                    <a:pt x="279" y="35"/>
                  </a:cubicBezTo>
                  <a:lnTo>
                    <a:pt x="278" y="35"/>
                  </a:lnTo>
                  <a:close/>
                </a:path>
              </a:pathLst>
            </a:custGeom>
            <a:solidFill>
              <a:srgbClr val="0070C0"/>
            </a:soli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ysClr val="windowText" lastClr="000000"/>
                </a:solidFill>
                <a:effectLst/>
                <a:uLnTx/>
                <a:uFillTx/>
              </a:endParaRPr>
            </a:p>
          </p:txBody>
        </p:sp>
        <p:sp>
          <p:nvSpPr>
            <p:cNvPr id="244" name="文本框 1"/>
            <p:cNvSpPr txBox="1">
              <a:spLocks noChangeArrowheads="1"/>
            </p:cNvSpPr>
            <p:nvPr/>
          </p:nvSpPr>
          <p:spPr bwMode="auto">
            <a:xfrm>
              <a:off x="1026281" y="1586565"/>
              <a:ext cx="375961" cy="35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100" b="0" i="0" u="none" strike="noStrike" kern="0" cap="none" spc="0" normalizeH="0" baseline="0" noProof="0" dirty="0" smtClean="0">
                  <a:ln>
                    <a:noFill/>
                  </a:ln>
                  <a:solidFill>
                    <a:sysClr val="window" lastClr="FFFFFF"/>
                  </a:solidFill>
                  <a:effectLst/>
                  <a:uLnTx/>
                  <a:uFillTx/>
                  <a:latin typeface="Calibri" panose="020F0502020204030204" pitchFamily="34" charset="0"/>
                  <a:ea typeface="微软雅黑" panose="020B0503020204020204" pitchFamily="34" charset="-122"/>
                </a:rPr>
                <a:t>01</a:t>
              </a:r>
              <a:endParaRPr kumimoji="0" lang="zh-CN" altLang="en-US" sz="2100" b="0" i="0" u="none" strike="noStrike" kern="0" cap="none" spc="0" normalizeH="0" baseline="0" noProof="0" dirty="0" smtClean="0">
                <a:ln>
                  <a:noFill/>
                </a:ln>
                <a:solidFill>
                  <a:sysClr val="window" lastClr="FFFFFF"/>
                </a:solidFill>
                <a:effectLst/>
                <a:uLnTx/>
                <a:uFillTx/>
                <a:latin typeface="Calibri" panose="020F0502020204030204" pitchFamily="34" charset="0"/>
                <a:ea typeface="微软雅黑" panose="020B0503020204020204" pitchFamily="34" charset="-122"/>
              </a:endParaRPr>
            </a:p>
          </p:txBody>
        </p:sp>
        <p:sp>
          <p:nvSpPr>
            <p:cNvPr id="52" name="TextBox 51"/>
            <p:cNvSpPr txBox="1"/>
            <p:nvPr/>
          </p:nvSpPr>
          <p:spPr>
            <a:xfrm>
              <a:off x="3229816" y="1777906"/>
              <a:ext cx="1775026" cy="389356"/>
            </a:xfrm>
            <a:prstGeom prst="rect">
              <a:avLst/>
            </a:prstGeom>
            <a:noFill/>
          </p:spPr>
          <p:txBody>
            <a:bodyPr wrap="square" lIns="68598" tIns="34299" rIns="68598" bIns="34299" rtlCol="0">
              <a:spAutoFit/>
            </a:bodyPr>
            <a:lstStyle/>
            <a:p>
              <a:pPr defTabSz="914400">
                <a:lnSpc>
                  <a:spcPct val="130000"/>
                </a:lnSpc>
                <a:defRPr/>
              </a:pPr>
              <a:r>
                <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lang="zh-CN" altLang="en-US" sz="800" kern="0" dirty="0">
                  <a:solidFill>
                    <a:schemeClr val="bg1"/>
                  </a:solidFill>
                  <a:latin typeface="微软雅黑" panose="020B0503020204020204" pitchFamily="34" charset="-122"/>
                  <a:ea typeface="微软雅黑" panose="020B0503020204020204" pitchFamily="34" charset="-122"/>
                </a:rPr>
                <a:t>后您的内容打在这里，或者</a:t>
              </a:r>
              <a:r>
                <a:rPr lang="zh-CN" altLang="en-US" sz="800" kern="0" dirty="0" smtClean="0">
                  <a:solidFill>
                    <a:schemeClr val="bg1"/>
                  </a:solidFill>
                  <a:latin typeface="微软雅黑" panose="020B0503020204020204" pitchFamily="34" charset="-122"/>
                  <a:ea typeface="微软雅黑" panose="020B0503020204020204" pitchFamily="34" charset="-122"/>
                </a:rPr>
                <a:t>通</a:t>
              </a:r>
              <a:endPar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794420" y="2451283"/>
            <a:ext cx="4563539" cy="917815"/>
            <a:chOff x="794420" y="2451283"/>
            <a:chExt cx="4563539" cy="917815"/>
          </a:xfrm>
        </p:grpSpPr>
        <p:grpSp>
          <p:nvGrpSpPr>
            <p:cNvPr id="225" name="组合 53"/>
            <p:cNvGrpSpPr/>
            <p:nvPr/>
          </p:nvGrpSpPr>
          <p:grpSpPr bwMode="auto">
            <a:xfrm>
              <a:off x="794420" y="2451283"/>
              <a:ext cx="4563539" cy="917815"/>
              <a:chOff x="2678521" y="2847139"/>
              <a:chExt cx="12011025" cy="2417231"/>
            </a:xfrm>
          </p:grpSpPr>
          <p:sp>
            <p:nvSpPr>
              <p:cNvPr id="226" name="Freeform 19"/>
              <p:cNvSpPr/>
              <p:nvPr/>
            </p:nvSpPr>
            <p:spPr bwMode="auto">
              <a:xfrm>
                <a:off x="2678521" y="2856133"/>
                <a:ext cx="12011025" cy="2408237"/>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solidFill>
                <a:srgbClr val="0070C0"/>
              </a:soli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27" name="Freeform 20"/>
              <p:cNvSpPr>
                <a:spLocks noEditPoints="1"/>
              </p:cNvSpPr>
              <p:nvPr/>
            </p:nvSpPr>
            <p:spPr bwMode="auto">
              <a:xfrm>
                <a:off x="2678521" y="2847139"/>
                <a:ext cx="6005513" cy="2408237"/>
              </a:xfrm>
              <a:custGeom>
                <a:avLst/>
                <a:gdLst>
                  <a:gd name="T0" fmla="*/ 1280 w 1600"/>
                  <a:gd name="T1" fmla="*/ 0 h 640"/>
                  <a:gd name="T2" fmla="*/ 320 w 1600"/>
                  <a:gd name="T3" fmla="*/ 0 h 640"/>
                  <a:gd name="T4" fmla="*/ 0 w 1600"/>
                  <a:gd name="T5" fmla="*/ 320 h 640"/>
                  <a:gd name="T6" fmla="*/ 320 w 1600"/>
                  <a:gd name="T7" fmla="*/ 640 h 640"/>
                  <a:gd name="T8" fmla="*/ 1280 w 1600"/>
                  <a:gd name="T9" fmla="*/ 640 h 640"/>
                  <a:gd name="T10" fmla="*/ 1600 w 1600"/>
                  <a:gd name="T11" fmla="*/ 320 h 640"/>
                  <a:gd name="T12" fmla="*/ 1280 w 1600"/>
                  <a:gd name="T13" fmla="*/ 0 h 640"/>
                  <a:gd name="T14" fmla="*/ 1493 w 1600"/>
                  <a:gd name="T15" fmla="*/ 365 h 640"/>
                  <a:gd name="T16" fmla="*/ 1435 w 1600"/>
                  <a:gd name="T17" fmla="*/ 385 h 640"/>
                  <a:gd name="T18" fmla="*/ 1427 w 1600"/>
                  <a:gd name="T19" fmla="*/ 381 h 640"/>
                  <a:gd name="T20" fmla="*/ 1416 w 1600"/>
                  <a:gd name="T21" fmla="*/ 320 h 640"/>
                  <a:gd name="T22" fmla="*/ 1427 w 1600"/>
                  <a:gd name="T23" fmla="*/ 259 h 640"/>
                  <a:gd name="T24" fmla="*/ 1435 w 1600"/>
                  <a:gd name="T25" fmla="*/ 255 h 640"/>
                  <a:gd name="T26" fmla="*/ 1493 w 1600"/>
                  <a:gd name="T27" fmla="*/ 275 h 640"/>
                  <a:gd name="T28" fmla="*/ 1541 w 1600"/>
                  <a:gd name="T29" fmla="*/ 316 h 640"/>
                  <a:gd name="T30" fmla="*/ 1541 w 1600"/>
                  <a:gd name="T31" fmla="*/ 324 h 640"/>
                  <a:gd name="T32" fmla="*/ 1493 w 1600"/>
                  <a:gd name="T33" fmla="*/ 36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0" h="640">
                    <a:moveTo>
                      <a:pt x="1280" y="0"/>
                    </a:moveTo>
                    <a:cubicBezTo>
                      <a:pt x="320" y="0"/>
                      <a:pt x="320" y="0"/>
                      <a:pt x="320" y="0"/>
                    </a:cubicBezTo>
                    <a:cubicBezTo>
                      <a:pt x="144" y="0"/>
                      <a:pt x="0" y="144"/>
                      <a:pt x="0" y="320"/>
                    </a:cubicBezTo>
                    <a:cubicBezTo>
                      <a:pt x="0" y="496"/>
                      <a:pt x="144" y="640"/>
                      <a:pt x="320" y="640"/>
                    </a:cubicBezTo>
                    <a:cubicBezTo>
                      <a:pt x="1280" y="640"/>
                      <a:pt x="1280" y="640"/>
                      <a:pt x="1280" y="640"/>
                    </a:cubicBezTo>
                    <a:cubicBezTo>
                      <a:pt x="1456" y="640"/>
                      <a:pt x="1600" y="496"/>
                      <a:pt x="1600" y="320"/>
                    </a:cubicBezTo>
                    <a:cubicBezTo>
                      <a:pt x="1600" y="144"/>
                      <a:pt x="1456" y="0"/>
                      <a:pt x="1280" y="0"/>
                    </a:cubicBezTo>
                    <a:close/>
                    <a:moveTo>
                      <a:pt x="1493" y="365"/>
                    </a:moveTo>
                    <a:cubicBezTo>
                      <a:pt x="1455" y="387"/>
                      <a:pt x="1435" y="385"/>
                      <a:pt x="1435" y="385"/>
                    </a:cubicBezTo>
                    <a:cubicBezTo>
                      <a:pt x="1432" y="385"/>
                      <a:pt x="1429" y="383"/>
                      <a:pt x="1427" y="381"/>
                    </a:cubicBezTo>
                    <a:cubicBezTo>
                      <a:pt x="1427" y="381"/>
                      <a:pt x="1416" y="364"/>
                      <a:pt x="1416" y="320"/>
                    </a:cubicBezTo>
                    <a:cubicBezTo>
                      <a:pt x="1416" y="276"/>
                      <a:pt x="1427" y="259"/>
                      <a:pt x="1427" y="259"/>
                    </a:cubicBezTo>
                    <a:cubicBezTo>
                      <a:pt x="1429" y="257"/>
                      <a:pt x="1432" y="255"/>
                      <a:pt x="1435" y="255"/>
                    </a:cubicBezTo>
                    <a:cubicBezTo>
                      <a:pt x="1435" y="255"/>
                      <a:pt x="1455" y="253"/>
                      <a:pt x="1493" y="275"/>
                    </a:cubicBezTo>
                    <a:cubicBezTo>
                      <a:pt x="1532" y="297"/>
                      <a:pt x="1541" y="316"/>
                      <a:pt x="1541" y="316"/>
                    </a:cubicBezTo>
                    <a:cubicBezTo>
                      <a:pt x="1542" y="318"/>
                      <a:pt x="1542" y="322"/>
                      <a:pt x="1541" y="324"/>
                    </a:cubicBezTo>
                    <a:cubicBezTo>
                      <a:pt x="1541" y="324"/>
                      <a:pt x="1532" y="343"/>
                      <a:pt x="1493" y="365"/>
                    </a:cubicBezTo>
                    <a:close/>
                  </a:path>
                </a:pathLst>
              </a:cu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ln>
              <a:effectLst>
                <a:outerShdw blurRad="228600" dist="101600" dir="5400000" algn="t" rotWithShape="0">
                  <a:sysClr val="windowText" lastClr="000000">
                    <a:lumMod val="85000"/>
                    <a:lumOff val="15000"/>
                    <a:alpha val="33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28" name="椭圆 227"/>
              <p:cNvSpPr/>
              <p:nvPr/>
            </p:nvSpPr>
            <p:spPr>
              <a:xfrm>
                <a:off x="2834834" y="3000057"/>
                <a:ext cx="2102400" cy="2102400"/>
              </a:xfrm>
              <a:prstGeom prst="ellipse">
                <a:avLst/>
              </a:prstGeom>
              <a:gradFill>
                <a:gsLst>
                  <a:gs pos="0">
                    <a:srgbClr val="DDDDDD"/>
                  </a:gs>
                  <a:gs pos="100000">
                    <a:srgbClr val="FBFBFB"/>
                  </a:gs>
                </a:gsLst>
                <a:lin ang="5400000" scaled="1"/>
              </a:gradFill>
              <a:ln w="101600" cap="flat">
                <a:gradFill>
                  <a:gsLst>
                    <a:gs pos="0">
                      <a:srgbClr val="FDFDFD"/>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29" name="Freeform 23"/>
              <p:cNvSpPr/>
              <p:nvPr/>
            </p:nvSpPr>
            <p:spPr bwMode="auto">
              <a:xfrm>
                <a:off x="3298659" y="3423401"/>
                <a:ext cx="1174750" cy="1255712"/>
              </a:xfrm>
              <a:custGeom>
                <a:avLst/>
                <a:gdLst>
                  <a:gd name="T0" fmla="*/ 193 w 313"/>
                  <a:gd name="T1" fmla="*/ 279 h 334"/>
                  <a:gd name="T2" fmla="*/ 47 w 313"/>
                  <a:gd name="T3" fmla="*/ 330 h 334"/>
                  <a:gd name="T4" fmla="*/ 28 w 313"/>
                  <a:gd name="T5" fmla="*/ 319 h 334"/>
                  <a:gd name="T6" fmla="*/ 0 w 313"/>
                  <a:gd name="T7" fmla="*/ 167 h 334"/>
                  <a:gd name="T8" fmla="*/ 28 w 313"/>
                  <a:gd name="T9" fmla="*/ 15 h 334"/>
                  <a:gd name="T10" fmla="*/ 47 w 313"/>
                  <a:gd name="T11" fmla="*/ 4 h 334"/>
                  <a:gd name="T12" fmla="*/ 193 w 313"/>
                  <a:gd name="T13" fmla="*/ 55 h 334"/>
                  <a:gd name="T14" fmla="*/ 311 w 313"/>
                  <a:gd name="T15" fmla="*/ 156 h 334"/>
                  <a:gd name="T16" fmla="*/ 311 w 313"/>
                  <a:gd name="T17" fmla="*/ 178 h 334"/>
                  <a:gd name="T18" fmla="*/ 193 w 313"/>
                  <a:gd name="T19"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34">
                    <a:moveTo>
                      <a:pt x="193" y="279"/>
                    </a:moveTo>
                    <a:cubicBezTo>
                      <a:pt x="98" y="334"/>
                      <a:pt x="47" y="330"/>
                      <a:pt x="47" y="330"/>
                    </a:cubicBezTo>
                    <a:cubicBezTo>
                      <a:pt x="40" y="329"/>
                      <a:pt x="32" y="325"/>
                      <a:pt x="28" y="319"/>
                    </a:cubicBezTo>
                    <a:cubicBezTo>
                      <a:pt x="28" y="319"/>
                      <a:pt x="0" y="277"/>
                      <a:pt x="0" y="167"/>
                    </a:cubicBezTo>
                    <a:cubicBezTo>
                      <a:pt x="0" y="57"/>
                      <a:pt x="28" y="15"/>
                      <a:pt x="28" y="15"/>
                    </a:cubicBezTo>
                    <a:cubicBezTo>
                      <a:pt x="32" y="9"/>
                      <a:pt x="40" y="5"/>
                      <a:pt x="47" y="4"/>
                    </a:cubicBezTo>
                    <a:cubicBezTo>
                      <a:pt x="47" y="4"/>
                      <a:pt x="98" y="0"/>
                      <a:pt x="193" y="55"/>
                    </a:cubicBezTo>
                    <a:cubicBezTo>
                      <a:pt x="289" y="110"/>
                      <a:pt x="311" y="156"/>
                      <a:pt x="311" y="156"/>
                    </a:cubicBezTo>
                    <a:cubicBezTo>
                      <a:pt x="313" y="162"/>
                      <a:pt x="313" y="172"/>
                      <a:pt x="311" y="178"/>
                    </a:cubicBezTo>
                    <a:cubicBezTo>
                      <a:pt x="311" y="178"/>
                      <a:pt x="289" y="224"/>
                      <a:pt x="193" y="279"/>
                    </a:cubicBezTo>
                    <a:close/>
                  </a:path>
                </a:pathLst>
              </a:custGeom>
              <a:solidFill>
                <a:srgbClr val="00B0F0"/>
              </a:solidFill>
              <a:ln w="12700" cap="flat" cmpd="sng" algn="ctr">
                <a:noFill/>
                <a:prstDash val="solid"/>
                <a:miter lim="800000"/>
              </a:ln>
              <a:effectLst>
                <a:innerShdw blurRad="215900" dist="508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237" name="文本框 97"/>
            <p:cNvSpPr txBox="1">
              <a:spLocks noChangeArrowheads="1"/>
            </p:cNvSpPr>
            <p:nvPr/>
          </p:nvSpPr>
          <p:spPr bwMode="auto">
            <a:xfrm>
              <a:off x="3249459" y="2572544"/>
              <a:ext cx="1523512" cy="34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ysClr val="window" lastClr="FFFFFF"/>
                  </a:solidFill>
                  <a:effectLst/>
                  <a:uLnTx/>
                  <a:uFillTx/>
                  <a:latin typeface="Impact" panose="020B0806030902050204" pitchFamily="34" charset="0"/>
                  <a:ea typeface="微软雅黑" panose="020B0503020204020204" pitchFamily="34" charset="-122"/>
                </a:rPr>
                <a:t>文字标题内容</a:t>
              </a:r>
              <a:endParaRPr kumimoji="0" lang="zh-CN" altLang="en-US" sz="1800" b="0" i="0" u="none" strike="noStrike" kern="0" cap="none" spc="0" normalizeH="0" baseline="0" noProof="0" dirty="0" smtClean="0">
                <a:ln>
                  <a:noFill/>
                </a:ln>
                <a:solidFill>
                  <a:sysClr val="window" lastClr="FFFFFF"/>
                </a:solidFill>
                <a:effectLst/>
                <a:uLnTx/>
                <a:uFillTx/>
                <a:latin typeface="Impact" panose="020B0806030902050204" pitchFamily="34" charset="0"/>
                <a:ea typeface="微软雅黑" panose="020B0503020204020204" pitchFamily="34" charset="-122"/>
              </a:endParaRPr>
            </a:p>
          </p:txBody>
        </p:sp>
        <p:sp>
          <p:nvSpPr>
            <p:cNvPr id="243" name="Freeform 12"/>
            <p:cNvSpPr>
              <a:spLocks noEditPoints="1"/>
            </p:cNvSpPr>
            <p:nvPr/>
          </p:nvSpPr>
          <p:spPr bwMode="auto">
            <a:xfrm>
              <a:off x="1887632" y="2764446"/>
              <a:ext cx="526562" cy="380346"/>
            </a:xfrm>
            <a:custGeom>
              <a:avLst/>
              <a:gdLst>
                <a:gd name="T0" fmla="*/ 57823 w 467"/>
                <a:gd name="T1" fmla="*/ 248018 h 337"/>
                <a:gd name="T2" fmla="*/ 77648 w 467"/>
                <a:gd name="T3" fmla="*/ 315809 h 337"/>
                <a:gd name="T4" fmla="*/ 120602 w 467"/>
                <a:gd name="T5" fmla="*/ 307542 h 337"/>
                <a:gd name="T6" fmla="*/ 185034 w 467"/>
                <a:gd name="T7" fmla="*/ 314156 h 337"/>
                <a:gd name="T8" fmla="*/ 247813 w 467"/>
                <a:gd name="T9" fmla="*/ 314156 h 337"/>
                <a:gd name="T10" fmla="*/ 272594 w 467"/>
                <a:gd name="T11" fmla="*/ 248018 h 337"/>
                <a:gd name="T12" fmla="*/ 330418 w 467"/>
                <a:gd name="T13" fmla="*/ 208335 h 337"/>
                <a:gd name="T14" fmla="*/ 297376 w 467"/>
                <a:gd name="T15" fmla="*/ 170305 h 337"/>
                <a:gd name="T16" fmla="*/ 315549 w 467"/>
                <a:gd name="T17" fmla="*/ 102514 h 337"/>
                <a:gd name="T18" fmla="*/ 264334 w 467"/>
                <a:gd name="T19" fmla="*/ 66138 h 337"/>
                <a:gd name="T20" fmla="*/ 209815 w 467"/>
                <a:gd name="T21" fmla="*/ 33069 h 337"/>
                <a:gd name="T22" fmla="*/ 180078 w 467"/>
                <a:gd name="T23" fmla="*/ 1653 h 337"/>
                <a:gd name="T24" fmla="*/ 123907 w 467"/>
                <a:gd name="T25" fmla="*/ 44643 h 337"/>
                <a:gd name="T26" fmla="*/ 52867 w 467"/>
                <a:gd name="T27" fmla="*/ 47950 h 337"/>
                <a:gd name="T28" fmla="*/ 34694 w 467"/>
                <a:gd name="T29" fmla="*/ 107474 h 337"/>
                <a:gd name="T30" fmla="*/ 21477 w 467"/>
                <a:gd name="T31" fmla="*/ 170305 h 337"/>
                <a:gd name="T32" fmla="*/ 3304 w 467"/>
                <a:gd name="T33" fmla="*/ 203374 h 337"/>
                <a:gd name="T34" fmla="*/ 69388 w 467"/>
                <a:gd name="T35" fmla="*/ 170305 h 337"/>
                <a:gd name="T36" fmla="*/ 297376 w 467"/>
                <a:gd name="T37" fmla="*/ 286047 h 337"/>
                <a:gd name="T38" fmla="*/ 328765 w 467"/>
                <a:gd name="T39" fmla="*/ 317463 h 337"/>
                <a:gd name="T40" fmla="*/ 297376 w 467"/>
                <a:gd name="T41" fmla="*/ 348878 h 337"/>
                <a:gd name="T42" fmla="*/ 327113 w 467"/>
                <a:gd name="T43" fmla="*/ 380294 h 337"/>
                <a:gd name="T44" fmla="*/ 335374 w 467"/>
                <a:gd name="T45" fmla="*/ 405096 h 337"/>
                <a:gd name="T46" fmla="*/ 328765 w 467"/>
                <a:gd name="T47" fmla="*/ 444778 h 337"/>
                <a:gd name="T48" fmla="*/ 388241 w 467"/>
                <a:gd name="T49" fmla="*/ 476194 h 337"/>
                <a:gd name="T50" fmla="*/ 388241 w 467"/>
                <a:gd name="T51" fmla="*/ 476194 h 337"/>
                <a:gd name="T52" fmla="*/ 399805 w 467"/>
                <a:gd name="T53" fmla="*/ 517530 h 337"/>
                <a:gd name="T54" fmla="*/ 464237 w 467"/>
                <a:gd name="T55" fmla="*/ 520837 h 337"/>
                <a:gd name="T56" fmla="*/ 465889 w 467"/>
                <a:gd name="T57" fmla="*/ 520837 h 337"/>
                <a:gd name="T58" fmla="*/ 520408 w 467"/>
                <a:gd name="T59" fmla="*/ 557213 h 337"/>
                <a:gd name="T60" fmla="*/ 553449 w 467"/>
                <a:gd name="T61" fmla="*/ 530758 h 337"/>
                <a:gd name="T62" fmla="*/ 553449 w 467"/>
                <a:gd name="T63" fmla="*/ 530758 h 337"/>
                <a:gd name="T64" fmla="*/ 621185 w 467"/>
                <a:gd name="T65" fmla="*/ 539025 h 337"/>
                <a:gd name="T66" fmla="*/ 637706 w 467"/>
                <a:gd name="T67" fmla="*/ 502649 h 337"/>
                <a:gd name="T68" fmla="*/ 660835 w 467"/>
                <a:gd name="T69" fmla="*/ 489422 h 337"/>
                <a:gd name="T70" fmla="*/ 703789 w 467"/>
                <a:gd name="T71" fmla="*/ 482808 h 337"/>
                <a:gd name="T72" fmla="*/ 705441 w 467"/>
                <a:gd name="T73" fmla="*/ 443125 h 337"/>
                <a:gd name="T74" fmla="*/ 718658 w 467"/>
                <a:gd name="T75" fmla="*/ 421630 h 337"/>
                <a:gd name="T76" fmla="*/ 756656 w 467"/>
                <a:gd name="T77" fmla="*/ 398482 h 337"/>
                <a:gd name="T78" fmla="*/ 730223 w 467"/>
                <a:gd name="T79" fmla="*/ 358799 h 337"/>
                <a:gd name="T80" fmla="*/ 766569 w 467"/>
                <a:gd name="T81" fmla="*/ 335651 h 337"/>
                <a:gd name="T82" fmla="*/ 766569 w 467"/>
                <a:gd name="T83" fmla="*/ 299275 h 337"/>
                <a:gd name="T84" fmla="*/ 730223 w 467"/>
                <a:gd name="T85" fmla="*/ 274473 h 337"/>
                <a:gd name="T86" fmla="*/ 753352 w 467"/>
                <a:gd name="T87" fmla="*/ 238097 h 337"/>
                <a:gd name="T88" fmla="*/ 738483 w 467"/>
                <a:gd name="T89" fmla="*/ 205028 h 337"/>
                <a:gd name="T90" fmla="*/ 695529 w 467"/>
                <a:gd name="T91" fmla="*/ 198414 h 337"/>
                <a:gd name="T92" fmla="*/ 702137 w 467"/>
                <a:gd name="T93" fmla="*/ 153771 h 337"/>
                <a:gd name="T94" fmla="*/ 675704 w 467"/>
                <a:gd name="T95" fmla="*/ 130623 h 337"/>
                <a:gd name="T96" fmla="*/ 637706 w 467"/>
                <a:gd name="T97" fmla="*/ 132276 h 337"/>
                <a:gd name="T98" fmla="*/ 621185 w 467"/>
                <a:gd name="T99" fmla="*/ 95900 h 337"/>
                <a:gd name="T100" fmla="*/ 579883 w 467"/>
                <a:gd name="T101" fmla="*/ 107474 h 337"/>
                <a:gd name="T102" fmla="*/ 553449 w 467"/>
                <a:gd name="T103" fmla="*/ 104167 h 337"/>
                <a:gd name="T104" fmla="*/ 523712 w 467"/>
                <a:gd name="T105" fmla="*/ 79366 h 337"/>
                <a:gd name="T106" fmla="*/ 490670 w 467"/>
                <a:gd name="T107" fmla="*/ 107474 h 337"/>
                <a:gd name="T108" fmla="*/ 465889 w 467"/>
                <a:gd name="T109" fmla="*/ 114088 h 337"/>
                <a:gd name="T110" fmla="*/ 424587 w 467"/>
                <a:gd name="T111" fmla="*/ 102514 h 337"/>
                <a:gd name="T112" fmla="*/ 388241 w 467"/>
                <a:gd name="T113" fmla="*/ 158731 h 337"/>
                <a:gd name="T114" fmla="*/ 388241 w 467"/>
                <a:gd name="T115" fmla="*/ 158731 h 337"/>
                <a:gd name="T116" fmla="*/ 328765 w 467"/>
                <a:gd name="T117" fmla="*/ 190147 h 337"/>
                <a:gd name="T118" fmla="*/ 335374 w 467"/>
                <a:gd name="T119" fmla="*/ 229830 h 337"/>
                <a:gd name="T120" fmla="*/ 303984 w 467"/>
                <a:gd name="T121" fmla="*/ 251325 h 337"/>
                <a:gd name="T122" fmla="*/ 531972 w 467"/>
                <a:gd name="T123" fmla="*/ 162038 h 3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7" h="337">
                  <a:moveTo>
                    <a:pt x="0" y="126"/>
                  </a:moveTo>
                  <a:cubicBezTo>
                    <a:pt x="1" y="132"/>
                    <a:pt x="3" y="138"/>
                    <a:pt x="6" y="143"/>
                  </a:cubicBezTo>
                  <a:cubicBezTo>
                    <a:pt x="6" y="145"/>
                    <a:pt x="8" y="145"/>
                    <a:pt x="9" y="145"/>
                  </a:cubicBezTo>
                  <a:cubicBezTo>
                    <a:pt x="13" y="143"/>
                    <a:pt x="17" y="142"/>
                    <a:pt x="21" y="141"/>
                  </a:cubicBezTo>
                  <a:cubicBezTo>
                    <a:pt x="24" y="146"/>
                    <a:pt x="26" y="150"/>
                    <a:pt x="30" y="154"/>
                  </a:cubicBezTo>
                  <a:cubicBezTo>
                    <a:pt x="35" y="150"/>
                    <a:pt x="35" y="150"/>
                    <a:pt x="35" y="150"/>
                  </a:cubicBezTo>
                  <a:cubicBezTo>
                    <a:pt x="35" y="150"/>
                    <a:pt x="35" y="150"/>
                    <a:pt x="35" y="150"/>
                  </a:cubicBezTo>
                  <a:cubicBezTo>
                    <a:pt x="30" y="154"/>
                    <a:pt x="30" y="154"/>
                    <a:pt x="30" y="154"/>
                  </a:cubicBezTo>
                  <a:cubicBezTo>
                    <a:pt x="33" y="159"/>
                    <a:pt x="36" y="163"/>
                    <a:pt x="40" y="166"/>
                  </a:cubicBezTo>
                  <a:cubicBezTo>
                    <a:pt x="37" y="170"/>
                    <a:pt x="35" y="173"/>
                    <a:pt x="32" y="177"/>
                  </a:cubicBezTo>
                  <a:cubicBezTo>
                    <a:pt x="32" y="178"/>
                    <a:pt x="32" y="180"/>
                    <a:pt x="33" y="180"/>
                  </a:cubicBezTo>
                  <a:cubicBezTo>
                    <a:pt x="37" y="184"/>
                    <a:pt x="42" y="188"/>
                    <a:pt x="47" y="191"/>
                  </a:cubicBezTo>
                  <a:cubicBezTo>
                    <a:pt x="49" y="192"/>
                    <a:pt x="50" y="191"/>
                    <a:pt x="51" y="190"/>
                  </a:cubicBezTo>
                  <a:cubicBezTo>
                    <a:pt x="53" y="187"/>
                    <a:pt x="56" y="183"/>
                    <a:pt x="59" y="180"/>
                  </a:cubicBezTo>
                  <a:cubicBezTo>
                    <a:pt x="63" y="182"/>
                    <a:pt x="68" y="184"/>
                    <a:pt x="73" y="186"/>
                  </a:cubicBezTo>
                  <a:cubicBezTo>
                    <a:pt x="75" y="179"/>
                    <a:pt x="75" y="179"/>
                    <a:pt x="75" y="179"/>
                  </a:cubicBezTo>
                  <a:cubicBezTo>
                    <a:pt x="75" y="179"/>
                    <a:pt x="75" y="179"/>
                    <a:pt x="75" y="179"/>
                  </a:cubicBezTo>
                  <a:cubicBezTo>
                    <a:pt x="73" y="186"/>
                    <a:pt x="73" y="186"/>
                    <a:pt x="73" y="186"/>
                  </a:cubicBezTo>
                  <a:cubicBezTo>
                    <a:pt x="78" y="188"/>
                    <a:pt x="83" y="189"/>
                    <a:pt x="89" y="190"/>
                  </a:cubicBezTo>
                  <a:cubicBezTo>
                    <a:pt x="89" y="194"/>
                    <a:pt x="89" y="198"/>
                    <a:pt x="89" y="203"/>
                  </a:cubicBezTo>
                  <a:cubicBezTo>
                    <a:pt x="89" y="204"/>
                    <a:pt x="90" y="205"/>
                    <a:pt x="91" y="205"/>
                  </a:cubicBezTo>
                  <a:cubicBezTo>
                    <a:pt x="97" y="206"/>
                    <a:pt x="103" y="206"/>
                    <a:pt x="109" y="205"/>
                  </a:cubicBezTo>
                  <a:cubicBezTo>
                    <a:pt x="110" y="205"/>
                    <a:pt x="111" y="204"/>
                    <a:pt x="111" y="203"/>
                  </a:cubicBezTo>
                  <a:cubicBezTo>
                    <a:pt x="111" y="198"/>
                    <a:pt x="112" y="194"/>
                    <a:pt x="112" y="190"/>
                  </a:cubicBezTo>
                  <a:cubicBezTo>
                    <a:pt x="117" y="189"/>
                    <a:pt x="122" y="188"/>
                    <a:pt x="127" y="186"/>
                  </a:cubicBezTo>
                  <a:cubicBezTo>
                    <a:pt x="125" y="179"/>
                    <a:pt x="125" y="179"/>
                    <a:pt x="125" y="179"/>
                  </a:cubicBezTo>
                  <a:cubicBezTo>
                    <a:pt x="125" y="179"/>
                    <a:pt x="125" y="179"/>
                    <a:pt x="125" y="179"/>
                  </a:cubicBezTo>
                  <a:cubicBezTo>
                    <a:pt x="127" y="186"/>
                    <a:pt x="127" y="186"/>
                    <a:pt x="127" y="186"/>
                  </a:cubicBezTo>
                  <a:cubicBezTo>
                    <a:pt x="132" y="184"/>
                    <a:pt x="137" y="182"/>
                    <a:pt x="142" y="180"/>
                  </a:cubicBezTo>
                  <a:cubicBezTo>
                    <a:pt x="144" y="183"/>
                    <a:pt x="147" y="187"/>
                    <a:pt x="150" y="190"/>
                  </a:cubicBezTo>
                  <a:cubicBezTo>
                    <a:pt x="150" y="191"/>
                    <a:pt x="152" y="192"/>
                    <a:pt x="153" y="191"/>
                  </a:cubicBezTo>
                  <a:cubicBezTo>
                    <a:pt x="158" y="188"/>
                    <a:pt x="163" y="184"/>
                    <a:pt x="168" y="180"/>
                  </a:cubicBezTo>
                  <a:cubicBezTo>
                    <a:pt x="168" y="180"/>
                    <a:pt x="169" y="178"/>
                    <a:pt x="168" y="177"/>
                  </a:cubicBezTo>
                  <a:cubicBezTo>
                    <a:pt x="165" y="173"/>
                    <a:pt x="163" y="170"/>
                    <a:pt x="160" y="166"/>
                  </a:cubicBezTo>
                  <a:cubicBezTo>
                    <a:pt x="164" y="163"/>
                    <a:pt x="167" y="159"/>
                    <a:pt x="171" y="154"/>
                  </a:cubicBezTo>
                  <a:cubicBezTo>
                    <a:pt x="165" y="150"/>
                    <a:pt x="165" y="150"/>
                    <a:pt x="165" y="150"/>
                  </a:cubicBezTo>
                  <a:cubicBezTo>
                    <a:pt x="165" y="150"/>
                    <a:pt x="165" y="150"/>
                    <a:pt x="165" y="150"/>
                  </a:cubicBezTo>
                  <a:cubicBezTo>
                    <a:pt x="171" y="154"/>
                    <a:pt x="171" y="154"/>
                    <a:pt x="171" y="154"/>
                  </a:cubicBezTo>
                  <a:cubicBezTo>
                    <a:pt x="174" y="150"/>
                    <a:pt x="176" y="146"/>
                    <a:pt x="179" y="141"/>
                  </a:cubicBezTo>
                  <a:cubicBezTo>
                    <a:pt x="183" y="142"/>
                    <a:pt x="187" y="143"/>
                    <a:pt x="191" y="145"/>
                  </a:cubicBezTo>
                  <a:cubicBezTo>
                    <a:pt x="193" y="145"/>
                    <a:pt x="194" y="145"/>
                    <a:pt x="194" y="143"/>
                  </a:cubicBezTo>
                  <a:cubicBezTo>
                    <a:pt x="197" y="138"/>
                    <a:pt x="199" y="132"/>
                    <a:pt x="200" y="126"/>
                  </a:cubicBezTo>
                  <a:cubicBezTo>
                    <a:pt x="200" y="125"/>
                    <a:pt x="200" y="124"/>
                    <a:pt x="198" y="123"/>
                  </a:cubicBezTo>
                  <a:cubicBezTo>
                    <a:pt x="194" y="122"/>
                    <a:pt x="190" y="120"/>
                    <a:pt x="186" y="119"/>
                  </a:cubicBezTo>
                  <a:cubicBezTo>
                    <a:pt x="187" y="114"/>
                    <a:pt x="187" y="108"/>
                    <a:pt x="187" y="103"/>
                  </a:cubicBezTo>
                  <a:cubicBezTo>
                    <a:pt x="180" y="103"/>
                    <a:pt x="180" y="103"/>
                    <a:pt x="180" y="103"/>
                  </a:cubicBezTo>
                  <a:cubicBezTo>
                    <a:pt x="180" y="103"/>
                    <a:pt x="180" y="103"/>
                    <a:pt x="180" y="103"/>
                  </a:cubicBezTo>
                  <a:cubicBezTo>
                    <a:pt x="180" y="103"/>
                    <a:pt x="180" y="103"/>
                    <a:pt x="180" y="103"/>
                  </a:cubicBezTo>
                  <a:cubicBezTo>
                    <a:pt x="187" y="103"/>
                    <a:pt x="187" y="103"/>
                    <a:pt x="187" y="103"/>
                  </a:cubicBezTo>
                  <a:cubicBezTo>
                    <a:pt x="187" y="98"/>
                    <a:pt x="187" y="93"/>
                    <a:pt x="186" y="87"/>
                  </a:cubicBezTo>
                  <a:cubicBezTo>
                    <a:pt x="190" y="86"/>
                    <a:pt x="194" y="85"/>
                    <a:pt x="198" y="83"/>
                  </a:cubicBezTo>
                  <a:cubicBezTo>
                    <a:pt x="200" y="83"/>
                    <a:pt x="200" y="82"/>
                    <a:pt x="200" y="80"/>
                  </a:cubicBezTo>
                  <a:cubicBezTo>
                    <a:pt x="199" y="74"/>
                    <a:pt x="197" y="68"/>
                    <a:pt x="194" y="63"/>
                  </a:cubicBezTo>
                  <a:cubicBezTo>
                    <a:pt x="194" y="62"/>
                    <a:pt x="193" y="61"/>
                    <a:pt x="191" y="62"/>
                  </a:cubicBezTo>
                  <a:cubicBezTo>
                    <a:pt x="187" y="63"/>
                    <a:pt x="183" y="64"/>
                    <a:pt x="179" y="65"/>
                  </a:cubicBezTo>
                  <a:cubicBezTo>
                    <a:pt x="176" y="61"/>
                    <a:pt x="174" y="56"/>
                    <a:pt x="171" y="52"/>
                  </a:cubicBezTo>
                  <a:cubicBezTo>
                    <a:pt x="165" y="56"/>
                    <a:pt x="165" y="56"/>
                    <a:pt x="165" y="56"/>
                  </a:cubicBezTo>
                  <a:cubicBezTo>
                    <a:pt x="165" y="56"/>
                    <a:pt x="165" y="56"/>
                    <a:pt x="165" y="56"/>
                  </a:cubicBezTo>
                  <a:cubicBezTo>
                    <a:pt x="171" y="52"/>
                    <a:pt x="171" y="52"/>
                    <a:pt x="171" y="52"/>
                  </a:cubicBezTo>
                  <a:cubicBezTo>
                    <a:pt x="167" y="48"/>
                    <a:pt x="164" y="44"/>
                    <a:pt x="160" y="40"/>
                  </a:cubicBezTo>
                  <a:cubicBezTo>
                    <a:pt x="163" y="36"/>
                    <a:pt x="165" y="33"/>
                    <a:pt x="168" y="29"/>
                  </a:cubicBezTo>
                  <a:cubicBezTo>
                    <a:pt x="169" y="28"/>
                    <a:pt x="168" y="27"/>
                    <a:pt x="168" y="26"/>
                  </a:cubicBezTo>
                  <a:cubicBezTo>
                    <a:pt x="163" y="22"/>
                    <a:pt x="158" y="18"/>
                    <a:pt x="153" y="15"/>
                  </a:cubicBezTo>
                  <a:cubicBezTo>
                    <a:pt x="152" y="14"/>
                    <a:pt x="150" y="15"/>
                    <a:pt x="150" y="16"/>
                  </a:cubicBezTo>
                  <a:cubicBezTo>
                    <a:pt x="147" y="19"/>
                    <a:pt x="144" y="23"/>
                    <a:pt x="142" y="26"/>
                  </a:cubicBezTo>
                  <a:cubicBezTo>
                    <a:pt x="137" y="24"/>
                    <a:pt x="132" y="22"/>
                    <a:pt x="127" y="20"/>
                  </a:cubicBezTo>
                  <a:cubicBezTo>
                    <a:pt x="125" y="27"/>
                    <a:pt x="125" y="27"/>
                    <a:pt x="125" y="27"/>
                  </a:cubicBezTo>
                  <a:cubicBezTo>
                    <a:pt x="125" y="27"/>
                    <a:pt x="125" y="27"/>
                    <a:pt x="125" y="27"/>
                  </a:cubicBezTo>
                  <a:cubicBezTo>
                    <a:pt x="127" y="20"/>
                    <a:pt x="127" y="20"/>
                    <a:pt x="127" y="20"/>
                  </a:cubicBezTo>
                  <a:cubicBezTo>
                    <a:pt x="122" y="19"/>
                    <a:pt x="117" y="17"/>
                    <a:pt x="112" y="17"/>
                  </a:cubicBezTo>
                  <a:cubicBezTo>
                    <a:pt x="112" y="12"/>
                    <a:pt x="111" y="8"/>
                    <a:pt x="111" y="3"/>
                  </a:cubicBezTo>
                  <a:cubicBezTo>
                    <a:pt x="111" y="2"/>
                    <a:pt x="110" y="1"/>
                    <a:pt x="109" y="1"/>
                  </a:cubicBezTo>
                  <a:cubicBezTo>
                    <a:pt x="103" y="0"/>
                    <a:pt x="97" y="0"/>
                    <a:pt x="91" y="1"/>
                  </a:cubicBezTo>
                  <a:cubicBezTo>
                    <a:pt x="90" y="1"/>
                    <a:pt x="89" y="2"/>
                    <a:pt x="89" y="3"/>
                  </a:cubicBezTo>
                  <a:cubicBezTo>
                    <a:pt x="89" y="8"/>
                    <a:pt x="89" y="12"/>
                    <a:pt x="89" y="17"/>
                  </a:cubicBezTo>
                  <a:cubicBezTo>
                    <a:pt x="83" y="17"/>
                    <a:pt x="78" y="19"/>
                    <a:pt x="73" y="20"/>
                  </a:cubicBezTo>
                  <a:cubicBezTo>
                    <a:pt x="75" y="27"/>
                    <a:pt x="75" y="27"/>
                    <a:pt x="75" y="27"/>
                  </a:cubicBezTo>
                  <a:cubicBezTo>
                    <a:pt x="75" y="27"/>
                    <a:pt x="75" y="27"/>
                    <a:pt x="75" y="27"/>
                  </a:cubicBezTo>
                  <a:cubicBezTo>
                    <a:pt x="73" y="20"/>
                    <a:pt x="73" y="20"/>
                    <a:pt x="73" y="20"/>
                  </a:cubicBezTo>
                  <a:cubicBezTo>
                    <a:pt x="68" y="22"/>
                    <a:pt x="63" y="24"/>
                    <a:pt x="59" y="26"/>
                  </a:cubicBezTo>
                  <a:cubicBezTo>
                    <a:pt x="56" y="23"/>
                    <a:pt x="53" y="19"/>
                    <a:pt x="51" y="16"/>
                  </a:cubicBezTo>
                  <a:cubicBezTo>
                    <a:pt x="50" y="15"/>
                    <a:pt x="49" y="14"/>
                    <a:pt x="47" y="15"/>
                  </a:cubicBezTo>
                  <a:cubicBezTo>
                    <a:pt x="42" y="18"/>
                    <a:pt x="37" y="22"/>
                    <a:pt x="33" y="26"/>
                  </a:cubicBezTo>
                  <a:cubicBezTo>
                    <a:pt x="32" y="27"/>
                    <a:pt x="32" y="28"/>
                    <a:pt x="32" y="29"/>
                  </a:cubicBezTo>
                  <a:cubicBezTo>
                    <a:pt x="35" y="33"/>
                    <a:pt x="37" y="36"/>
                    <a:pt x="40" y="40"/>
                  </a:cubicBezTo>
                  <a:cubicBezTo>
                    <a:pt x="36" y="44"/>
                    <a:pt x="33" y="48"/>
                    <a:pt x="30" y="52"/>
                  </a:cubicBezTo>
                  <a:cubicBezTo>
                    <a:pt x="35" y="56"/>
                    <a:pt x="35" y="56"/>
                    <a:pt x="35" y="56"/>
                  </a:cubicBezTo>
                  <a:cubicBezTo>
                    <a:pt x="35" y="56"/>
                    <a:pt x="35" y="56"/>
                    <a:pt x="35" y="56"/>
                  </a:cubicBezTo>
                  <a:cubicBezTo>
                    <a:pt x="30" y="52"/>
                    <a:pt x="30" y="52"/>
                    <a:pt x="30" y="52"/>
                  </a:cubicBezTo>
                  <a:cubicBezTo>
                    <a:pt x="26" y="56"/>
                    <a:pt x="24" y="61"/>
                    <a:pt x="21" y="65"/>
                  </a:cubicBezTo>
                  <a:cubicBezTo>
                    <a:pt x="17" y="64"/>
                    <a:pt x="13" y="63"/>
                    <a:pt x="9" y="62"/>
                  </a:cubicBezTo>
                  <a:cubicBezTo>
                    <a:pt x="8" y="61"/>
                    <a:pt x="6" y="62"/>
                    <a:pt x="6" y="63"/>
                  </a:cubicBezTo>
                  <a:cubicBezTo>
                    <a:pt x="3" y="68"/>
                    <a:pt x="1" y="74"/>
                    <a:pt x="0" y="80"/>
                  </a:cubicBezTo>
                  <a:cubicBezTo>
                    <a:pt x="0" y="82"/>
                    <a:pt x="0" y="83"/>
                    <a:pt x="2" y="83"/>
                  </a:cubicBezTo>
                  <a:cubicBezTo>
                    <a:pt x="6" y="85"/>
                    <a:pt x="10" y="86"/>
                    <a:pt x="14" y="87"/>
                  </a:cubicBezTo>
                  <a:cubicBezTo>
                    <a:pt x="13" y="93"/>
                    <a:pt x="13" y="98"/>
                    <a:pt x="13" y="103"/>
                  </a:cubicBezTo>
                  <a:cubicBezTo>
                    <a:pt x="20" y="103"/>
                    <a:pt x="20" y="103"/>
                    <a:pt x="20" y="103"/>
                  </a:cubicBezTo>
                  <a:cubicBezTo>
                    <a:pt x="20" y="103"/>
                    <a:pt x="20" y="103"/>
                    <a:pt x="20" y="103"/>
                  </a:cubicBezTo>
                  <a:cubicBezTo>
                    <a:pt x="20" y="103"/>
                    <a:pt x="20" y="103"/>
                    <a:pt x="20" y="103"/>
                  </a:cubicBezTo>
                  <a:cubicBezTo>
                    <a:pt x="13" y="103"/>
                    <a:pt x="13" y="103"/>
                    <a:pt x="13" y="103"/>
                  </a:cubicBezTo>
                  <a:cubicBezTo>
                    <a:pt x="13" y="108"/>
                    <a:pt x="13" y="114"/>
                    <a:pt x="14" y="119"/>
                  </a:cubicBezTo>
                  <a:cubicBezTo>
                    <a:pt x="10" y="120"/>
                    <a:pt x="6" y="122"/>
                    <a:pt x="2" y="123"/>
                  </a:cubicBezTo>
                  <a:cubicBezTo>
                    <a:pt x="0" y="124"/>
                    <a:pt x="0" y="125"/>
                    <a:pt x="0" y="126"/>
                  </a:cubicBezTo>
                  <a:close/>
                  <a:moveTo>
                    <a:pt x="42" y="103"/>
                  </a:moveTo>
                  <a:cubicBezTo>
                    <a:pt x="42" y="71"/>
                    <a:pt x="68" y="45"/>
                    <a:pt x="100" y="45"/>
                  </a:cubicBezTo>
                  <a:cubicBezTo>
                    <a:pt x="132" y="45"/>
                    <a:pt x="159" y="71"/>
                    <a:pt x="159" y="103"/>
                  </a:cubicBezTo>
                  <a:cubicBezTo>
                    <a:pt x="159" y="135"/>
                    <a:pt x="132" y="162"/>
                    <a:pt x="100" y="162"/>
                  </a:cubicBezTo>
                  <a:cubicBezTo>
                    <a:pt x="68" y="162"/>
                    <a:pt x="42" y="135"/>
                    <a:pt x="42" y="103"/>
                  </a:cubicBezTo>
                  <a:close/>
                  <a:moveTo>
                    <a:pt x="213" y="284"/>
                  </a:moveTo>
                  <a:cubicBezTo>
                    <a:pt x="213" y="284"/>
                    <a:pt x="213" y="284"/>
                    <a:pt x="213" y="284"/>
                  </a:cubicBezTo>
                  <a:cubicBezTo>
                    <a:pt x="213" y="284"/>
                    <a:pt x="213" y="284"/>
                    <a:pt x="213" y="284"/>
                  </a:cubicBezTo>
                  <a:close/>
                  <a:moveTo>
                    <a:pt x="180" y="173"/>
                  </a:moveTo>
                  <a:cubicBezTo>
                    <a:pt x="180" y="173"/>
                    <a:pt x="180" y="173"/>
                    <a:pt x="180" y="173"/>
                  </a:cubicBezTo>
                  <a:close/>
                  <a:moveTo>
                    <a:pt x="180" y="173"/>
                  </a:moveTo>
                  <a:cubicBezTo>
                    <a:pt x="184" y="174"/>
                    <a:pt x="189" y="175"/>
                    <a:pt x="193" y="176"/>
                  </a:cubicBezTo>
                  <a:cubicBezTo>
                    <a:pt x="192" y="181"/>
                    <a:pt x="192" y="186"/>
                    <a:pt x="192" y="192"/>
                  </a:cubicBezTo>
                  <a:cubicBezTo>
                    <a:pt x="192" y="192"/>
                    <a:pt x="192" y="192"/>
                    <a:pt x="192" y="192"/>
                  </a:cubicBezTo>
                  <a:cubicBezTo>
                    <a:pt x="192" y="192"/>
                    <a:pt x="192" y="192"/>
                    <a:pt x="192" y="192"/>
                  </a:cubicBezTo>
                  <a:cubicBezTo>
                    <a:pt x="199" y="192"/>
                    <a:pt x="199" y="192"/>
                    <a:pt x="199" y="192"/>
                  </a:cubicBezTo>
                  <a:cubicBezTo>
                    <a:pt x="199" y="192"/>
                    <a:pt x="199" y="192"/>
                    <a:pt x="199" y="192"/>
                  </a:cubicBezTo>
                  <a:cubicBezTo>
                    <a:pt x="192" y="192"/>
                    <a:pt x="192" y="192"/>
                    <a:pt x="192" y="192"/>
                  </a:cubicBezTo>
                  <a:cubicBezTo>
                    <a:pt x="192" y="192"/>
                    <a:pt x="192" y="192"/>
                    <a:pt x="192" y="192"/>
                  </a:cubicBezTo>
                  <a:cubicBezTo>
                    <a:pt x="192" y="192"/>
                    <a:pt x="192" y="192"/>
                    <a:pt x="192" y="192"/>
                  </a:cubicBezTo>
                  <a:cubicBezTo>
                    <a:pt x="192" y="198"/>
                    <a:pt x="192" y="203"/>
                    <a:pt x="193" y="208"/>
                  </a:cubicBezTo>
                  <a:cubicBezTo>
                    <a:pt x="188" y="209"/>
                    <a:pt x="184" y="210"/>
                    <a:pt x="180" y="211"/>
                  </a:cubicBezTo>
                  <a:cubicBezTo>
                    <a:pt x="180" y="211"/>
                    <a:pt x="180" y="211"/>
                    <a:pt x="180" y="211"/>
                  </a:cubicBezTo>
                  <a:cubicBezTo>
                    <a:pt x="179" y="211"/>
                    <a:pt x="178" y="212"/>
                    <a:pt x="178" y="214"/>
                  </a:cubicBezTo>
                  <a:cubicBezTo>
                    <a:pt x="179" y="220"/>
                    <a:pt x="180" y="226"/>
                    <a:pt x="182" y="231"/>
                  </a:cubicBezTo>
                  <a:cubicBezTo>
                    <a:pt x="182" y="231"/>
                    <a:pt x="182" y="232"/>
                    <a:pt x="183" y="232"/>
                  </a:cubicBezTo>
                  <a:cubicBezTo>
                    <a:pt x="183" y="232"/>
                    <a:pt x="184" y="232"/>
                    <a:pt x="184" y="232"/>
                  </a:cubicBezTo>
                  <a:cubicBezTo>
                    <a:pt x="184" y="232"/>
                    <a:pt x="184" y="232"/>
                    <a:pt x="184" y="232"/>
                  </a:cubicBezTo>
                  <a:cubicBezTo>
                    <a:pt x="189" y="232"/>
                    <a:pt x="193" y="231"/>
                    <a:pt x="198" y="230"/>
                  </a:cubicBezTo>
                  <a:cubicBezTo>
                    <a:pt x="199" y="236"/>
                    <a:pt x="201" y="240"/>
                    <a:pt x="203" y="245"/>
                  </a:cubicBezTo>
                  <a:cubicBezTo>
                    <a:pt x="203" y="245"/>
                    <a:pt x="203" y="245"/>
                    <a:pt x="203" y="245"/>
                  </a:cubicBezTo>
                  <a:cubicBezTo>
                    <a:pt x="203" y="245"/>
                    <a:pt x="203" y="245"/>
                    <a:pt x="203" y="245"/>
                  </a:cubicBezTo>
                  <a:cubicBezTo>
                    <a:pt x="210" y="242"/>
                    <a:pt x="210" y="242"/>
                    <a:pt x="210" y="242"/>
                  </a:cubicBezTo>
                  <a:cubicBezTo>
                    <a:pt x="210" y="242"/>
                    <a:pt x="210" y="242"/>
                    <a:pt x="210" y="242"/>
                  </a:cubicBezTo>
                  <a:cubicBezTo>
                    <a:pt x="203" y="245"/>
                    <a:pt x="203" y="245"/>
                    <a:pt x="203" y="245"/>
                  </a:cubicBezTo>
                  <a:cubicBezTo>
                    <a:pt x="203" y="245"/>
                    <a:pt x="203" y="245"/>
                    <a:pt x="203" y="245"/>
                  </a:cubicBezTo>
                  <a:cubicBezTo>
                    <a:pt x="203" y="245"/>
                    <a:pt x="203" y="245"/>
                    <a:pt x="203" y="245"/>
                  </a:cubicBezTo>
                  <a:cubicBezTo>
                    <a:pt x="205" y="250"/>
                    <a:pt x="208" y="255"/>
                    <a:pt x="210" y="259"/>
                  </a:cubicBezTo>
                  <a:cubicBezTo>
                    <a:pt x="207" y="261"/>
                    <a:pt x="203" y="264"/>
                    <a:pt x="200" y="267"/>
                  </a:cubicBezTo>
                  <a:cubicBezTo>
                    <a:pt x="200" y="267"/>
                    <a:pt x="200" y="267"/>
                    <a:pt x="200" y="267"/>
                  </a:cubicBezTo>
                  <a:cubicBezTo>
                    <a:pt x="199" y="267"/>
                    <a:pt x="199" y="268"/>
                    <a:pt x="199" y="269"/>
                  </a:cubicBezTo>
                  <a:cubicBezTo>
                    <a:pt x="199" y="269"/>
                    <a:pt x="199" y="270"/>
                    <a:pt x="199" y="270"/>
                  </a:cubicBezTo>
                  <a:cubicBezTo>
                    <a:pt x="203" y="276"/>
                    <a:pt x="206" y="280"/>
                    <a:pt x="209" y="284"/>
                  </a:cubicBezTo>
                  <a:cubicBezTo>
                    <a:pt x="210" y="285"/>
                    <a:pt x="210" y="285"/>
                    <a:pt x="211" y="285"/>
                  </a:cubicBezTo>
                  <a:cubicBezTo>
                    <a:pt x="212" y="285"/>
                    <a:pt x="212" y="285"/>
                    <a:pt x="213" y="284"/>
                  </a:cubicBezTo>
                  <a:cubicBezTo>
                    <a:pt x="216" y="282"/>
                    <a:pt x="220" y="280"/>
                    <a:pt x="224" y="277"/>
                  </a:cubicBezTo>
                  <a:cubicBezTo>
                    <a:pt x="227" y="281"/>
                    <a:pt x="230" y="284"/>
                    <a:pt x="235" y="288"/>
                  </a:cubicBezTo>
                  <a:cubicBezTo>
                    <a:pt x="235" y="288"/>
                    <a:pt x="235" y="288"/>
                    <a:pt x="235" y="288"/>
                  </a:cubicBezTo>
                  <a:cubicBezTo>
                    <a:pt x="235" y="288"/>
                    <a:pt x="235" y="288"/>
                    <a:pt x="235" y="288"/>
                  </a:cubicBezTo>
                  <a:cubicBezTo>
                    <a:pt x="240" y="283"/>
                    <a:pt x="240" y="283"/>
                    <a:pt x="240" y="283"/>
                  </a:cubicBezTo>
                  <a:cubicBezTo>
                    <a:pt x="240" y="283"/>
                    <a:pt x="240" y="283"/>
                    <a:pt x="240" y="283"/>
                  </a:cubicBezTo>
                  <a:cubicBezTo>
                    <a:pt x="235" y="288"/>
                    <a:pt x="235" y="288"/>
                    <a:pt x="235" y="288"/>
                  </a:cubicBezTo>
                  <a:cubicBezTo>
                    <a:pt x="235" y="288"/>
                    <a:pt x="235" y="288"/>
                    <a:pt x="235" y="288"/>
                  </a:cubicBezTo>
                  <a:cubicBezTo>
                    <a:pt x="235" y="289"/>
                    <a:pt x="235" y="289"/>
                    <a:pt x="235" y="289"/>
                  </a:cubicBezTo>
                  <a:cubicBezTo>
                    <a:pt x="238" y="292"/>
                    <a:pt x="242" y="295"/>
                    <a:pt x="247" y="298"/>
                  </a:cubicBezTo>
                  <a:cubicBezTo>
                    <a:pt x="245" y="302"/>
                    <a:pt x="243" y="306"/>
                    <a:pt x="241" y="310"/>
                  </a:cubicBezTo>
                  <a:cubicBezTo>
                    <a:pt x="241" y="310"/>
                    <a:pt x="241" y="310"/>
                    <a:pt x="241" y="310"/>
                  </a:cubicBezTo>
                  <a:cubicBezTo>
                    <a:pt x="241" y="311"/>
                    <a:pt x="241" y="311"/>
                    <a:pt x="241" y="312"/>
                  </a:cubicBezTo>
                  <a:cubicBezTo>
                    <a:pt x="241" y="312"/>
                    <a:pt x="241" y="313"/>
                    <a:pt x="242" y="313"/>
                  </a:cubicBezTo>
                  <a:cubicBezTo>
                    <a:pt x="247" y="317"/>
                    <a:pt x="252" y="319"/>
                    <a:pt x="257" y="322"/>
                  </a:cubicBezTo>
                  <a:cubicBezTo>
                    <a:pt x="257" y="322"/>
                    <a:pt x="258" y="322"/>
                    <a:pt x="258" y="322"/>
                  </a:cubicBezTo>
                  <a:cubicBezTo>
                    <a:pt x="259" y="322"/>
                    <a:pt x="259" y="321"/>
                    <a:pt x="260" y="321"/>
                  </a:cubicBezTo>
                  <a:cubicBezTo>
                    <a:pt x="260" y="321"/>
                    <a:pt x="260" y="321"/>
                    <a:pt x="260" y="321"/>
                  </a:cubicBezTo>
                  <a:cubicBezTo>
                    <a:pt x="262" y="317"/>
                    <a:pt x="265" y="313"/>
                    <a:pt x="267" y="310"/>
                  </a:cubicBezTo>
                  <a:cubicBezTo>
                    <a:pt x="272" y="312"/>
                    <a:pt x="276" y="314"/>
                    <a:pt x="281" y="315"/>
                  </a:cubicBezTo>
                  <a:cubicBezTo>
                    <a:pt x="281" y="315"/>
                    <a:pt x="281" y="315"/>
                    <a:pt x="281" y="315"/>
                  </a:cubicBezTo>
                  <a:cubicBezTo>
                    <a:pt x="282" y="315"/>
                    <a:pt x="282" y="315"/>
                    <a:pt x="282" y="315"/>
                  </a:cubicBezTo>
                  <a:cubicBezTo>
                    <a:pt x="284" y="309"/>
                    <a:pt x="284" y="309"/>
                    <a:pt x="284" y="309"/>
                  </a:cubicBezTo>
                  <a:cubicBezTo>
                    <a:pt x="282" y="315"/>
                    <a:pt x="282" y="315"/>
                    <a:pt x="282" y="315"/>
                  </a:cubicBezTo>
                  <a:cubicBezTo>
                    <a:pt x="282" y="315"/>
                    <a:pt x="282" y="315"/>
                    <a:pt x="282" y="315"/>
                  </a:cubicBezTo>
                  <a:cubicBezTo>
                    <a:pt x="282" y="315"/>
                    <a:pt x="282" y="315"/>
                    <a:pt x="282" y="315"/>
                  </a:cubicBezTo>
                  <a:cubicBezTo>
                    <a:pt x="286" y="317"/>
                    <a:pt x="291" y="318"/>
                    <a:pt x="297" y="319"/>
                  </a:cubicBezTo>
                  <a:cubicBezTo>
                    <a:pt x="296" y="324"/>
                    <a:pt x="296" y="328"/>
                    <a:pt x="296" y="333"/>
                  </a:cubicBezTo>
                  <a:cubicBezTo>
                    <a:pt x="296" y="333"/>
                    <a:pt x="296" y="333"/>
                    <a:pt x="296" y="333"/>
                  </a:cubicBezTo>
                  <a:cubicBezTo>
                    <a:pt x="296" y="333"/>
                    <a:pt x="296" y="334"/>
                    <a:pt x="296" y="334"/>
                  </a:cubicBezTo>
                  <a:cubicBezTo>
                    <a:pt x="297" y="335"/>
                    <a:pt x="297" y="335"/>
                    <a:pt x="298" y="335"/>
                  </a:cubicBezTo>
                  <a:cubicBezTo>
                    <a:pt x="303" y="336"/>
                    <a:pt x="309" y="337"/>
                    <a:pt x="315" y="337"/>
                  </a:cubicBezTo>
                  <a:cubicBezTo>
                    <a:pt x="316" y="337"/>
                    <a:pt x="316" y="337"/>
                    <a:pt x="317" y="336"/>
                  </a:cubicBezTo>
                  <a:cubicBezTo>
                    <a:pt x="317" y="336"/>
                    <a:pt x="317" y="335"/>
                    <a:pt x="317" y="335"/>
                  </a:cubicBezTo>
                  <a:cubicBezTo>
                    <a:pt x="317" y="335"/>
                    <a:pt x="317" y="335"/>
                    <a:pt x="317" y="335"/>
                  </a:cubicBezTo>
                  <a:cubicBezTo>
                    <a:pt x="318" y="330"/>
                    <a:pt x="319" y="326"/>
                    <a:pt x="320" y="322"/>
                  </a:cubicBezTo>
                  <a:cubicBezTo>
                    <a:pt x="324" y="322"/>
                    <a:pt x="329" y="322"/>
                    <a:pt x="335" y="321"/>
                  </a:cubicBezTo>
                  <a:cubicBezTo>
                    <a:pt x="335" y="321"/>
                    <a:pt x="335" y="321"/>
                    <a:pt x="335" y="321"/>
                  </a:cubicBezTo>
                  <a:cubicBezTo>
                    <a:pt x="335" y="321"/>
                    <a:pt x="335" y="321"/>
                    <a:pt x="335" y="321"/>
                  </a:cubicBezTo>
                  <a:cubicBezTo>
                    <a:pt x="334" y="314"/>
                    <a:pt x="334" y="314"/>
                    <a:pt x="334" y="314"/>
                  </a:cubicBezTo>
                  <a:cubicBezTo>
                    <a:pt x="334" y="314"/>
                    <a:pt x="334" y="314"/>
                    <a:pt x="334" y="314"/>
                  </a:cubicBezTo>
                  <a:cubicBezTo>
                    <a:pt x="335" y="321"/>
                    <a:pt x="335" y="321"/>
                    <a:pt x="335" y="321"/>
                  </a:cubicBezTo>
                  <a:cubicBezTo>
                    <a:pt x="335" y="321"/>
                    <a:pt x="335" y="321"/>
                    <a:pt x="335" y="321"/>
                  </a:cubicBezTo>
                  <a:cubicBezTo>
                    <a:pt x="335" y="321"/>
                    <a:pt x="335" y="321"/>
                    <a:pt x="335" y="321"/>
                  </a:cubicBezTo>
                  <a:cubicBezTo>
                    <a:pt x="340" y="321"/>
                    <a:pt x="345" y="320"/>
                    <a:pt x="351" y="319"/>
                  </a:cubicBezTo>
                  <a:cubicBezTo>
                    <a:pt x="352" y="323"/>
                    <a:pt x="354" y="327"/>
                    <a:pt x="355" y="331"/>
                  </a:cubicBezTo>
                  <a:cubicBezTo>
                    <a:pt x="356" y="331"/>
                    <a:pt x="356" y="332"/>
                    <a:pt x="357" y="332"/>
                  </a:cubicBezTo>
                  <a:cubicBezTo>
                    <a:pt x="357" y="333"/>
                    <a:pt x="358" y="333"/>
                    <a:pt x="358" y="333"/>
                  </a:cubicBezTo>
                  <a:cubicBezTo>
                    <a:pt x="365" y="331"/>
                    <a:pt x="370" y="329"/>
                    <a:pt x="375" y="327"/>
                  </a:cubicBezTo>
                  <a:cubicBezTo>
                    <a:pt x="375" y="327"/>
                    <a:pt x="376" y="327"/>
                    <a:pt x="376" y="326"/>
                  </a:cubicBezTo>
                  <a:cubicBezTo>
                    <a:pt x="376" y="325"/>
                    <a:pt x="376" y="325"/>
                    <a:pt x="376" y="324"/>
                  </a:cubicBezTo>
                  <a:cubicBezTo>
                    <a:pt x="376" y="324"/>
                    <a:pt x="376" y="324"/>
                    <a:pt x="376" y="324"/>
                  </a:cubicBezTo>
                  <a:cubicBezTo>
                    <a:pt x="375" y="320"/>
                    <a:pt x="374" y="316"/>
                    <a:pt x="373" y="311"/>
                  </a:cubicBezTo>
                  <a:cubicBezTo>
                    <a:pt x="377" y="310"/>
                    <a:pt x="382" y="307"/>
                    <a:pt x="386" y="304"/>
                  </a:cubicBezTo>
                  <a:cubicBezTo>
                    <a:pt x="387" y="304"/>
                    <a:pt x="387" y="304"/>
                    <a:pt x="387" y="304"/>
                  </a:cubicBezTo>
                  <a:cubicBezTo>
                    <a:pt x="386" y="304"/>
                    <a:pt x="386" y="304"/>
                    <a:pt x="386" y="304"/>
                  </a:cubicBezTo>
                  <a:cubicBezTo>
                    <a:pt x="383" y="298"/>
                    <a:pt x="383" y="298"/>
                    <a:pt x="383" y="298"/>
                  </a:cubicBezTo>
                  <a:cubicBezTo>
                    <a:pt x="383" y="298"/>
                    <a:pt x="383" y="298"/>
                    <a:pt x="383" y="298"/>
                  </a:cubicBezTo>
                  <a:cubicBezTo>
                    <a:pt x="386" y="304"/>
                    <a:pt x="386" y="304"/>
                    <a:pt x="386" y="304"/>
                  </a:cubicBezTo>
                  <a:cubicBezTo>
                    <a:pt x="387" y="304"/>
                    <a:pt x="387" y="304"/>
                    <a:pt x="387" y="304"/>
                  </a:cubicBezTo>
                  <a:cubicBezTo>
                    <a:pt x="387" y="304"/>
                    <a:pt x="387" y="304"/>
                    <a:pt x="387" y="304"/>
                  </a:cubicBezTo>
                  <a:cubicBezTo>
                    <a:pt x="391" y="302"/>
                    <a:pt x="395" y="299"/>
                    <a:pt x="400" y="296"/>
                  </a:cubicBezTo>
                  <a:cubicBezTo>
                    <a:pt x="403" y="299"/>
                    <a:pt x="406" y="302"/>
                    <a:pt x="409" y="305"/>
                  </a:cubicBezTo>
                  <a:cubicBezTo>
                    <a:pt x="409" y="305"/>
                    <a:pt x="409" y="305"/>
                    <a:pt x="409" y="305"/>
                  </a:cubicBezTo>
                  <a:cubicBezTo>
                    <a:pt x="409" y="306"/>
                    <a:pt x="410" y="306"/>
                    <a:pt x="411" y="306"/>
                  </a:cubicBezTo>
                  <a:cubicBezTo>
                    <a:pt x="411" y="306"/>
                    <a:pt x="412" y="306"/>
                    <a:pt x="412" y="305"/>
                  </a:cubicBezTo>
                  <a:cubicBezTo>
                    <a:pt x="416" y="302"/>
                    <a:pt x="421" y="298"/>
                    <a:pt x="425" y="294"/>
                  </a:cubicBezTo>
                  <a:cubicBezTo>
                    <a:pt x="425" y="293"/>
                    <a:pt x="426" y="293"/>
                    <a:pt x="426" y="292"/>
                  </a:cubicBezTo>
                  <a:cubicBezTo>
                    <a:pt x="426" y="292"/>
                    <a:pt x="425" y="291"/>
                    <a:pt x="425" y="291"/>
                  </a:cubicBezTo>
                  <a:cubicBezTo>
                    <a:pt x="425" y="291"/>
                    <a:pt x="425" y="291"/>
                    <a:pt x="425" y="291"/>
                  </a:cubicBezTo>
                  <a:cubicBezTo>
                    <a:pt x="422" y="287"/>
                    <a:pt x="419" y="284"/>
                    <a:pt x="417" y="280"/>
                  </a:cubicBezTo>
                  <a:cubicBezTo>
                    <a:pt x="420" y="277"/>
                    <a:pt x="424" y="273"/>
                    <a:pt x="427" y="268"/>
                  </a:cubicBezTo>
                  <a:cubicBezTo>
                    <a:pt x="427" y="268"/>
                    <a:pt x="427" y="268"/>
                    <a:pt x="427" y="268"/>
                  </a:cubicBezTo>
                  <a:cubicBezTo>
                    <a:pt x="427" y="268"/>
                    <a:pt x="427" y="268"/>
                    <a:pt x="427" y="268"/>
                  </a:cubicBezTo>
                  <a:cubicBezTo>
                    <a:pt x="421" y="264"/>
                    <a:pt x="421" y="264"/>
                    <a:pt x="421" y="264"/>
                  </a:cubicBezTo>
                  <a:cubicBezTo>
                    <a:pt x="421" y="264"/>
                    <a:pt x="421" y="264"/>
                    <a:pt x="421" y="264"/>
                  </a:cubicBezTo>
                  <a:cubicBezTo>
                    <a:pt x="427" y="268"/>
                    <a:pt x="427" y="268"/>
                    <a:pt x="427" y="268"/>
                  </a:cubicBezTo>
                  <a:cubicBezTo>
                    <a:pt x="427" y="268"/>
                    <a:pt x="427" y="268"/>
                    <a:pt x="427" y="268"/>
                  </a:cubicBezTo>
                  <a:cubicBezTo>
                    <a:pt x="427" y="268"/>
                    <a:pt x="427" y="268"/>
                    <a:pt x="427" y="268"/>
                  </a:cubicBezTo>
                  <a:cubicBezTo>
                    <a:pt x="430" y="264"/>
                    <a:pt x="432" y="260"/>
                    <a:pt x="435" y="255"/>
                  </a:cubicBezTo>
                  <a:cubicBezTo>
                    <a:pt x="439" y="257"/>
                    <a:pt x="444" y="258"/>
                    <a:pt x="447" y="260"/>
                  </a:cubicBezTo>
                  <a:cubicBezTo>
                    <a:pt x="447" y="260"/>
                    <a:pt x="447" y="260"/>
                    <a:pt x="447" y="260"/>
                  </a:cubicBezTo>
                  <a:cubicBezTo>
                    <a:pt x="448" y="260"/>
                    <a:pt x="449" y="260"/>
                    <a:pt x="449" y="260"/>
                  </a:cubicBezTo>
                  <a:cubicBezTo>
                    <a:pt x="450" y="260"/>
                    <a:pt x="450" y="259"/>
                    <a:pt x="451" y="259"/>
                  </a:cubicBezTo>
                  <a:cubicBezTo>
                    <a:pt x="453" y="254"/>
                    <a:pt x="455" y="249"/>
                    <a:pt x="458" y="243"/>
                  </a:cubicBezTo>
                  <a:cubicBezTo>
                    <a:pt x="458" y="243"/>
                    <a:pt x="458" y="242"/>
                    <a:pt x="458" y="241"/>
                  </a:cubicBezTo>
                  <a:cubicBezTo>
                    <a:pt x="457" y="241"/>
                    <a:pt x="457" y="240"/>
                    <a:pt x="456" y="240"/>
                  </a:cubicBezTo>
                  <a:cubicBezTo>
                    <a:pt x="452" y="238"/>
                    <a:pt x="448" y="236"/>
                    <a:pt x="444" y="234"/>
                  </a:cubicBezTo>
                  <a:cubicBezTo>
                    <a:pt x="446" y="229"/>
                    <a:pt x="448" y="223"/>
                    <a:pt x="449" y="219"/>
                  </a:cubicBezTo>
                  <a:cubicBezTo>
                    <a:pt x="449" y="219"/>
                    <a:pt x="449" y="219"/>
                    <a:pt x="449" y="219"/>
                  </a:cubicBezTo>
                  <a:cubicBezTo>
                    <a:pt x="449" y="219"/>
                    <a:pt x="449" y="219"/>
                    <a:pt x="449" y="219"/>
                  </a:cubicBezTo>
                  <a:cubicBezTo>
                    <a:pt x="442" y="217"/>
                    <a:pt x="442" y="217"/>
                    <a:pt x="442" y="217"/>
                  </a:cubicBezTo>
                  <a:cubicBezTo>
                    <a:pt x="442" y="217"/>
                    <a:pt x="442" y="217"/>
                    <a:pt x="442" y="217"/>
                  </a:cubicBezTo>
                  <a:cubicBezTo>
                    <a:pt x="449" y="219"/>
                    <a:pt x="449" y="219"/>
                    <a:pt x="449" y="219"/>
                  </a:cubicBezTo>
                  <a:cubicBezTo>
                    <a:pt x="449" y="219"/>
                    <a:pt x="449" y="219"/>
                    <a:pt x="449" y="219"/>
                  </a:cubicBezTo>
                  <a:cubicBezTo>
                    <a:pt x="449" y="219"/>
                    <a:pt x="449" y="219"/>
                    <a:pt x="449" y="219"/>
                  </a:cubicBezTo>
                  <a:cubicBezTo>
                    <a:pt x="450" y="213"/>
                    <a:pt x="451" y="208"/>
                    <a:pt x="451" y="204"/>
                  </a:cubicBezTo>
                  <a:cubicBezTo>
                    <a:pt x="455" y="203"/>
                    <a:pt x="460" y="203"/>
                    <a:pt x="464" y="203"/>
                  </a:cubicBezTo>
                  <a:cubicBezTo>
                    <a:pt x="464" y="203"/>
                    <a:pt x="464" y="203"/>
                    <a:pt x="464" y="203"/>
                  </a:cubicBezTo>
                  <a:cubicBezTo>
                    <a:pt x="465" y="203"/>
                    <a:pt x="465" y="203"/>
                    <a:pt x="466" y="202"/>
                  </a:cubicBezTo>
                  <a:cubicBezTo>
                    <a:pt x="466" y="202"/>
                    <a:pt x="467" y="201"/>
                    <a:pt x="467" y="201"/>
                  </a:cubicBezTo>
                  <a:cubicBezTo>
                    <a:pt x="467" y="195"/>
                    <a:pt x="467" y="189"/>
                    <a:pt x="467" y="183"/>
                  </a:cubicBezTo>
                  <a:cubicBezTo>
                    <a:pt x="467" y="183"/>
                    <a:pt x="466" y="182"/>
                    <a:pt x="466" y="182"/>
                  </a:cubicBezTo>
                  <a:cubicBezTo>
                    <a:pt x="465" y="181"/>
                    <a:pt x="465" y="181"/>
                    <a:pt x="464" y="181"/>
                  </a:cubicBezTo>
                  <a:cubicBezTo>
                    <a:pt x="464" y="181"/>
                    <a:pt x="464" y="181"/>
                    <a:pt x="464" y="181"/>
                  </a:cubicBezTo>
                  <a:cubicBezTo>
                    <a:pt x="460" y="181"/>
                    <a:pt x="455" y="181"/>
                    <a:pt x="451" y="180"/>
                  </a:cubicBezTo>
                  <a:cubicBezTo>
                    <a:pt x="451" y="176"/>
                    <a:pt x="450" y="171"/>
                    <a:pt x="449" y="165"/>
                  </a:cubicBezTo>
                  <a:cubicBezTo>
                    <a:pt x="449" y="165"/>
                    <a:pt x="449" y="165"/>
                    <a:pt x="449" y="165"/>
                  </a:cubicBezTo>
                  <a:cubicBezTo>
                    <a:pt x="449" y="165"/>
                    <a:pt x="449" y="165"/>
                    <a:pt x="449" y="165"/>
                  </a:cubicBezTo>
                  <a:cubicBezTo>
                    <a:pt x="442" y="166"/>
                    <a:pt x="442" y="166"/>
                    <a:pt x="442" y="166"/>
                  </a:cubicBezTo>
                  <a:cubicBezTo>
                    <a:pt x="442" y="166"/>
                    <a:pt x="442" y="166"/>
                    <a:pt x="442" y="166"/>
                  </a:cubicBezTo>
                  <a:cubicBezTo>
                    <a:pt x="449" y="165"/>
                    <a:pt x="449" y="165"/>
                    <a:pt x="449" y="165"/>
                  </a:cubicBezTo>
                  <a:cubicBezTo>
                    <a:pt x="449" y="165"/>
                    <a:pt x="449" y="165"/>
                    <a:pt x="449" y="165"/>
                  </a:cubicBezTo>
                  <a:cubicBezTo>
                    <a:pt x="449" y="165"/>
                    <a:pt x="449" y="165"/>
                    <a:pt x="449" y="165"/>
                  </a:cubicBezTo>
                  <a:cubicBezTo>
                    <a:pt x="448" y="161"/>
                    <a:pt x="446" y="155"/>
                    <a:pt x="444" y="150"/>
                  </a:cubicBezTo>
                  <a:cubicBezTo>
                    <a:pt x="448" y="148"/>
                    <a:pt x="452" y="146"/>
                    <a:pt x="456" y="144"/>
                  </a:cubicBezTo>
                  <a:cubicBezTo>
                    <a:pt x="457" y="144"/>
                    <a:pt x="457" y="143"/>
                    <a:pt x="458" y="143"/>
                  </a:cubicBezTo>
                  <a:cubicBezTo>
                    <a:pt x="458" y="142"/>
                    <a:pt x="458" y="141"/>
                    <a:pt x="458" y="141"/>
                  </a:cubicBezTo>
                  <a:cubicBezTo>
                    <a:pt x="455" y="135"/>
                    <a:pt x="453" y="130"/>
                    <a:pt x="451" y="125"/>
                  </a:cubicBezTo>
                  <a:cubicBezTo>
                    <a:pt x="450" y="125"/>
                    <a:pt x="450" y="124"/>
                    <a:pt x="449" y="124"/>
                  </a:cubicBezTo>
                  <a:cubicBezTo>
                    <a:pt x="449" y="124"/>
                    <a:pt x="448" y="124"/>
                    <a:pt x="447" y="124"/>
                  </a:cubicBezTo>
                  <a:cubicBezTo>
                    <a:pt x="447" y="124"/>
                    <a:pt x="447" y="124"/>
                    <a:pt x="447" y="124"/>
                  </a:cubicBezTo>
                  <a:cubicBezTo>
                    <a:pt x="443" y="126"/>
                    <a:pt x="439" y="127"/>
                    <a:pt x="435" y="129"/>
                  </a:cubicBezTo>
                  <a:cubicBezTo>
                    <a:pt x="432" y="124"/>
                    <a:pt x="430" y="120"/>
                    <a:pt x="427" y="116"/>
                  </a:cubicBezTo>
                  <a:cubicBezTo>
                    <a:pt x="427" y="116"/>
                    <a:pt x="427" y="116"/>
                    <a:pt x="427" y="116"/>
                  </a:cubicBezTo>
                  <a:cubicBezTo>
                    <a:pt x="427" y="116"/>
                    <a:pt x="427" y="116"/>
                    <a:pt x="427" y="116"/>
                  </a:cubicBezTo>
                  <a:cubicBezTo>
                    <a:pt x="421" y="120"/>
                    <a:pt x="421" y="120"/>
                    <a:pt x="421" y="120"/>
                  </a:cubicBezTo>
                  <a:cubicBezTo>
                    <a:pt x="421" y="120"/>
                    <a:pt x="421" y="120"/>
                    <a:pt x="421" y="120"/>
                  </a:cubicBezTo>
                  <a:cubicBezTo>
                    <a:pt x="427" y="116"/>
                    <a:pt x="427" y="116"/>
                    <a:pt x="427" y="116"/>
                  </a:cubicBezTo>
                  <a:cubicBezTo>
                    <a:pt x="427" y="116"/>
                    <a:pt x="427" y="116"/>
                    <a:pt x="427" y="116"/>
                  </a:cubicBezTo>
                  <a:cubicBezTo>
                    <a:pt x="427" y="116"/>
                    <a:pt x="427" y="116"/>
                    <a:pt x="427" y="116"/>
                  </a:cubicBezTo>
                  <a:cubicBezTo>
                    <a:pt x="424" y="111"/>
                    <a:pt x="420" y="107"/>
                    <a:pt x="417" y="104"/>
                  </a:cubicBezTo>
                  <a:cubicBezTo>
                    <a:pt x="419" y="100"/>
                    <a:pt x="422" y="97"/>
                    <a:pt x="425" y="93"/>
                  </a:cubicBezTo>
                  <a:cubicBezTo>
                    <a:pt x="425" y="93"/>
                    <a:pt x="425" y="93"/>
                    <a:pt x="425" y="93"/>
                  </a:cubicBezTo>
                  <a:cubicBezTo>
                    <a:pt x="425" y="93"/>
                    <a:pt x="426" y="92"/>
                    <a:pt x="426" y="92"/>
                  </a:cubicBezTo>
                  <a:cubicBezTo>
                    <a:pt x="426" y="91"/>
                    <a:pt x="425" y="90"/>
                    <a:pt x="425" y="90"/>
                  </a:cubicBezTo>
                  <a:cubicBezTo>
                    <a:pt x="421" y="86"/>
                    <a:pt x="416" y="82"/>
                    <a:pt x="412" y="78"/>
                  </a:cubicBezTo>
                  <a:cubicBezTo>
                    <a:pt x="412" y="78"/>
                    <a:pt x="411" y="78"/>
                    <a:pt x="411" y="78"/>
                  </a:cubicBezTo>
                  <a:cubicBezTo>
                    <a:pt x="410" y="78"/>
                    <a:pt x="409" y="78"/>
                    <a:pt x="409" y="79"/>
                  </a:cubicBezTo>
                  <a:cubicBezTo>
                    <a:pt x="409" y="79"/>
                    <a:pt x="409" y="79"/>
                    <a:pt x="409" y="79"/>
                  </a:cubicBezTo>
                  <a:cubicBezTo>
                    <a:pt x="406" y="82"/>
                    <a:pt x="403" y="85"/>
                    <a:pt x="400" y="88"/>
                  </a:cubicBezTo>
                  <a:cubicBezTo>
                    <a:pt x="395" y="85"/>
                    <a:pt x="391" y="82"/>
                    <a:pt x="387" y="80"/>
                  </a:cubicBezTo>
                  <a:cubicBezTo>
                    <a:pt x="387" y="80"/>
                    <a:pt x="387" y="80"/>
                    <a:pt x="387" y="80"/>
                  </a:cubicBezTo>
                  <a:cubicBezTo>
                    <a:pt x="386" y="80"/>
                    <a:pt x="386" y="80"/>
                    <a:pt x="386" y="80"/>
                  </a:cubicBezTo>
                  <a:cubicBezTo>
                    <a:pt x="383" y="86"/>
                    <a:pt x="383" y="86"/>
                    <a:pt x="383" y="86"/>
                  </a:cubicBezTo>
                  <a:cubicBezTo>
                    <a:pt x="386" y="80"/>
                    <a:pt x="386" y="80"/>
                    <a:pt x="386" y="80"/>
                  </a:cubicBezTo>
                  <a:cubicBezTo>
                    <a:pt x="387" y="80"/>
                    <a:pt x="387" y="80"/>
                    <a:pt x="387" y="80"/>
                  </a:cubicBezTo>
                  <a:cubicBezTo>
                    <a:pt x="386" y="80"/>
                    <a:pt x="386" y="80"/>
                    <a:pt x="386" y="80"/>
                  </a:cubicBezTo>
                  <a:cubicBezTo>
                    <a:pt x="382" y="77"/>
                    <a:pt x="377" y="74"/>
                    <a:pt x="373" y="73"/>
                  </a:cubicBezTo>
                  <a:cubicBezTo>
                    <a:pt x="374" y="68"/>
                    <a:pt x="375" y="64"/>
                    <a:pt x="376" y="60"/>
                  </a:cubicBezTo>
                  <a:cubicBezTo>
                    <a:pt x="376" y="60"/>
                    <a:pt x="376" y="60"/>
                    <a:pt x="376" y="60"/>
                  </a:cubicBezTo>
                  <a:cubicBezTo>
                    <a:pt x="376" y="59"/>
                    <a:pt x="376" y="59"/>
                    <a:pt x="376" y="58"/>
                  </a:cubicBezTo>
                  <a:cubicBezTo>
                    <a:pt x="376" y="57"/>
                    <a:pt x="375" y="57"/>
                    <a:pt x="375" y="57"/>
                  </a:cubicBezTo>
                  <a:cubicBezTo>
                    <a:pt x="370" y="55"/>
                    <a:pt x="365" y="53"/>
                    <a:pt x="358" y="51"/>
                  </a:cubicBezTo>
                  <a:cubicBezTo>
                    <a:pt x="358" y="51"/>
                    <a:pt x="357" y="51"/>
                    <a:pt x="357" y="52"/>
                  </a:cubicBezTo>
                  <a:cubicBezTo>
                    <a:pt x="356" y="52"/>
                    <a:pt x="356" y="53"/>
                    <a:pt x="355" y="53"/>
                  </a:cubicBezTo>
                  <a:cubicBezTo>
                    <a:pt x="355" y="53"/>
                    <a:pt x="355" y="53"/>
                    <a:pt x="355" y="53"/>
                  </a:cubicBezTo>
                  <a:cubicBezTo>
                    <a:pt x="354" y="57"/>
                    <a:pt x="352" y="61"/>
                    <a:pt x="351" y="65"/>
                  </a:cubicBezTo>
                  <a:cubicBezTo>
                    <a:pt x="345" y="64"/>
                    <a:pt x="340" y="63"/>
                    <a:pt x="335" y="63"/>
                  </a:cubicBezTo>
                  <a:cubicBezTo>
                    <a:pt x="335" y="63"/>
                    <a:pt x="335" y="63"/>
                    <a:pt x="335" y="63"/>
                  </a:cubicBezTo>
                  <a:cubicBezTo>
                    <a:pt x="335" y="63"/>
                    <a:pt x="335" y="63"/>
                    <a:pt x="335" y="63"/>
                  </a:cubicBezTo>
                  <a:cubicBezTo>
                    <a:pt x="334" y="70"/>
                    <a:pt x="334" y="70"/>
                    <a:pt x="334" y="70"/>
                  </a:cubicBezTo>
                  <a:cubicBezTo>
                    <a:pt x="334" y="70"/>
                    <a:pt x="334" y="70"/>
                    <a:pt x="334" y="70"/>
                  </a:cubicBezTo>
                  <a:cubicBezTo>
                    <a:pt x="335" y="63"/>
                    <a:pt x="335" y="63"/>
                    <a:pt x="335" y="63"/>
                  </a:cubicBezTo>
                  <a:cubicBezTo>
                    <a:pt x="335" y="63"/>
                    <a:pt x="335" y="63"/>
                    <a:pt x="335" y="63"/>
                  </a:cubicBezTo>
                  <a:cubicBezTo>
                    <a:pt x="335" y="63"/>
                    <a:pt x="335" y="63"/>
                    <a:pt x="335" y="63"/>
                  </a:cubicBezTo>
                  <a:cubicBezTo>
                    <a:pt x="329" y="62"/>
                    <a:pt x="324" y="62"/>
                    <a:pt x="320" y="62"/>
                  </a:cubicBezTo>
                  <a:cubicBezTo>
                    <a:pt x="319" y="58"/>
                    <a:pt x="318" y="53"/>
                    <a:pt x="317" y="49"/>
                  </a:cubicBezTo>
                  <a:cubicBezTo>
                    <a:pt x="317" y="49"/>
                    <a:pt x="317" y="49"/>
                    <a:pt x="317" y="49"/>
                  </a:cubicBezTo>
                  <a:cubicBezTo>
                    <a:pt x="317" y="49"/>
                    <a:pt x="317" y="48"/>
                    <a:pt x="317" y="48"/>
                  </a:cubicBezTo>
                  <a:cubicBezTo>
                    <a:pt x="316" y="47"/>
                    <a:pt x="316" y="47"/>
                    <a:pt x="315" y="47"/>
                  </a:cubicBezTo>
                  <a:cubicBezTo>
                    <a:pt x="309" y="47"/>
                    <a:pt x="303" y="48"/>
                    <a:pt x="298" y="49"/>
                  </a:cubicBezTo>
                  <a:cubicBezTo>
                    <a:pt x="297" y="49"/>
                    <a:pt x="297" y="49"/>
                    <a:pt x="296" y="50"/>
                  </a:cubicBezTo>
                  <a:cubicBezTo>
                    <a:pt x="296" y="50"/>
                    <a:pt x="296" y="51"/>
                    <a:pt x="296" y="51"/>
                  </a:cubicBezTo>
                  <a:cubicBezTo>
                    <a:pt x="296" y="51"/>
                    <a:pt x="296" y="51"/>
                    <a:pt x="296" y="51"/>
                  </a:cubicBezTo>
                  <a:cubicBezTo>
                    <a:pt x="296" y="56"/>
                    <a:pt x="296" y="60"/>
                    <a:pt x="297" y="65"/>
                  </a:cubicBezTo>
                  <a:cubicBezTo>
                    <a:pt x="291" y="66"/>
                    <a:pt x="286" y="67"/>
                    <a:pt x="282" y="68"/>
                  </a:cubicBezTo>
                  <a:cubicBezTo>
                    <a:pt x="282" y="68"/>
                    <a:pt x="282" y="68"/>
                    <a:pt x="282" y="68"/>
                  </a:cubicBezTo>
                  <a:cubicBezTo>
                    <a:pt x="282" y="69"/>
                    <a:pt x="282" y="69"/>
                    <a:pt x="282" y="69"/>
                  </a:cubicBezTo>
                  <a:cubicBezTo>
                    <a:pt x="284" y="75"/>
                    <a:pt x="284" y="75"/>
                    <a:pt x="284" y="75"/>
                  </a:cubicBezTo>
                  <a:cubicBezTo>
                    <a:pt x="284" y="75"/>
                    <a:pt x="284" y="75"/>
                    <a:pt x="284" y="75"/>
                  </a:cubicBezTo>
                  <a:cubicBezTo>
                    <a:pt x="282" y="69"/>
                    <a:pt x="282" y="69"/>
                    <a:pt x="282" y="69"/>
                  </a:cubicBezTo>
                  <a:cubicBezTo>
                    <a:pt x="281" y="69"/>
                    <a:pt x="281" y="69"/>
                    <a:pt x="281" y="69"/>
                  </a:cubicBezTo>
                  <a:cubicBezTo>
                    <a:pt x="281" y="69"/>
                    <a:pt x="281" y="69"/>
                    <a:pt x="281" y="69"/>
                  </a:cubicBezTo>
                  <a:cubicBezTo>
                    <a:pt x="276" y="70"/>
                    <a:pt x="272" y="72"/>
                    <a:pt x="267" y="74"/>
                  </a:cubicBezTo>
                  <a:cubicBezTo>
                    <a:pt x="265" y="70"/>
                    <a:pt x="262" y="67"/>
                    <a:pt x="260" y="63"/>
                  </a:cubicBezTo>
                  <a:cubicBezTo>
                    <a:pt x="259" y="63"/>
                    <a:pt x="259" y="62"/>
                    <a:pt x="258" y="62"/>
                  </a:cubicBezTo>
                  <a:cubicBezTo>
                    <a:pt x="258" y="62"/>
                    <a:pt x="257" y="62"/>
                    <a:pt x="257" y="62"/>
                  </a:cubicBezTo>
                  <a:cubicBezTo>
                    <a:pt x="252" y="64"/>
                    <a:pt x="247" y="67"/>
                    <a:pt x="242" y="71"/>
                  </a:cubicBezTo>
                  <a:cubicBezTo>
                    <a:pt x="241" y="71"/>
                    <a:pt x="241" y="72"/>
                    <a:pt x="241" y="72"/>
                  </a:cubicBezTo>
                  <a:cubicBezTo>
                    <a:pt x="241" y="73"/>
                    <a:pt x="241" y="73"/>
                    <a:pt x="241" y="74"/>
                  </a:cubicBezTo>
                  <a:cubicBezTo>
                    <a:pt x="243" y="78"/>
                    <a:pt x="245" y="82"/>
                    <a:pt x="247" y="86"/>
                  </a:cubicBezTo>
                  <a:cubicBezTo>
                    <a:pt x="242" y="89"/>
                    <a:pt x="238" y="92"/>
                    <a:pt x="235" y="95"/>
                  </a:cubicBezTo>
                  <a:cubicBezTo>
                    <a:pt x="235" y="96"/>
                    <a:pt x="235" y="96"/>
                    <a:pt x="235" y="96"/>
                  </a:cubicBezTo>
                  <a:cubicBezTo>
                    <a:pt x="235" y="96"/>
                    <a:pt x="235" y="96"/>
                    <a:pt x="235" y="96"/>
                  </a:cubicBezTo>
                  <a:cubicBezTo>
                    <a:pt x="240" y="101"/>
                    <a:pt x="240" y="101"/>
                    <a:pt x="240" y="101"/>
                  </a:cubicBezTo>
                  <a:cubicBezTo>
                    <a:pt x="240" y="101"/>
                    <a:pt x="240" y="101"/>
                    <a:pt x="240" y="101"/>
                  </a:cubicBezTo>
                  <a:cubicBezTo>
                    <a:pt x="235" y="96"/>
                    <a:pt x="235" y="96"/>
                    <a:pt x="235" y="96"/>
                  </a:cubicBezTo>
                  <a:cubicBezTo>
                    <a:pt x="235" y="96"/>
                    <a:pt x="235" y="96"/>
                    <a:pt x="235" y="96"/>
                  </a:cubicBezTo>
                  <a:cubicBezTo>
                    <a:pt x="235" y="96"/>
                    <a:pt x="235" y="96"/>
                    <a:pt x="235" y="96"/>
                  </a:cubicBezTo>
                  <a:cubicBezTo>
                    <a:pt x="230" y="100"/>
                    <a:pt x="227" y="103"/>
                    <a:pt x="224" y="107"/>
                  </a:cubicBezTo>
                  <a:cubicBezTo>
                    <a:pt x="220" y="104"/>
                    <a:pt x="216" y="102"/>
                    <a:pt x="213" y="100"/>
                  </a:cubicBezTo>
                  <a:cubicBezTo>
                    <a:pt x="212" y="99"/>
                    <a:pt x="212" y="99"/>
                    <a:pt x="211" y="99"/>
                  </a:cubicBezTo>
                  <a:cubicBezTo>
                    <a:pt x="210" y="99"/>
                    <a:pt x="210" y="99"/>
                    <a:pt x="209" y="100"/>
                  </a:cubicBezTo>
                  <a:cubicBezTo>
                    <a:pt x="206" y="103"/>
                    <a:pt x="203" y="108"/>
                    <a:pt x="199" y="114"/>
                  </a:cubicBezTo>
                  <a:cubicBezTo>
                    <a:pt x="199" y="114"/>
                    <a:pt x="199" y="115"/>
                    <a:pt x="199" y="115"/>
                  </a:cubicBezTo>
                  <a:cubicBezTo>
                    <a:pt x="199" y="116"/>
                    <a:pt x="199" y="117"/>
                    <a:pt x="200" y="117"/>
                  </a:cubicBezTo>
                  <a:cubicBezTo>
                    <a:pt x="200" y="117"/>
                    <a:pt x="200" y="117"/>
                    <a:pt x="200" y="117"/>
                  </a:cubicBezTo>
                  <a:cubicBezTo>
                    <a:pt x="203" y="120"/>
                    <a:pt x="207" y="123"/>
                    <a:pt x="210" y="125"/>
                  </a:cubicBezTo>
                  <a:cubicBezTo>
                    <a:pt x="208" y="129"/>
                    <a:pt x="205" y="134"/>
                    <a:pt x="203" y="139"/>
                  </a:cubicBezTo>
                  <a:cubicBezTo>
                    <a:pt x="203" y="139"/>
                    <a:pt x="203" y="139"/>
                    <a:pt x="203" y="139"/>
                  </a:cubicBezTo>
                  <a:cubicBezTo>
                    <a:pt x="203" y="139"/>
                    <a:pt x="203" y="139"/>
                    <a:pt x="203" y="139"/>
                  </a:cubicBezTo>
                  <a:cubicBezTo>
                    <a:pt x="210" y="142"/>
                    <a:pt x="210" y="142"/>
                    <a:pt x="210" y="142"/>
                  </a:cubicBezTo>
                  <a:cubicBezTo>
                    <a:pt x="203" y="139"/>
                    <a:pt x="203" y="139"/>
                    <a:pt x="203" y="139"/>
                  </a:cubicBezTo>
                  <a:cubicBezTo>
                    <a:pt x="203" y="139"/>
                    <a:pt x="203" y="139"/>
                    <a:pt x="203" y="139"/>
                  </a:cubicBezTo>
                  <a:cubicBezTo>
                    <a:pt x="203" y="139"/>
                    <a:pt x="203" y="139"/>
                    <a:pt x="203" y="139"/>
                  </a:cubicBezTo>
                  <a:cubicBezTo>
                    <a:pt x="201" y="143"/>
                    <a:pt x="199" y="148"/>
                    <a:pt x="198" y="154"/>
                  </a:cubicBezTo>
                  <a:cubicBezTo>
                    <a:pt x="193" y="153"/>
                    <a:pt x="189" y="152"/>
                    <a:pt x="184" y="152"/>
                  </a:cubicBezTo>
                  <a:cubicBezTo>
                    <a:pt x="184" y="152"/>
                    <a:pt x="183" y="152"/>
                    <a:pt x="183" y="152"/>
                  </a:cubicBezTo>
                  <a:cubicBezTo>
                    <a:pt x="182" y="152"/>
                    <a:pt x="182" y="153"/>
                    <a:pt x="182" y="153"/>
                  </a:cubicBezTo>
                  <a:cubicBezTo>
                    <a:pt x="180" y="158"/>
                    <a:pt x="179" y="164"/>
                    <a:pt x="178" y="170"/>
                  </a:cubicBezTo>
                  <a:cubicBezTo>
                    <a:pt x="178" y="172"/>
                    <a:pt x="179" y="173"/>
                    <a:pt x="180" y="173"/>
                  </a:cubicBezTo>
                  <a:close/>
                  <a:moveTo>
                    <a:pt x="228" y="192"/>
                  </a:moveTo>
                  <a:cubicBezTo>
                    <a:pt x="228" y="140"/>
                    <a:pt x="271" y="98"/>
                    <a:pt x="322" y="98"/>
                  </a:cubicBezTo>
                  <a:cubicBezTo>
                    <a:pt x="374" y="98"/>
                    <a:pt x="416" y="140"/>
                    <a:pt x="416" y="192"/>
                  </a:cubicBezTo>
                  <a:cubicBezTo>
                    <a:pt x="416" y="244"/>
                    <a:pt x="374" y="286"/>
                    <a:pt x="322" y="286"/>
                  </a:cubicBezTo>
                  <a:cubicBezTo>
                    <a:pt x="271" y="286"/>
                    <a:pt x="228" y="244"/>
                    <a:pt x="228" y="192"/>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45" name="文本框 104"/>
            <p:cNvSpPr txBox="1">
              <a:spLocks noChangeArrowheads="1"/>
            </p:cNvSpPr>
            <p:nvPr/>
          </p:nvSpPr>
          <p:spPr bwMode="auto">
            <a:xfrm>
              <a:off x="1030614" y="2718935"/>
              <a:ext cx="375961" cy="35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100" b="0" i="0" u="none" strike="noStrike" kern="0" cap="none" spc="0" normalizeH="0" baseline="0" noProof="0" dirty="0" smtClean="0">
                  <a:ln>
                    <a:noFill/>
                  </a:ln>
                  <a:solidFill>
                    <a:sysClr val="window" lastClr="FFFFFF"/>
                  </a:solidFill>
                  <a:effectLst/>
                  <a:uLnTx/>
                  <a:uFillTx/>
                  <a:latin typeface="Calibri" panose="020F0502020204030204" pitchFamily="34" charset="0"/>
                  <a:ea typeface="微软雅黑" panose="020B0503020204020204" pitchFamily="34" charset="-122"/>
                </a:rPr>
                <a:t>02</a:t>
              </a:r>
              <a:endParaRPr kumimoji="0" lang="zh-CN" altLang="en-US" sz="2100" b="0" i="0" u="none" strike="noStrike" kern="0" cap="none" spc="0" normalizeH="0" baseline="0" noProof="0" dirty="0" smtClean="0">
                <a:ln>
                  <a:noFill/>
                </a:ln>
                <a:solidFill>
                  <a:sysClr val="window" lastClr="FFFFFF"/>
                </a:solidFill>
                <a:effectLst/>
                <a:uLnTx/>
                <a:uFillTx/>
                <a:latin typeface="Calibri" panose="020F0502020204030204" pitchFamily="34" charset="0"/>
                <a:ea typeface="微软雅黑" panose="020B0503020204020204" pitchFamily="34" charset="-122"/>
              </a:endParaRPr>
            </a:p>
          </p:txBody>
        </p:sp>
        <p:sp>
          <p:nvSpPr>
            <p:cNvPr id="53" name="TextBox 52"/>
            <p:cNvSpPr txBox="1"/>
            <p:nvPr/>
          </p:nvSpPr>
          <p:spPr>
            <a:xfrm>
              <a:off x="3229816" y="2932584"/>
              <a:ext cx="1775026" cy="389356"/>
            </a:xfrm>
            <a:prstGeom prst="rect">
              <a:avLst/>
            </a:prstGeom>
            <a:noFill/>
          </p:spPr>
          <p:txBody>
            <a:bodyPr wrap="square" lIns="68598" tIns="34299" rIns="68598" bIns="34299" rtlCol="0">
              <a:spAutoFit/>
            </a:bodyPr>
            <a:lstStyle/>
            <a:p>
              <a:pPr defTabSz="914400">
                <a:lnSpc>
                  <a:spcPct val="130000"/>
                </a:lnSpc>
                <a:defRPr/>
              </a:pPr>
              <a:r>
                <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lang="zh-CN" altLang="en-US" sz="800" kern="0" dirty="0">
                  <a:solidFill>
                    <a:schemeClr val="bg1"/>
                  </a:solidFill>
                  <a:latin typeface="微软雅黑" panose="020B0503020204020204" pitchFamily="34" charset="-122"/>
                  <a:ea typeface="微软雅黑" panose="020B0503020204020204" pitchFamily="34" charset="-122"/>
                </a:rPr>
                <a:t>后您的内容打在这里，或者</a:t>
              </a:r>
              <a:r>
                <a:rPr lang="zh-CN" altLang="en-US" sz="800" kern="0" dirty="0" smtClean="0">
                  <a:solidFill>
                    <a:schemeClr val="bg1"/>
                  </a:solidFill>
                  <a:latin typeface="微软雅黑" panose="020B0503020204020204" pitchFamily="34" charset="-122"/>
                  <a:ea typeface="微软雅黑" panose="020B0503020204020204" pitchFamily="34" charset="-122"/>
                </a:rPr>
                <a:t>通</a:t>
              </a:r>
              <a:endPar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794420" y="3585821"/>
            <a:ext cx="4563539" cy="917814"/>
            <a:chOff x="794420" y="3585821"/>
            <a:chExt cx="4563539" cy="917814"/>
          </a:xfrm>
        </p:grpSpPr>
        <p:grpSp>
          <p:nvGrpSpPr>
            <p:cNvPr id="230" name="组合 58"/>
            <p:cNvGrpSpPr/>
            <p:nvPr/>
          </p:nvGrpSpPr>
          <p:grpSpPr bwMode="auto">
            <a:xfrm>
              <a:off x="794420" y="3585821"/>
              <a:ext cx="4563539" cy="917814"/>
              <a:chOff x="2678521" y="2847139"/>
              <a:chExt cx="12011025" cy="2417231"/>
            </a:xfrm>
          </p:grpSpPr>
          <p:sp>
            <p:nvSpPr>
              <p:cNvPr id="231" name="Freeform 19"/>
              <p:cNvSpPr/>
              <p:nvPr/>
            </p:nvSpPr>
            <p:spPr bwMode="auto">
              <a:xfrm>
                <a:off x="2678521" y="2856133"/>
                <a:ext cx="12011025" cy="2408237"/>
              </a:xfrm>
              <a:custGeom>
                <a:avLst/>
                <a:gdLst>
                  <a:gd name="T0" fmla="*/ 3200 w 3200"/>
                  <a:gd name="T1" fmla="*/ 320 h 640"/>
                  <a:gd name="T2" fmla="*/ 2880 w 3200"/>
                  <a:gd name="T3" fmla="*/ 640 h 640"/>
                  <a:gd name="T4" fmla="*/ 320 w 3200"/>
                  <a:gd name="T5" fmla="*/ 640 h 640"/>
                  <a:gd name="T6" fmla="*/ 0 w 3200"/>
                  <a:gd name="T7" fmla="*/ 320 h 640"/>
                  <a:gd name="T8" fmla="*/ 320 w 3200"/>
                  <a:gd name="T9" fmla="*/ 0 h 640"/>
                  <a:gd name="T10" fmla="*/ 2880 w 3200"/>
                  <a:gd name="T11" fmla="*/ 0 h 640"/>
                  <a:gd name="T12" fmla="*/ 3200 w 3200"/>
                  <a:gd name="T13" fmla="*/ 320 h 640"/>
                </a:gdLst>
                <a:ahLst/>
                <a:cxnLst>
                  <a:cxn ang="0">
                    <a:pos x="T0" y="T1"/>
                  </a:cxn>
                  <a:cxn ang="0">
                    <a:pos x="T2" y="T3"/>
                  </a:cxn>
                  <a:cxn ang="0">
                    <a:pos x="T4" y="T5"/>
                  </a:cxn>
                  <a:cxn ang="0">
                    <a:pos x="T6" y="T7"/>
                  </a:cxn>
                  <a:cxn ang="0">
                    <a:pos x="T8" y="T9"/>
                  </a:cxn>
                  <a:cxn ang="0">
                    <a:pos x="T10" y="T11"/>
                  </a:cxn>
                  <a:cxn ang="0">
                    <a:pos x="T12" y="T13"/>
                  </a:cxn>
                </a:cxnLst>
                <a:rect l="0" t="0" r="r" b="b"/>
                <a:pathLst>
                  <a:path w="3200" h="640">
                    <a:moveTo>
                      <a:pt x="3200" y="320"/>
                    </a:moveTo>
                    <a:cubicBezTo>
                      <a:pt x="3200" y="496"/>
                      <a:pt x="3056" y="640"/>
                      <a:pt x="2880" y="640"/>
                    </a:cubicBezTo>
                    <a:cubicBezTo>
                      <a:pt x="320" y="640"/>
                      <a:pt x="320" y="640"/>
                      <a:pt x="320" y="640"/>
                    </a:cubicBezTo>
                    <a:cubicBezTo>
                      <a:pt x="144" y="640"/>
                      <a:pt x="0" y="496"/>
                      <a:pt x="0" y="320"/>
                    </a:cubicBezTo>
                    <a:cubicBezTo>
                      <a:pt x="0" y="144"/>
                      <a:pt x="144" y="0"/>
                      <a:pt x="320" y="0"/>
                    </a:cubicBezTo>
                    <a:cubicBezTo>
                      <a:pt x="2880" y="0"/>
                      <a:pt x="2880" y="0"/>
                      <a:pt x="2880" y="0"/>
                    </a:cubicBezTo>
                    <a:cubicBezTo>
                      <a:pt x="3056" y="0"/>
                      <a:pt x="3200" y="144"/>
                      <a:pt x="3200" y="320"/>
                    </a:cubicBezTo>
                    <a:close/>
                  </a:path>
                </a:pathLst>
              </a:custGeom>
              <a:solidFill>
                <a:srgbClr val="00B0F0"/>
              </a:soli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32" name="Freeform 20"/>
              <p:cNvSpPr>
                <a:spLocks noEditPoints="1"/>
              </p:cNvSpPr>
              <p:nvPr/>
            </p:nvSpPr>
            <p:spPr bwMode="auto">
              <a:xfrm>
                <a:off x="2678521" y="2847139"/>
                <a:ext cx="6005513" cy="2408237"/>
              </a:xfrm>
              <a:custGeom>
                <a:avLst/>
                <a:gdLst>
                  <a:gd name="T0" fmla="*/ 1280 w 1600"/>
                  <a:gd name="T1" fmla="*/ 0 h 640"/>
                  <a:gd name="T2" fmla="*/ 320 w 1600"/>
                  <a:gd name="T3" fmla="*/ 0 h 640"/>
                  <a:gd name="T4" fmla="*/ 0 w 1600"/>
                  <a:gd name="T5" fmla="*/ 320 h 640"/>
                  <a:gd name="T6" fmla="*/ 320 w 1600"/>
                  <a:gd name="T7" fmla="*/ 640 h 640"/>
                  <a:gd name="T8" fmla="*/ 1280 w 1600"/>
                  <a:gd name="T9" fmla="*/ 640 h 640"/>
                  <a:gd name="T10" fmla="*/ 1600 w 1600"/>
                  <a:gd name="T11" fmla="*/ 320 h 640"/>
                  <a:gd name="T12" fmla="*/ 1280 w 1600"/>
                  <a:gd name="T13" fmla="*/ 0 h 640"/>
                  <a:gd name="T14" fmla="*/ 1493 w 1600"/>
                  <a:gd name="T15" fmla="*/ 365 h 640"/>
                  <a:gd name="T16" fmla="*/ 1435 w 1600"/>
                  <a:gd name="T17" fmla="*/ 385 h 640"/>
                  <a:gd name="T18" fmla="*/ 1427 w 1600"/>
                  <a:gd name="T19" fmla="*/ 381 h 640"/>
                  <a:gd name="T20" fmla="*/ 1416 w 1600"/>
                  <a:gd name="T21" fmla="*/ 320 h 640"/>
                  <a:gd name="T22" fmla="*/ 1427 w 1600"/>
                  <a:gd name="T23" fmla="*/ 259 h 640"/>
                  <a:gd name="T24" fmla="*/ 1435 w 1600"/>
                  <a:gd name="T25" fmla="*/ 255 h 640"/>
                  <a:gd name="T26" fmla="*/ 1493 w 1600"/>
                  <a:gd name="T27" fmla="*/ 275 h 640"/>
                  <a:gd name="T28" fmla="*/ 1541 w 1600"/>
                  <a:gd name="T29" fmla="*/ 316 h 640"/>
                  <a:gd name="T30" fmla="*/ 1541 w 1600"/>
                  <a:gd name="T31" fmla="*/ 324 h 640"/>
                  <a:gd name="T32" fmla="*/ 1493 w 1600"/>
                  <a:gd name="T33" fmla="*/ 365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00" h="640">
                    <a:moveTo>
                      <a:pt x="1280" y="0"/>
                    </a:moveTo>
                    <a:cubicBezTo>
                      <a:pt x="320" y="0"/>
                      <a:pt x="320" y="0"/>
                      <a:pt x="320" y="0"/>
                    </a:cubicBezTo>
                    <a:cubicBezTo>
                      <a:pt x="144" y="0"/>
                      <a:pt x="0" y="144"/>
                      <a:pt x="0" y="320"/>
                    </a:cubicBezTo>
                    <a:cubicBezTo>
                      <a:pt x="0" y="496"/>
                      <a:pt x="144" y="640"/>
                      <a:pt x="320" y="640"/>
                    </a:cubicBezTo>
                    <a:cubicBezTo>
                      <a:pt x="1280" y="640"/>
                      <a:pt x="1280" y="640"/>
                      <a:pt x="1280" y="640"/>
                    </a:cubicBezTo>
                    <a:cubicBezTo>
                      <a:pt x="1456" y="640"/>
                      <a:pt x="1600" y="496"/>
                      <a:pt x="1600" y="320"/>
                    </a:cubicBezTo>
                    <a:cubicBezTo>
                      <a:pt x="1600" y="144"/>
                      <a:pt x="1456" y="0"/>
                      <a:pt x="1280" y="0"/>
                    </a:cubicBezTo>
                    <a:close/>
                    <a:moveTo>
                      <a:pt x="1493" y="365"/>
                    </a:moveTo>
                    <a:cubicBezTo>
                      <a:pt x="1455" y="387"/>
                      <a:pt x="1435" y="385"/>
                      <a:pt x="1435" y="385"/>
                    </a:cubicBezTo>
                    <a:cubicBezTo>
                      <a:pt x="1432" y="385"/>
                      <a:pt x="1429" y="383"/>
                      <a:pt x="1427" y="381"/>
                    </a:cubicBezTo>
                    <a:cubicBezTo>
                      <a:pt x="1427" y="381"/>
                      <a:pt x="1416" y="364"/>
                      <a:pt x="1416" y="320"/>
                    </a:cubicBezTo>
                    <a:cubicBezTo>
                      <a:pt x="1416" y="276"/>
                      <a:pt x="1427" y="259"/>
                      <a:pt x="1427" y="259"/>
                    </a:cubicBezTo>
                    <a:cubicBezTo>
                      <a:pt x="1429" y="257"/>
                      <a:pt x="1432" y="255"/>
                      <a:pt x="1435" y="255"/>
                    </a:cubicBezTo>
                    <a:cubicBezTo>
                      <a:pt x="1435" y="255"/>
                      <a:pt x="1455" y="253"/>
                      <a:pt x="1493" y="275"/>
                    </a:cubicBezTo>
                    <a:cubicBezTo>
                      <a:pt x="1532" y="297"/>
                      <a:pt x="1541" y="316"/>
                      <a:pt x="1541" y="316"/>
                    </a:cubicBezTo>
                    <a:cubicBezTo>
                      <a:pt x="1542" y="318"/>
                      <a:pt x="1542" y="322"/>
                      <a:pt x="1541" y="324"/>
                    </a:cubicBezTo>
                    <a:cubicBezTo>
                      <a:pt x="1541" y="324"/>
                      <a:pt x="1532" y="343"/>
                      <a:pt x="1493" y="365"/>
                    </a:cubicBezTo>
                    <a:close/>
                  </a:path>
                </a:pathLst>
              </a:custGeom>
              <a:gradFill>
                <a:gsLst>
                  <a:gs pos="0">
                    <a:srgbClr val="DEDEDE"/>
                  </a:gs>
                  <a:gs pos="100000">
                    <a:srgbClr val="FBFBFB"/>
                  </a:gs>
                </a:gsLst>
                <a:lin ang="5400000" scaled="1"/>
              </a:gradFill>
              <a:ln w="31750" cap="flat">
                <a:gradFill>
                  <a:gsLst>
                    <a:gs pos="0">
                      <a:sysClr val="window" lastClr="FFFFFF"/>
                    </a:gs>
                    <a:gs pos="100000">
                      <a:srgbClr val="DDDDDD"/>
                    </a:gs>
                  </a:gsLst>
                  <a:lin ang="5400000" scaled="1"/>
                </a:gradFill>
                <a:prstDash val="solid"/>
                <a:miter lim="800000"/>
              </a:ln>
              <a:effectLst>
                <a:outerShdw blurRad="228600" dist="101600" dir="5400000" algn="t" rotWithShape="0">
                  <a:sysClr val="windowText" lastClr="000000">
                    <a:lumMod val="85000"/>
                    <a:lumOff val="15000"/>
                    <a:alpha val="33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33" name="椭圆 232"/>
              <p:cNvSpPr/>
              <p:nvPr/>
            </p:nvSpPr>
            <p:spPr>
              <a:xfrm>
                <a:off x="2834834" y="3000057"/>
                <a:ext cx="2102400" cy="2102400"/>
              </a:xfrm>
              <a:prstGeom prst="ellipse">
                <a:avLst/>
              </a:prstGeom>
              <a:gradFill>
                <a:gsLst>
                  <a:gs pos="0">
                    <a:srgbClr val="DDDDDD"/>
                  </a:gs>
                  <a:gs pos="100000">
                    <a:srgbClr val="FBFBFB"/>
                  </a:gs>
                </a:gsLst>
                <a:lin ang="5400000" scaled="1"/>
              </a:gradFill>
              <a:ln w="101600" cap="flat">
                <a:gradFill>
                  <a:gsLst>
                    <a:gs pos="0">
                      <a:srgbClr val="FDFDFD"/>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endParaRPr>
              </a:p>
            </p:txBody>
          </p:sp>
          <p:sp>
            <p:nvSpPr>
              <p:cNvPr id="234" name="Freeform 23"/>
              <p:cNvSpPr/>
              <p:nvPr/>
            </p:nvSpPr>
            <p:spPr bwMode="auto">
              <a:xfrm>
                <a:off x="3298659" y="3423401"/>
                <a:ext cx="1174750" cy="1255712"/>
              </a:xfrm>
              <a:custGeom>
                <a:avLst/>
                <a:gdLst>
                  <a:gd name="T0" fmla="*/ 193 w 313"/>
                  <a:gd name="T1" fmla="*/ 279 h 334"/>
                  <a:gd name="T2" fmla="*/ 47 w 313"/>
                  <a:gd name="T3" fmla="*/ 330 h 334"/>
                  <a:gd name="T4" fmla="*/ 28 w 313"/>
                  <a:gd name="T5" fmla="*/ 319 h 334"/>
                  <a:gd name="T6" fmla="*/ 0 w 313"/>
                  <a:gd name="T7" fmla="*/ 167 h 334"/>
                  <a:gd name="T8" fmla="*/ 28 w 313"/>
                  <a:gd name="T9" fmla="*/ 15 h 334"/>
                  <a:gd name="T10" fmla="*/ 47 w 313"/>
                  <a:gd name="T11" fmla="*/ 4 h 334"/>
                  <a:gd name="T12" fmla="*/ 193 w 313"/>
                  <a:gd name="T13" fmla="*/ 55 h 334"/>
                  <a:gd name="T14" fmla="*/ 311 w 313"/>
                  <a:gd name="T15" fmla="*/ 156 h 334"/>
                  <a:gd name="T16" fmla="*/ 311 w 313"/>
                  <a:gd name="T17" fmla="*/ 178 h 334"/>
                  <a:gd name="T18" fmla="*/ 193 w 313"/>
                  <a:gd name="T19" fmla="*/ 27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3" h="334">
                    <a:moveTo>
                      <a:pt x="193" y="279"/>
                    </a:moveTo>
                    <a:cubicBezTo>
                      <a:pt x="98" y="334"/>
                      <a:pt x="47" y="330"/>
                      <a:pt x="47" y="330"/>
                    </a:cubicBezTo>
                    <a:cubicBezTo>
                      <a:pt x="40" y="329"/>
                      <a:pt x="32" y="325"/>
                      <a:pt x="28" y="319"/>
                    </a:cubicBezTo>
                    <a:cubicBezTo>
                      <a:pt x="28" y="319"/>
                      <a:pt x="0" y="277"/>
                      <a:pt x="0" y="167"/>
                    </a:cubicBezTo>
                    <a:cubicBezTo>
                      <a:pt x="0" y="57"/>
                      <a:pt x="28" y="15"/>
                      <a:pt x="28" y="15"/>
                    </a:cubicBezTo>
                    <a:cubicBezTo>
                      <a:pt x="32" y="9"/>
                      <a:pt x="40" y="5"/>
                      <a:pt x="47" y="4"/>
                    </a:cubicBezTo>
                    <a:cubicBezTo>
                      <a:pt x="47" y="4"/>
                      <a:pt x="98" y="0"/>
                      <a:pt x="193" y="55"/>
                    </a:cubicBezTo>
                    <a:cubicBezTo>
                      <a:pt x="289" y="110"/>
                      <a:pt x="311" y="156"/>
                      <a:pt x="311" y="156"/>
                    </a:cubicBezTo>
                    <a:cubicBezTo>
                      <a:pt x="313" y="162"/>
                      <a:pt x="313" y="172"/>
                      <a:pt x="311" y="178"/>
                    </a:cubicBezTo>
                    <a:cubicBezTo>
                      <a:pt x="311" y="178"/>
                      <a:pt x="289" y="224"/>
                      <a:pt x="193" y="279"/>
                    </a:cubicBezTo>
                    <a:close/>
                  </a:path>
                </a:pathLst>
              </a:custGeom>
              <a:solidFill>
                <a:srgbClr val="0070C0"/>
              </a:solidFill>
              <a:ln w="12700" cap="flat" cmpd="sng" algn="ctr">
                <a:noFill/>
                <a:prstDash val="solid"/>
                <a:miter lim="800000"/>
              </a:ln>
              <a:effectLst>
                <a:innerShdw blurRad="215900" dist="50800" dir="16200000">
                  <a:prstClr val="black">
                    <a:alpha val="42000"/>
                  </a:prstClr>
                </a:inn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cs typeface="+mn-cs"/>
                </a:endParaRPr>
              </a:p>
            </p:txBody>
          </p:sp>
        </p:grpSp>
        <p:sp>
          <p:nvSpPr>
            <p:cNvPr id="239" name="文本框 99"/>
            <p:cNvSpPr txBox="1">
              <a:spLocks noChangeArrowheads="1"/>
            </p:cNvSpPr>
            <p:nvPr/>
          </p:nvSpPr>
          <p:spPr bwMode="auto">
            <a:xfrm>
              <a:off x="3249459" y="3738453"/>
              <a:ext cx="1523512" cy="34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ysClr val="window" lastClr="FFFFFF"/>
                  </a:solidFill>
                  <a:effectLst/>
                  <a:uLnTx/>
                  <a:uFillTx/>
                  <a:latin typeface="Impact" panose="020B0806030902050204" pitchFamily="34" charset="0"/>
                  <a:ea typeface="微软雅黑" panose="020B0503020204020204" pitchFamily="34" charset="-122"/>
                </a:rPr>
                <a:t>文字标题内容</a:t>
              </a:r>
              <a:endParaRPr kumimoji="0" lang="zh-CN" altLang="en-US" sz="1800" b="0" i="0" u="none" strike="noStrike" kern="0" cap="none" spc="0" normalizeH="0" baseline="0" noProof="0" dirty="0" smtClean="0">
                <a:ln>
                  <a:noFill/>
                </a:ln>
                <a:solidFill>
                  <a:sysClr val="window" lastClr="FFFFFF"/>
                </a:solidFill>
                <a:effectLst/>
                <a:uLnTx/>
                <a:uFillTx/>
                <a:latin typeface="Impact" panose="020B0806030902050204" pitchFamily="34" charset="0"/>
                <a:ea typeface="微软雅黑" panose="020B0503020204020204" pitchFamily="34" charset="-122"/>
              </a:endParaRPr>
            </a:p>
          </p:txBody>
        </p:sp>
        <p:sp>
          <p:nvSpPr>
            <p:cNvPr id="242" name="Freeform 10"/>
            <p:cNvSpPr>
              <a:spLocks noEditPoints="1"/>
            </p:cNvSpPr>
            <p:nvPr/>
          </p:nvSpPr>
          <p:spPr bwMode="auto">
            <a:xfrm>
              <a:off x="1963475" y="3927156"/>
              <a:ext cx="465889" cy="354340"/>
            </a:xfrm>
            <a:custGeom>
              <a:avLst/>
              <a:gdLst>
                <a:gd name="T0" fmla="*/ 342000 w 500"/>
                <a:gd name="T1" fmla="*/ 0 h 327"/>
                <a:gd name="T2" fmla="*/ 192888 w 500"/>
                <a:gd name="T3" fmla="*/ 92075 h 327"/>
                <a:gd name="T4" fmla="*/ 192888 w 500"/>
                <a:gd name="T5" fmla="*/ 30163 h 327"/>
                <a:gd name="T6" fmla="*/ 124488 w 500"/>
                <a:gd name="T7" fmla="*/ 30163 h 327"/>
                <a:gd name="T8" fmla="*/ 124488 w 500"/>
                <a:gd name="T9" fmla="*/ 133350 h 327"/>
                <a:gd name="T10" fmla="*/ 0 w 500"/>
                <a:gd name="T11" fmla="*/ 209550 h 327"/>
                <a:gd name="T12" fmla="*/ 0 w 500"/>
                <a:gd name="T13" fmla="*/ 212725 h 327"/>
                <a:gd name="T14" fmla="*/ 73872 w 500"/>
                <a:gd name="T15" fmla="*/ 212725 h 327"/>
                <a:gd name="T16" fmla="*/ 342000 w 500"/>
                <a:gd name="T17" fmla="*/ 49213 h 327"/>
                <a:gd name="T18" fmla="*/ 610128 w 500"/>
                <a:gd name="T19" fmla="*/ 212725 h 327"/>
                <a:gd name="T20" fmla="*/ 684000 w 500"/>
                <a:gd name="T21" fmla="*/ 212725 h 327"/>
                <a:gd name="T22" fmla="*/ 684000 w 500"/>
                <a:gd name="T23" fmla="*/ 207963 h 327"/>
                <a:gd name="T24" fmla="*/ 342000 w 500"/>
                <a:gd name="T25" fmla="*/ 0 h 327"/>
                <a:gd name="T26" fmla="*/ 101232 w 500"/>
                <a:gd name="T27" fmla="*/ 242888 h 327"/>
                <a:gd name="T28" fmla="*/ 101232 w 500"/>
                <a:gd name="T29" fmla="*/ 519113 h 327"/>
                <a:gd name="T30" fmla="*/ 238032 w 500"/>
                <a:gd name="T31" fmla="*/ 519113 h 327"/>
                <a:gd name="T32" fmla="*/ 238032 w 500"/>
                <a:gd name="T33" fmla="*/ 355600 h 327"/>
                <a:gd name="T34" fmla="*/ 445968 w 500"/>
                <a:gd name="T35" fmla="*/ 355600 h 327"/>
                <a:gd name="T36" fmla="*/ 445968 w 500"/>
                <a:gd name="T37" fmla="*/ 519113 h 327"/>
                <a:gd name="T38" fmla="*/ 582768 w 500"/>
                <a:gd name="T39" fmla="*/ 519113 h 327"/>
                <a:gd name="T40" fmla="*/ 582768 w 500"/>
                <a:gd name="T41" fmla="*/ 242888 h 327"/>
                <a:gd name="T42" fmla="*/ 342000 w 500"/>
                <a:gd name="T43" fmla="*/ 98425 h 327"/>
                <a:gd name="T44" fmla="*/ 101232 w 500"/>
                <a:gd name="T45" fmla="*/ 242888 h 3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00" h="327">
                  <a:moveTo>
                    <a:pt x="250" y="0"/>
                  </a:moveTo>
                  <a:lnTo>
                    <a:pt x="141" y="58"/>
                  </a:lnTo>
                  <a:lnTo>
                    <a:pt x="141" y="19"/>
                  </a:lnTo>
                  <a:lnTo>
                    <a:pt x="91" y="19"/>
                  </a:lnTo>
                  <a:lnTo>
                    <a:pt x="91" y="84"/>
                  </a:lnTo>
                  <a:lnTo>
                    <a:pt x="0" y="132"/>
                  </a:lnTo>
                  <a:lnTo>
                    <a:pt x="0" y="134"/>
                  </a:lnTo>
                  <a:lnTo>
                    <a:pt x="54" y="134"/>
                  </a:lnTo>
                  <a:lnTo>
                    <a:pt x="250" y="31"/>
                  </a:lnTo>
                  <a:lnTo>
                    <a:pt x="446" y="134"/>
                  </a:lnTo>
                  <a:lnTo>
                    <a:pt x="500" y="134"/>
                  </a:lnTo>
                  <a:lnTo>
                    <a:pt x="500" y="131"/>
                  </a:lnTo>
                  <a:lnTo>
                    <a:pt x="250" y="0"/>
                  </a:lnTo>
                  <a:close/>
                  <a:moveTo>
                    <a:pt x="74" y="153"/>
                  </a:moveTo>
                  <a:lnTo>
                    <a:pt x="74" y="327"/>
                  </a:lnTo>
                  <a:lnTo>
                    <a:pt x="174" y="327"/>
                  </a:lnTo>
                  <a:lnTo>
                    <a:pt x="174" y="224"/>
                  </a:lnTo>
                  <a:lnTo>
                    <a:pt x="326" y="224"/>
                  </a:lnTo>
                  <a:lnTo>
                    <a:pt x="326" y="327"/>
                  </a:lnTo>
                  <a:lnTo>
                    <a:pt x="426" y="327"/>
                  </a:lnTo>
                  <a:lnTo>
                    <a:pt x="426" y="153"/>
                  </a:lnTo>
                  <a:lnTo>
                    <a:pt x="250" y="62"/>
                  </a:lnTo>
                  <a:lnTo>
                    <a:pt x="74" y="153"/>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46" name="文本框 105"/>
            <p:cNvSpPr txBox="1">
              <a:spLocks noChangeArrowheads="1"/>
            </p:cNvSpPr>
            <p:nvPr/>
          </p:nvSpPr>
          <p:spPr bwMode="auto">
            <a:xfrm>
              <a:off x="1034948" y="3851304"/>
              <a:ext cx="374878" cy="35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100" b="0" i="0" u="none" strike="noStrike" kern="0" cap="none" spc="0" normalizeH="0" baseline="0" noProof="0" dirty="0" smtClean="0">
                  <a:ln>
                    <a:noFill/>
                  </a:ln>
                  <a:solidFill>
                    <a:sysClr val="window" lastClr="FFFFFF"/>
                  </a:solidFill>
                  <a:effectLst/>
                  <a:uLnTx/>
                  <a:uFillTx/>
                  <a:latin typeface="Calibri" panose="020F0502020204030204" pitchFamily="34" charset="0"/>
                  <a:ea typeface="微软雅黑" panose="020B0503020204020204" pitchFamily="34" charset="-122"/>
                </a:rPr>
                <a:t>03</a:t>
              </a:r>
              <a:endParaRPr kumimoji="0" lang="zh-CN" altLang="en-US" sz="2100" b="0" i="0" u="none" strike="noStrike" kern="0" cap="none" spc="0" normalizeH="0" baseline="0" noProof="0" dirty="0" smtClean="0">
                <a:ln>
                  <a:noFill/>
                </a:ln>
                <a:solidFill>
                  <a:sysClr val="window" lastClr="FFFFFF"/>
                </a:solidFill>
                <a:effectLst/>
                <a:uLnTx/>
                <a:uFillTx/>
                <a:latin typeface="Calibri" panose="020F0502020204030204" pitchFamily="34" charset="0"/>
                <a:ea typeface="微软雅黑" panose="020B0503020204020204" pitchFamily="34" charset="-122"/>
              </a:endParaRPr>
            </a:p>
          </p:txBody>
        </p:sp>
        <p:sp>
          <p:nvSpPr>
            <p:cNvPr id="54" name="TextBox 53"/>
            <p:cNvSpPr txBox="1"/>
            <p:nvPr/>
          </p:nvSpPr>
          <p:spPr>
            <a:xfrm>
              <a:off x="3229816" y="4012704"/>
              <a:ext cx="1775026" cy="389356"/>
            </a:xfrm>
            <a:prstGeom prst="rect">
              <a:avLst/>
            </a:prstGeom>
            <a:noFill/>
          </p:spPr>
          <p:txBody>
            <a:bodyPr wrap="square" lIns="68598" tIns="34299" rIns="68598" bIns="34299" rtlCol="0">
              <a:spAutoFit/>
            </a:bodyPr>
            <a:lstStyle/>
            <a:p>
              <a:pPr defTabSz="914400">
                <a:lnSpc>
                  <a:spcPct val="130000"/>
                </a:lnSpc>
                <a:defRPr/>
              </a:pPr>
              <a:r>
                <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rPr>
                <a:t>您的内容打在这里，或者通过复制您的文本</a:t>
              </a:r>
              <a:r>
                <a:rPr lang="zh-CN" altLang="en-US" sz="800" kern="0" dirty="0">
                  <a:solidFill>
                    <a:schemeClr val="bg1"/>
                  </a:solidFill>
                  <a:latin typeface="微软雅黑" panose="020B0503020204020204" pitchFamily="34" charset="-122"/>
                  <a:ea typeface="微软雅黑" panose="020B0503020204020204" pitchFamily="34" charset="-122"/>
                </a:rPr>
                <a:t>后您的内容打在这里，或者</a:t>
              </a:r>
              <a:r>
                <a:rPr lang="zh-CN" altLang="en-US" sz="800" kern="0" dirty="0" smtClean="0">
                  <a:solidFill>
                    <a:schemeClr val="bg1"/>
                  </a:solidFill>
                  <a:latin typeface="微软雅黑" panose="020B0503020204020204" pitchFamily="34" charset="-122"/>
                  <a:ea typeface="微软雅黑" panose="020B0503020204020204" pitchFamily="34" charset="-122"/>
                </a:rPr>
                <a:t>通</a:t>
              </a:r>
              <a:endParaRPr kumimoji="0" lang="zh-CN" altLang="en-US" sz="8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endParaRPr>
            </a:p>
          </p:txBody>
        </p:sp>
      </p:grpSp>
      <p:pic>
        <p:nvPicPr>
          <p:cNvPr id="58" name="Picture 3"/>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078413" y="1181993"/>
            <a:ext cx="2526829" cy="1680341"/>
          </a:xfrm>
          <a:prstGeom prst="rect">
            <a:avLst/>
          </a:prstGeom>
          <a:noFill/>
          <a:extLst>
            <a:ext uri="{909E8E84-426E-40DD-AFC4-6F175D3DCCD1}">
              <a14:hiddenFill xmlns:a14="http://schemas.microsoft.com/office/drawing/2010/main">
                <a:solidFill>
                  <a:srgbClr val="FFFFFF"/>
                </a:solidFill>
              </a14:hiddenFill>
            </a:ext>
          </a:extLst>
        </p:spPr>
      </p:pic>
      <p:sp>
        <p:nvSpPr>
          <p:cNvPr id="59" name="文本框 46"/>
          <p:cNvSpPr txBox="1"/>
          <p:nvPr/>
        </p:nvSpPr>
        <p:spPr>
          <a:xfrm>
            <a:off x="6141667" y="3053913"/>
            <a:ext cx="492764" cy="530915"/>
          </a:xfrm>
          <a:prstGeom prst="rect">
            <a:avLst/>
          </a:prstGeom>
          <a:noFill/>
        </p:spPr>
        <p:txBody>
          <a:bodyPr wrap="none" lIns="68580" tIns="34290" rIns="68580" bIns="34290" rtlCol="0">
            <a:spAutoFit/>
          </a:bodyPr>
          <a:lstStyle/>
          <a:p>
            <a:pPr algn="ctr"/>
            <a:r>
              <a:rPr lang="en-US" altLang="zh-CN" sz="3000" b="0" dirty="0" smtClean="0">
                <a:solidFill>
                  <a:srgbClr val="605E5E"/>
                </a:solidFill>
                <a:latin typeface="Impact" panose="020B0806030902050204" pitchFamily="34" charset="0"/>
                <a:cs typeface="Aharoni" panose="02010803020104030203" pitchFamily="2" charset="-79"/>
              </a:rPr>
              <a:t>01</a:t>
            </a:r>
            <a:endParaRPr lang="zh-CN" altLang="en-US" sz="3000" b="0" dirty="0">
              <a:solidFill>
                <a:srgbClr val="605E5E"/>
              </a:solidFill>
              <a:latin typeface="Impact" panose="020B0806030902050204" pitchFamily="34" charset="0"/>
              <a:cs typeface="Aharoni" panose="02010803020104030203" pitchFamily="2" charset="-79"/>
            </a:endParaRPr>
          </a:p>
        </p:txBody>
      </p:sp>
      <p:sp>
        <p:nvSpPr>
          <p:cNvPr id="60" name="TextBox 59"/>
          <p:cNvSpPr txBox="1"/>
          <p:nvPr/>
        </p:nvSpPr>
        <p:spPr>
          <a:xfrm>
            <a:off x="6598867" y="3070662"/>
            <a:ext cx="2134694" cy="411798"/>
          </a:xfrm>
          <a:prstGeom prst="rect">
            <a:avLst/>
          </a:prstGeom>
          <a:noFill/>
        </p:spPr>
        <p:txBody>
          <a:bodyPr wrap="square" lIns="68598" tIns="34299" rIns="68598" bIns="34299" rtlCol="0">
            <a:spAutoFit/>
          </a:bodyPr>
          <a:lstStyle/>
          <a:p>
            <a:pPr defTabSz="914400">
              <a:lnSpc>
                <a:spcPct val="130000"/>
              </a:lnSpc>
              <a:defRPr/>
            </a:pPr>
            <a:r>
              <a:rPr kumimoji="0" lang="zh-CN" altLang="en-US" sz="900" b="0" i="0" u="none" strike="noStrike" kern="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rPr>
              <a:t>您的内容打在这里，或者通过复制您的文本</a:t>
            </a:r>
            <a:r>
              <a:rPr lang="zh-CN" altLang="en-US" sz="900" kern="0" dirty="0">
                <a:solidFill>
                  <a:srgbClr val="7F7F7F">
                    <a:lumMod val="75000"/>
                  </a:srgbClr>
                </a:solidFill>
                <a:latin typeface="微软雅黑" panose="020B0503020204020204" pitchFamily="34" charset="-122"/>
                <a:ea typeface="微软雅黑" panose="020B0503020204020204" pitchFamily="34" charset="-122"/>
              </a:rPr>
              <a:t>后您的内容打在这里，或者</a:t>
            </a:r>
            <a:r>
              <a:rPr lang="zh-CN" altLang="en-US" sz="900" kern="0" dirty="0" smtClean="0">
                <a:solidFill>
                  <a:srgbClr val="7F7F7F">
                    <a:lumMod val="75000"/>
                  </a:srgbClr>
                </a:solidFill>
                <a:latin typeface="微软雅黑" panose="020B0503020204020204" pitchFamily="34" charset="-122"/>
                <a:ea typeface="微软雅黑" panose="020B0503020204020204" pitchFamily="34" charset="-122"/>
              </a:rPr>
              <a:t>通过</a:t>
            </a:r>
            <a:endParaRPr kumimoji="0" lang="zh-CN" altLang="en-US" sz="900" b="0" i="0" u="none" strike="noStrike" kern="0" cap="none" spc="0" normalizeH="0" baseline="0" noProof="0" dirty="0">
              <a:ln>
                <a:noFill/>
              </a:ln>
              <a:solidFill>
                <a:srgbClr val="7F7F7F">
                  <a:lumMod val="75000"/>
                </a:srgbClr>
              </a:solidFill>
              <a:effectLst/>
              <a:uLnTx/>
              <a:uFillTx/>
              <a:latin typeface="微软雅黑" panose="020B0503020204020204" pitchFamily="34" charset="-122"/>
              <a:ea typeface="微软雅黑" panose="020B0503020204020204" pitchFamily="34" charset="-122"/>
            </a:endParaRPr>
          </a:p>
        </p:txBody>
      </p:sp>
      <p:sp>
        <p:nvSpPr>
          <p:cNvPr id="61" name="文本框 46"/>
          <p:cNvSpPr txBox="1"/>
          <p:nvPr/>
        </p:nvSpPr>
        <p:spPr>
          <a:xfrm>
            <a:off x="6118424" y="3603317"/>
            <a:ext cx="539251" cy="530915"/>
          </a:xfrm>
          <a:prstGeom prst="rect">
            <a:avLst/>
          </a:prstGeom>
          <a:noFill/>
        </p:spPr>
        <p:txBody>
          <a:bodyPr wrap="none" lIns="68580" tIns="34290" rIns="68580" bIns="34290" rtlCol="0">
            <a:spAutoFit/>
          </a:bodyPr>
          <a:lstStyle/>
          <a:p>
            <a:pPr algn="ctr"/>
            <a:r>
              <a:rPr lang="en-US" altLang="zh-CN" sz="3000" b="0" dirty="0" smtClean="0">
                <a:solidFill>
                  <a:srgbClr val="605E5E"/>
                </a:solidFill>
                <a:latin typeface="Impact" panose="020B0806030902050204" pitchFamily="34" charset="0"/>
                <a:cs typeface="Aharoni" panose="02010803020104030203" pitchFamily="2" charset="-79"/>
              </a:rPr>
              <a:t>02</a:t>
            </a:r>
            <a:endParaRPr lang="zh-CN" altLang="en-US" sz="3000" b="0" dirty="0">
              <a:solidFill>
                <a:srgbClr val="605E5E"/>
              </a:solidFill>
              <a:latin typeface="Impact" panose="020B0806030902050204" pitchFamily="34" charset="0"/>
              <a:cs typeface="Aharoni" panose="02010803020104030203" pitchFamily="2" charset="-79"/>
            </a:endParaRPr>
          </a:p>
        </p:txBody>
      </p:sp>
      <p:sp>
        <p:nvSpPr>
          <p:cNvPr id="62" name="TextBox 61"/>
          <p:cNvSpPr txBox="1"/>
          <p:nvPr/>
        </p:nvSpPr>
        <p:spPr>
          <a:xfrm>
            <a:off x="6598867" y="3620066"/>
            <a:ext cx="2088727" cy="429366"/>
          </a:xfrm>
          <a:prstGeom prst="rect">
            <a:avLst/>
          </a:prstGeom>
          <a:noFill/>
        </p:spPr>
        <p:txBody>
          <a:bodyPr wrap="square" lIns="68598" tIns="34299" rIns="68598" bIns="34299" rtlCol="0">
            <a:spAutoFit/>
          </a:bodyPr>
          <a:lstStyle/>
          <a:p>
            <a:pPr defTabSz="914400">
              <a:lnSpc>
                <a:spcPct val="130000"/>
              </a:lnSpc>
              <a:defRPr/>
            </a:pPr>
            <a:r>
              <a:rPr lang="zh-CN" altLang="en-US" sz="900" kern="0" dirty="0">
                <a:solidFill>
                  <a:srgbClr val="7F7F7F">
                    <a:lumMod val="75000"/>
                  </a:srgbClr>
                </a:solidFill>
                <a:latin typeface="微软雅黑" panose="020B0503020204020204" pitchFamily="34" charset="-122"/>
                <a:ea typeface="微软雅黑" panose="020B0503020204020204" pitchFamily="34" charset="-122"/>
              </a:rPr>
              <a:t>您的内容打在这里，或者通过复制您的文本后您的内容打在这里，或者通过</a:t>
            </a:r>
            <a:endParaRPr lang="zh-CN" altLang="en-US" sz="900" kern="0" dirty="0">
              <a:solidFill>
                <a:srgbClr val="7F7F7F">
                  <a:lumMod val="75000"/>
                </a:srgbClr>
              </a:solidFill>
              <a:latin typeface="微软雅黑" panose="020B0503020204020204" pitchFamily="34" charset="-122"/>
              <a:ea typeface="微软雅黑" panose="020B0503020204020204" pitchFamily="34" charset="-122"/>
            </a:endParaRPr>
          </a:p>
        </p:txBody>
      </p:sp>
      <p:sp>
        <p:nvSpPr>
          <p:cNvPr id="63" name="文本框 46"/>
          <p:cNvSpPr txBox="1"/>
          <p:nvPr/>
        </p:nvSpPr>
        <p:spPr>
          <a:xfrm>
            <a:off x="6113615" y="4156720"/>
            <a:ext cx="548868" cy="530915"/>
          </a:xfrm>
          <a:prstGeom prst="rect">
            <a:avLst/>
          </a:prstGeom>
          <a:noFill/>
        </p:spPr>
        <p:txBody>
          <a:bodyPr wrap="none" lIns="68580" tIns="34290" rIns="68580" bIns="34290" rtlCol="0">
            <a:spAutoFit/>
          </a:bodyPr>
          <a:lstStyle/>
          <a:p>
            <a:pPr algn="ctr"/>
            <a:r>
              <a:rPr lang="en-US" altLang="zh-CN" sz="3000" b="0" dirty="0" smtClean="0">
                <a:solidFill>
                  <a:srgbClr val="605E5E"/>
                </a:solidFill>
                <a:latin typeface="Impact" panose="020B0806030902050204" pitchFamily="34" charset="0"/>
                <a:cs typeface="Aharoni" panose="02010803020104030203" pitchFamily="2" charset="-79"/>
              </a:rPr>
              <a:t>03</a:t>
            </a:r>
            <a:endParaRPr lang="zh-CN" altLang="en-US" sz="3000" b="0" dirty="0">
              <a:solidFill>
                <a:srgbClr val="605E5E"/>
              </a:solidFill>
              <a:latin typeface="Impact" panose="020B0806030902050204" pitchFamily="34" charset="0"/>
              <a:cs typeface="Aharoni" panose="02010803020104030203" pitchFamily="2" charset="-79"/>
            </a:endParaRPr>
          </a:p>
        </p:txBody>
      </p:sp>
      <p:sp>
        <p:nvSpPr>
          <p:cNvPr id="64" name="TextBox 63"/>
          <p:cNvSpPr txBox="1"/>
          <p:nvPr/>
        </p:nvSpPr>
        <p:spPr>
          <a:xfrm>
            <a:off x="6598867" y="4173469"/>
            <a:ext cx="2134694" cy="429366"/>
          </a:xfrm>
          <a:prstGeom prst="rect">
            <a:avLst/>
          </a:prstGeom>
          <a:noFill/>
        </p:spPr>
        <p:txBody>
          <a:bodyPr wrap="square" lIns="68598" tIns="34299" rIns="68598" bIns="34299" rtlCol="0">
            <a:spAutoFit/>
          </a:bodyPr>
          <a:lstStyle/>
          <a:p>
            <a:pPr defTabSz="914400">
              <a:lnSpc>
                <a:spcPct val="130000"/>
              </a:lnSpc>
              <a:defRPr/>
            </a:pPr>
            <a:r>
              <a:rPr lang="zh-CN" altLang="en-US" sz="900" kern="0" dirty="0">
                <a:solidFill>
                  <a:srgbClr val="7F7F7F">
                    <a:lumMod val="75000"/>
                  </a:srgbClr>
                </a:solidFill>
                <a:latin typeface="微软雅黑" panose="020B0503020204020204" pitchFamily="34" charset="-122"/>
                <a:ea typeface="微软雅黑" panose="020B0503020204020204" pitchFamily="34" charset="-122"/>
              </a:rPr>
              <a:t>您的内容打在这里，或者通过复制您的文本后您的内容打在这里，或者通过</a:t>
            </a:r>
            <a:endParaRPr lang="zh-CN" altLang="en-US" sz="900" kern="0" dirty="0">
              <a:solidFill>
                <a:srgbClr val="7F7F7F">
                  <a:lumMod val="75000"/>
                </a:srgbClr>
              </a:solidFill>
              <a:latin typeface="微软雅黑" panose="020B0503020204020204" pitchFamily="34" charset="-122"/>
              <a:ea typeface="微软雅黑" panose="020B0503020204020204" pitchFamily="34" charset="-122"/>
            </a:endParaRPr>
          </a:p>
        </p:txBody>
      </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8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8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8000">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14:bounceEnd="58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8000">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8000">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14:bounceEnd="58000">
                                          <p:cBhvr additive="base">
                                            <p:cTn id="15" dur="500" fill="hold"/>
                                            <p:tgtEl>
                                              <p:spTgt spid="5"/>
                                            </p:tgtEl>
                                            <p:attrNameLst>
                                              <p:attrName>ppt_x</p:attrName>
                                            </p:attrNameLst>
                                          </p:cBhvr>
                                          <p:tavLst>
                                            <p:tav tm="0">
                                              <p:val>
                                                <p:strVal val="0-#ppt_w/2"/>
                                              </p:val>
                                            </p:tav>
                                            <p:tav tm="100000">
                                              <p:val>
                                                <p:strVal val="#ppt_x"/>
                                              </p:val>
                                            </p:tav>
                                          </p:tavLst>
                                        </p:anim>
                                        <p:anim calcmode="lin" valueType="num" p14:bounceEnd="58000">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nodeType="afterEffect" p14:presetBounceEnd="40000">
                                      <p:stCondLst>
                                        <p:cond delay="0"/>
                                      </p:stCondLst>
                                      <p:childTnLst>
                                        <p:set>
                                          <p:cBhvr>
                                            <p:cTn id="19" dur="1" fill="hold">
                                              <p:stCondLst>
                                                <p:cond delay="0"/>
                                              </p:stCondLst>
                                            </p:cTn>
                                            <p:tgtEl>
                                              <p:spTgt spid="58"/>
                                            </p:tgtEl>
                                            <p:attrNameLst>
                                              <p:attrName>style.visibility</p:attrName>
                                            </p:attrNameLst>
                                          </p:cBhvr>
                                          <p:to>
                                            <p:strVal val="visible"/>
                                          </p:to>
                                        </p:set>
                                        <p:anim calcmode="lin" valueType="num" p14:bounceEnd="40000">
                                          <p:cBhvr additive="base">
                                            <p:cTn id="20" dur="500" fill="hold"/>
                                            <p:tgtEl>
                                              <p:spTgt spid="58"/>
                                            </p:tgtEl>
                                            <p:attrNameLst>
                                              <p:attrName>ppt_x</p:attrName>
                                            </p:attrNameLst>
                                          </p:cBhvr>
                                          <p:tavLst>
                                            <p:tav tm="0">
                                              <p:val>
                                                <p:strVal val="1+#ppt_w/2"/>
                                              </p:val>
                                            </p:tav>
                                            <p:tav tm="100000">
                                              <p:val>
                                                <p:strVal val="#ppt_x"/>
                                              </p:val>
                                            </p:tav>
                                          </p:tavLst>
                                        </p:anim>
                                        <p:anim calcmode="lin" valueType="num" p14:bounceEnd="40000">
                                          <p:cBhvr additive="base">
                                            <p:cTn id="21" dur="500" fill="hold"/>
                                            <p:tgtEl>
                                              <p:spTgt spid="58"/>
                                            </p:tgtEl>
                                            <p:attrNameLst>
                                              <p:attrName>ppt_y</p:attrName>
                                            </p:attrNameLst>
                                          </p:cBhvr>
                                          <p:tavLst>
                                            <p:tav tm="0">
                                              <p:val>
                                                <p:strVal val="#ppt_y"/>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219"/>
                                            </p:tgtEl>
                                            <p:attrNameLst>
                                              <p:attrName>style.visibility</p:attrName>
                                            </p:attrNameLst>
                                          </p:cBhvr>
                                          <p:to>
                                            <p:strVal val="visible"/>
                                          </p:to>
                                        </p:set>
                                        <p:animEffect transition="in" filter="barn(inVertical)">
                                          <p:cBhvr>
                                            <p:cTn id="24" dur="500"/>
                                            <p:tgtEl>
                                              <p:spTgt spid="219"/>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barn(inVertical)">
                                          <p:cBhvr>
                                            <p:cTn id="28" dur="500"/>
                                            <p:tgtEl>
                                              <p:spTgt spid="5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randombar(horizontal)">
                                          <p:cBhvr>
                                            <p:cTn id="31" dur="500"/>
                                            <p:tgtEl>
                                              <p:spTgt spid="60"/>
                                            </p:tgtEl>
                                          </p:cBhvr>
                                        </p:animEffect>
                                      </p:childTnLst>
                                    </p:cTn>
                                  </p:par>
                                </p:childTnLst>
                              </p:cTn>
                            </p:par>
                            <p:par>
                              <p:cTn id="32" fill="hold">
                                <p:stCondLst>
                                  <p:cond delay="1500"/>
                                </p:stCondLst>
                                <p:childTnLst>
                                  <p:par>
                                    <p:cTn id="33" presetID="16" presetClass="entr" presetSubtype="21" fill="hold" grpId="0"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barn(inVertical)">
                                          <p:cBhvr>
                                            <p:cTn id="35" dur="500"/>
                                            <p:tgtEl>
                                              <p:spTgt spid="61"/>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randombar(horizontal)">
                                          <p:cBhvr>
                                            <p:cTn id="38" dur="500"/>
                                            <p:tgtEl>
                                              <p:spTgt spid="62"/>
                                            </p:tgtEl>
                                          </p:cBhvr>
                                        </p:animEffect>
                                      </p:childTnLst>
                                    </p:cTn>
                                  </p:par>
                                </p:childTnLst>
                              </p:cTn>
                            </p:par>
                            <p:par>
                              <p:cTn id="39" fill="hold">
                                <p:stCondLst>
                                  <p:cond delay="2000"/>
                                </p:stCondLst>
                                <p:childTnLst>
                                  <p:par>
                                    <p:cTn id="40" presetID="16" presetClass="entr" presetSubtype="21"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barn(inVertical)">
                                          <p:cBhvr>
                                            <p:cTn id="42" dur="500"/>
                                            <p:tgtEl>
                                              <p:spTgt spid="6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randombar(horizontal)">
                                          <p:cBhvr>
                                            <p:cTn id="4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58"/>
                                            </p:tgtEl>
                                            <p:attrNameLst>
                                              <p:attrName>style.visibility</p:attrName>
                                            </p:attrNameLst>
                                          </p:cBhvr>
                                          <p:to>
                                            <p:strVal val="visible"/>
                                          </p:to>
                                        </p:set>
                                        <p:anim calcmode="lin" valueType="num">
                                          <p:cBhvr additive="base">
                                            <p:cTn id="20" dur="500" fill="hold"/>
                                            <p:tgtEl>
                                              <p:spTgt spid="58"/>
                                            </p:tgtEl>
                                            <p:attrNameLst>
                                              <p:attrName>ppt_x</p:attrName>
                                            </p:attrNameLst>
                                          </p:cBhvr>
                                          <p:tavLst>
                                            <p:tav tm="0">
                                              <p:val>
                                                <p:strVal val="1+#ppt_w/2"/>
                                              </p:val>
                                            </p:tav>
                                            <p:tav tm="100000">
                                              <p:val>
                                                <p:strVal val="#ppt_x"/>
                                              </p:val>
                                            </p:tav>
                                          </p:tavLst>
                                        </p:anim>
                                        <p:anim calcmode="lin" valueType="num">
                                          <p:cBhvr additive="base">
                                            <p:cTn id="21" dur="500" fill="hold"/>
                                            <p:tgtEl>
                                              <p:spTgt spid="58"/>
                                            </p:tgtEl>
                                            <p:attrNameLst>
                                              <p:attrName>ppt_y</p:attrName>
                                            </p:attrNameLst>
                                          </p:cBhvr>
                                          <p:tavLst>
                                            <p:tav tm="0">
                                              <p:val>
                                                <p:strVal val="#ppt_y"/>
                                              </p:val>
                                            </p:tav>
                                            <p:tav tm="100000">
                                              <p:val>
                                                <p:strVal val="#ppt_y"/>
                                              </p:val>
                                            </p:tav>
                                          </p:tavLst>
                                        </p:anim>
                                      </p:childTnLst>
                                    </p:cTn>
                                  </p:par>
                                  <p:par>
                                    <p:cTn id="22" presetID="16" presetClass="entr" presetSubtype="21" fill="hold" nodeType="withEffect">
                                      <p:stCondLst>
                                        <p:cond delay="0"/>
                                      </p:stCondLst>
                                      <p:childTnLst>
                                        <p:set>
                                          <p:cBhvr>
                                            <p:cTn id="23" dur="1" fill="hold">
                                              <p:stCondLst>
                                                <p:cond delay="0"/>
                                              </p:stCondLst>
                                            </p:cTn>
                                            <p:tgtEl>
                                              <p:spTgt spid="219"/>
                                            </p:tgtEl>
                                            <p:attrNameLst>
                                              <p:attrName>style.visibility</p:attrName>
                                            </p:attrNameLst>
                                          </p:cBhvr>
                                          <p:to>
                                            <p:strVal val="visible"/>
                                          </p:to>
                                        </p:set>
                                        <p:animEffect transition="in" filter="barn(inVertical)">
                                          <p:cBhvr>
                                            <p:cTn id="24" dur="500"/>
                                            <p:tgtEl>
                                              <p:spTgt spid="219"/>
                                            </p:tgtEl>
                                          </p:cBhvr>
                                        </p:animEffect>
                                      </p:childTnLst>
                                    </p:cTn>
                                  </p:par>
                                </p:childTnLst>
                              </p:cTn>
                            </p:par>
                            <p:par>
                              <p:cTn id="25" fill="hold">
                                <p:stCondLst>
                                  <p:cond delay="1000"/>
                                </p:stCondLst>
                                <p:childTnLst>
                                  <p:par>
                                    <p:cTn id="26" presetID="16" presetClass="entr" presetSubtype="21"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barn(inVertical)">
                                          <p:cBhvr>
                                            <p:cTn id="28" dur="500"/>
                                            <p:tgtEl>
                                              <p:spTgt spid="5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randombar(horizontal)">
                                          <p:cBhvr>
                                            <p:cTn id="31" dur="500"/>
                                            <p:tgtEl>
                                              <p:spTgt spid="60"/>
                                            </p:tgtEl>
                                          </p:cBhvr>
                                        </p:animEffect>
                                      </p:childTnLst>
                                    </p:cTn>
                                  </p:par>
                                </p:childTnLst>
                              </p:cTn>
                            </p:par>
                            <p:par>
                              <p:cTn id="32" fill="hold">
                                <p:stCondLst>
                                  <p:cond delay="1500"/>
                                </p:stCondLst>
                                <p:childTnLst>
                                  <p:par>
                                    <p:cTn id="33" presetID="16" presetClass="entr" presetSubtype="21" fill="hold" grpId="0"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barn(inVertical)">
                                          <p:cBhvr>
                                            <p:cTn id="35" dur="500"/>
                                            <p:tgtEl>
                                              <p:spTgt spid="61"/>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randombar(horizontal)">
                                          <p:cBhvr>
                                            <p:cTn id="38" dur="500"/>
                                            <p:tgtEl>
                                              <p:spTgt spid="62"/>
                                            </p:tgtEl>
                                          </p:cBhvr>
                                        </p:animEffect>
                                      </p:childTnLst>
                                    </p:cTn>
                                  </p:par>
                                </p:childTnLst>
                              </p:cTn>
                            </p:par>
                            <p:par>
                              <p:cTn id="39" fill="hold">
                                <p:stCondLst>
                                  <p:cond delay="2000"/>
                                </p:stCondLst>
                                <p:childTnLst>
                                  <p:par>
                                    <p:cTn id="40" presetID="16" presetClass="entr" presetSubtype="21"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barn(inVertical)">
                                          <p:cBhvr>
                                            <p:cTn id="42" dur="500"/>
                                            <p:tgtEl>
                                              <p:spTgt spid="6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randombar(horizontal)">
                                          <p:cBhvr>
                                            <p:cTn id="4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149"/>
          <p:cNvGrpSpPr/>
          <p:nvPr/>
        </p:nvGrpSpPr>
        <p:grpSpPr bwMode="auto">
          <a:xfrm>
            <a:off x="5520456" y="972427"/>
            <a:ext cx="911782" cy="921480"/>
            <a:chOff x="4216906" y="4857744"/>
            <a:chExt cx="713232" cy="713231"/>
          </a:xfrm>
          <a:solidFill>
            <a:srgbClr val="0070C0"/>
          </a:solidFill>
        </p:grpSpPr>
        <p:sp>
          <p:nvSpPr>
            <p:cNvPr id="44" name="Donut 32"/>
            <p:cNvSpPr>
              <a:spLocks noChangeArrowheads="1"/>
            </p:cNvSpPr>
            <p:nvPr/>
          </p:nvSpPr>
          <p:spPr bwMode="auto">
            <a:xfrm>
              <a:off x="4216618" y="4857744"/>
              <a:ext cx="713768" cy="712886"/>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pFill/>
            <a:ln w="9525">
              <a:noFill/>
              <a:miter lim="800000"/>
            </a:ln>
            <a:effectLst>
              <a:outerShdw blurRad="63500" dist="23000" dir="5400000" rotWithShape="0">
                <a:srgbClr val="000000">
                  <a:alpha val="34999"/>
                </a:srgbClr>
              </a:outerShdw>
            </a:effectLst>
          </p:spPr>
          <p:txBody>
            <a:bodyPr anchor="ctr"/>
            <a:lstStyle/>
            <a:p>
              <a:pPr algn="ctr" defTabSz="431800" fontAlgn="base">
                <a:spcBef>
                  <a:spcPct val="0"/>
                </a:spcBef>
                <a:spcAft>
                  <a:spcPct val="0"/>
                </a:spcAft>
              </a:pPr>
              <a:endParaRPr lang="en-US" dirty="0">
                <a:solidFill>
                  <a:prstClr val="black"/>
                </a:solidFill>
                <a:latin typeface="微软雅黑" panose="020B0503020204020204" pitchFamily="34" charset="-122"/>
                <a:ea typeface="微软雅黑" panose="020B0503020204020204" pitchFamily="34" charset="-122"/>
              </a:endParaRPr>
            </a:p>
          </p:txBody>
        </p:sp>
        <p:grpSp>
          <p:nvGrpSpPr>
            <p:cNvPr id="45" name="Gruppe 67"/>
            <p:cNvGrpSpPr/>
            <p:nvPr/>
          </p:nvGrpSpPr>
          <p:grpSpPr bwMode="auto">
            <a:xfrm>
              <a:off x="4370796" y="5028441"/>
              <a:ext cx="405456" cy="371850"/>
              <a:chOff x="355442" y="4350695"/>
              <a:chExt cx="900893" cy="825896"/>
            </a:xfrm>
            <a:grpFill/>
          </p:grpSpPr>
          <p:sp>
            <p:nvSpPr>
              <p:cNvPr id="46" name="Freeform 26"/>
              <p:cNvSpPr>
                <a:spLocks noEditPoints="1"/>
              </p:cNvSpPr>
              <p:nvPr/>
            </p:nvSpPr>
            <p:spPr bwMode="auto">
              <a:xfrm>
                <a:off x="355442" y="4350695"/>
                <a:ext cx="584955" cy="588138"/>
              </a:xfrm>
              <a:custGeom>
                <a:avLst/>
                <a:gdLst/>
                <a:ahLst/>
                <a:cxnLst>
                  <a:cxn ang="0">
                    <a:pos x="51" y="27"/>
                  </a:cxn>
                  <a:cxn ang="0">
                    <a:pos x="46" y="23"/>
                  </a:cxn>
                  <a:cxn ang="0">
                    <a:pos x="52" y="20"/>
                  </a:cxn>
                  <a:cxn ang="0">
                    <a:pos x="49" y="13"/>
                  </a:cxn>
                  <a:cxn ang="0">
                    <a:pos x="47" y="12"/>
                  </a:cxn>
                  <a:cxn ang="0">
                    <a:pos x="40" y="13"/>
                  </a:cxn>
                  <a:cxn ang="0">
                    <a:pos x="43" y="7"/>
                  </a:cxn>
                  <a:cxn ang="0">
                    <a:pos x="37" y="2"/>
                  </a:cxn>
                  <a:cxn ang="0">
                    <a:pos x="32" y="7"/>
                  </a:cxn>
                  <a:cxn ang="0">
                    <a:pos x="29" y="1"/>
                  </a:cxn>
                  <a:cxn ang="0">
                    <a:pos x="27" y="0"/>
                  </a:cxn>
                  <a:cxn ang="0">
                    <a:pos x="19" y="2"/>
                  </a:cxn>
                  <a:cxn ang="0">
                    <a:pos x="18" y="9"/>
                  </a:cxn>
                  <a:cxn ang="0">
                    <a:pos x="12" y="4"/>
                  </a:cxn>
                  <a:cxn ang="0">
                    <a:pos x="6" y="10"/>
                  </a:cxn>
                  <a:cxn ang="0">
                    <a:pos x="10" y="15"/>
                  </a:cxn>
                  <a:cxn ang="0">
                    <a:pos x="3" y="16"/>
                  </a:cxn>
                  <a:cxn ang="0">
                    <a:pos x="2" y="17"/>
                  </a:cxn>
                  <a:cxn ang="0">
                    <a:pos x="0" y="25"/>
                  </a:cxn>
                  <a:cxn ang="0">
                    <a:pos x="7" y="27"/>
                  </a:cxn>
                  <a:cxn ang="0">
                    <a:pos x="2" y="31"/>
                  </a:cxn>
                  <a:cxn ang="0">
                    <a:pos x="4" y="39"/>
                  </a:cxn>
                  <a:cxn ang="0">
                    <a:pos x="6" y="40"/>
                  </a:cxn>
                  <a:cxn ang="0">
                    <a:pos x="12" y="40"/>
                  </a:cxn>
                  <a:cxn ang="0">
                    <a:pos x="10" y="47"/>
                  </a:cxn>
                  <a:cxn ang="0">
                    <a:pos x="17" y="50"/>
                  </a:cxn>
                  <a:cxn ang="0">
                    <a:pos x="21" y="45"/>
                  </a:cxn>
                  <a:cxn ang="0">
                    <a:pos x="23" y="51"/>
                  </a:cxn>
                  <a:cxn ang="0">
                    <a:pos x="24" y="52"/>
                  </a:cxn>
                  <a:cxn ang="0">
                    <a:pos x="32" y="52"/>
                  </a:cxn>
                  <a:cxn ang="0">
                    <a:pos x="33" y="50"/>
                  </a:cxn>
                  <a:cxn ang="0">
                    <a:pos x="35" y="44"/>
                  </a:cxn>
                  <a:cxn ang="0">
                    <a:pos x="40" y="48"/>
                  </a:cxn>
                  <a:cxn ang="0">
                    <a:pos x="46" y="43"/>
                  </a:cxn>
                  <a:cxn ang="0">
                    <a:pos x="46" y="41"/>
                  </a:cxn>
                  <a:cxn ang="0">
                    <a:pos x="43" y="35"/>
                  </a:cxn>
                  <a:cxn ang="0">
                    <a:pos x="50" y="36"/>
                  </a:cxn>
                  <a:cxn ang="0">
                    <a:pos x="52" y="29"/>
                  </a:cxn>
                  <a:cxn ang="0">
                    <a:pos x="33" y="28"/>
                  </a:cxn>
                  <a:cxn ang="0">
                    <a:pos x="19" y="25"/>
                  </a:cxn>
                  <a:cxn ang="0">
                    <a:pos x="33" y="28"/>
                  </a:cxn>
                </a:cxnLst>
                <a:rect l="0" t="0" r="r" b="b"/>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grpFill/>
              <a:ln w="9525">
                <a:noFill/>
                <a:round/>
              </a:ln>
            </p:spPr>
            <p:txBody>
              <a:bodyPr/>
              <a:lstStyle/>
              <a:p>
                <a:pPr>
                  <a:defRPr/>
                </a:pPr>
                <a:endParaRPr lang="da-DK" kern="0" dirty="0">
                  <a:solidFill>
                    <a:sysClr val="windowText" lastClr="000000"/>
                  </a:solidFill>
                  <a:latin typeface="微软雅黑" panose="020B0503020204020204" pitchFamily="34" charset="-122"/>
                  <a:ea typeface="微软雅黑" panose="020B0503020204020204" pitchFamily="34" charset="-122"/>
                </a:endParaRPr>
              </a:p>
            </p:txBody>
          </p:sp>
          <p:sp>
            <p:nvSpPr>
              <p:cNvPr id="47" name="Freeform 27"/>
              <p:cNvSpPr>
                <a:spLocks noEditPoints="1"/>
              </p:cNvSpPr>
              <p:nvPr/>
            </p:nvSpPr>
            <p:spPr bwMode="auto">
              <a:xfrm>
                <a:off x="840298" y="4757386"/>
                <a:ext cx="416037" cy="419205"/>
              </a:xfrm>
              <a:custGeom>
                <a:avLst/>
                <a:gdLst/>
                <a:ahLst/>
                <a:cxnLst>
                  <a:cxn ang="0">
                    <a:pos x="33" y="29"/>
                  </a:cxn>
                  <a:cxn ang="0">
                    <a:pos x="31" y="24"/>
                  </a:cxn>
                  <a:cxn ang="0">
                    <a:pos x="36" y="25"/>
                  </a:cxn>
                  <a:cxn ang="0">
                    <a:pos x="37" y="20"/>
                  </a:cxn>
                  <a:cxn ang="0">
                    <a:pos x="36" y="18"/>
                  </a:cxn>
                  <a:cxn ang="0">
                    <a:pos x="32" y="16"/>
                  </a:cxn>
                  <a:cxn ang="0">
                    <a:pos x="37" y="14"/>
                  </a:cxn>
                  <a:cxn ang="0">
                    <a:pos x="35" y="9"/>
                  </a:cxn>
                  <a:cxn ang="0">
                    <a:pos x="30" y="10"/>
                  </a:cxn>
                  <a:cxn ang="0">
                    <a:pos x="31" y="5"/>
                  </a:cxn>
                  <a:cxn ang="0">
                    <a:pos x="30" y="4"/>
                  </a:cxn>
                  <a:cxn ang="0">
                    <a:pos x="24" y="2"/>
                  </a:cxn>
                  <a:cxn ang="0">
                    <a:pos x="21" y="5"/>
                  </a:cxn>
                  <a:cxn ang="0">
                    <a:pos x="19" y="0"/>
                  </a:cxn>
                  <a:cxn ang="0">
                    <a:pos x="14" y="1"/>
                  </a:cxn>
                  <a:cxn ang="0">
                    <a:pos x="14" y="5"/>
                  </a:cxn>
                  <a:cxn ang="0">
                    <a:pos x="10" y="3"/>
                  </a:cxn>
                  <a:cxn ang="0">
                    <a:pos x="8" y="3"/>
                  </a:cxn>
                  <a:cxn ang="0">
                    <a:pos x="4" y="7"/>
                  </a:cxn>
                  <a:cxn ang="0">
                    <a:pos x="7" y="11"/>
                  </a:cxn>
                  <a:cxn ang="0">
                    <a:pos x="3" y="11"/>
                  </a:cxn>
                  <a:cxn ang="0">
                    <a:pos x="0" y="17"/>
                  </a:cxn>
                  <a:cxn ang="0">
                    <a:pos x="1" y="18"/>
                  </a:cxn>
                  <a:cxn ang="0">
                    <a:pos x="5" y="20"/>
                  </a:cxn>
                  <a:cxn ang="0">
                    <a:pos x="1" y="23"/>
                  </a:cxn>
                  <a:cxn ang="0">
                    <a:pos x="4" y="28"/>
                  </a:cxn>
                  <a:cxn ang="0">
                    <a:pos x="8" y="27"/>
                  </a:cxn>
                  <a:cxn ang="0">
                    <a:pos x="7" y="31"/>
                  </a:cxn>
                  <a:cxn ang="0">
                    <a:pos x="7" y="33"/>
                  </a:cxn>
                  <a:cxn ang="0">
                    <a:pos x="12" y="35"/>
                  </a:cxn>
                  <a:cxn ang="0">
                    <a:pos x="13" y="35"/>
                  </a:cxn>
                  <a:cxn ang="0">
                    <a:pos x="17" y="32"/>
                  </a:cxn>
                  <a:cxn ang="0">
                    <a:pos x="17" y="37"/>
                  </a:cxn>
                  <a:cxn ang="0">
                    <a:pos x="23" y="36"/>
                  </a:cxn>
                  <a:cxn ang="0">
                    <a:pos x="24" y="35"/>
                  </a:cxn>
                  <a:cxn ang="0">
                    <a:pos x="25" y="31"/>
                  </a:cxn>
                  <a:cxn ang="0">
                    <a:pos x="28" y="34"/>
                  </a:cxn>
                  <a:cxn ang="0">
                    <a:pos x="33" y="30"/>
                  </a:cxn>
                  <a:cxn ang="0">
                    <a:pos x="22" y="22"/>
                  </a:cxn>
                  <a:cxn ang="0">
                    <a:pos x="15" y="15"/>
                  </a:cxn>
                  <a:cxn ang="0">
                    <a:pos x="22" y="22"/>
                  </a:cxn>
                </a:cxnLst>
                <a:rect l="0" t="0" r="r" b="b"/>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grpFill/>
              <a:ln w="9525">
                <a:noFill/>
                <a:round/>
              </a:ln>
            </p:spPr>
            <p:txBody>
              <a:bodyPr/>
              <a:lstStyle/>
              <a:p>
                <a:pPr>
                  <a:defRPr/>
                </a:pPr>
                <a:endParaRPr lang="da-DK" kern="0" dirty="0">
                  <a:solidFill>
                    <a:sysClr val="windowText" lastClr="000000"/>
                  </a:solidFill>
                  <a:latin typeface="微软雅黑" panose="020B0503020204020204" pitchFamily="34" charset="-122"/>
                  <a:ea typeface="微软雅黑" panose="020B0503020204020204" pitchFamily="34" charset="-122"/>
                </a:endParaRPr>
              </a:p>
            </p:txBody>
          </p:sp>
        </p:grpSp>
      </p:grpSp>
      <p:grpSp>
        <p:nvGrpSpPr>
          <p:cNvPr id="48" name="Group 131"/>
          <p:cNvGrpSpPr/>
          <p:nvPr/>
        </p:nvGrpSpPr>
        <p:grpSpPr bwMode="auto">
          <a:xfrm>
            <a:off x="6507414" y="1688106"/>
            <a:ext cx="909755" cy="921480"/>
            <a:chOff x="5109971" y="1507999"/>
            <a:chExt cx="713232" cy="713232"/>
          </a:xfrm>
          <a:solidFill>
            <a:srgbClr val="00B0F0"/>
          </a:solidFill>
        </p:grpSpPr>
        <p:sp>
          <p:nvSpPr>
            <p:cNvPr id="49" name="Donut 12"/>
            <p:cNvSpPr>
              <a:spLocks noChangeArrowheads="1"/>
            </p:cNvSpPr>
            <p:nvPr/>
          </p:nvSpPr>
          <p:spPr bwMode="auto">
            <a:xfrm flipV="1">
              <a:off x="5109852" y="1508172"/>
              <a:ext cx="713017" cy="712887"/>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pFill/>
            <a:ln w="9525">
              <a:noFill/>
              <a:miter lim="800000"/>
            </a:ln>
            <a:effectLst>
              <a:outerShdw blurRad="63500" dist="23000" dir="5400000" rotWithShape="0">
                <a:srgbClr val="000000">
                  <a:alpha val="34999"/>
                </a:srgbClr>
              </a:outerShdw>
            </a:effectLst>
          </p:spPr>
          <p:txBody>
            <a:bodyPr anchor="ctr"/>
            <a:lstStyle/>
            <a:p>
              <a:pPr algn="ctr" defTabSz="431800" fontAlgn="base">
                <a:spcBef>
                  <a:spcPct val="0"/>
                </a:spcBef>
                <a:spcAft>
                  <a:spcPct val="0"/>
                </a:spcAft>
              </a:pPr>
              <a:endParaRPr lang="en-US" dirty="0">
                <a:solidFill>
                  <a:prstClr val="black"/>
                </a:solidFill>
                <a:latin typeface="微软雅黑" panose="020B0503020204020204" pitchFamily="34" charset="-122"/>
                <a:ea typeface="微软雅黑" panose="020B0503020204020204" pitchFamily="34" charset="-122"/>
              </a:endParaRPr>
            </a:p>
          </p:txBody>
        </p:sp>
        <p:sp>
          <p:nvSpPr>
            <p:cNvPr id="50" name="Freeform 41"/>
            <p:cNvSpPr>
              <a:spLocks noEditPoints="1"/>
            </p:cNvSpPr>
            <p:nvPr/>
          </p:nvSpPr>
          <p:spPr bwMode="auto">
            <a:xfrm>
              <a:off x="5293668" y="1709513"/>
              <a:ext cx="345387" cy="310205"/>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grpFill/>
            <a:ln w="9525">
              <a:noFill/>
              <a:round/>
            </a:ln>
          </p:spPr>
          <p:txBody>
            <a:bodyPr/>
            <a:lstStyle/>
            <a:p>
              <a:pPr>
                <a:defRPr/>
              </a:pPr>
              <a:endParaRPr lang="en-US"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51" name="Group 132"/>
          <p:cNvGrpSpPr/>
          <p:nvPr/>
        </p:nvGrpSpPr>
        <p:grpSpPr bwMode="auto">
          <a:xfrm>
            <a:off x="6913852" y="2785710"/>
            <a:ext cx="909755" cy="923532"/>
            <a:chOff x="5765300" y="2141983"/>
            <a:chExt cx="713233" cy="713232"/>
          </a:xfrm>
          <a:solidFill>
            <a:srgbClr val="0070C0"/>
          </a:solidFill>
        </p:grpSpPr>
        <p:sp>
          <p:nvSpPr>
            <p:cNvPr id="52" name="Donut 13"/>
            <p:cNvSpPr>
              <a:spLocks noChangeArrowheads="1"/>
            </p:cNvSpPr>
            <p:nvPr/>
          </p:nvSpPr>
          <p:spPr bwMode="auto">
            <a:xfrm flipV="1">
              <a:off x="5764784" y="2141636"/>
              <a:ext cx="714189" cy="713640"/>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pFill/>
            <a:ln w="9525">
              <a:noFill/>
              <a:miter lim="800000"/>
            </a:ln>
            <a:effectLst>
              <a:outerShdw blurRad="63500" dist="23000" dir="5400000" rotWithShape="0">
                <a:srgbClr val="000000">
                  <a:alpha val="34999"/>
                </a:srgbClr>
              </a:outerShdw>
            </a:effectLst>
          </p:spPr>
          <p:txBody>
            <a:bodyPr anchor="ctr"/>
            <a:lstStyle/>
            <a:p>
              <a:pPr algn="ctr" defTabSz="431800" fontAlgn="base">
                <a:spcBef>
                  <a:spcPct val="0"/>
                </a:spcBef>
                <a:spcAft>
                  <a:spcPct val="0"/>
                </a:spcAft>
              </a:pPr>
              <a:endParaRPr lang="en-US" dirty="0">
                <a:solidFill>
                  <a:prstClr val="black"/>
                </a:solidFill>
                <a:latin typeface="微软雅黑" panose="020B0503020204020204" pitchFamily="34" charset="-122"/>
                <a:ea typeface="微软雅黑" panose="020B0503020204020204" pitchFamily="34" charset="-122"/>
              </a:endParaRPr>
            </a:p>
          </p:txBody>
        </p:sp>
        <p:sp>
          <p:nvSpPr>
            <p:cNvPr id="53" name="Freeform 41"/>
            <p:cNvSpPr>
              <a:spLocks noEditPoints="1"/>
            </p:cNvSpPr>
            <p:nvPr/>
          </p:nvSpPr>
          <p:spPr bwMode="auto">
            <a:xfrm>
              <a:off x="5946258" y="2357714"/>
              <a:ext cx="351240" cy="281484"/>
            </a:xfrm>
            <a:custGeom>
              <a:avLst/>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grpFill/>
            <a:ln w="9525">
              <a:noFill/>
              <a:round/>
            </a:ln>
          </p:spPr>
          <p:txBody>
            <a:bodyPr/>
            <a:lstStyle/>
            <a:p>
              <a:pPr>
                <a:defRPr/>
              </a:pPr>
              <a:endParaRPr lang="en-US"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54" name="Group 133"/>
          <p:cNvGrpSpPr/>
          <p:nvPr/>
        </p:nvGrpSpPr>
        <p:grpSpPr bwMode="auto">
          <a:xfrm>
            <a:off x="6710633" y="3883313"/>
            <a:ext cx="909755" cy="921479"/>
            <a:chOff x="5993893" y="3065525"/>
            <a:chExt cx="713232" cy="713232"/>
          </a:xfrm>
          <a:solidFill>
            <a:srgbClr val="00B0F0"/>
          </a:solidFill>
        </p:grpSpPr>
        <p:sp>
          <p:nvSpPr>
            <p:cNvPr id="55" name="Donut 14"/>
            <p:cNvSpPr>
              <a:spLocks noChangeArrowheads="1"/>
            </p:cNvSpPr>
            <p:nvPr/>
          </p:nvSpPr>
          <p:spPr bwMode="auto">
            <a:xfrm flipV="1">
              <a:off x="5994108" y="3065443"/>
              <a:ext cx="713017" cy="712888"/>
            </a:xfrm>
            <a:custGeom>
              <a:avLst/>
              <a:gdLst>
                <a:gd name="T0" fmla="*/ 356616 w 713232"/>
                <a:gd name="T1" fmla="*/ 0 h 713232"/>
                <a:gd name="T2" fmla="*/ 104450 w 713232"/>
                <a:gd name="T3" fmla="*/ 104450 h 713232"/>
                <a:gd name="T4" fmla="*/ 0 w 713232"/>
                <a:gd name="T5" fmla="*/ 356616 h 713232"/>
                <a:gd name="T6" fmla="*/ 104450 w 713232"/>
                <a:gd name="T7" fmla="*/ 608782 h 713232"/>
                <a:gd name="T8" fmla="*/ 356616 w 713232"/>
                <a:gd name="T9" fmla="*/ 713232 h 713232"/>
                <a:gd name="T10" fmla="*/ 608782 w 713232"/>
                <a:gd name="T11" fmla="*/ 608782 h 713232"/>
                <a:gd name="T12" fmla="*/ 713232 w 713232"/>
                <a:gd name="T13" fmla="*/ 356616 h 713232"/>
                <a:gd name="T14" fmla="*/ 608782 w 713232"/>
                <a:gd name="T15" fmla="*/ 104450 h 713232"/>
                <a:gd name="T16" fmla="*/ 17694720 60000 65536"/>
                <a:gd name="T17" fmla="*/ 17694720 60000 65536"/>
                <a:gd name="T18" fmla="*/ 11796480 60000 65536"/>
                <a:gd name="T19" fmla="*/ 5898240 60000 65536"/>
                <a:gd name="T20" fmla="*/ 5898240 60000 65536"/>
                <a:gd name="T21" fmla="*/ 5898240 60000 65536"/>
                <a:gd name="T22" fmla="*/ 0 60000 65536"/>
                <a:gd name="T23" fmla="*/ 17694720 60000 65536"/>
                <a:gd name="T24" fmla="*/ 104450 w 713232"/>
                <a:gd name="T25" fmla="*/ 104450 h 713232"/>
                <a:gd name="T26" fmla="*/ 608782 w 713232"/>
                <a:gd name="T27" fmla="*/ 608782 h 7132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13232" h="713232">
                  <a:moveTo>
                    <a:pt x="0" y="356616"/>
                  </a:moveTo>
                  <a:lnTo>
                    <a:pt x="-1" y="356615"/>
                  </a:lnTo>
                  <a:cubicBezTo>
                    <a:pt x="0" y="159662"/>
                    <a:pt x="159662" y="0"/>
                    <a:pt x="356616" y="0"/>
                  </a:cubicBezTo>
                  <a:cubicBezTo>
                    <a:pt x="356616" y="-1"/>
                    <a:pt x="356616" y="0"/>
                    <a:pt x="356616" y="0"/>
                  </a:cubicBezTo>
                  <a:lnTo>
                    <a:pt x="356617" y="-1"/>
                  </a:lnTo>
                  <a:cubicBezTo>
                    <a:pt x="553570" y="0"/>
                    <a:pt x="713233" y="159662"/>
                    <a:pt x="713233" y="356616"/>
                  </a:cubicBezTo>
                  <a:cubicBezTo>
                    <a:pt x="713233" y="356616"/>
                    <a:pt x="713232" y="356616"/>
                    <a:pt x="713232" y="356616"/>
                  </a:cubicBezTo>
                  <a:lnTo>
                    <a:pt x="713233" y="356617"/>
                  </a:lnTo>
                  <a:cubicBezTo>
                    <a:pt x="713233" y="553570"/>
                    <a:pt x="553570" y="713232"/>
                    <a:pt x="356617" y="713232"/>
                  </a:cubicBezTo>
                  <a:cubicBezTo>
                    <a:pt x="159663" y="713232"/>
                    <a:pt x="0" y="553570"/>
                    <a:pt x="0" y="356616"/>
                  </a:cubicBezTo>
                  <a:close/>
                  <a:moveTo>
                    <a:pt x="85467" y="356616"/>
                  </a:moveTo>
                  <a:lnTo>
                    <a:pt x="85466" y="356615"/>
                  </a:lnTo>
                  <a:cubicBezTo>
                    <a:pt x="85466" y="506367"/>
                    <a:pt x="206864" y="627765"/>
                    <a:pt x="356615" y="627765"/>
                  </a:cubicBezTo>
                  <a:lnTo>
                    <a:pt x="356616" y="627764"/>
                  </a:lnTo>
                  <a:cubicBezTo>
                    <a:pt x="506367" y="627764"/>
                    <a:pt x="627765" y="506367"/>
                    <a:pt x="627765" y="356616"/>
                  </a:cubicBezTo>
                  <a:cubicBezTo>
                    <a:pt x="627765" y="206864"/>
                    <a:pt x="506367" y="85467"/>
                    <a:pt x="356616" y="85467"/>
                  </a:cubicBezTo>
                  <a:lnTo>
                    <a:pt x="356616" y="85466"/>
                  </a:lnTo>
                  <a:cubicBezTo>
                    <a:pt x="206864" y="85466"/>
                    <a:pt x="85466" y="206864"/>
                    <a:pt x="85466" y="356615"/>
                  </a:cubicBezTo>
                  <a:close/>
                </a:path>
              </a:pathLst>
            </a:custGeom>
            <a:grpFill/>
            <a:ln w="9525">
              <a:noFill/>
              <a:miter lim="800000"/>
            </a:ln>
            <a:effectLst>
              <a:outerShdw blurRad="63500" dist="23000" dir="5400000" rotWithShape="0">
                <a:srgbClr val="000000">
                  <a:alpha val="34999"/>
                </a:srgbClr>
              </a:outerShdw>
            </a:effectLst>
          </p:spPr>
          <p:txBody>
            <a:bodyPr anchor="ctr"/>
            <a:lstStyle/>
            <a:p>
              <a:pPr algn="ctr" defTabSz="431800" fontAlgn="base">
                <a:spcBef>
                  <a:spcPct val="0"/>
                </a:spcBef>
                <a:spcAft>
                  <a:spcPct val="0"/>
                </a:spcAft>
              </a:pPr>
              <a:endParaRPr lang="en-US" dirty="0">
                <a:solidFill>
                  <a:prstClr val="black"/>
                </a:solidFill>
                <a:latin typeface="微软雅黑" panose="020B0503020204020204" pitchFamily="34" charset="-122"/>
                <a:ea typeface="微软雅黑" panose="020B0503020204020204" pitchFamily="34" charset="-122"/>
              </a:endParaRPr>
            </a:p>
          </p:txBody>
        </p:sp>
        <p:sp>
          <p:nvSpPr>
            <p:cNvPr id="56" name="Freeform 17"/>
            <p:cNvSpPr>
              <a:spLocks noEditPoints="1"/>
            </p:cNvSpPr>
            <p:nvPr/>
          </p:nvSpPr>
          <p:spPr bwMode="auto">
            <a:xfrm>
              <a:off x="6202511" y="3249226"/>
              <a:ext cx="296212" cy="345323"/>
            </a:xfrm>
            <a:custGeom>
              <a:avLst/>
              <a:gdLst>
                <a:gd name="T0" fmla="*/ 2147483647 w 63"/>
                <a:gd name="T1" fmla="*/ 0 h 73"/>
                <a:gd name="T2" fmla="*/ 1122599098 w 63"/>
                <a:gd name="T3" fmla="*/ 0 h 73"/>
                <a:gd name="T4" fmla="*/ 561299549 w 63"/>
                <a:gd name="T5" fmla="*/ 560595689 h 73"/>
                <a:gd name="T6" fmla="*/ 561299549 w 63"/>
                <a:gd name="T7" fmla="*/ 1009069293 h 73"/>
                <a:gd name="T8" fmla="*/ 785819275 w 63"/>
                <a:gd name="T9" fmla="*/ 953011760 h 73"/>
                <a:gd name="T10" fmla="*/ 1852288207 w 63"/>
                <a:gd name="T11" fmla="*/ 2074203372 h 73"/>
                <a:gd name="T12" fmla="*/ 1627768481 w 63"/>
                <a:gd name="T13" fmla="*/ 2147483647 h 73"/>
                <a:gd name="T14" fmla="*/ 1627768481 w 63"/>
                <a:gd name="T15" fmla="*/ 2147483647 h 73"/>
                <a:gd name="T16" fmla="*/ 2147483647 w 63"/>
                <a:gd name="T17" fmla="*/ 2147483647 h 73"/>
                <a:gd name="T18" fmla="*/ 2147483647 w 63"/>
                <a:gd name="T19" fmla="*/ 2147483647 h 73"/>
                <a:gd name="T20" fmla="*/ 2147483647 w 63"/>
                <a:gd name="T21" fmla="*/ 1121191379 h 73"/>
                <a:gd name="T22" fmla="*/ 2147483647 w 63"/>
                <a:gd name="T23" fmla="*/ 0 h 73"/>
                <a:gd name="T24" fmla="*/ 2147483647 w 63"/>
                <a:gd name="T25" fmla="*/ 1345428064 h 73"/>
                <a:gd name="T26" fmla="*/ 2147483647 w 63"/>
                <a:gd name="T27" fmla="*/ 728775075 h 73"/>
                <a:gd name="T28" fmla="*/ 2147483647 w 63"/>
                <a:gd name="T29" fmla="*/ 56057314 h 73"/>
                <a:gd name="T30" fmla="*/ 2147483647 w 63"/>
                <a:gd name="T31" fmla="*/ 280294101 h 73"/>
                <a:gd name="T32" fmla="*/ 2147483647 w 63"/>
                <a:gd name="T33" fmla="*/ 560595689 h 73"/>
                <a:gd name="T34" fmla="*/ 2147483647 w 63"/>
                <a:gd name="T35" fmla="*/ 1121191379 h 73"/>
                <a:gd name="T36" fmla="*/ 2147483647 w 63"/>
                <a:gd name="T37" fmla="*/ 1121191379 h 73"/>
                <a:gd name="T38" fmla="*/ 2147483647 w 63"/>
                <a:gd name="T39" fmla="*/ 1345428064 h 73"/>
                <a:gd name="T40" fmla="*/ 2147483647 w 63"/>
                <a:gd name="T41" fmla="*/ 1345428064 h 73"/>
                <a:gd name="T42" fmla="*/ 224519784 w 63"/>
                <a:gd name="T43" fmla="*/ 2147483647 h 73"/>
                <a:gd name="T44" fmla="*/ 224519784 w 63"/>
                <a:gd name="T45" fmla="*/ 2147483647 h 73"/>
                <a:gd name="T46" fmla="*/ 785819275 w 63"/>
                <a:gd name="T47" fmla="*/ 2147483647 h 73"/>
                <a:gd name="T48" fmla="*/ 785819275 w 63"/>
                <a:gd name="T49" fmla="*/ 2147483647 h 73"/>
                <a:gd name="T50" fmla="*/ 1347118824 w 63"/>
                <a:gd name="T51" fmla="*/ 2147483647 h 73"/>
                <a:gd name="T52" fmla="*/ 1347118824 w 63"/>
                <a:gd name="T53" fmla="*/ 2147483647 h 73"/>
                <a:gd name="T54" fmla="*/ 785819275 w 63"/>
                <a:gd name="T55" fmla="*/ 2147483647 h 73"/>
                <a:gd name="T56" fmla="*/ 224519784 w 63"/>
                <a:gd name="T57" fmla="*/ 2147483647 h 73"/>
                <a:gd name="T58" fmla="*/ 785819275 w 63"/>
                <a:gd name="T59" fmla="*/ 1289370764 h 73"/>
                <a:gd name="T60" fmla="*/ 0 w 63"/>
                <a:gd name="T61" fmla="*/ 2074203372 h 73"/>
                <a:gd name="T62" fmla="*/ 785819275 w 63"/>
                <a:gd name="T63" fmla="*/ 2147483647 h 73"/>
                <a:gd name="T64" fmla="*/ 1515508618 w 63"/>
                <a:gd name="T65" fmla="*/ 2074203372 h 73"/>
                <a:gd name="T66" fmla="*/ 785819275 w 63"/>
                <a:gd name="T67" fmla="*/ 1289370764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73"/>
                <a:gd name="T104" fmla="*/ 63 w 6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73">
                  <a:moveTo>
                    <a:pt x="43" y="0"/>
                  </a:moveTo>
                  <a:cubicBezTo>
                    <a:pt x="20" y="0"/>
                    <a:pt x="20" y="0"/>
                    <a:pt x="20" y="0"/>
                  </a:cubicBezTo>
                  <a:cubicBezTo>
                    <a:pt x="15" y="0"/>
                    <a:pt x="10" y="4"/>
                    <a:pt x="10" y="10"/>
                  </a:cubicBezTo>
                  <a:cubicBezTo>
                    <a:pt x="10" y="18"/>
                    <a:pt x="10" y="18"/>
                    <a:pt x="10" y="18"/>
                  </a:cubicBezTo>
                  <a:cubicBezTo>
                    <a:pt x="11" y="18"/>
                    <a:pt x="13" y="17"/>
                    <a:pt x="14" y="17"/>
                  </a:cubicBezTo>
                  <a:cubicBezTo>
                    <a:pt x="24" y="17"/>
                    <a:pt x="33" y="26"/>
                    <a:pt x="33" y="37"/>
                  </a:cubicBezTo>
                  <a:cubicBezTo>
                    <a:pt x="33" y="41"/>
                    <a:pt x="32" y="45"/>
                    <a:pt x="29" y="48"/>
                  </a:cubicBezTo>
                  <a:cubicBezTo>
                    <a:pt x="29" y="64"/>
                    <a:pt x="29" y="64"/>
                    <a:pt x="29" y="64"/>
                  </a:cubicBezTo>
                  <a:cubicBezTo>
                    <a:pt x="53" y="64"/>
                    <a:pt x="53" y="64"/>
                    <a:pt x="53" y="64"/>
                  </a:cubicBezTo>
                  <a:cubicBezTo>
                    <a:pt x="58" y="64"/>
                    <a:pt x="63" y="59"/>
                    <a:pt x="63" y="54"/>
                  </a:cubicBezTo>
                  <a:cubicBezTo>
                    <a:pt x="63" y="20"/>
                    <a:pt x="63" y="20"/>
                    <a:pt x="63" y="20"/>
                  </a:cubicBezTo>
                  <a:lnTo>
                    <a:pt x="43" y="0"/>
                  </a:lnTo>
                  <a:close/>
                  <a:moveTo>
                    <a:pt x="50" y="24"/>
                  </a:moveTo>
                  <a:cubicBezTo>
                    <a:pt x="44" y="24"/>
                    <a:pt x="39" y="19"/>
                    <a:pt x="39" y="13"/>
                  </a:cubicBezTo>
                  <a:cubicBezTo>
                    <a:pt x="39" y="1"/>
                    <a:pt x="39" y="1"/>
                    <a:pt x="39" y="1"/>
                  </a:cubicBezTo>
                  <a:cubicBezTo>
                    <a:pt x="43" y="5"/>
                    <a:pt x="43" y="5"/>
                    <a:pt x="43" y="5"/>
                  </a:cubicBezTo>
                  <a:cubicBezTo>
                    <a:pt x="43" y="10"/>
                    <a:pt x="43" y="10"/>
                    <a:pt x="43" y="10"/>
                  </a:cubicBezTo>
                  <a:cubicBezTo>
                    <a:pt x="43" y="16"/>
                    <a:pt x="47" y="20"/>
                    <a:pt x="53" y="20"/>
                  </a:cubicBezTo>
                  <a:cubicBezTo>
                    <a:pt x="58" y="20"/>
                    <a:pt x="58" y="20"/>
                    <a:pt x="58" y="20"/>
                  </a:cubicBezTo>
                  <a:cubicBezTo>
                    <a:pt x="62" y="24"/>
                    <a:pt x="62" y="24"/>
                    <a:pt x="62" y="24"/>
                  </a:cubicBezTo>
                  <a:lnTo>
                    <a:pt x="50" y="24"/>
                  </a:lnTo>
                  <a:close/>
                  <a:moveTo>
                    <a:pt x="4" y="52"/>
                  </a:moveTo>
                  <a:cubicBezTo>
                    <a:pt x="4" y="73"/>
                    <a:pt x="4" y="73"/>
                    <a:pt x="4" y="73"/>
                  </a:cubicBezTo>
                  <a:cubicBezTo>
                    <a:pt x="14" y="64"/>
                    <a:pt x="14" y="64"/>
                    <a:pt x="14" y="64"/>
                  </a:cubicBezTo>
                  <a:cubicBezTo>
                    <a:pt x="14" y="64"/>
                    <a:pt x="14" y="64"/>
                    <a:pt x="14" y="64"/>
                  </a:cubicBezTo>
                  <a:cubicBezTo>
                    <a:pt x="24" y="73"/>
                    <a:pt x="24" y="73"/>
                    <a:pt x="24" y="73"/>
                  </a:cubicBezTo>
                  <a:cubicBezTo>
                    <a:pt x="24" y="52"/>
                    <a:pt x="24" y="52"/>
                    <a:pt x="24" y="52"/>
                  </a:cubicBezTo>
                  <a:cubicBezTo>
                    <a:pt x="21" y="54"/>
                    <a:pt x="17" y="55"/>
                    <a:pt x="14" y="55"/>
                  </a:cubicBezTo>
                  <a:cubicBezTo>
                    <a:pt x="10" y="55"/>
                    <a:pt x="7" y="54"/>
                    <a:pt x="4" y="52"/>
                  </a:cubicBezTo>
                  <a:close/>
                  <a:moveTo>
                    <a:pt x="14" y="23"/>
                  </a:moveTo>
                  <a:cubicBezTo>
                    <a:pt x="6" y="23"/>
                    <a:pt x="0" y="29"/>
                    <a:pt x="0" y="37"/>
                  </a:cubicBezTo>
                  <a:cubicBezTo>
                    <a:pt x="0" y="44"/>
                    <a:pt x="6" y="50"/>
                    <a:pt x="14" y="50"/>
                  </a:cubicBezTo>
                  <a:cubicBezTo>
                    <a:pt x="21" y="50"/>
                    <a:pt x="27" y="44"/>
                    <a:pt x="27" y="37"/>
                  </a:cubicBezTo>
                  <a:cubicBezTo>
                    <a:pt x="27" y="29"/>
                    <a:pt x="21" y="23"/>
                    <a:pt x="14" y="23"/>
                  </a:cubicBezTo>
                  <a:close/>
                </a:path>
              </a:pathLst>
            </a:custGeom>
            <a:grpFill/>
            <a:ln w="9525">
              <a:noFill/>
              <a:round/>
            </a:ln>
          </p:spPr>
          <p:txBody>
            <a:bodyPr/>
            <a:lstStyle/>
            <a:p>
              <a:pPr>
                <a:defRPr/>
              </a:pPr>
              <a:endParaRPr lang="en-US" kern="0"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3987635" y="1987233"/>
            <a:ext cx="2524761" cy="2556833"/>
            <a:chOff x="1187624" y="1119987"/>
            <a:chExt cx="3298688" cy="3298688"/>
          </a:xfrm>
        </p:grpSpPr>
        <p:pic>
          <p:nvPicPr>
            <p:cNvPr id="61" name="Picture 2"/>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4000"/>
                      </a14:imgEffect>
                    </a14:imgLayer>
                  </a14:imgProps>
                </a:ext>
                <a:ext uri="{28A0092B-C50C-407E-A947-70E740481C1C}">
                  <a14:useLocalDpi xmlns:a14="http://schemas.microsoft.com/office/drawing/2010/main" val="0"/>
                </a:ext>
              </a:extLst>
            </a:blip>
            <a:stretch>
              <a:fillRect/>
            </a:stretch>
          </p:blipFill>
          <p:spPr bwMode="auto">
            <a:xfrm>
              <a:off x="1601573" y="1525831"/>
              <a:ext cx="2470788" cy="243979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2" name="组合 61"/>
            <p:cNvGrpSpPr/>
            <p:nvPr/>
          </p:nvGrpSpPr>
          <p:grpSpPr>
            <a:xfrm>
              <a:off x="1187624" y="1119987"/>
              <a:ext cx="3298688" cy="3298688"/>
              <a:chOff x="2555776" y="915566"/>
              <a:chExt cx="1944216" cy="1944216"/>
            </a:xfrm>
            <a:effectLst>
              <a:outerShdw blurRad="63500" dist="50800" dir="8100000" algn="tr" rotWithShape="0">
                <a:prstClr val="black">
                  <a:alpha val="35000"/>
                </a:prstClr>
              </a:outerShdw>
            </a:effectLst>
          </p:grpSpPr>
          <p:sp>
            <p:nvSpPr>
              <p:cNvPr id="63" name="同心圆 62"/>
              <p:cNvSpPr/>
              <p:nvPr/>
            </p:nvSpPr>
            <p:spPr>
              <a:xfrm>
                <a:off x="2555776" y="915566"/>
                <a:ext cx="1944216" cy="1944216"/>
              </a:xfrm>
              <a:prstGeom prst="donut">
                <a:avLst>
                  <a:gd name="adj" fmla="val 10097"/>
                </a:avLst>
              </a:prstGeom>
              <a:gradFill flip="none" rotWithShape="1">
                <a:gsLst>
                  <a:gs pos="0">
                    <a:schemeClr val="bg1"/>
                  </a:gs>
                  <a:gs pos="100000">
                    <a:schemeClr val="bg1">
                      <a:lumMod val="85000"/>
                    </a:schemeClr>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4" name="同心圆 63"/>
              <p:cNvSpPr/>
              <p:nvPr/>
            </p:nvSpPr>
            <p:spPr>
              <a:xfrm>
                <a:off x="2678805" y="1038595"/>
                <a:ext cx="1698161" cy="1698160"/>
              </a:xfrm>
              <a:prstGeom prst="donut">
                <a:avLst>
                  <a:gd name="adj" fmla="val 8132"/>
                </a:avLst>
              </a:prstGeom>
              <a:gradFill flip="none" rotWithShape="1">
                <a:gsLst>
                  <a:gs pos="0">
                    <a:schemeClr val="bg1"/>
                  </a:gs>
                  <a:gs pos="100000">
                    <a:schemeClr val="bg1">
                      <a:lumMod val="85000"/>
                    </a:schemeClr>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28"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接连接符 28"/>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30" name="文本框 31"/>
          <p:cNvSpPr>
            <a:spLocks noChangeArrowheads="1"/>
          </p:cNvSpPr>
          <p:nvPr/>
        </p:nvSpPr>
        <p:spPr bwMode="auto">
          <a:xfrm>
            <a:off x="5871692" y="261878"/>
            <a:ext cx="258953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sym typeface="Arial" panose="020B0604020202020204" pitchFamily="34" charset="0"/>
              </a:rPr>
              <a:t>ANNUAL WORK SUMMARY</a:t>
            </a:r>
            <a:endParaRPr lang="zh-CN" altLang="en-US" sz="1600" kern="0" dirty="0">
              <a:solidFill>
                <a:srgbClr val="2F5879"/>
              </a:solidFill>
              <a:latin typeface="Impact" panose="020B0806030902050204" pitchFamily="34" charset="0"/>
              <a:sym typeface="Arial" panose="020B0604020202020204" pitchFamily="34" charset="0"/>
            </a:endParaRPr>
          </a:p>
        </p:txBody>
      </p:sp>
      <p:sp>
        <p:nvSpPr>
          <p:cNvPr id="31"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32" name="组合 31"/>
          <p:cNvGrpSpPr/>
          <p:nvPr/>
        </p:nvGrpSpPr>
        <p:grpSpPr>
          <a:xfrm>
            <a:off x="520640" y="196280"/>
            <a:ext cx="1766054" cy="551522"/>
            <a:chOff x="520640" y="251298"/>
            <a:chExt cx="1766054" cy="551522"/>
          </a:xfrm>
        </p:grpSpPr>
        <p:sp>
          <p:nvSpPr>
            <p:cNvPr id="33" name="矩形 3"/>
            <p:cNvSpPr>
              <a:spLocks noChangeArrowheads="1"/>
            </p:cNvSpPr>
            <p:nvPr/>
          </p:nvSpPr>
          <p:spPr bwMode="auto">
            <a:xfrm>
              <a:off x="526502" y="251298"/>
              <a:ext cx="1754330"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本年度工作概述</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34" name="组合 33"/>
            <p:cNvGrpSpPr/>
            <p:nvPr/>
          </p:nvGrpSpPr>
          <p:grpSpPr>
            <a:xfrm>
              <a:off x="520640" y="556320"/>
              <a:ext cx="1766054" cy="246500"/>
              <a:chOff x="562081" y="466763"/>
              <a:chExt cx="1766054" cy="246500"/>
            </a:xfrm>
          </p:grpSpPr>
          <p:sp>
            <p:nvSpPr>
              <p:cNvPr id="35"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36" name="组合 35"/>
              <p:cNvGrpSpPr/>
              <p:nvPr/>
            </p:nvGrpSpPr>
            <p:grpSpPr>
              <a:xfrm>
                <a:off x="931046" y="667544"/>
                <a:ext cx="1028125" cy="45719"/>
                <a:chOff x="688893" y="2574256"/>
                <a:chExt cx="7739508" cy="81111"/>
              </a:xfrm>
            </p:grpSpPr>
            <p:sp>
              <p:nvSpPr>
                <p:cNvPr id="37"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8"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9"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0"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1"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67" name="组合 66"/>
          <p:cNvGrpSpPr/>
          <p:nvPr/>
        </p:nvGrpSpPr>
        <p:grpSpPr>
          <a:xfrm>
            <a:off x="1123703" y="1317551"/>
            <a:ext cx="2369795" cy="613011"/>
            <a:chOff x="4304043" y="1286668"/>
            <a:chExt cx="3837944" cy="2757793"/>
          </a:xfrm>
          <a:effectLst>
            <a:outerShdw blurRad="381000" dist="254000" dir="8100000" algn="tr" rotWithShape="0">
              <a:prstClr val="black">
                <a:alpha val="40000"/>
              </a:prstClr>
            </a:outerShdw>
          </a:effectLst>
        </p:grpSpPr>
        <p:sp>
          <p:nvSpPr>
            <p:cNvPr id="68" name="圆角矩形 67"/>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圆角矩形 68"/>
            <p:cNvSpPr/>
            <p:nvPr/>
          </p:nvSpPr>
          <p:spPr>
            <a:xfrm>
              <a:off x="4351931" y="1367703"/>
              <a:ext cx="3742172" cy="25957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3" name="圆角矩形 72"/>
          <p:cNvSpPr/>
          <p:nvPr/>
        </p:nvSpPr>
        <p:spPr>
          <a:xfrm>
            <a:off x="1156000" y="1379260"/>
            <a:ext cx="2336674" cy="489591"/>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0070C0"/>
                </a:solidFill>
                <a:latin typeface="微软雅黑" panose="020B0503020204020204" pitchFamily="34" charset="-122"/>
                <a:ea typeface="微软雅黑" panose="020B0503020204020204" pitchFamily="34" charset="-122"/>
              </a:rPr>
              <a:t>单击此处添加标题</a:t>
            </a:r>
            <a:endParaRPr lang="zh-CN" altLang="en-US" sz="1600" b="1" dirty="0">
              <a:solidFill>
                <a:srgbClr val="0070C0"/>
              </a:solidFill>
              <a:latin typeface="微软雅黑" panose="020B0503020204020204" pitchFamily="34" charset="-122"/>
              <a:ea typeface="微软雅黑" panose="020B0503020204020204" pitchFamily="34" charset="-122"/>
            </a:endParaRPr>
          </a:p>
        </p:txBody>
      </p:sp>
      <p:grpSp>
        <p:nvGrpSpPr>
          <p:cNvPr id="74" name="组合 73"/>
          <p:cNvGrpSpPr/>
          <p:nvPr/>
        </p:nvGrpSpPr>
        <p:grpSpPr>
          <a:xfrm>
            <a:off x="1116410" y="2032971"/>
            <a:ext cx="2428434" cy="2555797"/>
            <a:chOff x="4304043" y="1286668"/>
            <a:chExt cx="3837944" cy="2757793"/>
          </a:xfrm>
          <a:effectLst>
            <a:outerShdw blurRad="381000" dist="254000" dir="8100000" algn="tr" rotWithShape="0">
              <a:prstClr val="black">
                <a:alpha val="40000"/>
              </a:prstClr>
            </a:outerShdw>
          </a:effectLst>
        </p:grpSpPr>
        <p:sp>
          <p:nvSpPr>
            <p:cNvPr id="75" name="圆角矩形 7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圆角矩形 75"/>
            <p:cNvSpPr/>
            <p:nvPr/>
          </p:nvSpPr>
          <p:spPr>
            <a:xfrm>
              <a:off x="4351930" y="1330004"/>
              <a:ext cx="3742172" cy="2671122"/>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矩形 76"/>
          <p:cNvSpPr/>
          <p:nvPr/>
        </p:nvSpPr>
        <p:spPr>
          <a:xfrm>
            <a:off x="1147994" y="1996480"/>
            <a:ext cx="2336674" cy="2555798"/>
          </a:xfrm>
          <a:prstGeom prst="rect">
            <a:avLst/>
          </a:prstGeom>
          <a:noFill/>
          <a:ln>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单击此处添加文本</a:t>
            </a:r>
            <a:endParaRPr lang="en-US" altLang="zh-CN"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单击此处添加文本</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单击此处添加文本</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单击此处添加文本</a:t>
            </a:r>
            <a:endParaRPr lang="en-US" altLang="zh-CN"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单击此处添加文本</a:t>
            </a:r>
            <a:endParaRPr lang="en-US" altLang="zh-CN"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单击此处添加文本</a:t>
            </a:r>
            <a:endParaRPr lang="en-US" altLang="zh-CN" sz="1300" dirty="0">
              <a:solidFill>
                <a:schemeClr val="tx1">
                  <a:lumMod val="85000"/>
                  <a:lumOff val="15000"/>
                </a:schemeClr>
              </a:solidFill>
              <a:latin typeface="微软雅黑" panose="020B0503020204020204" pitchFamily="34" charset="-122"/>
              <a:ea typeface="微软雅黑" panose="020B0503020204020204" pitchFamily="34" charset="-122"/>
            </a:endParaRPr>
          </a:p>
          <a:p>
            <a:pPr algn="ctr">
              <a:lnSpc>
                <a:spcPct val="150000"/>
              </a:lnSpc>
            </a:pPr>
            <a:r>
              <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rPr>
              <a:t>单击此处添加文本</a:t>
            </a:r>
            <a:endParaRPr lang="zh-CN" altLang="en-US" sz="13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anim calcmode="lin" valueType="num">
                                      <p:cBhvr>
                                        <p:cTn id="8" dur="500" fill="hold"/>
                                        <p:tgtEl>
                                          <p:spTgt spid="67"/>
                                        </p:tgtEl>
                                        <p:attrNameLst>
                                          <p:attrName>ppt_x</p:attrName>
                                        </p:attrNameLst>
                                      </p:cBhvr>
                                      <p:tavLst>
                                        <p:tav tm="0">
                                          <p:val>
                                            <p:strVal val="#ppt_x"/>
                                          </p:val>
                                        </p:tav>
                                        <p:tav tm="100000">
                                          <p:val>
                                            <p:strVal val="#ppt_x"/>
                                          </p:val>
                                        </p:tav>
                                      </p:tavLst>
                                    </p:anim>
                                    <p:anim calcmode="lin" valueType="num">
                                      <p:cBhvr>
                                        <p:cTn id="9" dur="500" fill="hold"/>
                                        <p:tgtEl>
                                          <p:spTgt spid="6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barn(inVertical)">
                                      <p:cBhvr>
                                        <p:cTn id="13" dur="500"/>
                                        <p:tgtEl>
                                          <p:spTgt spid="7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4"/>
                                        </p:tgtEl>
                                        <p:attrNameLst>
                                          <p:attrName>style.visibility</p:attrName>
                                        </p:attrNameLst>
                                      </p:cBhvr>
                                      <p:to>
                                        <p:strVal val="visible"/>
                                      </p:to>
                                    </p:set>
                                    <p:anim calcmode="lin" valueType="num">
                                      <p:cBhvr>
                                        <p:cTn id="17" dur="500" fill="hold"/>
                                        <p:tgtEl>
                                          <p:spTgt spid="74"/>
                                        </p:tgtEl>
                                        <p:attrNameLst>
                                          <p:attrName>ppt_w</p:attrName>
                                        </p:attrNameLst>
                                      </p:cBhvr>
                                      <p:tavLst>
                                        <p:tav tm="0">
                                          <p:val>
                                            <p:fltVal val="0"/>
                                          </p:val>
                                        </p:tav>
                                        <p:tav tm="100000">
                                          <p:val>
                                            <p:strVal val="#ppt_w"/>
                                          </p:val>
                                        </p:tav>
                                      </p:tavLst>
                                    </p:anim>
                                    <p:anim calcmode="lin" valueType="num">
                                      <p:cBhvr>
                                        <p:cTn id="18" dur="500" fill="hold"/>
                                        <p:tgtEl>
                                          <p:spTgt spid="74"/>
                                        </p:tgtEl>
                                        <p:attrNameLst>
                                          <p:attrName>ppt_h</p:attrName>
                                        </p:attrNameLst>
                                      </p:cBhvr>
                                      <p:tavLst>
                                        <p:tav tm="0">
                                          <p:val>
                                            <p:fltVal val="0"/>
                                          </p:val>
                                        </p:tav>
                                        <p:tav tm="100000">
                                          <p:val>
                                            <p:strVal val="#ppt_h"/>
                                          </p:val>
                                        </p:tav>
                                      </p:tavLst>
                                    </p:anim>
                                    <p:animEffect transition="in" filter="fade">
                                      <p:cBhvr>
                                        <p:cTn id="19" dur="500"/>
                                        <p:tgtEl>
                                          <p:spTgt spid="74"/>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p:cTn id="27" dur="100" fill="hold"/>
                                        <p:tgtEl>
                                          <p:spTgt spid="60"/>
                                        </p:tgtEl>
                                        <p:attrNameLst>
                                          <p:attrName>ppt_w</p:attrName>
                                        </p:attrNameLst>
                                      </p:cBhvr>
                                      <p:tavLst>
                                        <p:tav tm="0">
                                          <p:val>
                                            <p:fltVal val="0"/>
                                          </p:val>
                                        </p:tav>
                                        <p:tav tm="100000">
                                          <p:val>
                                            <p:strVal val="#ppt_w"/>
                                          </p:val>
                                        </p:tav>
                                      </p:tavLst>
                                    </p:anim>
                                    <p:anim calcmode="lin" valueType="num">
                                      <p:cBhvr>
                                        <p:cTn id="28" dur="100" fill="hold"/>
                                        <p:tgtEl>
                                          <p:spTgt spid="60"/>
                                        </p:tgtEl>
                                        <p:attrNameLst>
                                          <p:attrName>ppt_h</p:attrName>
                                        </p:attrNameLst>
                                      </p:cBhvr>
                                      <p:tavLst>
                                        <p:tav tm="0">
                                          <p:val>
                                            <p:fltVal val="0"/>
                                          </p:val>
                                        </p:tav>
                                        <p:tav tm="100000">
                                          <p:val>
                                            <p:strVal val="#ppt_h"/>
                                          </p:val>
                                        </p:tav>
                                      </p:tavLst>
                                    </p:anim>
                                    <p:animEffect transition="in" filter="fade">
                                      <p:cBhvr>
                                        <p:cTn id="29" dur="100"/>
                                        <p:tgtEl>
                                          <p:spTgt spid="60"/>
                                        </p:tgtEl>
                                      </p:cBhvr>
                                    </p:animEffect>
                                  </p:childTnLst>
                                </p:cTn>
                              </p:par>
                              <p:par>
                                <p:cTn id="30" presetID="6" presetClass="emph" presetSubtype="0" fill="hold" nodeType="withEffect">
                                  <p:stCondLst>
                                    <p:cond delay="100"/>
                                  </p:stCondLst>
                                  <p:childTnLst>
                                    <p:animScale>
                                      <p:cBhvr>
                                        <p:cTn id="31" dur="100" fill="hold"/>
                                        <p:tgtEl>
                                          <p:spTgt spid="60"/>
                                        </p:tgtEl>
                                      </p:cBhvr>
                                      <p:by x="110000" y="110000"/>
                                    </p:animScale>
                                  </p:childTnLst>
                                </p:cTn>
                              </p:par>
                              <p:par>
                                <p:cTn id="32" presetID="6" presetClass="emph" presetSubtype="0" fill="hold" nodeType="withEffect">
                                  <p:stCondLst>
                                    <p:cond delay="200"/>
                                  </p:stCondLst>
                                  <p:childTnLst>
                                    <p:animScale>
                                      <p:cBhvr>
                                        <p:cTn id="33" dur="200" fill="hold"/>
                                        <p:tgtEl>
                                          <p:spTgt spid="60"/>
                                        </p:tgtEl>
                                      </p:cBhvr>
                                      <p:by x="90000" y="90000"/>
                                    </p:animScale>
                                  </p:childTnLst>
                                </p:cTn>
                              </p:par>
                              <p:par>
                                <p:cTn id="34" presetID="6" presetClass="emph" presetSubtype="0" fill="hold" nodeType="withEffect">
                                  <p:stCondLst>
                                    <p:cond delay="400"/>
                                  </p:stCondLst>
                                  <p:childTnLst>
                                    <p:animScale>
                                      <p:cBhvr>
                                        <p:cTn id="35" dur="100" fill="hold"/>
                                        <p:tgtEl>
                                          <p:spTgt spid="60"/>
                                        </p:tgtEl>
                                      </p:cBhvr>
                                      <p:by x="105000" y="105000"/>
                                    </p:animScale>
                                  </p:childTnLst>
                                </p:cTn>
                              </p:par>
                              <p:par>
                                <p:cTn id="36" presetID="6" presetClass="emph" presetSubtype="0" fill="hold" nodeType="withEffect">
                                  <p:stCondLst>
                                    <p:cond delay="500"/>
                                  </p:stCondLst>
                                  <p:childTnLst>
                                    <p:animScale>
                                      <p:cBhvr>
                                        <p:cTn id="37" dur="200" fill="hold"/>
                                        <p:tgtEl>
                                          <p:spTgt spid="60"/>
                                        </p:tgtEl>
                                      </p:cBhvr>
                                      <p:by x="95000" y="95000"/>
                                    </p:animScale>
                                  </p:childTnLst>
                                </p:cTn>
                              </p:par>
                              <p:par>
                                <p:cTn id="38" presetID="10" presetClass="entr" presetSubtype="0" fill="hold" nodeType="withEffect">
                                  <p:stCondLst>
                                    <p:cond delay="50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nodeType="withEffect">
                                  <p:stCondLst>
                                    <p:cond delay="60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par>
                                <p:cTn id="44" presetID="10" presetClass="entr" presetSubtype="0" fill="hold" nodeType="withEffect">
                                  <p:stCondLst>
                                    <p:cond delay="80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par>
                                <p:cTn id="47" presetID="10" presetClass="entr" presetSubtype="0" fill="hold" nodeType="withEffect">
                                  <p:stCondLst>
                                    <p:cond delay="100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接连接符 21"/>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23" name="文本框 31"/>
          <p:cNvSpPr>
            <a:spLocks noChangeArrowheads="1"/>
          </p:cNvSpPr>
          <p:nvPr/>
        </p:nvSpPr>
        <p:spPr bwMode="auto">
          <a:xfrm>
            <a:off x="5799684" y="261878"/>
            <a:ext cx="258953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MAJOR WORK OF THE YEAR</a:t>
            </a:r>
            <a:endParaRPr lang="zh-CN" altLang="en-US" sz="1600" kern="0" dirty="0">
              <a:solidFill>
                <a:srgbClr val="2F5879"/>
              </a:solidFill>
              <a:latin typeface="Impact" panose="020B0806030902050204" pitchFamily="34" charset="0"/>
            </a:endParaRPr>
          </a:p>
        </p:txBody>
      </p:sp>
      <p:sp>
        <p:nvSpPr>
          <p:cNvPr id="24"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25" name="组合 24"/>
          <p:cNvGrpSpPr/>
          <p:nvPr/>
        </p:nvGrpSpPr>
        <p:grpSpPr>
          <a:xfrm>
            <a:off x="295673" y="196280"/>
            <a:ext cx="2215995" cy="551522"/>
            <a:chOff x="295673" y="251298"/>
            <a:chExt cx="2215995" cy="551522"/>
          </a:xfrm>
        </p:grpSpPr>
        <p:sp>
          <p:nvSpPr>
            <p:cNvPr id="26" name="矩形 3"/>
            <p:cNvSpPr>
              <a:spLocks noChangeArrowheads="1"/>
            </p:cNvSpPr>
            <p:nvPr/>
          </p:nvSpPr>
          <p:spPr bwMode="auto">
            <a:xfrm>
              <a:off x="295673"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年度完成的主要工作</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7" name="组合 26"/>
            <p:cNvGrpSpPr/>
            <p:nvPr/>
          </p:nvGrpSpPr>
          <p:grpSpPr>
            <a:xfrm>
              <a:off x="520640" y="556320"/>
              <a:ext cx="1766054" cy="246500"/>
              <a:chOff x="562081" y="466763"/>
              <a:chExt cx="1766054" cy="246500"/>
            </a:xfrm>
          </p:grpSpPr>
          <p:sp>
            <p:nvSpPr>
              <p:cNvPr id="28"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29" name="组合 28"/>
              <p:cNvGrpSpPr/>
              <p:nvPr/>
            </p:nvGrpSpPr>
            <p:grpSpPr>
              <a:xfrm>
                <a:off x="931046" y="667544"/>
                <a:ext cx="1028125" cy="45719"/>
                <a:chOff x="688893" y="2574256"/>
                <a:chExt cx="7739508" cy="81111"/>
              </a:xfrm>
            </p:grpSpPr>
            <p:sp>
              <p:nvSpPr>
                <p:cNvPr id="30"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31"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7"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8"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49"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sp>
        <p:nvSpPr>
          <p:cNvPr id="151" name="Freeform 5"/>
          <p:cNvSpPr/>
          <p:nvPr/>
        </p:nvSpPr>
        <p:spPr bwMode="auto">
          <a:xfrm>
            <a:off x="3136900" y="1172178"/>
            <a:ext cx="2930678" cy="3385308"/>
          </a:xfrm>
          <a:custGeom>
            <a:avLst/>
            <a:gdLst>
              <a:gd name="T0" fmla="*/ 3349 w 3349"/>
              <a:gd name="T1" fmla="*/ 2902 h 3868"/>
              <a:gd name="T2" fmla="*/ 1675 w 3349"/>
              <a:gd name="T3" fmla="*/ 3868 h 3868"/>
              <a:gd name="T4" fmla="*/ 0 w 3349"/>
              <a:gd name="T5" fmla="*/ 2902 h 3868"/>
              <a:gd name="T6" fmla="*/ 0 w 3349"/>
              <a:gd name="T7" fmla="*/ 966 h 3868"/>
              <a:gd name="T8" fmla="*/ 1675 w 3349"/>
              <a:gd name="T9" fmla="*/ 0 h 3868"/>
              <a:gd name="T10" fmla="*/ 3349 w 3349"/>
              <a:gd name="T11" fmla="*/ 966 h 3868"/>
              <a:gd name="T12" fmla="*/ 3349 w 3349"/>
              <a:gd name="T13" fmla="*/ 2902 h 3868"/>
            </a:gdLst>
            <a:ahLst/>
            <a:cxnLst>
              <a:cxn ang="0">
                <a:pos x="T0" y="T1"/>
              </a:cxn>
              <a:cxn ang="0">
                <a:pos x="T2" y="T3"/>
              </a:cxn>
              <a:cxn ang="0">
                <a:pos x="T4" y="T5"/>
              </a:cxn>
              <a:cxn ang="0">
                <a:pos x="T6" y="T7"/>
              </a:cxn>
              <a:cxn ang="0">
                <a:pos x="T8" y="T9"/>
              </a:cxn>
              <a:cxn ang="0">
                <a:pos x="T10" y="T11"/>
              </a:cxn>
              <a:cxn ang="0">
                <a:pos x="T12" y="T13"/>
              </a:cxn>
            </a:cxnLst>
            <a:rect l="0" t="0" r="r" b="b"/>
            <a:pathLst>
              <a:path w="3349" h="3868">
                <a:moveTo>
                  <a:pt x="3349" y="2902"/>
                </a:moveTo>
                <a:lnTo>
                  <a:pt x="1675" y="3868"/>
                </a:lnTo>
                <a:lnTo>
                  <a:pt x="0" y="2902"/>
                </a:lnTo>
                <a:lnTo>
                  <a:pt x="0" y="966"/>
                </a:lnTo>
                <a:lnTo>
                  <a:pt x="1675" y="0"/>
                </a:lnTo>
                <a:lnTo>
                  <a:pt x="3349" y="966"/>
                </a:lnTo>
                <a:lnTo>
                  <a:pt x="3349" y="2902"/>
                </a:lnTo>
                <a:close/>
              </a:path>
            </a:pathLst>
          </a:custGeom>
          <a:solidFill>
            <a:sysClr val="window" lastClr="FFFFFF">
              <a:lumMod val="75000"/>
            </a:sysClr>
          </a:solidFill>
          <a:ln w="12700" cap="flat" cmpd="sng" algn="ctr">
            <a:noFill/>
            <a:prstDash val="solid"/>
            <a:miter lim="800000"/>
          </a:ln>
          <a:effectLst>
            <a:innerShdw blurRad="190500" dist="50800" dir="13500000">
              <a:prstClr val="black">
                <a:alpha val="42000"/>
              </a:prstClr>
            </a:inn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8" name="组合 7"/>
          <p:cNvGrpSpPr/>
          <p:nvPr/>
        </p:nvGrpSpPr>
        <p:grpSpPr>
          <a:xfrm>
            <a:off x="4117006" y="2490160"/>
            <a:ext cx="1172739" cy="788683"/>
            <a:chOff x="4473810" y="2490160"/>
            <a:chExt cx="1172739" cy="788683"/>
          </a:xfrm>
        </p:grpSpPr>
        <p:grpSp>
          <p:nvGrpSpPr>
            <p:cNvPr id="182" name="组合 181"/>
            <p:cNvGrpSpPr/>
            <p:nvPr/>
          </p:nvGrpSpPr>
          <p:grpSpPr>
            <a:xfrm>
              <a:off x="4608405" y="2490160"/>
              <a:ext cx="702045" cy="434104"/>
              <a:chOff x="8513763" y="2622551"/>
              <a:chExt cx="765175" cy="473075"/>
            </a:xfrm>
            <a:solidFill>
              <a:sysClr val="window" lastClr="FFFFFF">
                <a:lumMod val="50000"/>
              </a:sysClr>
            </a:solidFill>
          </p:grpSpPr>
          <p:sp>
            <p:nvSpPr>
              <p:cNvPr id="183" name="Freeform 36"/>
              <p:cNvSpPr/>
              <p:nvPr/>
            </p:nvSpPr>
            <p:spPr bwMode="auto">
              <a:xfrm>
                <a:off x="8704263" y="2622551"/>
                <a:ext cx="382587" cy="473075"/>
              </a:xfrm>
              <a:custGeom>
                <a:avLst/>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84" name="Freeform 37"/>
              <p:cNvSpPr/>
              <p:nvPr/>
            </p:nvSpPr>
            <p:spPr bwMode="auto">
              <a:xfrm>
                <a:off x="8513763" y="2709863"/>
                <a:ext cx="242887" cy="385763"/>
              </a:xfrm>
              <a:custGeom>
                <a:avLst/>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85" name="Freeform 38"/>
              <p:cNvSpPr/>
              <p:nvPr/>
            </p:nvSpPr>
            <p:spPr bwMode="auto">
              <a:xfrm>
                <a:off x="9034463" y="2709863"/>
                <a:ext cx="244475" cy="385763"/>
              </a:xfrm>
              <a:custGeom>
                <a:avLst/>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86" name="Freeform 39"/>
              <p:cNvSpPr/>
              <p:nvPr/>
            </p:nvSpPr>
            <p:spPr bwMode="auto">
              <a:xfrm>
                <a:off x="8704263" y="2622551"/>
                <a:ext cx="382587" cy="473075"/>
              </a:xfrm>
              <a:custGeom>
                <a:avLst/>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87" name="Freeform 40"/>
              <p:cNvSpPr/>
              <p:nvPr/>
            </p:nvSpPr>
            <p:spPr bwMode="auto">
              <a:xfrm>
                <a:off x="8513763" y="2709863"/>
                <a:ext cx="242887" cy="385763"/>
              </a:xfrm>
              <a:custGeom>
                <a:avLst/>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88" name="Freeform 41"/>
              <p:cNvSpPr/>
              <p:nvPr/>
            </p:nvSpPr>
            <p:spPr bwMode="auto">
              <a:xfrm>
                <a:off x="9034463" y="2709863"/>
                <a:ext cx="244475" cy="385763"/>
              </a:xfrm>
              <a:custGeom>
                <a:avLst/>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sp>
          <p:nvSpPr>
            <p:cNvPr id="189" name="文本框 40"/>
            <p:cNvSpPr txBox="1">
              <a:spLocks noChangeArrowheads="1"/>
            </p:cNvSpPr>
            <p:nvPr/>
          </p:nvSpPr>
          <p:spPr bwMode="auto">
            <a:xfrm>
              <a:off x="4473810" y="2932584"/>
              <a:ext cx="1172739" cy="34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r>
                <a:rPr lang="zh-CN" altLang="en-US" dirty="0" smtClean="0">
                  <a:solidFill>
                    <a:srgbClr val="595959"/>
                  </a:solidFill>
                  <a:latin typeface="Tahoma" panose="020B0604030504040204" pitchFamily="34" charset="0"/>
                  <a:cs typeface="Tahoma" panose="020B0604030504040204" pitchFamily="34" charset="0"/>
                </a:rPr>
                <a:t>主要工作</a:t>
              </a:r>
              <a:endParaRPr lang="zh-CN" altLang="en-US" dirty="0">
                <a:solidFill>
                  <a:srgbClr val="595959"/>
                </a:solidFill>
                <a:latin typeface="Tahoma" panose="020B0604030504040204" pitchFamily="34" charset="0"/>
                <a:cs typeface="Tahoma" panose="020B0604030504040204" pitchFamily="34" charset="0"/>
              </a:endParaRPr>
            </a:p>
          </p:txBody>
        </p:sp>
      </p:grpSp>
      <p:grpSp>
        <p:nvGrpSpPr>
          <p:cNvPr id="2" name="组合 1"/>
          <p:cNvGrpSpPr/>
          <p:nvPr/>
        </p:nvGrpSpPr>
        <p:grpSpPr>
          <a:xfrm>
            <a:off x="3494730" y="1242634"/>
            <a:ext cx="1025283" cy="1182788"/>
            <a:chOff x="3851534" y="1242634"/>
            <a:chExt cx="1025283" cy="1182788"/>
          </a:xfrm>
        </p:grpSpPr>
        <p:sp>
          <p:nvSpPr>
            <p:cNvPr id="160" name="Freeform 14"/>
            <p:cNvSpPr/>
            <p:nvPr/>
          </p:nvSpPr>
          <p:spPr bwMode="auto">
            <a:xfrm>
              <a:off x="3912442" y="1277154"/>
              <a:ext cx="451733" cy="202039"/>
            </a:xfrm>
            <a:custGeom>
              <a:avLst/>
              <a:gdLst>
                <a:gd name="T0" fmla="*/ 0 w 516"/>
                <a:gd name="T1" fmla="*/ 316124 h 231"/>
                <a:gd name="T2" fmla="*/ 544663 w 516"/>
                <a:gd name="T3" fmla="*/ 0 h 231"/>
                <a:gd name="T4" fmla="*/ 706146 w 516"/>
                <a:gd name="T5" fmla="*/ 0 h 231"/>
                <a:gd name="T6" fmla="*/ 706146 w 516"/>
                <a:gd name="T7" fmla="*/ 316124 h 231"/>
                <a:gd name="T8" fmla="*/ 0 w 516"/>
                <a:gd name="T9" fmla="*/ 316124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 h="231">
                  <a:moveTo>
                    <a:pt x="0" y="231"/>
                  </a:moveTo>
                  <a:lnTo>
                    <a:pt x="398" y="0"/>
                  </a:lnTo>
                  <a:lnTo>
                    <a:pt x="516" y="0"/>
                  </a:lnTo>
                  <a:lnTo>
                    <a:pt x="516" y="231"/>
                  </a:lnTo>
                  <a:lnTo>
                    <a:pt x="0" y="231"/>
                  </a:lnTo>
                  <a:close/>
                </a:path>
              </a:pathLst>
            </a:custGeom>
            <a:solidFill>
              <a:srgbClr val="5F6524"/>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61" name="Freeform 15"/>
            <p:cNvSpPr/>
            <p:nvPr/>
          </p:nvSpPr>
          <p:spPr bwMode="auto">
            <a:xfrm>
              <a:off x="3851534" y="1242634"/>
              <a:ext cx="1025283" cy="1182788"/>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ysClr val="window" lastClr="FFFFFF">
                <a:lumMod val="95000"/>
              </a:sysClr>
            </a:solidFill>
            <a:ln>
              <a:noFill/>
            </a:ln>
            <a:effectLst>
              <a:outerShdw blurRad="228600" sx="102000" sy="102000" algn="ctr" rotWithShape="0">
                <a:prstClr val="black">
                  <a:alpha val="28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62" name="Freeform 16"/>
            <p:cNvSpPr/>
            <p:nvPr/>
          </p:nvSpPr>
          <p:spPr bwMode="auto">
            <a:xfrm>
              <a:off x="3912442" y="1277154"/>
              <a:ext cx="349205" cy="376665"/>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28575" cap="flat" cmpd="sng" algn="ctr">
              <a:no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70" name="Freeform 24"/>
            <p:cNvSpPr>
              <a:spLocks noEditPoints="1"/>
            </p:cNvSpPr>
            <p:nvPr/>
          </p:nvSpPr>
          <p:spPr bwMode="auto">
            <a:xfrm>
              <a:off x="4079938" y="1457872"/>
              <a:ext cx="80196" cy="171581"/>
            </a:xfrm>
            <a:custGeom>
              <a:avLst/>
              <a:gdLst>
                <a:gd name="T0" fmla="*/ 125902 w 50"/>
                <a:gd name="T1" fmla="*/ 204508 h 107"/>
                <a:gd name="T2" fmla="*/ 105758 w 50"/>
                <a:gd name="T3" fmla="*/ 246906 h 107"/>
                <a:gd name="T4" fmla="*/ 62951 w 50"/>
                <a:gd name="T5" fmla="*/ 266858 h 107"/>
                <a:gd name="T6" fmla="*/ 17626 w 50"/>
                <a:gd name="T7" fmla="*/ 246906 h 107"/>
                <a:gd name="T8" fmla="*/ 0 w 50"/>
                <a:gd name="T9" fmla="*/ 204508 h 107"/>
                <a:gd name="T10" fmla="*/ 0 w 50"/>
                <a:gd name="T11" fmla="*/ 62350 h 107"/>
                <a:gd name="T12" fmla="*/ 17626 w 50"/>
                <a:gd name="T13" fmla="*/ 17458 h 107"/>
                <a:gd name="T14" fmla="*/ 62951 w 50"/>
                <a:gd name="T15" fmla="*/ 0 h 107"/>
                <a:gd name="T16" fmla="*/ 105758 w 50"/>
                <a:gd name="T17" fmla="*/ 17458 h 107"/>
                <a:gd name="T18" fmla="*/ 125902 w 50"/>
                <a:gd name="T19" fmla="*/ 62350 h 107"/>
                <a:gd name="T20" fmla="*/ 125902 w 50"/>
                <a:gd name="T21" fmla="*/ 204508 h 107"/>
                <a:gd name="T22" fmla="*/ 83095 w 50"/>
                <a:gd name="T23" fmla="*/ 59856 h 107"/>
                <a:gd name="T24" fmla="*/ 78059 w 50"/>
                <a:gd name="T25" fmla="*/ 44892 h 107"/>
                <a:gd name="T26" fmla="*/ 60433 w 50"/>
                <a:gd name="T27" fmla="*/ 37410 h 107"/>
                <a:gd name="T28" fmla="*/ 45325 w 50"/>
                <a:gd name="T29" fmla="*/ 44892 h 107"/>
                <a:gd name="T30" fmla="*/ 37771 w 50"/>
                <a:gd name="T31" fmla="*/ 59856 h 107"/>
                <a:gd name="T32" fmla="*/ 37771 w 50"/>
                <a:gd name="T33" fmla="*/ 204508 h 107"/>
                <a:gd name="T34" fmla="*/ 45325 w 50"/>
                <a:gd name="T35" fmla="*/ 219472 h 107"/>
                <a:gd name="T36" fmla="*/ 60433 w 50"/>
                <a:gd name="T37" fmla="*/ 226954 h 107"/>
                <a:gd name="T38" fmla="*/ 78059 w 50"/>
                <a:gd name="T39" fmla="*/ 219472 h 107"/>
                <a:gd name="T40" fmla="*/ 83095 w 50"/>
                <a:gd name="T41" fmla="*/ 204508 h 107"/>
                <a:gd name="T42" fmla="*/ 83095 w 50"/>
                <a:gd name="T43" fmla="*/ 59856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107">
                  <a:moveTo>
                    <a:pt x="50" y="82"/>
                  </a:moveTo>
                  <a:cubicBezTo>
                    <a:pt x="50" y="89"/>
                    <a:pt x="47" y="95"/>
                    <a:pt x="42" y="99"/>
                  </a:cubicBezTo>
                  <a:cubicBezTo>
                    <a:pt x="37" y="104"/>
                    <a:pt x="31"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7"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71" name="Freeform 25"/>
            <p:cNvSpPr/>
            <p:nvPr/>
          </p:nvSpPr>
          <p:spPr bwMode="auto">
            <a:xfrm>
              <a:off x="4179421" y="1459902"/>
              <a:ext cx="45681" cy="167519"/>
            </a:xfrm>
            <a:custGeom>
              <a:avLst/>
              <a:gdLst>
                <a:gd name="T0" fmla="*/ 34354 w 29"/>
                <a:gd name="T1" fmla="*/ 261384 h 105"/>
                <a:gd name="T2" fmla="*/ 34354 w 29"/>
                <a:gd name="T3" fmla="*/ 59745 h 105"/>
                <a:gd name="T4" fmla="*/ 0 w 29"/>
                <a:gd name="T5" fmla="*/ 59745 h 105"/>
                <a:gd name="T6" fmla="*/ 0 w 29"/>
                <a:gd name="T7" fmla="*/ 32362 h 105"/>
                <a:gd name="T8" fmla="*/ 26992 w 29"/>
                <a:gd name="T9" fmla="*/ 22404 h 105"/>
                <a:gd name="T10" fmla="*/ 44170 w 29"/>
                <a:gd name="T11" fmla="*/ 0 h 105"/>
                <a:gd name="T12" fmla="*/ 71162 w 29"/>
                <a:gd name="T13" fmla="*/ 0 h 105"/>
                <a:gd name="T14" fmla="*/ 71162 w 29"/>
                <a:gd name="T15" fmla="*/ 261384 h 105"/>
                <a:gd name="T16" fmla="*/ 34354 w 29"/>
                <a:gd name="T17" fmla="*/ 261384 h 1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105">
                  <a:moveTo>
                    <a:pt x="14" y="105"/>
                  </a:moveTo>
                  <a:cubicBezTo>
                    <a:pt x="14" y="24"/>
                    <a:pt x="14" y="24"/>
                    <a:pt x="14" y="24"/>
                  </a:cubicBezTo>
                  <a:cubicBezTo>
                    <a:pt x="0" y="24"/>
                    <a:pt x="0" y="24"/>
                    <a:pt x="0" y="24"/>
                  </a:cubicBezTo>
                  <a:cubicBezTo>
                    <a:pt x="0" y="13"/>
                    <a:pt x="0" y="13"/>
                    <a:pt x="0" y="13"/>
                  </a:cubicBezTo>
                  <a:cubicBezTo>
                    <a:pt x="4" y="13"/>
                    <a:pt x="8" y="11"/>
                    <a:pt x="11" y="9"/>
                  </a:cubicBezTo>
                  <a:cubicBezTo>
                    <a:pt x="15" y="7"/>
                    <a:pt x="17" y="4"/>
                    <a:pt x="18" y="0"/>
                  </a:cubicBezTo>
                  <a:cubicBezTo>
                    <a:pt x="29" y="0"/>
                    <a:pt x="29" y="0"/>
                    <a:pt x="29" y="0"/>
                  </a:cubicBezTo>
                  <a:cubicBezTo>
                    <a:pt x="29" y="105"/>
                    <a:pt x="29" y="105"/>
                    <a:pt x="29" y="105"/>
                  </a:cubicBezTo>
                  <a:lnTo>
                    <a:pt x="14" y="10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nvGrpSpPr>
            <p:cNvPr id="190" name="组合 189"/>
            <p:cNvGrpSpPr/>
            <p:nvPr/>
          </p:nvGrpSpPr>
          <p:grpSpPr>
            <a:xfrm>
              <a:off x="4121508" y="1711832"/>
              <a:ext cx="485102" cy="408178"/>
              <a:chOff x="5146675" y="766763"/>
              <a:chExt cx="1590676" cy="1338263"/>
            </a:xfrm>
            <a:solidFill>
              <a:srgbClr val="F74431"/>
            </a:solidFill>
          </p:grpSpPr>
          <p:sp>
            <p:nvSpPr>
              <p:cNvPr id="191" name="Oval 18"/>
              <p:cNvSpPr>
                <a:spLocks noChangeArrowheads="1"/>
              </p:cNvSpPr>
              <p:nvPr/>
            </p:nvSpPr>
            <p:spPr bwMode="auto">
              <a:xfrm>
                <a:off x="5675313" y="766763"/>
                <a:ext cx="533400" cy="534988"/>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2"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3"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4"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5"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6"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7"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8" name="Oval 25"/>
              <p:cNvSpPr>
                <a:spLocks noChangeArrowheads="1"/>
              </p:cNvSpPr>
              <p:nvPr/>
            </p:nvSpPr>
            <p:spPr bwMode="auto">
              <a:xfrm>
                <a:off x="5267325" y="966788"/>
                <a:ext cx="401638" cy="403225"/>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9"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00"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01" name="Oval 28"/>
              <p:cNvSpPr>
                <a:spLocks noChangeArrowheads="1"/>
              </p:cNvSpPr>
              <p:nvPr/>
            </p:nvSpPr>
            <p:spPr bwMode="auto">
              <a:xfrm>
                <a:off x="6215063" y="966788"/>
                <a:ext cx="403225" cy="403225"/>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02"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grpSp>
        <p:nvGrpSpPr>
          <p:cNvPr id="7" name="组合 6"/>
          <p:cNvGrpSpPr/>
          <p:nvPr/>
        </p:nvGrpSpPr>
        <p:grpSpPr>
          <a:xfrm>
            <a:off x="2900878" y="2273133"/>
            <a:ext cx="1022238" cy="1183803"/>
            <a:chOff x="3257682" y="2273133"/>
            <a:chExt cx="1022238" cy="1183803"/>
          </a:xfrm>
        </p:grpSpPr>
        <p:sp>
          <p:nvSpPr>
            <p:cNvPr id="154" name="Freeform 6"/>
            <p:cNvSpPr/>
            <p:nvPr/>
          </p:nvSpPr>
          <p:spPr bwMode="auto">
            <a:xfrm>
              <a:off x="3317575" y="2308667"/>
              <a:ext cx="450718" cy="202039"/>
            </a:xfrm>
            <a:custGeom>
              <a:avLst/>
              <a:gdLst>
                <a:gd name="T0" fmla="*/ 0 w 515"/>
                <a:gd name="T1" fmla="*/ 316124 h 231"/>
                <a:gd name="T2" fmla="*/ 544663 w 515"/>
                <a:gd name="T3" fmla="*/ 0 h 231"/>
                <a:gd name="T4" fmla="*/ 704777 w 515"/>
                <a:gd name="T5" fmla="*/ 0 h 231"/>
                <a:gd name="T6" fmla="*/ 704777 w 515"/>
                <a:gd name="T7" fmla="*/ 316124 h 231"/>
                <a:gd name="T8" fmla="*/ 0 w 515"/>
                <a:gd name="T9" fmla="*/ 316124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5" h="231">
                  <a:moveTo>
                    <a:pt x="0" y="231"/>
                  </a:moveTo>
                  <a:lnTo>
                    <a:pt x="398" y="0"/>
                  </a:lnTo>
                  <a:lnTo>
                    <a:pt x="515" y="0"/>
                  </a:lnTo>
                  <a:lnTo>
                    <a:pt x="515" y="231"/>
                  </a:lnTo>
                  <a:lnTo>
                    <a:pt x="0" y="231"/>
                  </a:lnTo>
                  <a:close/>
                </a:path>
              </a:pathLst>
            </a:custGeom>
            <a:solidFill>
              <a:srgbClr val="3C535B"/>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55" name="Freeform 7"/>
            <p:cNvSpPr/>
            <p:nvPr/>
          </p:nvSpPr>
          <p:spPr bwMode="auto">
            <a:xfrm>
              <a:off x="3257682" y="2273133"/>
              <a:ext cx="1022238" cy="1183803"/>
            </a:xfrm>
            <a:custGeom>
              <a:avLst/>
              <a:gdLst>
                <a:gd name="T0" fmla="*/ 0 w 1169"/>
                <a:gd name="T1" fmla="*/ 1014 h 1352"/>
                <a:gd name="T2" fmla="*/ 0 w 1169"/>
                <a:gd name="T3" fmla="*/ 338 h 1352"/>
                <a:gd name="T4" fmla="*/ 584 w 1169"/>
                <a:gd name="T5" fmla="*/ 0 h 1352"/>
                <a:gd name="T6" fmla="*/ 1169 w 1169"/>
                <a:gd name="T7" fmla="*/ 338 h 1352"/>
                <a:gd name="T8" fmla="*/ 1169 w 1169"/>
                <a:gd name="T9" fmla="*/ 1014 h 1352"/>
                <a:gd name="T10" fmla="*/ 584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4" y="0"/>
                  </a:lnTo>
                  <a:lnTo>
                    <a:pt x="1169" y="338"/>
                  </a:lnTo>
                  <a:lnTo>
                    <a:pt x="1169" y="1014"/>
                  </a:lnTo>
                  <a:lnTo>
                    <a:pt x="584" y="1352"/>
                  </a:lnTo>
                  <a:lnTo>
                    <a:pt x="0" y="1014"/>
                  </a:lnTo>
                  <a:close/>
                </a:path>
              </a:pathLst>
            </a:custGeom>
            <a:solidFill>
              <a:sysClr val="window" lastClr="FFFFFF">
                <a:lumMod val="95000"/>
              </a:sysClr>
            </a:solidFill>
            <a:ln>
              <a:noFill/>
            </a:ln>
            <a:effectLst>
              <a:outerShdw blurRad="228600" sx="102000" sy="102000" algn="ctr" rotWithShape="0">
                <a:prstClr val="black">
                  <a:alpha val="28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68" name="Freeform 22"/>
            <p:cNvSpPr/>
            <p:nvPr/>
          </p:nvSpPr>
          <p:spPr bwMode="auto">
            <a:xfrm>
              <a:off x="3317574" y="2308667"/>
              <a:ext cx="348190" cy="375649"/>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w="28575" cap="flat" cmpd="sng" algn="ctr">
              <a:no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80" name="Freeform 34"/>
            <p:cNvSpPr>
              <a:spLocks noEditPoints="1"/>
            </p:cNvSpPr>
            <p:nvPr/>
          </p:nvSpPr>
          <p:spPr bwMode="auto">
            <a:xfrm>
              <a:off x="3454618" y="2489384"/>
              <a:ext cx="79180" cy="170565"/>
            </a:xfrm>
            <a:custGeom>
              <a:avLst/>
              <a:gdLst>
                <a:gd name="T0" fmla="*/ 124533 w 50"/>
                <a:gd name="T1" fmla="*/ 204508 h 107"/>
                <a:gd name="T2" fmla="*/ 107098 w 50"/>
                <a:gd name="T3" fmla="*/ 246906 h 107"/>
                <a:gd name="T4" fmla="*/ 62267 w 50"/>
                <a:gd name="T5" fmla="*/ 266858 h 107"/>
                <a:gd name="T6" fmla="*/ 17435 w 50"/>
                <a:gd name="T7" fmla="*/ 246906 h 107"/>
                <a:gd name="T8" fmla="*/ 0 w 50"/>
                <a:gd name="T9" fmla="*/ 204508 h 107"/>
                <a:gd name="T10" fmla="*/ 0 w 50"/>
                <a:gd name="T11" fmla="*/ 62350 h 107"/>
                <a:gd name="T12" fmla="*/ 17435 w 50"/>
                <a:gd name="T13" fmla="*/ 17458 h 107"/>
                <a:gd name="T14" fmla="*/ 62267 w 50"/>
                <a:gd name="T15" fmla="*/ 0 h 107"/>
                <a:gd name="T16" fmla="*/ 107098 w 50"/>
                <a:gd name="T17" fmla="*/ 17458 h 107"/>
                <a:gd name="T18" fmla="*/ 124533 w 50"/>
                <a:gd name="T19" fmla="*/ 62350 h 107"/>
                <a:gd name="T20" fmla="*/ 124533 w 50"/>
                <a:gd name="T21" fmla="*/ 204508 h 107"/>
                <a:gd name="T22" fmla="*/ 84682 w 50"/>
                <a:gd name="T23" fmla="*/ 59856 h 107"/>
                <a:gd name="T24" fmla="*/ 77210 w 50"/>
                <a:gd name="T25" fmla="*/ 44892 h 107"/>
                <a:gd name="T26" fmla="*/ 62267 w 50"/>
                <a:gd name="T27" fmla="*/ 37410 h 107"/>
                <a:gd name="T28" fmla="*/ 44832 w 50"/>
                <a:gd name="T29" fmla="*/ 44892 h 107"/>
                <a:gd name="T30" fmla="*/ 39851 w 50"/>
                <a:gd name="T31" fmla="*/ 59856 h 107"/>
                <a:gd name="T32" fmla="*/ 39851 w 50"/>
                <a:gd name="T33" fmla="*/ 202014 h 107"/>
                <a:gd name="T34" fmla="*/ 44832 w 50"/>
                <a:gd name="T35" fmla="*/ 219472 h 107"/>
                <a:gd name="T36" fmla="*/ 62267 w 50"/>
                <a:gd name="T37" fmla="*/ 226954 h 107"/>
                <a:gd name="T38" fmla="*/ 77210 w 50"/>
                <a:gd name="T39" fmla="*/ 219472 h 107"/>
                <a:gd name="T40" fmla="*/ 84682 w 50"/>
                <a:gd name="T41" fmla="*/ 202014 h 107"/>
                <a:gd name="T42" fmla="*/ 84682 w 50"/>
                <a:gd name="T43" fmla="*/ 59856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107">
                  <a:moveTo>
                    <a:pt x="50" y="82"/>
                  </a:moveTo>
                  <a:cubicBezTo>
                    <a:pt x="50" y="89"/>
                    <a:pt x="47" y="95"/>
                    <a:pt x="43"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29" y="16"/>
                    <a:pt x="27" y="15"/>
                    <a:pt x="25" y="15"/>
                  </a:cubicBezTo>
                  <a:cubicBezTo>
                    <a:pt x="22" y="15"/>
                    <a:pt x="20" y="16"/>
                    <a:pt x="18" y="18"/>
                  </a:cubicBezTo>
                  <a:cubicBezTo>
                    <a:pt x="16" y="20"/>
                    <a:pt x="16" y="22"/>
                    <a:pt x="16" y="24"/>
                  </a:cubicBezTo>
                  <a:cubicBezTo>
                    <a:pt x="16" y="81"/>
                    <a:pt x="16" y="81"/>
                    <a:pt x="16" y="81"/>
                  </a:cubicBezTo>
                  <a:cubicBezTo>
                    <a:pt x="16" y="84"/>
                    <a:pt x="16" y="86"/>
                    <a:pt x="18" y="88"/>
                  </a:cubicBezTo>
                  <a:cubicBezTo>
                    <a:pt x="20" y="90"/>
                    <a:pt x="22" y="91"/>
                    <a:pt x="25" y="91"/>
                  </a:cubicBezTo>
                  <a:cubicBezTo>
                    <a:pt x="27" y="91"/>
                    <a:pt x="29" y="90"/>
                    <a:pt x="31" y="88"/>
                  </a:cubicBezTo>
                  <a:cubicBezTo>
                    <a:pt x="33" y="86"/>
                    <a:pt x="34" y="84"/>
                    <a:pt x="34" y="81"/>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81" name="Freeform 35"/>
            <p:cNvSpPr>
              <a:spLocks noEditPoints="1"/>
            </p:cNvSpPr>
            <p:nvPr/>
          </p:nvSpPr>
          <p:spPr bwMode="auto">
            <a:xfrm>
              <a:off x="3556131" y="2489384"/>
              <a:ext cx="75120" cy="170565"/>
            </a:xfrm>
            <a:custGeom>
              <a:avLst/>
              <a:gdLst>
                <a:gd name="T0" fmla="*/ 77626 w 47"/>
                <a:gd name="T1" fmla="*/ 67338 h 107"/>
                <a:gd name="T2" fmla="*/ 77626 w 47"/>
                <a:gd name="T3" fmla="*/ 59856 h 107"/>
                <a:gd name="T4" fmla="*/ 72618 w 47"/>
                <a:gd name="T5" fmla="*/ 44892 h 107"/>
                <a:gd name="T6" fmla="*/ 57593 w 47"/>
                <a:gd name="T7" fmla="*/ 37410 h 107"/>
                <a:gd name="T8" fmla="*/ 42569 w 47"/>
                <a:gd name="T9" fmla="*/ 44892 h 107"/>
                <a:gd name="T10" fmla="*/ 37561 w 47"/>
                <a:gd name="T11" fmla="*/ 59856 h 107"/>
                <a:gd name="T12" fmla="*/ 37561 w 47"/>
                <a:gd name="T13" fmla="*/ 112230 h 107"/>
                <a:gd name="T14" fmla="*/ 67610 w 47"/>
                <a:gd name="T15" fmla="*/ 99760 h 107"/>
                <a:gd name="T16" fmla="*/ 107675 w 47"/>
                <a:gd name="T17" fmla="*/ 119712 h 107"/>
                <a:gd name="T18" fmla="*/ 117691 w 47"/>
                <a:gd name="T19" fmla="*/ 162110 h 107"/>
                <a:gd name="T20" fmla="*/ 117691 w 47"/>
                <a:gd name="T21" fmla="*/ 207002 h 107"/>
                <a:gd name="T22" fmla="*/ 117691 w 47"/>
                <a:gd name="T23" fmla="*/ 207002 h 107"/>
                <a:gd name="T24" fmla="*/ 100163 w 47"/>
                <a:gd name="T25" fmla="*/ 249400 h 107"/>
                <a:gd name="T26" fmla="*/ 57593 w 47"/>
                <a:gd name="T27" fmla="*/ 266858 h 107"/>
                <a:gd name="T28" fmla="*/ 15024 w 47"/>
                <a:gd name="T29" fmla="*/ 246906 h 107"/>
                <a:gd name="T30" fmla="*/ 0 w 47"/>
                <a:gd name="T31" fmla="*/ 204508 h 107"/>
                <a:gd name="T32" fmla="*/ 0 w 47"/>
                <a:gd name="T33" fmla="*/ 62350 h 107"/>
                <a:gd name="T34" fmla="*/ 7512 w 47"/>
                <a:gd name="T35" fmla="*/ 27434 h 107"/>
                <a:gd name="T36" fmla="*/ 35057 w 47"/>
                <a:gd name="T37" fmla="*/ 4988 h 107"/>
                <a:gd name="T38" fmla="*/ 57593 w 47"/>
                <a:gd name="T39" fmla="*/ 0 h 107"/>
                <a:gd name="T40" fmla="*/ 102667 w 47"/>
                <a:gd name="T41" fmla="*/ 17458 h 107"/>
                <a:gd name="T42" fmla="*/ 117691 w 47"/>
                <a:gd name="T43" fmla="*/ 62350 h 107"/>
                <a:gd name="T44" fmla="*/ 117691 w 47"/>
                <a:gd name="T45" fmla="*/ 67338 h 107"/>
                <a:gd name="T46" fmla="*/ 77626 w 47"/>
                <a:gd name="T47" fmla="*/ 67338 h 107"/>
                <a:gd name="T48" fmla="*/ 37561 w 47"/>
                <a:gd name="T49" fmla="*/ 202014 h 107"/>
                <a:gd name="T50" fmla="*/ 42569 w 47"/>
                <a:gd name="T51" fmla="*/ 219472 h 107"/>
                <a:gd name="T52" fmla="*/ 57593 w 47"/>
                <a:gd name="T53" fmla="*/ 226954 h 107"/>
                <a:gd name="T54" fmla="*/ 72618 w 47"/>
                <a:gd name="T55" fmla="*/ 219472 h 107"/>
                <a:gd name="T56" fmla="*/ 77626 w 47"/>
                <a:gd name="T57" fmla="*/ 202014 h 107"/>
                <a:gd name="T58" fmla="*/ 77626 w 47"/>
                <a:gd name="T59" fmla="*/ 154628 h 107"/>
                <a:gd name="T60" fmla="*/ 67610 w 47"/>
                <a:gd name="T61" fmla="*/ 137170 h 107"/>
                <a:gd name="T62" fmla="*/ 57593 w 47"/>
                <a:gd name="T63" fmla="*/ 132182 h 107"/>
                <a:gd name="T64" fmla="*/ 42569 w 47"/>
                <a:gd name="T65" fmla="*/ 139664 h 107"/>
                <a:gd name="T66" fmla="*/ 37561 w 47"/>
                <a:gd name="T67" fmla="*/ 154628 h 107"/>
                <a:gd name="T68" fmla="*/ 37561 w 47"/>
                <a:gd name="T69" fmla="*/ 202014 h 1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7" h="107">
                  <a:moveTo>
                    <a:pt x="31" y="27"/>
                  </a:moveTo>
                  <a:cubicBezTo>
                    <a:pt x="31" y="24"/>
                    <a:pt x="31" y="24"/>
                    <a:pt x="31" y="24"/>
                  </a:cubicBezTo>
                  <a:cubicBezTo>
                    <a:pt x="31" y="22"/>
                    <a:pt x="30" y="20"/>
                    <a:pt x="29" y="18"/>
                  </a:cubicBezTo>
                  <a:cubicBezTo>
                    <a:pt x="27" y="16"/>
                    <a:pt x="25" y="15"/>
                    <a:pt x="23" y="15"/>
                  </a:cubicBezTo>
                  <a:cubicBezTo>
                    <a:pt x="20" y="15"/>
                    <a:pt x="18" y="16"/>
                    <a:pt x="17" y="18"/>
                  </a:cubicBezTo>
                  <a:cubicBezTo>
                    <a:pt x="16" y="20"/>
                    <a:pt x="15" y="22"/>
                    <a:pt x="15" y="24"/>
                  </a:cubicBezTo>
                  <a:cubicBezTo>
                    <a:pt x="15" y="45"/>
                    <a:pt x="15" y="45"/>
                    <a:pt x="15" y="45"/>
                  </a:cubicBezTo>
                  <a:cubicBezTo>
                    <a:pt x="19" y="42"/>
                    <a:pt x="23" y="40"/>
                    <a:pt x="27" y="40"/>
                  </a:cubicBezTo>
                  <a:cubicBezTo>
                    <a:pt x="34" y="40"/>
                    <a:pt x="39" y="43"/>
                    <a:pt x="43" y="48"/>
                  </a:cubicBezTo>
                  <a:cubicBezTo>
                    <a:pt x="46" y="52"/>
                    <a:pt x="47" y="58"/>
                    <a:pt x="47" y="65"/>
                  </a:cubicBezTo>
                  <a:cubicBezTo>
                    <a:pt x="47" y="83"/>
                    <a:pt x="47" y="83"/>
                    <a:pt x="47" y="83"/>
                  </a:cubicBezTo>
                  <a:cubicBezTo>
                    <a:pt x="47" y="83"/>
                    <a:pt x="47" y="83"/>
                    <a:pt x="47" y="83"/>
                  </a:cubicBezTo>
                  <a:cubicBezTo>
                    <a:pt x="47" y="90"/>
                    <a:pt x="44" y="95"/>
                    <a:pt x="40" y="100"/>
                  </a:cubicBezTo>
                  <a:cubicBezTo>
                    <a:pt x="35" y="104"/>
                    <a:pt x="30" y="107"/>
                    <a:pt x="23" y="107"/>
                  </a:cubicBezTo>
                  <a:cubicBezTo>
                    <a:pt x="16" y="107"/>
                    <a:pt x="11" y="104"/>
                    <a:pt x="6" y="99"/>
                  </a:cubicBezTo>
                  <a:cubicBezTo>
                    <a:pt x="2" y="94"/>
                    <a:pt x="0" y="89"/>
                    <a:pt x="0" y="82"/>
                  </a:cubicBezTo>
                  <a:cubicBezTo>
                    <a:pt x="0" y="25"/>
                    <a:pt x="0" y="25"/>
                    <a:pt x="0" y="25"/>
                  </a:cubicBezTo>
                  <a:cubicBezTo>
                    <a:pt x="0" y="20"/>
                    <a:pt x="1" y="15"/>
                    <a:pt x="3" y="11"/>
                  </a:cubicBezTo>
                  <a:cubicBezTo>
                    <a:pt x="6" y="7"/>
                    <a:pt x="9" y="4"/>
                    <a:pt x="14" y="2"/>
                  </a:cubicBezTo>
                  <a:cubicBezTo>
                    <a:pt x="17" y="0"/>
                    <a:pt x="20" y="0"/>
                    <a:pt x="23" y="0"/>
                  </a:cubicBezTo>
                  <a:cubicBezTo>
                    <a:pt x="30" y="0"/>
                    <a:pt x="36" y="2"/>
                    <a:pt x="41" y="7"/>
                  </a:cubicBezTo>
                  <a:cubicBezTo>
                    <a:pt x="45" y="12"/>
                    <a:pt x="47" y="18"/>
                    <a:pt x="47" y="25"/>
                  </a:cubicBezTo>
                  <a:cubicBezTo>
                    <a:pt x="47" y="27"/>
                    <a:pt x="47" y="27"/>
                    <a:pt x="47" y="27"/>
                  </a:cubicBezTo>
                  <a:lnTo>
                    <a:pt x="31" y="27"/>
                  </a:lnTo>
                  <a:close/>
                  <a:moveTo>
                    <a:pt x="15" y="81"/>
                  </a:moveTo>
                  <a:cubicBezTo>
                    <a:pt x="15" y="84"/>
                    <a:pt x="16" y="86"/>
                    <a:pt x="17" y="88"/>
                  </a:cubicBezTo>
                  <a:cubicBezTo>
                    <a:pt x="18" y="90"/>
                    <a:pt x="20" y="91"/>
                    <a:pt x="23" y="91"/>
                  </a:cubicBezTo>
                  <a:cubicBezTo>
                    <a:pt x="25" y="91"/>
                    <a:pt x="27" y="90"/>
                    <a:pt x="29" y="88"/>
                  </a:cubicBezTo>
                  <a:cubicBezTo>
                    <a:pt x="30" y="86"/>
                    <a:pt x="31" y="84"/>
                    <a:pt x="31" y="81"/>
                  </a:cubicBezTo>
                  <a:cubicBezTo>
                    <a:pt x="31" y="62"/>
                    <a:pt x="31" y="62"/>
                    <a:pt x="31" y="62"/>
                  </a:cubicBezTo>
                  <a:cubicBezTo>
                    <a:pt x="31" y="59"/>
                    <a:pt x="30" y="57"/>
                    <a:pt x="27" y="55"/>
                  </a:cubicBezTo>
                  <a:cubicBezTo>
                    <a:pt x="26" y="54"/>
                    <a:pt x="25" y="53"/>
                    <a:pt x="23" y="53"/>
                  </a:cubicBezTo>
                  <a:cubicBezTo>
                    <a:pt x="20" y="53"/>
                    <a:pt x="18" y="54"/>
                    <a:pt x="17" y="56"/>
                  </a:cubicBezTo>
                  <a:cubicBezTo>
                    <a:pt x="16" y="58"/>
                    <a:pt x="15" y="60"/>
                    <a:pt x="15" y="62"/>
                  </a:cubicBezTo>
                  <a:lnTo>
                    <a:pt x="15" y="8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nvGrpSpPr>
            <p:cNvPr id="203" name="组合 202"/>
            <p:cNvGrpSpPr/>
            <p:nvPr/>
          </p:nvGrpSpPr>
          <p:grpSpPr>
            <a:xfrm>
              <a:off x="3558877" y="2774621"/>
              <a:ext cx="410060" cy="380578"/>
              <a:chOff x="5278438" y="2973388"/>
              <a:chExt cx="1344613" cy="1247775"/>
            </a:xfrm>
            <a:solidFill>
              <a:schemeClr val="accent4">
                <a:lumMod val="50000"/>
              </a:schemeClr>
            </a:solidFill>
          </p:grpSpPr>
          <p:sp>
            <p:nvSpPr>
              <p:cNvPr id="204"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8A6B6"/>
                  </a:solidFill>
                  <a:effectLst/>
                  <a:uLnTx/>
                  <a:uFillTx/>
                  <a:latin typeface="Calibri" panose="020F0502020204030204"/>
                  <a:ea typeface="微软雅黑" panose="020B0503020204020204" pitchFamily="34" charset="-122"/>
                </a:endParaRPr>
              </a:p>
            </p:txBody>
          </p:sp>
          <p:sp>
            <p:nvSpPr>
              <p:cNvPr id="205"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8A6B6"/>
                  </a:solidFill>
                  <a:effectLst/>
                  <a:uLnTx/>
                  <a:uFillTx/>
                  <a:latin typeface="Calibri" panose="020F0502020204030204"/>
                  <a:ea typeface="微软雅黑" panose="020B0503020204020204" pitchFamily="34" charset="-122"/>
                </a:endParaRPr>
              </a:p>
            </p:txBody>
          </p:sp>
          <p:sp>
            <p:nvSpPr>
              <p:cNvPr id="206"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8A6B6"/>
                  </a:solidFill>
                  <a:effectLst/>
                  <a:uLnTx/>
                  <a:uFillTx/>
                  <a:latin typeface="Calibri" panose="020F0502020204030204"/>
                  <a:ea typeface="微软雅黑" panose="020B0503020204020204" pitchFamily="34" charset="-122"/>
                </a:endParaRPr>
              </a:p>
            </p:txBody>
          </p:sp>
          <p:sp>
            <p:nvSpPr>
              <p:cNvPr id="207"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78A6B6"/>
                  </a:solidFill>
                  <a:effectLst/>
                  <a:uLnTx/>
                  <a:uFillTx/>
                  <a:latin typeface="Calibri" panose="020F0502020204030204"/>
                  <a:ea typeface="微软雅黑" panose="020B0503020204020204" pitchFamily="34" charset="-122"/>
                </a:endParaRPr>
              </a:p>
            </p:txBody>
          </p:sp>
        </p:grpSp>
      </p:grpSp>
      <p:grpSp>
        <p:nvGrpSpPr>
          <p:cNvPr id="6" name="组合 5"/>
          <p:cNvGrpSpPr/>
          <p:nvPr/>
        </p:nvGrpSpPr>
        <p:grpSpPr>
          <a:xfrm>
            <a:off x="3494730" y="3304645"/>
            <a:ext cx="1025283" cy="1182787"/>
            <a:chOff x="3851534" y="3304645"/>
            <a:chExt cx="1025283" cy="1182787"/>
          </a:xfrm>
        </p:grpSpPr>
        <p:sp>
          <p:nvSpPr>
            <p:cNvPr id="156" name="Freeform 10"/>
            <p:cNvSpPr/>
            <p:nvPr/>
          </p:nvSpPr>
          <p:spPr bwMode="auto">
            <a:xfrm>
              <a:off x="3912442" y="3339164"/>
              <a:ext cx="451733" cy="202038"/>
            </a:xfrm>
            <a:custGeom>
              <a:avLst/>
              <a:gdLst>
                <a:gd name="T0" fmla="*/ 0 w 516"/>
                <a:gd name="T1" fmla="*/ 316124 h 231"/>
                <a:gd name="T2" fmla="*/ 544663 w 516"/>
                <a:gd name="T3" fmla="*/ 0 h 231"/>
                <a:gd name="T4" fmla="*/ 706146 w 516"/>
                <a:gd name="T5" fmla="*/ 0 h 231"/>
                <a:gd name="T6" fmla="*/ 706146 w 516"/>
                <a:gd name="T7" fmla="*/ 316124 h 231"/>
                <a:gd name="T8" fmla="*/ 0 w 516"/>
                <a:gd name="T9" fmla="*/ 316124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 h="231">
                  <a:moveTo>
                    <a:pt x="0" y="231"/>
                  </a:moveTo>
                  <a:lnTo>
                    <a:pt x="398" y="0"/>
                  </a:lnTo>
                  <a:lnTo>
                    <a:pt x="516" y="0"/>
                  </a:lnTo>
                  <a:lnTo>
                    <a:pt x="516" y="231"/>
                  </a:lnTo>
                  <a:lnTo>
                    <a:pt x="0" y="231"/>
                  </a:lnTo>
                  <a:close/>
                </a:path>
              </a:pathLst>
            </a:custGeom>
            <a:solidFill>
              <a:srgbClr val="5A4C5B"/>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57" name="Freeform 11"/>
            <p:cNvSpPr/>
            <p:nvPr/>
          </p:nvSpPr>
          <p:spPr bwMode="auto">
            <a:xfrm>
              <a:off x="3851534" y="3304645"/>
              <a:ext cx="1025283" cy="1182787"/>
            </a:xfrm>
            <a:custGeom>
              <a:avLst/>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ysClr val="window" lastClr="FFFFFF">
                <a:lumMod val="95000"/>
              </a:sysClr>
            </a:solidFill>
            <a:ln>
              <a:noFill/>
            </a:ln>
            <a:effectLst>
              <a:outerShdw blurRad="228600" sx="102000" sy="102000" algn="ctr" rotWithShape="0">
                <a:prstClr val="black">
                  <a:alpha val="28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67" name="Freeform 21"/>
            <p:cNvSpPr/>
            <p:nvPr/>
          </p:nvSpPr>
          <p:spPr bwMode="auto">
            <a:xfrm>
              <a:off x="3912442" y="3339164"/>
              <a:ext cx="349205" cy="376664"/>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28575" cap="flat">
              <a:noFill/>
              <a:prstDash val="solid"/>
              <a:miter lim="800000"/>
            </a:ln>
            <a:effectLst>
              <a:outerShdw blurRad="279400" dist="76200" dir="2700000" algn="tl" rotWithShape="0">
                <a:prstClr val="black">
                  <a:alpha val="28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74" name="Freeform 28"/>
            <p:cNvSpPr>
              <a:spLocks noEditPoints="1"/>
            </p:cNvSpPr>
            <p:nvPr/>
          </p:nvSpPr>
          <p:spPr bwMode="auto">
            <a:xfrm>
              <a:off x="4048470" y="3519882"/>
              <a:ext cx="79180" cy="171580"/>
            </a:xfrm>
            <a:custGeom>
              <a:avLst/>
              <a:gdLst>
                <a:gd name="T0" fmla="*/ 124533 w 50"/>
                <a:gd name="T1" fmla="*/ 204508 h 107"/>
                <a:gd name="T2" fmla="*/ 104608 w 50"/>
                <a:gd name="T3" fmla="*/ 246906 h 107"/>
                <a:gd name="T4" fmla="*/ 62267 w 50"/>
                <a:gd name="T5" fmla="*/ 266858 h 107"/>
                <a:gd name="T6" fmla="*/ 17435 w 50"/>
                <a:gd name="T7" fmla="*/ 246906 h 107"/>
                <a:gd name="T8" fmla="*/ 0 w 50"/>
                <a:gd name="T9" fmla="*/ 204508 h 107"/>
                <a:gd name="T10" fmla="*/ 0 w 50"/>
                <a:gd name="T11" fmla="*/ 62350 h 107"/>
                <a:gd name="T12" fmla="*/ 17435 w 50"/>
                <a:gd name="T13" fmla="*/ 17458 h 107"/>
                <a:gd name="T14" fmla="*/ 62267 w 50"/>
                <a:gd name="T15" fmla="*/ 0 h 107"/>
                <a:gd name="T16" fmla="*/ 104608 w 50"/>
                <a:gd name="T17" fmla="*/ 17458 h 107"/>
                <a:gd name="T18" fmla="*/ 124533 w 50"/>
                <a:gd name="T19" fmla="*/ 62350 h 107"/>
                <a:gd name="T20" fmla="*/ 124533 w 50"/>
                <a:gd name="T21" fmla="*/ 204508 h 107"/>
                <a:gd name="T22" fmla="*/ 82192 w 50"/>
                <a:gd name="T23" fmla="*/ 59856 h 107"/>
                <a:gd name="T24" fmla="*/ 77210 w 50"/>
                <a:gd name="T25" fmla="*/ 44892 h 107"/>
                <a:gd name="T26" fmla="*/ 59776 w 50"/>
                <a:gd name="T27" fmla="*/ 37410 h 107"/>
                <a:gd name="T28" fmla="*/ 44832 w 50"/>
                <a:gd name="T29" fmla="*/ 44892 h 107"/>
                <a:gd name="T30" fmla="*/ 37360 w 50"/>
                <a:gd name="T31" fmla="*/ 59856 h 107"/>
                <a:gd name="T32" fmla="*/ 37360 w 50"/>
                <a:gd name="T33" fmla="*/ 204508 h 107"/>
                <a:gd name="T34" fmla="*/ 44832 w 50"/>
                <a:gd name="T35" fmla="*/ 219472 h 107"/>
                <a:gd name="T36" fmla="*/ 59776 w 50"/>
                <a:gd name="T37" fmla="*/ 226954 h 107"/>
                <a:gd name="T38" fmla="*/ 77210 w 50"/>
                <a:gd name="T39" fmla="*/ 219472 h 107"/>
                <a:gd name="T40" fmla="*/ 82192 w 50"/>
                <a:gd name="T41" fmla="*/ 204508 h 107"/>
                <a:gd name="T42" fmla="*/ 82192 w 50"/>
                <a:gd name="T43" fmla="*/ 59856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75" name="Freeform 29"/>
            <p:cNvSpPr/>
            <p:nvPr/>
          </p:nvSpPr>
          <p:spPr bwMode="auto">
            <a:xfrm>
              <a:off x="4148968" y="3521913"/>
              <a:ext cx="76135" cy="169549"/>
            </a:xfrm>
            <a:custGeom>
              <a:avLst/>
              <a:gdLst>
                <a:gd name="T0" fmla="*/ 42167 w 48"/>
                <a:gd name="T1" fmla="*/ 39867 h 106"/>
                <a:gd name="T2" fmla="*/ 42167 w 48"/>
                <a:gd name="T3" fmla="*/ 94685 h 106"/>
                <a:gd name="T4" fmla="*/ 59530 w 48"/>
                <a:gd name="T5" fmla="*/ 82226 h 106"/>
                <a:gd name="T6" fmla="*/ 71931 w 48"/>
                <a:gd name="T7" fmla="*/ 79735 h 106"/>
                <a:gd name="T8" fmla="*/ 109137 w 48"/>
                <a:gd name="T9" fmla="*/ 97177 h 106"/>
                <a:gd name="T10" fmla="*/ 119059 w 48"/>
                <a:gd name="T11" fmla="*/ 142027 h 106"/>
                <a:gd name="T12" fmla="*/ 119059 w 48"/>
                <a:gd name="T13" fmla="*/ 199337 h 106"/>
                <a:gd name="T14" fmla="*/ 101696 w 48"/>
                <a:gd name="T15" fmla="*/ 246679 h 106"/>
                <a:gd name="T16" fmla="*/ 57049 w 48"/>
                <a:gd name="T17" fmla="*/ 264121 h 106"/>
                <a:gd name="T18" fmla="*/ 14882 w 48"/>
                <a:gd name="T19" fmla="*/ 244187 h 106"/>
                <a:gd name="T20" fmla="*/ 0 w 48"/>
                <a:gd name="T21" fmla="*/ 201828 h 106"/>
                <a:gd name="T22" fmla="*/ 0 w 48"/>
                <a:gd name="T23" fmla="*/ 194353 h 106"/>
                <a:gd name="T24" fmla="*/ 37206 w 48"/>
                <a:gd name="T25" fmla="*/ 191861 h 106"/>
                <a:gd name="T26" fmla="*/ 37206 w 48"/>
                <a:gd name="T27" fmla="*/ 201828 h 106"/>
                <a:gd name="T28" fmla="*/ 49608 w 48"/>
                <a:gd name="T29" fmla="*/ 221762 h 106"/>
                <a:gd name="T30" fmla="*/ 57049 w 48"/>
                <a:gd name="T31" fmla="*/ 224254 h 106"/>
                <a:gd name="T32" fmla="*/ 81853 w 48"/>
                <a:gd name="T33" fmla="*/ 199337 h 106"/>
                <a:gd name="T34" fmla="*/ 81853 w 48"/>
                <a:gd name="T35" fmla="*/ 134552 h 106"/>
                <a:gd name="T36" fmla="*/ 71931 w 48"/>
                <a:gd name="T37" fmla="*/ 114619 h 106"/>
                <a:gd name="T38" fmla="*/ 62010 w 48"/>
                <a:gd name="T39" fmla="*/ 112127 h 106"/>
                <a:gd name="T40" fmla="*/ 47128 w 48"/>
                <a:gd name="T41" fmla="*/ 119602 h 106"/>
                <a:gd name="T42" fmla="*/ 42167 w 48"/>
                <a:gd name="T43" fmla="*/ 134552 h 106"/>
                <a:gd name="T44" fmla="*/ 42167 w 48"/>
                <a:gd name="T45" fmla="*/ 142027 h 106"/>
                <a:gd name="T46" fmla="*/ 2480 w 48"/>
                <a:gd name="T47" fmla="*/ 142027 h 106"/>
                <a:gd name="T48" fmla="*/ 2480 w 48"/>
                <a:gd name="T49" fmla="*/ 0 h 106"/>
                <a:gd name="T50" fmla="*/ 116579 w 48"/>
                <a:gd name="T51" fmla="*/ 0 h 106"/>
                <a:gd name="T52" fmla="*/ 116579 w 48"/>
                <a:gd name="T53" fmla="*/ 39867 h 106"/>
                <a:gd name="T54" fmla="*/ 42167 w 48"/>
                <a:gd name="T55" fmla="*/ 39867 h 1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 h="106">
                  <a:moveTo>
                    <a:pt x="17" y="16"/>
                  </a:moveTo>
                  <a:cubicBezTo>
                    <a:pt x="17" y="38"/>
                    <a:pt x="17" y="38"/>
                    <a:pt x="17" y="38"/>
                  </a:cubicBezTo>
                  <a:cubicBezTo>
                    <a:pt x="19" y="36"/>
                    <a:pt x="21" y="34"/>
                    <a:pt x="24" y="33"/>
                  </a:cubicBezTo>
                  <a:cubicBezTo>
                    <a:pt x="25" y="32"/>
                    <a:pt x="27" y="32"/>
                    <a:pt x="29" y="32"/>
                  </a:cubicBezTo>
                  <a:cubicBezTo>
                    <a:pt x="36" y="32"/>
                    <a:pt x="41" y="35"/>
                    <a:pt x="44" y="39"/>
                  </a:cubicBezTo>
                  <a:cubicBezTo>
                    <a:pt x="47" y="44"/>
                    <a:pt x="48" y="49"/>
                    <a:pt x="48" y="57"/>
                  </a:cubicBezTo>
                  <a:cubicBezTo>
                    <a:pt x="48" y="80"/>
                    <a:pt x="48" y="80"/>
                    <a:pt x="48" y="80"/>
                  </a:cubicBezTo>
                  <a:cubicBezTo>
                    <a:pt x="48" y="87"/>
                    <a:pt x="46" y="94"/>
                    <a:pt x="41" y="99"/>
                  </a:cubicBezTo>
                  <a:cubicBezTo>
                    <a:pt x="36" y="103"/>
                    <a:pt x="31" y="106"/>
                    <a:pt x="23" y="106"/>
                  </a:cubicBezTo>
                  <a:cubicBezTo>
                    <a:pt x="17" y="106"/>
                    <a:pt x="11" y="103"/>
                    <a:pt x="6" y="98"/>
                  </a:cubicBezTo>
                  <a:cubicBezTo>
                    <a:pt x="2" y="94"/>
                    <a:pt x="0" y="88"/>
                    <a:pt x="0" y="81"/>
                  </a:cubicBezTo>
                  <a:cubicBezTo>
                    <a:pt x="0" y="78"/>
                    <a:pt x="0" y="78"/>
                    <a:pt x="0" y="78"/>
                  </a:cubicBezTo>
                  <a:cubicBezTo>
                    <a:pt x="15" y="77"/>
                    <a:pt x="15" y="77"/>
                    <a:pt x="15" y="77"/>
                  </a:cubicBezTo>
                  <a:cubicBezTo>
                    <a:pt x="15" y="81"/>
                    <a:pt x="15" y="81"/>
                    <a:pt x="15" y="81"/>
                  </a:cubicBezTo>
                  <a:cubicBezTo>
                    <a:pt x="16" y="85"/>
                    <a:pt x="17" y="88"/>
                    <a:pt x="20" y="89"/>
                  </a:cubicBezTo>
                  <a:cubicBezTo>
                    <a:pt x="21" y="89"/>
                    <a:pt x="22" y="90"/>
                    <a:pt x="23" y="90"/>
                  </a:cubicBezTo>
                  <a:cubicBezTo>
                    <a:pt x="30" y="90"/>
                    <a:pt x="33" y="86"/>
                    <a:pt x="33" y="80"/>
                  </a:cubicBezTo>
                  <a:cubicBezTo>
                    <a:pt x="33" y="54"/>
                    <a:pt x="33" y="54"/>
                    <a:pt x="33" y="54"/>
                  </a:cubicBezTo>
                  <a:cubicBezTo>
                    <a:pt x="33" y="51"/>
                    <a:pt x="32" y="48"/>
                    <a:pt x="29" y="46"/>
                  </a:cubicBezTo>
                  <a:cubicBezTo>
                    <a:pt x="28" y="45"/>
                    <a:pt x="27" y="45"/>
                    <a:pt x="25" y="45"/>
                  </a:cubicBezTo>
                  <a:cubicBezTo>
                    <a:pt x="22" y="45"/>
                    <a:pt x="20" y="46"/>
                    <a:pt x="19" y="48"/>
                  </a:cubicBezTo>
                  <a:cubicBezTo>
                    <a:pt x="18" y="50"/>
                    <a:pt x="17" y="52"/>
                    <a:pt x="17" y="54"/>
                  </a:cubicBezTo>
                  <a:cubicBezTo>
                    <a:pt x="17" y="57"/>
                    <a:pt x="17" y="57"/>
                    <a:pt x="17" y="57"/>
                  </a:cubicBezTo>
                  <a:cubicBezTo>
                    <a:pt x="1" y="57"/>
                    <a:pt x="1" y="57"/>
                    <a:pt x="1" y="57"/>
                  </a:cubicBezTo>
                  <a:cubicBezTo>
                    <a:pt x="1" y="0"/>
                    <a:pt x="1" y="0"/>
                    <a:pt x="1" y="0"/>
                  </a:cubicBezTo>
                  <a:cubicBezTo>
                    <a:pt x="47" y="0"/>
                    <a:pt x="47" y="0"/>
                    <a:pt x="47" y="0"/>
                  </a:cubicBezTo>
                  <a:cubicBezTo>
                    <a:pt x="47" y="16"/>
                    <a:pt x="47" y="16"/>
                    <a:pt x="47" y="16"/>
                  </a:cubicBezTo>
                  <a:lnTo>
                    <a:pt x="17" y="1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nvGrpSpPr>
            <p:cNvPr id="208" name="组合 207"/>
            <p:cNvGrpSpPr/>
            <p:nvPr/>
          </p:nvGrpSpPr>
          <p:grpSpPr>
            <a:xfrm>
              <a:off x="4191779" y="3796448"/>
              <a:ext cx="360200" cy="471494"/>
              <a:chOff x="2951163" y="2495550"/>
              <a:chExt cx="1208088" cy="1581150"/>
            </a:xfrm>
            <a:solidFill>
              <a:srgbClr val="F9C04D"/>
            </a:solidFill>
          </p:grpSpPr>
          <p:sp>
            <p:nvSpPr>
              <p:cNvPr id="209" name="Freeform 29"/>
              <p:cNvSpPr/>
              <p:nvPr/>
            </p:nvSpPr>
            <p:spPr bwMode="auto">
              <a:xfrm>
                <a:off x="2978150" y="2911475"/>
                <a:ext cx="230188" cy="306388"/>
              </a:xfrm>
              <a:custGeom>
                <a:avLst/>
                <a:gdLst>
                  <a:gd name="T0" fmla="*/ 69 w 79"/>
                  <a:gd name="T1" fmla="*/ 40 h 105"/>
                  <a:gd name="T2" fmla="*/ 70 w 79"/>
                  <a:gd name="T3" fmla="*/ 3 h 105"/>
                  <a:gd name="T4" fmla="*/ 52 w 79"/>
                  <a:gd name="T5" fmla="*/ 0 h 105"/>
                  <a:gd name="T6" fmla="*/ 0 w 79"/>
                  <a:gd name="T7" fmla="*/ 52 h 105"/>
                  <a:gd name="T8" fmla="*/ 52 w 79"/>
                  <a:gd name="T9" fmla="*/ 105 h 105"/>
                  <a:gd name="T10" fmla="*/ 79 w 79"/>
                  <a:gd name="T11" fmla="*/ 97 h 105"/>
                  <a:gd name="T12" fmla="*/ 69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69" y="40"/>
                    </a:moveTo>
                    <a:cubicBezTo>
                      <a:pt x="69" y="25"/>
                      <a:pt x="62" y="15"/>
                      <a:pt x="70" y="3"/>
                    </a:cubicBezTo>
                    <a:cubicBezTo>
                      <a:pt x="65" y="1"/>
                      <a:pt x="59" y="0"/>
                      <a:pt x="52" y="0"/>
                    </a:cubicBezTo>
                    <a:cubicBezTo>
                      <a:pt x="23" y="0"/>
                      <a:pt x="0" y="24"/>
                      <a:pt x="0" y="52"/>
                    </a:cubicBezTo>
                    <a:cubicBezTo>
                      <a:pt x="0" y="81"/>
                      <a:pt x="23" y="105"/>
                      <a:pt x="52" y="105"/>
                    </a:cubicBezTo>
                    <a:cubicBezTo>
                      <a:pt x="62" y="105"/>
                      <a:pt x="71" y="102"/>
                      <a:pt x="79" y="97"/>
                    </a:cubicBezTo>
                    <a:cubicBezTo>
                      <a:pt x="75" y="84"/>
                      <a:pt x="69" y="60"/>
                      <a:pt x="69" y="4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10" name="Freeform 30"/>
              <p:cNvSpPr/>
              <p:nvPr/>
            </p:nvSpPr>
            <p:spPr bwMode="auto">
              <a:xfrm>
                <a:off x="3900488" y="2911475"/>
                <a:ext cx="228600" cy="306388"/>
              </a:xfrm>
              <a:custGeom>
                <a:avLst/>
                <a:gdLst>
                  <a:gd name="T0" fmla="*/ 10 w 79"/>
                  <a:gd name="T1" fmla="*/ 40 h 105"/>
                  <a:gd name="T2" fmla="*/ 9 w 79"/>
                  <a:gd name="T3" fmla="*/ 3 h 105"/>
                  <a:gd name="T4" fmla="*/ 27 w 79"/>
                  <a:gd name="T5" fmla="*/ 0 h 105"/>
                  <a:gd name="T6" fmla="*/ 79 w 79"/>
                  <a:gd name="T7" fmla="*/ 52 h 105"/>
                  <a:gd name="T8" fmla="*/ 27 w 79"/>
                  <a:gd name="T9" fmla="*/ 105 h 105"/>
                  <a:gd name="T10" fmla="*/ 0 w 79"/>
                  <a:gd name="T11" fmla="*/ 97 h 105"/>
                  <a:gd name="T12" fmla="*/ 10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10" y="40"/>
                    </a:moveTo>
                    <a:cubicBezTo>
                      <a:pt x="10" y="25"/>
                      <a:pt x="17" y="15"/>
                      <a:pt x="9" y="3"/>
                    </a:cubicBezTo>
                    <a:cubicBezTo>
                      <a:pt x="15" y="1"/>
                      <a:pt x="21" y="0"/>
                      <a:pt x="27" y="0"/>
                    </a:cubicBezTo>
                    <a:cubicBezTo>
                      <a:pt x="56" y="0"/>
                      <a:pt x="79" y="24"/>
                      <a:pt x="79" y="52"/>
                    </a:cubicBezTo>
                    <a:cubicBezTo>
                      <a:pt x="79" y="81"/>
                      <a:pt x="56" y="105"/>
                      <a:pt x="27" y="105"/>
                    </a:cubicBezTo>
                    <a:cubicBezTo>
                      <a:pt x="17" y="105"/>
                      <a:pt x="8" y="102"/>
                      <a:pt x="0" y="97"/>
                    </a:cubicBezTo>
                    <a:cubicBezTo>
                      <a:pt x="4" y="84"/>
                      <a:pt x="10" y="60"/>
                      <a:pt x="10" y="4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11" name="Freeform 31"/>
              <p:cNvSpPr/>
              <p:nvPr/>
            </p:nvSpPr>
            <p:spPr bwMode="auto">
              <a:xfrm>
                <a:off x="3481388" y="3570288"/>
                <a:ext cx="147638" cy="328613"/>
              </a:xfrm>
              <a:custGeom>
                <a:avLst/>
                <a:gdLst>
                  <a:gd name="T0" fmla="*/ 25 w 93"/>
                  <a:gd name="T1" fmla="*/ 0 h 207"/>
                  <a:gd name="T2" fmla="*/ 0 w 93"/>
                  <a:gd name="T3" fmla="*/ 145 h 207"/>
                  <a:gd name="T4" fmla="*/ 47 w 93"/>
                  <a:gd name="T5" fmla="*/ 207 h 207"/>
                  <a:gd name="T6" fmla="*/ 93 w 93"/>
                  <a:gd name="T7" fmla="*/ 143 h 207"/>
                  <a:gd name="T8" fmla="*/ 68 w 93"/>
                  <a:gd name="T9" fmla="*/ 0 h 207"/>
                  <a:gd name="T10" fmla="*/ 25 w 93"/>
                  <a:gd name="T11" fmla="*/ 0 h 207"/>
                </a:gdLst>
                <a:ahLst/>
                <a:cxnLst>
                  <a:cxn ang="0">
                    <a:pos x="T0" y="T1"/>
                  </a:cxn>
                  <a:cxn ang="0">
                    <a:pos x="T2" y="T3"/>
                  </a:cxn>
                  <a:cxn ang="0">
                    <a:pos x="T4" y="T5"/>
                  </a:cxn>
                  <a:cxn ang="0">
                    <a:pos x="T6" y="T7"/>
                  </a:cxn>
                  <a:cxn ang="0">
                    <a:pos x="T8" y="T9"/>
                  </a:cxn>
                  <a:cxn ang="0">
                    <a:pos x="T10" y="T11"/>
                  </a:cxn>
                </a:cxnLst>
                <a:rect l="0" t="0" r="r" b="b"/>
                <a:pathLst>
                  <a:path w="93" h="207">
                    <a:moveTo>
                      <a:pt x="25" y="0"/>
                    </a:moveTo>
                    <a:lnTo>
                      <a:pt x="0" y="145"/>
                    </a:lnTo>
                    <a:lnTo>
                      <a:pt x="47" y="207"/>
                    </a:lnTo>
                    <a:lnTo>
                      <a:pt x="93" y="143"/>
                    </a:lnTo>
                    <a:lnTo>
                      <a:pt x="68" y="0"/>
                    </a:lnTo>
                    <a:lnTo>
                      <a:pt x="25" y="0"/>
                    </a:ln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12" name="Freeform 32"/>
              <p:cNvSpPr/>
              <p:nvPr/>
            </p:nvSpPr>
            <p:spPr bwMode="auto">
              <a:xfrm>
                <a:off x="3471863" y="3433763"/>
                <a:ext cx="166688" cy="115888"/>
              </a:xfrm>
              <a:custGeom>
                <a:avLst/>
                <a:gdLst>
                  <a:gd name="T0" fmla="*/ 21 w 57"/>
                  <a:gd name="T1" fmla="*/ 7 h 40"/>
                  <a:gd name="T2" fmla="*/ 0 w 57"/>
                  <a:gd name="T3" fmla="*/ 5 h 40"/>
                  <a:gd name="T4" fmla="*/ 0 w 57"/>
                  <a:gd name="T5" fmla="*/ 14 h 40"/>
                  <a:gd name="T6" fmla="*/ 1 w 57"/>
                  <a:gd name="T7" fmla="*/ 13 h 40"/>
                  <a:gd name="T8" fmla="*/ 18 w 57"/>
                  <a:gd name="T9" fmla="*/ 40 h 40"/>
                  <a:gd name="T10" fmla="*/ 40 w 57"/>
                  <a:gd name="T11" fmla="*/ 40 h 40"/>
                  <a:gd name="T12" fmla="*/ 56 w 57"/>
                  <a:gd name="T13" fmla="*/ 15 h 40"/>
                  <a:gd name="T14" fmla="*/ 57 w 57"/>
                  <a:gd name="T15" fmla="*/ 0 h 40"/>
                  <a:gd name="T16" fmla="*/ 21 w 57"/>
                  <a:gd name="T1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0">
                    <a:moveTo>
                      <a:pt x="21" y="7"/>
                    </a:moveTo>
                    <a:cubicBezTo>
                      <a:pt x="14" y="7"/>
                      <a:pt x="7" y="7"/>
                      <a:pt x="0" y="5"/>
                    </a:cubicBezTo>
                    <a:cubicBezTo>
                      <a:pt x="0" y="8"/>
                      <a:pt x="0" y="11"/>
                      <a:pt x="0" y="14"/>
                    </a:cubicBezTo>
                    <a:cubicBezTo>
                      <a:pt x="0" y="13"/>
                      <a:pt x="1" y="13"/>
                      <a:pt x="1" y="13"/>
                    </a:cubicBezTo>
                    <a:cubicBezTo>
                      <a:pt x="18" y="40"/>
                      <a:pt x="18" y="40"/>
                      <a:pt x="18" y="40"/>
                    </a:cubicBezTo>
                    <a:cubicBezTo>
                      <a:pt x="40" y="40"/>
                      <a:pt x="40" y="40"/>
                      <a:pt x="40" y="40"/>
                    </a:cubicBezTo>
                    <a:cubicBezTo>
                      <a:pt x="56" y="15"/>
                      <a:pt x="56" y="15"/>
                      <a:pt x="56" y="15"/>
                    </a:cubicBezTo>
                    <a:cubicBezTo>
                      <a:pt x="56" y="10"/>
                      <a:pt x="56" y="5"/>
                      <a:pt x="57" y="0"/>
                    </a:cubicBezTo>
                    <a:cubicBezTo>
                      <a:pt x="46" y="5"/>
                      <a:pt x="34" y="7"/>
                      <a:pt x="21" y="7"/>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13" name="Freeform 33"/>
              <p:cNvSpPr>
                <a:spLocks noEditPoints="1"/>
              </p:cNvSpPr>
              <p:nvPr/>
            </p:nvSpPr>
            <p:spPr bwMode="auto">
              <a:xfrm>
                <a:off x="3140075" y="2582863"/>
                <a:ext cx="827088" cy="827088"/>
              </a:xfrm>
              <a:custGeom>
                <a:avLst/>
                <a:gdLst>
                  <a:gd name="T0" fmla="*/ 0 w 284"/>
                  <a:gd name="T1" fmla="*/ 142 h 284"/>
                  <a:gd name="T2" fmla="*/ 142 w 284"/>
                  <a:gd name="T3" fmla="*/ 0 h 284"/>
                  <a:gd name="T4" fmla="*/ 142 w 284"/>
                  <a:gd name="T5" fmla="*/ 0 h 284"/>
                  <a:gd name="T6" fmla="*/ 284 w 284"/>
                  <a:gd name="T7" fmla="*/ 142 h 284"/>
                  <a:gd name="T8" fmla="*/ 284 w 284"/>
                  <a:gd name="T9" fmla="*/ 142 h 284"/>
                  <a:gd name="T10" fmla="*/ 142 w 284"/>
                  <a:gd name="T11" fmla="*/ 284 h 284"/>
                  <a:gd name="T12" fmla="*/ 142 w 284"/>
                  <a:gd name="T13" fmla="*/ 284 h 284"/>
                  <a:gd name="T14" fmla="*/ 0 w 284"/>
                  <a:gd name="T15" fmla="*/ 142 h 284"/>
                  <a:gd name="T16" fmla="*/ 25 w 284"/>
                  <a:gd name="T17" fmla="*/ 142 h 284"/>
                  <a:gd name="T18" fmla="*/ 142 w 284"/>
                  <a:gd name="T19" fmla="*/ 260 h 284"/>
                  <a:gd name="T20" fmla="*/ 142 w 284"/>
                  <a:gd name="T21" fmla="*/ 260 h 284"/>
                  <a:gd name="T22" fmla="*/ 260 w 284"/>
                  <a:gd name="T23" fmla="*/ 142 h 284"/>
                  <a:gd name="T24" fmla="*/ 260 w 284"/>
                  <a:gd name="T25" fmla="*/ 142 h 284"/>
                  <a:gd name="T26" fmla="*/ 142 w 284"/>
                  <a:gd name="T27" fmla="*/ 24 h 284"/>
                  <a:gd name="T28" fmla="*/ 142 w 284"/>
                  <a:gd name="T29" fmla="*/ 24 h 284"/>
                  <a:gd name="T30" fmla="*/ 25 w 284"/>
                  <a:gd name="T31" fmla="*/ 142 h 284"/>
                  <a:gd name="T32" fmla="*/ 25 w 284"/>
                  <a:gd name="T33" fmla="*/ 14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142"/>
                    </a:moveTo>
                    <a:cubicBezTo>
                      <a:pt x="0" y="63"/>
                      <a:pt x="64" y="0"/>
                      <a:pt x="142" y="0"/>
                    </a:cubicBezTo>
                    <a:cubicBezTo>
                      <a:pt x="142" y="0"/>
                      <a:pt x="142" y="0"/>
                      <a:pt x="142" y="0"/>
                    </a:cubicBezTo>
                    <a:cubicBezTo>
                      <a:pt x="221" y="0"/>
                      <a:pt x="284" y="63"/>
                      <a:pt x="284" y="142"/>
                    </a:cubicBezTo>
                    <a:cubicBezTo>
                      <a:pt x="284" y="142"/>
                      <a:pt x="284" y="142"/>
                      <a:pt x="284" y="142"/>
                    </a:cubicBezTo>
                    <a:cubicBezTo>
                      <a:pt x="284" y="220"/>
                      <a:pt x="221" y="284"/>
                      <a:pt x="142" y="284"/>
                    </a:cubicBezTo>
                    <a:cubicBezTo>
                      <a:pt x="142" y="284"/>
                      <a:pt x="142" y="284"/>
                      <a:pt x="142" y="284"/>
                    </a:cubicBezTo>
                    <a:cubicBezTo>
                      <a:pt x="64" y="284"/>
                      <a:pt x="0" y="220"/>
                      <a:pt x="0" y="142"/>
                    </a:cubicBezTo>
                    <a:close/>
                    <a:moveTo>
                      <a:pt x="25" y="142"/>
                    </a:moveTo>
                    <a:cubicBezTo>
                      <a:pt x="25" y="207"/>
                      <a:pt x="77" y="259"/>
                      <a:pt x="142" y="260"/>
                    </a:cubicBezTo>
                    <a:cubicBezTo>
                      <a:pt x="142" y="260"/>
                      <a:pt x="142" y="260"/>
                      <a:pt x="142" y="260"/>
                    </a:cubicBezTo>
                    <a:cubicBezTo>
                      <a:pt x="207" y="259"/>
                      <a:pt x="260" y="207"/>
                      <a:pt x="260" y="142"/>
                    </a:cubicBezTo>
                    <a:cubicBezTo>
                      <a:pt x="260" y="142"/>
                      <a:pt x="260" y="142"/>
                      <a:pt x="260" y="142"/>
                    </a:cubicBezTo>
                    <a:cubicBezTo>
                      <a:pt x="260" y="77"/>
                      <a:pt x="207" y="24"/>
                      <a:pt x="142" y="24"/>
                    </a:cubicBezTo>
                    <a:cubicBezTo>
                      <a:pt x="142" y="24"/>
                      <a:pt x="142" y="24"/>
                      <a:pt x="142" y="24"/>
                    </a:cubicBezTo>
                    <a:cubicBezTo>
                      <a:pt x="77" y="24"/>
                      <a:pt x="25" y="77"/>
                      <a:pt x="25" y="142"/>
                    </a:cubicBezTo>
                    <a:cubicBezTo>
                      <a:pt x="25" y="142"/>
                      <a:pt x="25" y="142"/>
                      <a:pt x="25" y="142"/>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14" name="Freeform 34"/>
              <p:cNvSpPr/>
              <p:nvPr/>
            </p:nvSpPr>
            <p:spPr bwMode="auto">
              <a:xfrm>
                <a:off x="3068638" y="2495550"/>
                <a:ext cx="971550" cy="454025"/>
              </a:xfrm>
              <a:custGeom>
                <a:avLst/>
                <a:gdLst>
                  <a:gd name="T0" fmla="*/ 0 w 334"/>
                  <a:gd name="T1" fmla="*/ 155 h 156"/>
                  <a:gd name="T2" fmla="*/ 167 w 334"/>
                  <a:gd name="T3" fmla="*/ 0 h 156"/>
                  <a:gd name="T4" fmla="*/ 167 w 334"/>
                  <a:gd name="T5" fmla="*/ 0 h 156"/>
                  <a:gd name="T6" fmla="*/ 334 w 334"/>
                  <a:gd name="T7" fmla="*/ 155 h 156"/>
                  <a:gd name="T8" fmla="*/ 334 w 334"/>
                  <a:gd name="T9" fmla="*/ 155 h 156"/>
                  <a:gd name="T10" fmla="*/ 322 w 334"/>
                  <a:gd name="T11" fmla="*/ 155 h 156"/>
                  <a:gd name="T12" fmla="*/ 167 w 334"/>
                  <a:gd name="T13" fmla="*/ 12 h 156"/>
                  <a:gd name="T14" fmla="*/ 167 w 334"/>
                  <a:gd name="T15" fmla="*/ 12 h 156"/>
                  <a:gd name="T16" fmla="*/ 12 w 334"/>
                  <a:gd name="T17" fmla="*/ 156 h 156"/>
                  <a:gd name="T18" fmla="*/ 12 w 334"/>
                  <a:gd name="T19" fmla="*/ 156 h 156"/>
                  <a:gd name="T20" fmla="*/ 0 w 334"/>
                  <a:gd name="T21"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56">
                    <a:moveTo>
                      <a:pt x="0" y="155"/>
                    </a:moveTo>
                    <a:cubicBezTo>
                      <a:pt x="7" y="68"/>
                      <a:pt x="79" y="0"/>
                      <a:pt x="167" y="0"/>
                    </a:cubicBezTo>
                    <a:cubicBezTo>
                      <a:pt x="167" y="0"/>
                      <a:pt x="167" y="0"/>
                      <a:pt x="167" y="0"/>
                    </a:cubicBezTo>
                    <a:cubicBezTo>
                      <a:pt x="255" y="0"/>
                      <a:pt x="328" y="68"/>
                      <a:pt x="334" y="155"/>
                    </a:cubicBezTo>
                    <a:cubicBezTo>
                      <a:pt x="334" y="155"/>
                      <a:pt x="334" y="155"/>
                      <a:pt x="334" y="155"/>
                    </a:cubicBezTo>
                    <a:cubicBezTo>
                      <a:pt x="322" y="155"/>
                      <a:pt x="322" y="155"/>
                      <a:pt x="322" y="155"/>
                    </a:cubicBezTo>
                    <a:cubicBezTo>
                      <a:pt x="316" y="75"/>
                      <a:pt x="249" y="12"/>
                      <a:pt x="167" y="12"/>
                    </a:cubicBezTo>
                    <a:cubicBezTo>
                      <a:pt x="167" y="12"/>
                      <a:pt x="167" y="12"/>
                      <a:pt x="167" y="12"/>
                    </a:cubicBezTo>
                    <a:cubicBezTo>
                      <a:pt x="85" y="12"/>
                      <a:pt x="18" y="75"/>
                      <a:pt x="12" y="156"/>
                    </a:cubicBezTo>
                    <a:cubicBezTo>
                      <a:pt x="12" y="156"/>
                      <a:pt x="12" y="156"/>
                      <a:pt x="12" y="156"/>
                    </a:cubicBezTo>
                    <a:cubicBezTo>
                      <a:pt x="0" y="155"/>
                      <a:pt x="0" y="155"/>
                      <a:pt x="0" y="155"/>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15" name="Freeform 35"/>
              <p:cNvSpPr/>
              <p:nvPr/>
            </p:nvSpPr>
            <p:spPr bwMode="auto">
              <a:xfrm>
                <a:off x="2951163" y="3378200"/>
                <a:ext cx="1208088" cy="698500"/>
              </a:xfrm>
              <a:custGeom>
                <a:avLst/>
                <a:gdLst>
                  <a:gd name="T0" fmla="*/ 382 w 415"/>
                  <a:gd name="T1" fmla="*/ 223 h 240"/>
                  <a:gd name="T2" fmla="*/ 326 w 415"/>
                  <a:gd name="T3" fmla="*/ 80 h 240"/>
                  <a:gd name="T4" fmla="*/ 326 w 415"/>
                  <a:gd name="T5" fmla="*/ 80 h 240"/>
                  <a:gd name="T6" fmla="*/ 207 w 415"/>
                  <a:gd name="T7" fmla="*/ 33 h 240"/>
                  <a:gd name="T8" fmla="*/ 207 w 415"/>
                  <a:gd name="T9" fmla="*/ 33 h 240"/>
                  <a:gd name="T10" fmla="*/ 161 w 415"/>
                  <a:gd name="T11" fmla="*/ 39 h 240"/>
                  <a:gd name="T12" fmla="*/ 161 w 415"/>
                  <a:gd name="T13" fmla="*/ 39 h 240"/>
                  <a:gd name="T14" fmla="*/ 60 w 415"/>
                  <a:gd name="T15" fmla="*/ 114 h 240"/>
                  <a:gd name="T16" fmla="*/ 60 w 415"/>
                  <a:gd name="T17" fmla="*/ 114 h 240"/>
                  <a:gd name="T18" fmla="*/ 33 w 415"/>
                  <a:gd name="T19" fmla="*/ 223 h 240"/>
                  <a:gd name="T20" fmla="*/ 33 w 415"/>
                  <a:gd name="T21" fmla="*/ 223 h 240"/>
                  <a:gd name="T22" fmla="*/ 16 w 415"/>
                  <a:gd name="T23" fmla="*/ 240 h 240"/>
                  <a:gd name="T24" fmla="*/ 16 w 415"/>
                  <a:gd name="T25" fmla="*/ 240 h 240"/>
                  <a:gd name="T26" fmla="*/ 0 w 415"/>
                  <a:gd name="T27" fmla="*/ 223 h 240"/>
                  <a:gd name="T28" fmla="*/ 0 w 415"/>
                  <a:gd name="T29" fmla="*/ 223 h 240"/>
                  <a:gd name="T30" fmla="*/ 32 w 415"/>
                  <a:gd name="T31" fmla="*/ 97 h 240"/>
                  <a:gd name="T32" fmla="*/ 32 w 415"/>
                  <a:gd name="T33" fmla="*/ 97 h 240"/>
                  <a:gd name="T34" fmla="*/ 152 w 415"/>
                  <a:gd name="T35" fmla="*/ 8 h 240"/>
                  <a:gd name="T36" fmla="*/ 152 w 415"/>
                  <a:gd name="T37" fmla="*/ 8 h 240"/>
                  <a:gd name="T38" fmla="*/ 207 w 415"/>
                  <a:gd name="T39" fmla="*/ 0 h 240"/>
                  <a:gd name="T40" fmla="*/ 207 w 415"/>
                  <a:gd name="T41" fmla="*/ 0 h 240"/>
                  <a:gd name="T42" fmla="*/ 349 w 415"/>
                  <a:gd name="T43" fmla="*/ 56 h 240"/>
                  <a:gd name="T44" fmla="*/ 349 w 415"/>
                  <a:gd name="T45" fmla="*/ 56 h 240"/>
                  <a:gd name="T46" fmla="*/ 414 w 415"/>
                  <a:gd name="T47" fmla="*/ 223 h 240"/>
                  <a:gd name="T48" fmla="*/ 414 w 415"/>
                  <a:gd name="T49" fmla="*/ 223 h 240"/>
                  <a:gd name="T50" fmla="*/ 398 w 415"/>
                  <a:gd name="T51" fmla="*/ 240 h 240"/>
                  <a:gd name="T52" fmla="*/ 398 w 415"/>
                  <a:gd name="T53" fmla="*/ 240 h 240"/>
                  <a:gd name="T54" fmla="*/ 382 w 415"/>
                  <a:gd name="T55" fmla="*/ 22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 h="240">
                    <a:moveTo>
                      <a:pt x="382" y="223"/>
                    </a:moveTo>
                    <a:cubicBezTo>
                      <a:pt x="382" y="167"/>
                      <a:pt x="367" y="118"/>
                      <a:pt x="326" y="80"/>
                    </a:cubicBezTo>
                    <a:cubicBezTo>
                      <a:pt x="326" y="80"/>
                      <a:pt x="326" y="80"/>
                      <a:pt x="326" y="80"/>
                    </a:cubicBezTo>
                    <a:cubicBezTo>
                      <a:pt x="294" y="49"/>
                      <a:pt x="250" y="33"/>
                      <a:pt x="207" y="33"/>
                    </a:cubicBezTo>
                    <a:cubicBezTo>
                      <a:pt x="207" y="33"/>
                      <a:pt x="207" y="33"/>
                      <a:pt x="207" y="33"/>
                    </a:cubicBezTo>
                    <a:cubicBezTo>
                      <a:pt x="191" y="33"/>
                      <a:pt x="176" y="35"/>
                      <a:pt x="161" y="39"/>
                    </a:cubicBezTo>
                    <a:cubicBezTo>
                      <a:pt x="161" y="39"/>
                      <a:pt x="161" y="39"/>
                      <a:pt x="161" y="39"/>
                    </a:cubicBezTo>
                    <a:cubicBezTo>
                      <a:pt x="119" y="51"/>
                      <a:pt x="83" y="78"/>
                      <a:pt x="60" y="114"/>
                    </a:cubicBezTo>
                    <a:cubicBezTo>
                      <a:pt x="60" y="114"/>
                      <a:pt x="60" y="114"/>
                      <a:pt x="60" y="114"/>
                    </a:cubicBezTo>
                    <a:cubicBezTo>
                      <a:pt x="39" y="147"/>
                      <a:pt x="33" y="183"/>
                      <a:pt x="33" y="223"/>
                    </a:cubicBezTo>
                    <a:cubicBezTo>
                      <a:pt x="33" y="223"/>
                      <a:pt x="33" y="223"/>
                      <a:pt x="33" y="223"/>
                    </a:cubicBezTo>
                    <a:cubicBezTo>
                      <a:pt x="33" y="232"/>
                      <a:pt x="25" y="240"/>
                      <a:pt x="16" y="240"/>
                    </a:cubicBezTo>
                    <a:cubicBezTo>
                      <a:pt x="16" y="240"/>
                      <a:pt x="16" y="240"/>
                      <a:pt x="16" y="240"/>
                    </a:cubicBezTo>
                    <a:cubicBezTo>
                      <a:pt x="7" y="240"/>
                      <a:pt x="0" y="232"/>
                      <a:pt x="0" y="223"/>
                    </a:cubicBezTo>
                    <a:cubicBezTo>
                      <a:pt x="0" y="223"/>
                      <a:pt x="0" y="223"/>
                      <a:pt x="0" y="223"/>
                    </a:cubicBezTo>
                    <a:cubicBezTo>
                      <a:pt x="0" y="180"/>
                      <a:pt x="7" y="136"/>
                      <a:pt x="32" y="97"/>
                    </a:cubicBezTo>
                    <a:cubicBezTo>
                      <a:pt x="32" y="97"/>
                      <a:pt x="32" y="97"/>
                      <a:pt x="32" y="97"/>
                    </a:cubicBezTo>
                    <a:cubicBezTo>
                      <a:pt x="59" y="53"/>
                      <a:pt x="102" y="21"/>
                      <a:pt x="152" y="8"/>
                    </a:cubicBezTo>
                    <a:cubicBezTo>
                      <a:pt x="152" y="8"/>
                      <a:pt x="152" y="8"/>
                      <a:pt x="152" y="8"/>
                    </a:cubicBezTo>
                    <a:cubicBezTo>
                      <a:pt x="170" y="3"/>
                      <a:pt x="188" y="0"/>
                      <a:pt x="207" y="0"/>
                    </a:cubicBezTo>
                    <a:cubicBezTo>
                      <a:pt x="207" y="0"/>
                      <a:pt x="207" y="0"/>
                      <a:pt x="207" y="0"/>
                    </a:cubicBezTo>
                    <a:cubicBezTo>
                      <a:pt x="259" y="0"/>
                      <a:pt x="310" y="20"/>
                      <a:pt x="349" y="56"/>
                    </a:cubicBezTo>
                    <a:cubicBezTo>
                      <a:pt x="349" y="56"/>
                      <a:pt x="349" y="56"/>
                      <a:pt x="349" y="56"/>
                    </a:cubicBezTo>
                    <a:cubicBezTo>
                      <a:pt x="397" y="101"/>
                      <a:pt x="415" y="161"/>
                      <a:pt x="414" y="223"/>
                    </a:cubicBezTo>
                    <a:cubicBezTo>
                      <a:pt x="414" y="223"/>
                      <a:pt x="414" y="223"/>
                      <a:pt x="414" y="223"/>
                    </a:cubicBezTo>
                    <a:cubicBezTo>
                      <a:pt x="414" y="232"/>
                      <a:pt x="407" y="240"/>
                      <a:pt x="398" y="240"/>
                    </a:cubicBezTo>
                    <a:cubicBezTo>
                      <a:pt x="398" y="240"/>
                      <a:pt x="398" y="240"/>
                      <a:pt x="398" y="240"/>
                    </a:cubicBezTo>
                    <a:cubicBezTo>
                      <a:pt x="389" y="240"/>
                      <a:pt x="382" y="232"/>
                      <a:pt x="382" y="223"/>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16" name="Freeform 36"/>
              <p:cNvSpPr/>
              <p:nvPr/>
            </p:nvSpPr>
            <p:spPr bwMode="auto">
              <a:xfrm>
                <a:off x="3446463" y="3189288"/>
                <a:ext cx="165100" cy="88900"/>
              </a:xfrm>
              <a:custGeom>
                <a:avLst/>
                <a:gdLst>
                  <a:gd name="T0" fmla="*/ 57 w 57"/>
                  <a:gd name="T1" fmla="*/ 15 h 31"/>
                  <a:gd name="T2" fmla="*/ 41 w 57"/>
                  <a:gd name="T3" fmla="*/ 31 h 31"/>
                  <a:gd name="T4" fmla="*/ 16 w 57"/>
                  <a:gd name="T5" fmla="*/ 31 h 31"/>
                  <a:gd name="T6" fmla="*/ 0 w 57"/>
                  <a:gd name="T7" fmla="*/ 15 h 31"/>
                  <a:gd name="T8" fmla="*/ 0 w 57"/>
                  <a:gd name="T9" fmla="*/ 15 h 31"/>
                  <a:gd name="T10" fmla="*/ 16 w 57"/>
                  <a:gd name="T11" fmla="*/ 0 h 31"/>
                  <a:gd name="T12" fmla="*/ 41 w 57"/>
                  <a:gd name="T13" fmla="*/ 0 h 31"/>
                  <a:gd name="T14" fmla="*/ 57 w 5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31">
                    <a:moveTo>
                      <a:pt x="57" y="15"/>
                    </a:moveTo>
                    <a:cubicBezTo>
                      <a:pt x="57" y="24"/>
                      <a:pt x="50" y="31"/>
                      <a:pt x="41" y="31"/>
                    </a:cubicBezTo>
                    <a:cubicBezTo>
                      <a:pt x="16" y="31"/>
                      <a:pt x="16" y="31"/>
                      <a:pt x="16" y="31"/>
                    </a:cubicBezTo>
                    <a:cubicBezTo>
                      <a:pt x="7" y="31"/>
                      <a:pt x="0" y="24"/>
                      <a:pt x="0" y="15"/>
                    </a:cubicBezTo>
                    <a:cubicBezTo>
                      <a:pt x="0" y="15"/>
                      <a:pt x="0" y="15"/>
                      <a:pt x="0" y="15"/>
                    </a:cubicBezTo>
                    <a:cubicBezTo>
                      <a:pt x="0" y="7"/>
                      <a:pt x="7" y="0"/>
                      <a:pt x="16" y="0"/>
                    </a:cubicBezTo>
                    <a:cubicBezTo>
                      <a:pt x="41" y="0"/>
                      <a:pt x="41" y="0"/>
                      <a:pt x="41" y="0"/>
                    </a:cubicBezTo>
                    <a:cubicBezTo>
                      <a:pt x="50" y="0"/>
                      <a:pt x="57" y="7"/>
                      <a:pt x="57" y="15"/>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17" name="Freeform 37"/>
              <p:cNvSpPr/>
              <p:nvPr/>
            </p:nvSpPr>
            <p:spPr bwMode="auto">
              <a:xfrm>
                <a:off x="3117850" y="3168650"/>
                <a:ext cx="349250" cy="92075"/>
              </a:xfrm>
              <a:custGeom>
                <a:avLst/>
                <a:gdLst>
                  <a:gd name="T0" fmla="*/ 34 w 120"/>
                  <a:gd name="T1" fmla="*/ 32 h 32"/>
                  <a:gd name="T2" fmla="*/ 0 w 120"/>
                  <a:gd name="T3" fmla="*/ 2 h 32"/>
                  <a:gd name="T4" fmla="*/ 0 w 120"/>
                  <a:gd name="T5" fmla="*/ 2 h 32"/>
                  <a:gd name="T6" fmla="*/ 12 w 120"/>
                  <a:gd name="T7" fmla="*/ 0 h 32"/>
                  <a:gd name="T8" fmla="*/ 34 w 120"/>
                  <a:gd name="T9" fmla="*/ 20 h 32"/>
                  <a:gd name="T10" fmla="*/ 34 w 120"/>
                  <a:gd name="T11" fmla="*/ 20 h 32"/>
                  <a:gd name="T12" fmla="*/ 120 w 120"/>
                  <a:gd name="T13" fmla="*/ 20 h 32"/>
                  <a:gd name="T14" fmla="*/ 120 w 120"/>
                  <a:gd name="T15" fmla="*/ 20 h 32"/>
                  <a:gd name="T16" fmla="*/ 120 w 120"/>
                  <a:gd name="T17" fmla="*/ 32 h 32"/>
                  <a:gd name="T18" fmla="*/ 34 w 120"/>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32">
                    <a:moveTo>
                      <a:pt x="34" y="32"/>
                    </a:moveTo>
                    <a:cubicBezTo>
                      <a:pt x="16" y="32"/>
                      <a:pt x="2" y="19"/>
                      <a:pt x="0" y="2"/>
                    </a:cubicBezTo>
                    <a:cubicBezTo>
                      <a:pt x="0" y="2"/>
                      <a:pt x="0" y="2"/>
                      <a:pt x="0" y="2"/>
                    </a:cubicBezTo>
                    <a:cubicBezTo>
                      <a:pt x="12" y="0"/>
                      <a:pt x="12" y="0"/>
                      <a:pt x="12" y="0"/>
                    </a:cubicBezTo>
                    <a:cubicBezTo>
                      <a:pt x="13" y="11"/>
                      <a:pt x="22" y="20"/>
                      <a:pt x="34" y="20"/>
                    </a:cubicBezTo>
                    <a:cubicBezTo>
                      <a:pt x="34" y="20"/>
                      <a:pt x="34" y="20"/>
                      <a:pt x="34" y="20"/>
                    </a:cubicBezTo>
                    <a:cubicBezTo>
                      <a:pt x="120" y="20"/>
                      <a:pt x="120" y="20"/>
                      <a:pt x="120" y="20"/>
                    </a:cubicBezTo>
                    <a:cubicBezTo>
                      <a:pt x="120" y="20"/>
                      <a:pt x="120" y="20"/>
                      <a:pt x="120" y="20"/>
                    </a:cubicBezTo>
                    <a:cubicBezTo>
                      <a:pt x="120" y="32"/>
                      <a:pt x="120" y="32"/>
                      <a:pt x="120" y="32"/>
                    </a:cubicBezTo>
                    <a:cubicBezTo>
                      <a:pt x="34" y="32"/>
                      <a:pt x="34" y="32"/>
                      <a:pt x="34" y="32"/>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grpSp>
        <p:nvGrpSpPr>
          <p:cNvPr id="5" name="组合 4"/>
          <p:cNvGrpSpPr/>
          <p:nvPr/>
        </p:nvGrpSpPr>
        <p:grpSpPr>
          <a:xfrm>
            <a:off x="4684464" y="3304645"/>
            <a:ext cx="1025283" cy="1182787"/>
            <a:chOff x="5041268" y="3304645"/>
            <a:chExt cx="1025283" cy="1182787"/>
          </a:xfrm>
        </p:grpSpPr>
        <p:sp>
          <p:nvSpPr>
            <p:cNvPr id="158" name="Freeform 12"/>
            <p:cNvSpPr/>
            <p:nvPr/>
          </p:nvSpPr>
          <p:spPr bwMode="auto">
            <a:xfrm>
              <a:off x="5103191" y="3339164"/>
              <a:ext cx="450718" cy="202038"/>
            </a:xfrm>
            <a:custGeom>
              <a:avLst/>
              <a:gdLst>
                <a:gd name="T0" fmla="*/ 0 w 515"/>
                <a:gd name="T1" fmla="*/ 316124 h 231"/>
                <a:gd name="T2" fmla="*/ 544663 w 515"/>
                <a:gd name="T3" fmla="*/ 0 h 231"/>
                <a:gd name="T4" fmla="*/ 704777 w 515"/>
                <a:gd name="T5" fmla="*/ 0 h 231"/>
                <a:gd name="T6" fmla="*/ 704777 w 515"/>
                <a:gd name="T7" fmla="*/ 316124 h 231"/>
                <a:gd name="T8" fmla="*/ 0 w 515"/>
                <a:gd name="T9" fmla="*/ 316124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5" h="231">
                  <a:moveTo>
                    <a:pt x="0" y="231"/>
                  </a:moveTo>
                  <a:lnTo>
                    <a:pt x="398" y="0"/>
                  </a:lnTo>
                  <a:lnTo>
                    <a:pt x="515" y="0"/>
                  </a:lnTo>
                  <a:lnTo>
                    <a:pt x="515" y="231"/>
                  </a:lnTo>
                  <a:lnTo>
                    <a:pt x="0" y="231"/>
                  </a:lnTo>
                  <a:close/>
                </a:path>
              </a:pathLst>
            </a:custGeom>
            <a:solidFill>
              <a:srgbClr val="6B3C1D"/>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59" name="Freeform 13"/>
            <p:cNvSpPr/>
            <p:nvPr/>
          </p:nvSpPr>
          <p:spPr bwMode="auto">
            <a:xfrm>
              <a:off x="5041268" y="3304645"/>
              <a:ext cx="1025283" cy="1182787"/>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ysClr val="window" lastClr="FFFFFF">
                <a:lumMod val="95000"/>
              </a:sysClr>
            </a:solidFill>
            <a:ln>
              <a:noFill/>
            </a:ln>
            <a:effectLst>
              <a:outerShdw blurRad="228600" sx="102000" sy="102000" algn="ctr" rotWithShape="0">
                <a:prstClr val="black">
                  <a:alpha val="28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66" name="Freeform 20"/>
            <p:cNvSpPr/>
            <p:nvPr/>
          </p:nvSpPr>
          <p:spPr bwMode="auto">
            <a:xfrm>
              <a:off x="5103191" y="3339164"/>
              <a:ext cx="348191" cy="376664"/>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w="28575" cap="flat">
              <a:noFill/>
              <a:prstDash val="solid"/>
              <a:miter lim="800000"/>
            </a:ln>
            <a:effectLst>
              <a:outerShdw blurRad="279400" dist="76200" dir="2700000" algn="tl" rotWithShape="0">
                <a:prstClr val="black">
                  <a:alpha val="28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76" name="Freeform 30"/>
            <p:cNvSpPr>
              <a:spLocks noEditPoints="1"/>
            </p:cNvSpPr>
            <p:nvPr/>
          </p:nvSpPr>
          <p:spPr bwMode="auto">
            <a:xfrm>
              <a:off x="5234143" y="3519882"/>
              <a:ext cx="80195" cy="171580"/>
            </a:xfrm>
            <a:custGeom>
              <a:avLst/>
              <a:gdLst>
                <a:gd name="T0" fmla="*/ 124533 w 50"/>
                <a:gd name="T1" fmla="*/ 204508 h 107"/>
                <a:gd name="T2" fmla="*/ 104608 w 50"/>
                <a:gd name="T3" fmla="*/ 246906 h 107"/>
                <a:gd name="T4" fmla="*/ 62267 w 50"/>
                <a:gd name="T5" fmla="*/ 266858 h 107"/>
                <a:gd name="T6" fmla="*/ 17435 w 50"/>
                <a:gd name="T7" fmla="*/ 246906 h 107"/>
                <a:gd name="T8" fmla="*/ 0 w 50"/>
                <a:gd name="T9" fmla="*/ 204508 h 107"/>
                <a:gd name="T10" fmla="*/ 0 w 50"/>
                <a:gd name="T11" fmla="*/ 62350 h 107"/>
                <a:gd name="T12" fmla="*/ 17435 w 50"/>
                <a:gd name="T13" fmla="*/ 17458 h 107"/>
                <a:gd name="T14" fmla="*/ 62267 w 50"/>
                <a:gd name="T15" fmla="*/ 0 h 107"/>
                <a:gd name="T16" fmla="*/ 104608 w 50"/>
                <a:gd name="T17" fmla="*/ 17458 h 107"/>
                <a:gd name="T18" fmla="*/ 124533 w 50"/>
                <a:gd name="T19" fmla="*/ 62350 h 107"/>
                <a:gd name="T20" fmla="*/ 124533 w 50"/>
                <a:gd name="T21" fmla="*/ 204508 h 107"/>
                <a:gd name="T22" fmla="*/ 82192 w 50"/>
                <a:gd name="T23" fmla="*/ 59856 h 107"/>
                <a:gd name="T24" fmla="*/ 77210 w 50"/>
                <a:gd name="T25" fmla="*/ 44892 h 107"/>
                <a:gd name="T26" fmla="*/ 59776 w 50"/>
                <a:gd name="T27" fmla="*/ 37410 h 107"/>
                <a:gd name="T28" fmla="*/ 44832 w 50"/>
                <a:gd name="T29" fmla="*/ 44892 h 107"/>
                <a:gd name="T30" fmla="*/ 37360 w 50"/>
                <a:gd name="T31" fmla="*/ 59856 h 107"/>
                <a:gd name="T32" fmla="*/ 37360 w 50"/>
                <a:gd name="T33" fmla="*/ 204508 h 107"/>
                <a:gd name="T34" fmla="*/ 44832 w 50"/>
                <a:gd name="T35" fmla="*/ 219472 h 107"/>
                <a:gd name="T36" fmla="*/ 59776 w 50"/>
                <a:gd name="T37" fmla="*/ 226954 h 107"/>
                <a:gd name="T38" fmla="*/ 77210 w 50"/>
                <a:gd name="T39" fmla="*/ 219472 h 107"/>
                <a:gd name="T40" fmla="*/ 82192 w 50"/>
                <a:gd name="T41" fmla="*/ 204508 h 107"/>
                <a:gd name="T42" fmla="*/ 82192 w 50"/>
                <a:gd name="T43" fmla="*/ 59856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107">
                  <a:moveTo>
                    <a:pt x="50" y="82"/>
                  </a:moveTo>
                  <a:cubicBezTo>
                    <a:pt x="50" y="89"/>
                    <a:pt x="47" y="95"/>
                    <a:pt x="42"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3"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3"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77" name="Freeform 31"/>
            <p:cNvSpPr>
              <a:spLocks noEditPoints="1"/>
            </p:cNvSpPr>
            <p:nvPr/>
          </p:nvSpPr>
          <p:spPr bwMode="auto">
            <a:xfrm>
              <a:off x="5331595" y="3521913"/>
              <a:ext cx="84256" cy="167519"/>
            </a:xfrm>
            <a:custGeom>
              <a:avLst/>
              <a:gdLst>
                <a:gd name="T0" fmla="*/ 0 w 97"/>
                <a:gd name="T1" fmla="*/ 164220 h 191"/>
                <a:gd name="T2" fmla="*/ 67056 w 97"/>
                <a:gd name="T3" fmla="*/ 0 h 191"/>
                <a:gd name="T4" fmla="*/ 106743 w 97"/>
                <a:gd name="T5" fmla="*/ 0 h 191"/>
                <a:gd name="T6" fmla="*/ 106743 w 97"/>
                <a:gd name="T7" fmla="*/ 164220 h 191"/>
                <a:gd name="T8" fmla="*/ 132744 w 97"/>
                <a:gd name="T9" fmla="*/ 164220 h 191"/>
                <a:gd name="T10" fmla="*/ 132744 w 97"/>
                <a:gd name="T11" fmla="*/ 203907 h 191"/>
                <a:gd name="T12" fmla="*/ 106743 w 97"/>
                <a:gd name="T13" fmla="*/ 203907 h 191"/>
                <a:gd name="T14" fmla="*/ 106743 w 97"/>
                <a:gd name="T15" fmla="*/ 261384 h 191"/>
                <a:gd name="T16" fmla="*/ 67056 w 97"/>
                <a:gd name="T17" fmla="*/ 261384 h 191"/>
                <a:gd name="T18" fmla="*/ 67056 w 97"/>
                <a:gd name="T19" fmla="*/ 203907 h 191"/>
                <a:gd name="T20" fmla="*/ 0 w 97"/>
                <a:gd name="T21" fmla="*/ 203907 h 191"/>
                <a:gd name="T22" fmla="*/ 0 w 97"/>
                <a:gd name="T23" fmla="*/ 164220 h 191"/>
                <a:gd name="T24" fmla="*/ 67056 w 97"/>
                <a:gd name="T25" fmla="*/ 164220 h 191"/>
                <a:gd name="T26" fmla="*/ 67056 w 97"/>
                <a:gd name="T27" fmla="*/ 84847 h 191"/>
                <a:gd name="T28" fmla="*/ 34212 w 97"/>
                <a:gd name="T29" fmla="*/ 164220 h 191"/>
                <a:gd name="T30" fmla="*/ 67056 w 97"/>
                <a:gd name="T31" fmla="*/ 164220 h 1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7" h="191">
                  <a:moveTo>
                    <a:pt x="0" y="120"/>
                  </a:moveTo>
                  <a:lnTo>
                    <a:pt x="49" y="0"/>
                  </a:lnTo>
                  <a:lnTo>
                    <a:pt x="78" y="0"/>
                  </a:lnTo>
                  <a:lnTo>
                    <a:pt x="78" y="120"/>
                  </a:lnTo>
                  <a:lnTo>
                    <a:pt x="97" y="120"/>
                  </a:lnTo>
                  <a:lnTo>
                    <a:pt x="97" y="149"/>
                  </a:lnTo>
                  <a:lnTo>
                    <a:pt x="78" y="149"/>
                  </a:lnTo>
                  <a:lnTo>
                    <a:pt x="78" y="191"/>
                  </a:lnTo>
                  <a:lnTo>
                    <a:pt x="49" y="191"/>
                  </a:lnTo>
                  <a:lnTo>
                    <a:pt x="49" y="149"/>
                  </a:lnTo>
                  <a:lnTo>
                    <a:pt x="0" y="149"/>
                  </a:lnTo>
                  <a:lnTo>
                    <a:pt x="0" y="120"/>
                  </a:lnTo>
                  <a:close/>
                  <a:moveTo>
                    <a:pt x="49" y="120"/>
                  </a:moveTo>
                  <a:lnTo>
                    <a:pt x="49" y="62"/>
                  </a:lnTo>
                  <a:lnTo>
                    <a:pt x="25" y="120"/>
                  </a:lnTo>
                  <a:lnTo>
                    <a:pt x="49" y="1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nvGrpSpPr>
            <p:cNvPr id="218" name="组合 217"/>
            <p:cNvGrpSpPr/>
            <p:nvPr/>
          </p:nvGrpSpPr>
          <p:grpSpPr>
            <a:xfrm>
              <a:off x="5292166" y="3823700"/>
              <a:ext cx="533996" cy="413020"/>
              <a:chOff x="3175" y="747713"/>
              <a:chExt cx="1751013" cy="1354138"/>
            </a:xfrm>
            <a:solidFill>
              <a:srgbClr val="ED750F"/>
            </a:solidFill>
          </p:grpSpPr>
          <p:sp>
            <p:nvSpPr>
              <p:cNvPr id="219" name="Freeform 6"/>
              <p:cNvSpPr/>
              <p:nvPr/>
            </p:nvSpPr>
            <p:spPr bwMode="auto">
              <a:xfrm>
                <a:off x="3175" y="747713"/>
                <a:ext cx="1308100" cy="854075"/>
              </a:xfrm>
              <a:custGeom>
                <a:avLst/>
                <a:gdLst>
                  <a:gd name="T0" fmla="*/ 357 w 458"/>
                  <a:gd name="T1" fmla="*/ 8 h 299"/>
                  <a:gd name="T2" fmla="*/ 184 w 458"/>
                  <a:gd name="T3" fmla="*/ 54 h 299"/>
                  <a:gd name="T4" fmla="*/ 40 w 458"/>
                  <a:gd name="T5" fmla="*/ 161 h 299"/>
                  <a:gd name="T6" fmla="*/ 35 w 458"/>
                  <a:gd name="T7" fmla="*/ 277 h 299"/>
                  <a:gd name="T8" fmla="*/ 36 w 458"/>
                  <a:gd name="T9" fmla="*/ 279 h 299"/>
                  <a:gd name="T10" fmla="*/ 85 w 458"/>
                  <a:gd name="T11" fmla="*/ 288 h 299"/>
                  <a:gd name="T12" fmla="*/ 133 w 458"/>
                  <a:gd name="T13" fmla="*/ 256 h 299"/>
                  <a:gd name="T14" fmla="*/ 142 w 458"/>
                  <a:gd name="T15" fmla="*/ 207 h 299"/>
                  <a:gd name="T16" fmla="*/ 128 w 458"/>
                  <a:gd name="T17" fmla="*/ 195 h 299"/>
                  <a:gd name="T18" fmla="*/ 211 w 458"/>
                  <a:gd name="T19" fmla="*/ 112 h 299"/>
                  <a:gd name="T20" fmla="*/ 211 w 458"/>
                  <a:gd name="T21" fmla="*/ 112 h 299"/>
                  <a:gd name="T22" fmla="*/ 212 w 458"/>
                  <a:gd name="T23" fmla="*/ 112 h 299"/>
                  <a:gd name="T24" fmla="*/ 212 w 458"/>
                  <a:gd name="T25" fmla="*/ 112 h 299"/>
                  <a:gd name="T26" fmla="*/ 212 w 458"/>
                  <a:gd name="T27" fmla="*/ 112 h 299"/>
                  <a:gd name="T28" fmla="*/ 329 w 458"/>
                  <a:gd name="T29" fmla="*/ 97 h 299"/>
                  <a:gd name="T30" fmla="*/ 330 w 458"/>
                  <a:gd name="T31" fmla="*/ 116 h 299"/>
                  <a:gd name="T32" fmla="*/ 374 w 458"/>
                  <a:gd name="T33" fmla="*/ 139 h 299"/>
                  <a:gd name="T34" fmla="*/ 429 w 458"/>
                  <a:gd name="T35" fmla="*/ 121 h 299"/>
                  <a:gd name="T36" fmla="*/ 452 w 458"/>
                  <a:gd name="T37" fmla="*/ 77 h 299"/>
                  <a:gd name="T38" fmla="*/ 451 w 458"/>
                  <a:gd name="T39" fmla="*/ 75 h 299"/>
                  <a:gd name="T40" fmla="*/ 357 w 458"/>
                  <a:gd name="T41" fmla="*/ 8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8" h="299">
                    <a:moveTo>
                      <a:pt x="357" y="8"/>
                    </a:moveTo>
                    <a:cubicBezTo>
                      <a:pt x="288" y="0"/>
                      <a:pt x="191" y="50"/>
                      <a:pt x="184" y="54"/>
                    </a:cubicBezTo>
                    <a:cubicBezTo>
                      <a:pt x="176" y="58"/>
                      <a:pt x="77" y="103"/>
                      <a:pt x="40" y="161"/>
                    </a:cubicBezTo>
                    <a:cubicBezTo>
                      <a:pt x="0" y="225"/>
                      <a:pt x="34" y="276"/>
                      <a:pt x="35" y="277"/>
                    </a:cubicBezTo>
                    <a:cubicBezTo>
                      <a:pt x="35" y="278"/>
                      <a:pt x="36" y="278"/>
                      <a:pt x="36" y="279"/>
                    </a:cubicBezTo>
                    <a:cubicBezTo>
                      <a:pt x="47" y="295"/>
                      <a:pt x="69" y="299"/>
                      <a:pt x="85" y="288"/>
                    </a:cubicBezTo>
                    <a:cubicBezTo>
                      <a:pt x="133" y="256"/>
                      <a:pt x="133" y="256"/>
                      <a:pt x="133" y="256"/>
                    </a:cubicBezTo>
                    <a:cubicBezTo>
                      <a:pt x="149" y="245"/>
                      <a:pt x="153" y="223"/>
                      <a:pt x="142" y="207"/>
                    </a:cubicBezTo>
                    <a:cubicBezTo>
                      <a:pt x="138" y="201"/>
                      <a:pt x="133" y="197"/>
                      <a:pt x="128" y="195"/>
                    </a:cubicBezTo>
                    <a:cubicBezTo>
                      <a:pt x="111" y="157"/>
                      <a:pt x="200" y="117"/>
                      <a:pt x="211" y="112"/>
                    </a:cubicBezTo>
                    <a:cubicBezTo>
                      <a:pt x="211" y="112"/>
                      <a:pt x="211" y="112"/>
                      <a:pt x="211" y="112"/>
                    </a:cubicBezTo>
                    <a:cubicBezTo>
                      <a:pt x="211" y="112"/>
                      <a:pt x="211" y="112"/>
                      <a:pt x="212" y="112"/>
                    </a:cubicBezTo>
                    <a:cubicBezTo>
                      <a:pt x="212" y="112"/>
                      <a:pt x="212" y="112"/>
                      <a:pt x="212" y="112"/>
                    </a:cubicBezTo>
                    <a:cubicBezTo>
                      <a:pt x="212" y="112"/>
                      <a:pt x="212" y="112"/>
                      <a:pt x="212" y="112"/>
                    </a:cubicBezTo>
                    <a:cubicBezTo>
                      <a:pt x="223" y="106"/>
                      <a:pt x="310" y="61"/>
                      <a:pt x="329" y="97"/>
                    </a:cubicBezTo>
                    <a:cubicBezTo>
                      <a:pt x="328" y="103"/>
                      <a:pt x="328" y="109"/>
                      <a:pt x="330" y="116"/>
                    </a:cubicBezTo>
                    <a:cubicBezTo>
                      <a:pt x="335" y="134"/>
                      <a:pt x="355" y="145"/>
                      <a:pt x="374" y="139"/>
                    </a:cubicBezTo>
                    <a:cubicBezTo>
                      <a:pt x="429" y="121"/>
                      <a:pt x="429" y="121"/>
                      <a:pt x="429" y="121"/>
                    </a:cubicBezTo>
                    <a:cubicBezTo>
                      <a:pt x="447" y="116"/>
                      <a:pt x="458" y="96"/>
                      <a:pt x="452" y="77"/>
                    </a:cubicBezTo>
                    <a:cubicBezTo>
                      <a:pt x="452" y="76"/>
                      <a:pt x="451" y="76"/>
                      <a:pt x="451" y="75"/>
                    </a:cubicBezTo>
                    <a:cubicBezTo>
                      <a:pt x="451" y="74"/>
                      <a:pt x="432" y="15"/>
                      <a:pt x="357" y="8"/>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20" name="Freeform 7"/>
              <p:cNvSpPr>
                <a:spLocks noEditPoints="1"/>
              </p:cNvSpPr>
              <p:nvPr/>
            </p:nvSpPr>
            <p:spPr bwMode="auto">
              <a:xfrm>
                <a:off x="180975" y="1273176"/>
                <a:ext cx="1270000" cy="828675"/>
              </a:xfrm>
              <a:custGeom>
                <a:avLst/>
                <a:gdLst>
                  <a:gd name="T0" fmla="*/ 442 w 445"/>
                  <a:gd name="T1" fmla="*/ 213 h 290"/>
                  <a:gd name="T2" fmla="*/ 313 w 445"/>
                  <a:gd name="T3" fmla="*/ 55 h 290"/>
                  <a:gd name="T4" fmla="*/ 313 w 445"/>
                  <a:gd name="T5" fmla="*/ 26 h 290"/>
                  <a:gd name="T6" fmla="*/ 262 w 445"/>
                  <a:gd name="T7" fmla="*/ 26 h 290"/>
                  <a:gd name="T8" fmla="*/ 183 w 445"/>
                  <a:gd name="T9" fmla="*/ 30 h 290"/>
                  <a:gd name="T10" fmla="*/ 157 w 445"/>
                  <a:gd name="T11" fmla="*/ 0 h 290"/>
                  <a:gd name="T12" fmla="*/ 132 w 445"/>
                  <a:gd name="T13" fmla="*/ 46 h 290"/>
                  <a:gd name="T14" fmla="*/ 132 w 445"/>
                  <a:gd name="T15" fmla="*/ 48 h 290"/>
                  <a:gd name="T16" fmla="*/ 132 w 445"/>
                  <a:gd name="T17" fmla="*/ 53 h 290"/>
                  <a:gd name="T18" fmla="*/ 3 w 445"/>
                  <a:gd name="T19" fmla="*/ 213 h 290"/>
                  <a:gd name="T20" fmla="*/ 0 w 445"/>
                  <a:gd name="T21" fmla="*/ 234 h 290"/>
                  <a:gd name="T22" fmla="*/ 0 w 445"/>
                  <a:gd name="T23" fmla="*/ 278 h 290"/>
                  <a:gd name="T24" fmla="*/ 433 w 445"/>
                  <a:gd name="T25" fmla="*/ 290 h 290"/>
                  <a:gd name="T26" fmla="*/ 445 w 445"/>
                  <a:gd name="T27" fmla="*/ 234 h 290"/>
                  <a:gd name="T28" fmla="*/ 445 w 445"/>
                  <a:gd name="T29" fmla="*/ 230 h 290"/>
                  <a:gd name="T30" fmla="*/ 175 w 445"/>
                  <a:gd name="T31" fmla="*/ 246 h 290"/>
                  <a:gd name="T32" fmla="*/ 146 w 445"/>
                  <a:gd name="T33" fmla="*/ 240 h 290"/>
                  <a:gd name="T34" fmla="*/ 153 w 445"/>
                  <a:gd name="T35" fmla="*/ 211 h 290"/>
                  <a:gd name="T36" fmla="*/ 181 w 445"/>
                  <a:gd name="T37" fmla="*/ 218 h 290"/>
                  <a:gd name="T38" fmla="*/ 181 w 445"/>
                  <a:gd name="T39" fmla="*/ 187 h 290"/>
                  <a:gd name="T40" fmla="*/ 153 w 445"/>
                  <a:gd name="T41" fmla="*/ 193 h 290"/>
                  <a:gd name="T42" fmla="*/ 146 w 445"/>
                  <a:gd name="T43" fmla="*/ 164 h 290"/>
                  <a:gd name="T44" fmla="*/ 175 w 445"/>
                  <a:gd name="T45" fmla="*/ 158 h 290"/>
                  <a:gd name="T46" fmla="*/ 181 w 445"/>
                  <a:gd name="T47" fmla="*/ 187 h 290"/>
                  <a:gd name="T48" fmla="*/ 175 w 445"/>
                  <a:gd name="T49" fmla="*/ 140 h 290"/>
                  <a:gd name="T50" fmla="*/ 146 w 445"/>
                  <a:gd name="T51" fmla="*/ 134 h 290"/>
                  <a:gd name="T52" fmla="*/ 153 w 445"/>
                  <a:gd name="T53" fmla="*/ 105 h 290"/>
                  <a:gd name="T54" fmla="*/ 181 w 445"/>
                  <a:gd name="T55" fmla="*/ 111 h 290"/>
                  <a:gd name="T56" fmla="*/ 240 w 445"/>
                  <a:gd name="T57" fmla="*/ 240 h 290"/>
                  <a:gd name="T58" fmla="*/ 211 w 445"/>
                  <a:gd name="T59" fmla="*/ 246 h 290"/>
                  <a:gd name="T60" fmla="*/ 205 w 445"/>
                  <a:gd name="T61" fmla="*/ 218 h 290"/>
                  <a:gd name="T62" fmla="*/ 234 w 445"/>
                  <a:gd name="T63" fmla="*/ 211 h 290"/>
                  <a:gd name="T64" fmla="*/ 240 w 445"/>
                  <a:gd name="T65" fmla="*/ 240 h 290"/>
                  <a:gd name="T66" fmla="*/ 234 w 445"/>
                  <a:gd name="T67" fmla="*/ 193 h 290"/>
                  <a:gd name="T68" fmla="*/ 205 w 445"/>
                  <a:gd name="T69" fmla="*/ 187 h 290"/>
                  <a:gd name="T70" fmla="*/ 211 w 445"/>
                  <a:gd name="T71" fmla="*/ 158 h 290"/>
                  <a:gd name="T72" fmla="*/ 240 w 445"/>
                  <a:gd name="T73" fmla="*/ 164 h 290"/>
                  <a:gd name="T74" fmla="*/ 240 w 445"/>
                  <a:gd name="T75" fmla="*/ 134 h 290"/>
                  <a:gd name="T76" fmla="*/ 211 w 445"/>
                  <a:gd name="T77" fmla="*/ 140 h 290"/>
                  <a:gd name="T78" fmla="*/ 205 w 445"/>
                  <a:gd name="T79" fmla="*/ 111 h 290"/>
                  <a:gd name="T80" fmla="*/ 234 w 445"/>
                  <a:gd name="T81" fmla="*/ 105 h 290"/>
                  <a:gd name="T82" fmla="*/ 240 w 445"/>
                  <a:gd name="T83" fmla="*/ 134 h 290"/>
                  <a:gd name="T84" fmla="*/ 292 w 445"/>
                  <a:gd name="T85" fmla="*/ 246 h 290"/>
                  <a:gd name="T86" fmla="*/ 263 w 445"/>
                  <a:gd name="T87" fmla="*/ 240 h 290"/>
                  <a:gd name="T88" fmla="*/ 269 w 445"/>
                  <a:gd name="T89" fmla="*/ 211 h 290"/>
                  <a:gd name="T90" fmla="*/ 298 w 445"/>
                  <a:gd name="T91" fmla="*/ 218 h 290"/>
                  <a:gd name="T92" fmla="*/ 298 w 445"/>
                  <a:gd name="T93" fmla="*/ 187 h 290"/>
                  <a:gd name="T94" fmla="*/ 269 w 445"/>
                  <a:gd name="T95" fmla="*/ 193 h 290"/>
                  <a:gd name="T96" fmla="*/ 263 w 445"/>
                  <a:gd name="T97" fmla="*/ 164 h 290"/>
                  <a:gd name="T98" fmla="*/ 292 w 445"/>
                  <a:gd name="T99" fmla="*/ 158 h 290"/>
                  <a:gd name="T100" fmla="*/ 298 w 445"/>
                  <a:gd name="T101" fmla="*/ 187 h 290"/>
                  <a:gd name="T102" fmla="*/ 292 w 445"/>
                  <a:gd name="T103" fmla="*/ 140 h 290"/>
                  <a:gd name="T104" fmla="*/ 263 w 445"/>
                  <a:gd name="T105" fmla="*/ 134 h 290"/>
                  <a:gd name="T106" fmla="*/ 269 w 445"/>
                  <a:gd name="T107" fmla="*/ 105 h 290"/>
                  <a:gd name="T108" fmla="*/ 298 w 445"/>
                  <a:gd name="T109" fmla="*/ 11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5" h="290">
                    <a:moveTo>
                      <a:pt x="445" y="230"/>
                    </a:moveTo>
                    <a:cubicBezTo>
                      <a:pt x="445" y="224"/>
                      <a:pt x="444" y="218"/>
                      <a:pt x="442" y="213"/>
                    </a:cubicBezTo>
                    <a:cubicBezTo>
                      <a:pt x="433" y="184"/>
                      <a:pt x="397" y="165"/>
                      <a:pt x="397" y="165"/>
                    </a:cubicBezTo>
                    <a:cubicBezTo>
                      <a:pt x="325" y="114"/>
                      <a:pt x="314" y="77"/>
                      <a:pt x="313" y="55"/>
                    </a:cubicBezTo>
                    <a:cubicBezTo>
                      <a:pt x="313" y="54"/>
                      <a:pt x="313" y="54"/>
                      <a:pt x="313" y="53"/>
                    </a:cubicBezTo>
                    <a:cubicBezTo>
                      <a:pt x="313" y="26"/>
                      <a:pt x="313" y="26"/>
                      <a:pt x="313" y="26"/>
                    </a:cubicBezTo>
                    <a:cubicBezTo>
                      <a:pt x="313" y="12"/>
                      <a:pt x="302" y="0"/>
                      <a:pt x="288" y="0"/>
                    </a:cubicBezTo>
                    <a:cubicBezTo>
                      <a:pt x="274" y="0"/>
                      <a:pt x="262" y="12"/>
                      <a:pt x="262" y="26"/>
                    </a:cubicBezTo>
                    <a:cubicBezTo>
                      <a:pt x="262" y="29"/>
                      <a:pt x="262" y="29"/>
                      <a:pt x="262" y="29"/>
                    </a:cubicBezTo>
                    <a:cubicBezTo>
                      <a:pt x="220" y="42"/>
                      <a:pt x="193" y="34"/>
                      <a:pt x="183" y="30"/>
                    </a:cubicBezTo>
                    <a:cubicBezTo>
                      <a:pt x="183" y="26"/>
                      <a:pt x="183" y="26"/>
                      <a:pt x="183" y="26"/>
                    </a:cubicBezTo>
                    <a:cubicBezTo>
                      <a:pt x="183" y="12"/>
                      <a:pt x="172" y="0"/>
                      <a:pt x="157" y="0"/>
                    </a:cubicBezTo>
                    <a:cubicBezTo>
                      <a:pt x="143" y="0"/>
                      <a:pt x="132" y="12"/>
                      <a:pt x="132" y="26"/>
                    </a:cubicBezTo>
                    <a:cubicBezTo>
                      <a:pt x="132" y="46"/>
                      <a:pt x="132" y="46"/>
                      <a:pt x="132" y="46"/>
                    </a:cubicBezTo>
                    <a:cubicBezTo>
                      <a:pt x="131" y="46"/>
                      <a:pt x="131" y="46"/>
                      <a:pt x="131" y="46"/>
                    </a:cubicBezTo>
                    <a:cubicBezTo>
                      <a:pt x="131" y="46"/>
                      <a:pt x="132" y="47"/>
                      <a:pt x="132" y="48"/>
                    </a:cubicBezTo>
                    <a:cubicBezTo>
                      <a:pt x="132" y="53"/>
                      <a:pt x="132" y="53"/>
                      <a:pt x="132" y="53"/>
                    </a:cubicBezTo>
                    <a:cubicBezTo>
                      <a:pt x="132" y="53"/>
                      <a:pt x="132" y="53"/>
                      <a:pt x="132" y="53"/>
                    </a:cubicBezTo>
                    <a:cubicBezTo>
                      <a:pt x="131" y="73"/>
                      <a:pt x="122" y="113"/>
                      <a:pt x="48" y="165"/>
                    </a:cubicBezTo>
                    <a:cubicBezTo>
                      <a:pt x="48" y="165"/>
                      <a:pt x="11" y="184"/>
                      <a:pt x="3" y="213"/>
                    </a:cubicBezTo>
                    <a:cubicBezTo>
                      <a:pt x="1" y="218"/>
                      <a:pt x="0" y="224"/>
                      <a:pt x="0" y="230"/>
                    </a:cubicBezTo>
                    <a:cubicBezTo>
                      <a:pt x="0" y="231"/>
                      <a:pt x="0" y="232"/>
                      <a:pt x="0" y="234"/>
                    </a:cubicBezTo>
                    <a:cubicBezTo>
                      <a:pt x="0" y="234"/>
                      <a:pt x="0" y="234"/>
                      <a:pt x="0" y="234"/>
                    </a:cubicBezTo>
                    <a:cubicBezTo>
                      <a:pt x="0" y="278"/>
                      <a:pt x="0" y="278"/>
                      <a:pt x="0" y="278"/>
                    </a:cubicBezTo>
                    <a:cubicBezTo>
                      <a:pt x="0" y="285"/>
                      <a:pt x="6" y="290"/>
                      <a:pt x="12" y="290"/>
                    </a:cubicBezTo>
                    <a:cubicBezTo>
                      <a:pt x="433" y="290"/>
                      <a:pt x="433" y="290"/>
                      <a:pt x="433" y="290"/>
                    </a:cubicBezTo>
                    <a:cubicBezTo>
                      <a:pt x="439" y="290"/>
                      <a:pt x="445" y="285"/>
                      <a:pt x="445" y="278"/>
                    </a:cubicBezTo>
                    <a:cubicBezTo>
                      <a:pt x="445" y="234"/>
                      <a:pt x="445" y="234"/>
                      <a:pt x="445" y="234"/>
                    </a:cubicBezTo>
                    <a:cubicBezTo>
                      <a:pt x="445" y="234"/>
                      <a:pt x="445" y="234"/>
                      <a:pt x="445" y="234"/>
                    </a:cubicBezTo>
                    <a:cubicBezTo>
                      <a:pt x="445" y="232"/>
                      <a:pt x="445" y="231"/>
                      <a:pt x="445" y="230"/>
                    </a:cubicBezTo>
                    <a:close/>
                    <a:moveTo>
                      <a:pt x="181" y="240"/>
                    </a:moveTo>
                    <a:cubicBezTo>
                      <a:pt x="181" y="244"/>
                      <a:pt x="179" y="246"/>
                      <a:pt x="175" y="246"/>
                    </a:cubicBezTo>
                    <a:cubicBezTo>
                      <a:pt x="153" y="246"/>
                      <a:pt x="153" y="246"/>
                      <a:pt x="153" y="246"/>
                    </a:cubicBezTo>
                    <a:cubicBezTo>
                      <a:pt x="149" y="246"/>
                      <a:pt x="146" y="244"/>
                      <a:pt x="146" y="240"/>
                    </a:cubicBezTo>
                    <a:cubicBezTo>
                      <a:pt x="146" y="218"/>
                      <a:pt x="146" y="218"/>
                      <a:pt x="146" y="218"/>
                    </a:cubicBezTo>
                    <a:cubicBezTo>
                      <a:pt x="146" y="214"/>
                      <a:pt x="149" y="211"/>
                      <a:pt x="153" y="211"/>
                    </a:cubicBezTo>
                    <a:cubicBezTo>
                      <a:pt x="175" y="211"/>
                      <a:pt x="175" y="211"/>
                      <a:pt x="175" y="211"/>
                    </a:cubicBezTo>
                    <a:cubicBezTo>
                      <a:pt x="179" y="211"/>
                      <a:pt x="181" y="214"/>
                      <a:pt x="181" y="218"/>
                    </a:cubicBezTo>
                    <a:lnTo>
                      <a:pt x="181" y="240"/>
                    </a:lnTo>
                    <a:close/>
                    <a:moveTo>
                      <a:pt x="181" y="187"/>
                    </a:moveTo>
                    <a:cubicBezTo>
                      <a:pt x="181" y="190"/>
                      <a:pt x="179" y="193"/>
                      <a:pt x="175" y="193"/>
                    </a:cubicBezTo>
                    <a:cubicBezTo>
                      <a:pt x="153" y="193"/>
                      <a:pt x="153" y="193"/>
                      <a:pt x="153" y="193"/>
                    </a:cubicBezTo>
                    <a:cubicBezTo>
                      <a:pt x="149" y="193"/>
                      <a:pt x="146" y="190"/>
                      <a:pt x="146" y="187"/>
                    </a:cubicBezTo>
                    <a:cubicBezTo>
                      <a:pt x="146" y="164"/>
                      <a:pt x="146" y="164"/>
                      <a:pt x="146" y="164"/>
                    </a:cubicBezTo>
                    <a:cubicBezTo>
                      <a:pt x="146" y="161"/>
                      <a:pt x="149" y="158"/>
                      <a:pt x="153" y="158"/>
                    </a:cubicBezTo>
                    <a:cubicBezTo>
                      <a:pt x="175" y="158"/>
                      <a:pt x="175" y="158"/>
                      <a:pt x="175" y="158"/>
                    </a:cubicBezTo>
                    <a:cubicBezTo>
                      <a:pt x="179" y="158"/>
                      <a:pt x="181" y="161"/>
                      <a:pt x="181" y="164"/>
                    </a:cubicBezTo>
                    <a:lnTo>
                      <a:pt x="181" y="187"/>
                    </a:lnTo>
                    <a:close/>
                    <a:moveTo>
                      <a:pt x="181" y="134"/>
                    </a:moveTo>
                    <a:cubicBezTo>
                      <a:pt x="181" y="137"/>
                      <a:pt x="179" y="140"/>
                      <a:pt x="175" y="140"/>
                    </a:cubicBezTo>
                    <a:cubicBezTo>
                      <a:pt x="153" y="140"/>
                      <a:pt x="153" y="140"/>
                      <a:pt x="153" y="140"/>
                    </a:cubicBezTo>
                    <a:cubicBezTo>
                      <a:pt x="149" y="140"/>
                      <a:pt x="146" y="137"/>
                      <a:pt x="146" y="134"/>
                    </a:cubicBezTo>
                    <a:cubicBezTo>
                      <a:pt x="146" y="111"/>
                      <a:pt x="146" y="111"/>
                      <a:pt x="146" y="111"/>
                    </a:cubicBezTo>
                    <a:cubicBezTo>
                      <a:pt x="146" y="108"/>
                      <a:pt x="149" y="105"/>
                      <a:pt x="153" y="105"/>
                    </a:cubicBezTo>
                    <a:cubicBezTo>
                      <a:pt x="175" y="105"/>
                      <a:pt x="175" y="105"/>
                      <a:pt x="175" y="105"/>
                    </a:cubicBezTo>
                    <a:cubicBezTo>
                      <a:pt x="179" y="105"/>
                      <a:pt x="181" y="108"/>
                      <a:pt x="181" y="111"/>
                    </a:cubicBezTo>
                    <a:lnTo>
                      <a:pt x="181" y="134"/>
                    </a:lnTo>
                    <a:close/>
                    <a:moveTo>
                      <a:pt x="240" y="240"/>
                    </a:moveTo>
                    <a:cubicBezTo>
                      <a:pt x="240" y="244"/>
                      <a:pt x="237" y="246"/>
                      <a:pt x="234" y="246"/>
                    </a:cubicBezTo>
                    <a:cubicBezTo>
                      <a:pt x="211" y="246"/>
                      <a:pt x="211" y="246"/>
                      <a:pt x="211" y="246"/>
                    </a:cubicBezTo>
                    <a:cubicBezTo>
                      <a:pt x="208" y="246"/>
                      <a:pt x="205" y="244"/>
                      <a:pt x="205" y="240"/>
                    </a:cubicBezTo>
                    <a:cubicBezTo>
                      <a:pt x="205" y="218"/>
                      <a:pt x="205" y="218"/>
                      <a:pt x="205" y="218"/>
                    </a:cubicBezTo>
                    <a:cubicBezTo>
                      <a:pt x="205" y="214"/>
                      <a:pt x="208" y="211"/>
                      <a:pt x="211" y="211"/>
                    </a:cubicBezTo>
                    <a:cubicBezTo>
                      <a:pt x="234" y="211"/>
                      <a:pt x="234" y="211"/>
                      <a:pt x="234" y="211"/>
                    </a:cubicBezTo>
                    <a:cubicBezTo>
                      <a:pt x="237" y="211"/>
                      <a:pt x="240" y="214"/>
                      <a:pt x="240" y="218"/>
                    </a:cubicBezTo>
                    <a:lnTo>
                      <a:pt x="240" y="240"/>
                    </a:lnTo>
                    <a:close/>
                    <a:moveTo>
                      <a:pt x="240" y="187"/>
                    </a:moveTo>
                    <a:cubicBezTo>
                      <a:pt x="240" y="190"/>
                      <a:pt x="237" y="193"/>
                      <a:pt x="234" y="193"/>
                    </a:cubicBezTo>
                    <a:cubicBezTo>
                      <a:pt x="211" y="193"/>
                      <a:pt x="211" y="193"/>
                      <a:pt x="211" y="193"/>
                    </a:cubicBezTo>
                    <a:cubicBezTo>
                      <a:pt x="208" y="193"/>
                      <a:pt x="205" y="190"/>
                      <a:pt x="205" y="187"/>
                    </a:cubicBezTo>
                    <a:cubicBezTo>
                      <a:pt x="205" y="164"/>
                      <a:pt x="205" y="164"/>
                      <a:pt x="205" y="164"/>
                    </a:cubicBezTo>
                    <a:cubicBezTo>
                      <a:pt x="205" y="161"/>
                      <a:pt x="208" y="158"/>
                      <a:pt x="211" y="158"/>
                    </a:cubicBezTo>
                    <a:cubicBezTo>
                      <a:pt x="234" y="158"/>
                      <a:pt x="234" y="158"/>
                      <a:pt x="234" y="158"/>
                    </a:cubicBezTo>
                    <a:cubicBezTo>
                      <a:pt x="237" y="158"/>
                      <a:pt x="240" y="161"/>
                      <a:pt x="240" y="164"/>
                    </a:cubicBezTo>
                    <a:lnTo>
                      <a:pt x="240" y="187"/>
                    </a:lnTo>
                    <a:close/>
                    <a:moveTo>
                      <a:pt x="240" y="134"/>
                    </a:moveTo>
                    <a:cubicBezTo>
                      <a:pt x="240" y="137"/>
                      <a:pt x="237" y="140"/>
                      <a:pt x="234" y="140"/>
                    </a:cubicBezTo>
                    <a:cubicBezTo>
                      <a:pt x="211" y="140"/>
                      <a:pt x="211" y="140"/>
                      <a:pt x="211" y="140"/>
                    </a:cubicBezTo>
                    <a:cubicBezTo>
                      <a:pt x="208" y="140"/>
                      <a:pt x="205" y="137"/>
                      <a:pt x="205" y="134"/>
                    </a:cubicBezTo>
                    <a:cubicBezTo>
                      <a:pt x="205" y="111"/>
                      <a:pt x="205" y="111"/>
                      <a:pt x="205" y="111"/>
                    </a:cubicBezTo>
                    <a:cubicBezTo>
                      <a:pt x="205" y="108"/>
                      <a:pt x="208" y="105"/>
                      <a:pt x="211" y="105"/>
                    </a:cubicBezTo>
                    <a:cubicBezTo>
                      <a:pt x="234" y="105"/>
                      <a:pt x="234" y="105"/>
                      <a:pt x="234" y="105"/>
                    </a:cubicBezTo>
                    <a:cubicBezTo>
                      <a:pt x="237" y="105"/>
                      <a:pt x="240" y="108"/>
                      <a:pt x="240" y="111"/>
                    </a:cubicBezTo>
                    <a:lnTo>
                      <a:pt x="240" y="134"/>
                    </a:lnTo>
                    <a:close/>
                    <a:moveTo>
                      <a:pt x="298" y="240"/>
                    </a:moveTo>
                    <a:cubicBezTo>
                      <a:pt x="298" y="244"/>
                      <a:pt x="296" y="246"/>
                      <a:pt x="292" y="246"/>
                    </a:cubicBezTo>
                    <a:cubicBezTo>
                      <a:pt x="269" y="246"/>
                      <a:pt x="269" y="246"/>
                      <a:pt x="269" y="246"/>
                    </a:cubicBezTo>
                    <a:cubicBezTo>
                      <a:pt x="266" y="246"/>
                      <a:pt x="263" y="244"/>
                      <a:pt x="263" y="240"/>
                    </a:cubicBezTo>
                    <a:cubicBezTo>
                      <a:pt x="263" y="218"/>
                      <a:pt x="263" y="218"/>
                      <a:pt x="263" y="218"/>
                    </a:cubicBezTo>
                    <a:cubicBezTo>
                      <a:pt x="263" y="214"/>
                      <a:pt x="266" y="211"/>
                      <a:pt x="269" y="211"/>
                    </a:cubicBezTo>
                    <a:cubicBezTo>
                      <a:pt x="292" y="211"/>
                      <a:pt x="292" y="211"/>
                      <a:pt x="292" y="211"/>
                    </a:cubicBezTo>
                    <a:cubicBezTo>
                      <a:pt x="296" y="211"/>
                      <a:pt x="298" y="214"/>
                      <a:pt x="298" y="218"/>
                    </a:cubicBezTo>
                    <a:lnTo>
                      <a:pt x="298" y="240"/>
                    </a:lnTo>
                    <a:close/>
                    <a:moveTo>
                      <a:pt x="298" y="187"/>
                    </a:moveTo>
                    <a:cubicBezTo>
                      <a:pt x="298" y="190"/>
                      <a:pt x="296" y="193"/>
                      <a:pt x="292" y="193"/>
                    </a:cubicBezTo>
                    <a:cubicBezTo>
                      <a:pt x="269" y="193"/>
                      <a:pt x="269" y="193"/>
                      <a:pt x="269" y="193"/>
                    </a:cubicBezTo>
                    <a:cubicBezTo>
                      <a:pt x="266" y="193"/>
                      <a:pt x="263" y="190"/>
                      <a:pt x="263" y="187"/>
                    </a:cubicBezTo>
                    <a:cubicBezTo>
                      <a:pt x="263" y="164"/>
                      <a:pt x="263" y="164"/>
                      <a:pt x="263" y="164"/>
                    </a:cubicBezTo>
                    <a:cubicBezTo>
                      <a:pt x="263" y="161"/>
                      <a:pt x="266" y="158"/>
                      <a:pt x="269" y="158"/>
                    </a:cubicBezTo>
                    <a:cubicBezTo>
                      <a:pt x="292" y="158"/>
                      <a:pt x="292" y="158"/>
                      <a:pt x="292" y="158"/>
                    </a:cubicBezTo>
                    <a:cubicBezTo>
                      <a:pt x="296" y="158"/>
                      <a:pt x="298" y="161"/>
                      <a:pt x="298" y="164"/>
                    </a:cubicBezTo>
                    <a:lnTo>
                      <a:pt x="298" y="187"/>
                    </a:lnTo>
                    <a:close/>
                    <a:moveTo>
                      <a:pt x="298" y="134"/>
                    </a:moveTo>
                    <a:cubicBezTo>
                      <a:pt x="298" y="137"/>
                      <a:pt x="296" y="140"/>
                      <a:pt x="292" y="140"/>
                    </a:cubicBezTo>
                    <a:cubicBezTo>
                      <a:pt x="269" y="140"/>
                      <a:pt x="269" y="140"/>
                      <a:pt x="269" y="140"/>
                    </a:cubicBezTo>
                    <a:cubicBezTo>
                      <a:pt x="266" y="140"/>
                      <a:pt x="263" y="137"/>
                      <a:pt x="263" y="134"/>
                    </a:cubicBezTo>
                    <a:cubicBezTo>
                      <a:pt x="263" y="111"/>
                      <a:pt x="263" y="111"/>
                      <a:pt x="263" y="111"/>
                    </a:cubicBezTo>
                    <a:cubicBezTo>
                      <a:pt x="263" y="108"/>
                      <a:pt x="266" y="105"/>
                      <a:pt x="269" y="105"/>
                    </a:cubicBezTo>
                    <a:cubicBezTo>
                      <a:pt x="292" y="105"/>
                      <a:pt x="292" y="105"/>
                      <a:pt x="292" y="105"/>
                    </a:cubicBezTo>
                    <a:cubicBezTo>
                      <a:pt x="296" y="105"/>
                      <a:pt x="298" y="108"/>
                      <a:pt x="298" y="111"/>
                    </a:cubicBezTo>
                    <a:lnTo>
                      <a:pt x="298" y="134"/>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21" name="Freeform 8"/>
              <p:cNvSpPr/>
              <p:nvPr/>
            </p:nvSpPr>
            <p:spPr bwMode="auto">
              <a:xfrm>
                <a:off x="1165225" y="1162051"/>
                <a:ext cx="157163" cy="150813"/>
              </a:xfrm>
              <a:custGeom>
                <a:avLst/>
                <a:gdLst>
                  <a:gd name="T0" fmla="*/ 31 w 99"/>
                  <a:gd name="T1" fmla="*/ 95 h 95"/>
                  <a:gd name="T2" fmla="*/ 0 w 99"/>
                  <a:gd name="T3" fmla="*/ 0 h 95"/>
                  <a:gd name="T4" fmla="*/ 99 w 99"/>
                  <a:gd name="T5" fmla="*/ 39 h 95"/>
                  <a:gd name="T6" fmla="*/ 31 w 99"/>
                  <a:gd name="T7" fmla="*/ 95 h 95"/>
                </a:gdLst>
                <a:ahLst/>
                <a:cxnLst>
                  <a:cxn ang="0">
                    <a:pos x="T0" y="T1"/>
                  </a:cxn>
                  <a:cxn ang="0">
                    <a:pos x="T2" y="T3"/>
                  </a:cxn>
                  <a:cxn ang="0">
                    <a:pos x="T4" y="T5"/>
                  </a:cxn>
                  <a:cxn ang="0">
                    <a:pos x="T6" y="T7"/>
                  </a:cxn>
                </a:cxnLst>
                <a:rect l="0" t="0" r="r" b="b"/>
                <a:pathLst>
                  <a:path w="99" h="95">
                    <a:moveTo>
                      <a:pt x="31" y="95"/>
                    </a:moveTo>
                    <a:lnTo>
                      <a:pt x="0" y="0"/>
                    </a:lnTo>
                    <a:lnTo>
                      <a:pt x="99" y="39"/>
                    </a:lnTo>
                    <a:lnTo>
                      <a:pt x="31" y="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22" name="Freeform 9"/>
              <p:cNvSpPr>
                <a:spLocks noEditPoints="1"/>
              </p:cNvSpPr>
              <p:nvPr/>
            </p:nvSpPr>
            <p:spPr bwMode="auto">
              <a:xfrm>
                <a:off x="1162050" y="1155701"/>
                <a:ext cx="592138" cy="409575"/>
              </a:xfrm>
              <a:custGeom>
                <a:avLst/>
                <a:gdLst>
                  <a:gd name="T0" fmla="*/ 104 w 207"/>
                  <a:gd name="T1" fmla="*/ 0 h 143"/>
                  <a:gd name="T2" fmla="*/ 0 w 207"/>
                  <a:gd name="T3" fmla="*/ 71 h 143"/>
                  <a:gd name="T4" fmla="*/ 104 w 207"/>
                  <a:gd name="T5" fmla="*/ 143 h 143"/>
                  <a:gd name="T6" fmla="*/ 207 w 207"/>
                  <a:gd name="T7" fmla="*/ 71 h 143"/>
                  <a:gd name="T8" fmla="*/ 104 w 207"/>
                  <a:gd name="T9" fmla="*/ 0 h 143"/>
                  <a:gd name="T10" fmla="*/ 54 w 207"/>
                  <a:gd name="T11" fmla="*/ 85 h 143"/>
                  <a:gd name="T12" fmla="*/ 40 w 207"/>
                  <a:gd name="T13" fmla="*/ 71 h 143"/>
                  <a:gd name="T14" fmla="*/ 54 w 207"/>
                  <a:gd name="T15" fmla="*/ 57 h 143"/>
                  <a:gd name="T16" fmla="*/ 68 w 207"/>
                  <a:gd name="T17" fmla="*/ 71 h 143"/>
                  <a:gd name="T18" fmla="*/ 54 w 207"/>
                  <a:gd name="T19" fmla="*/ 85 h 143"/>
                  <a:gd name="T20" fmla="*/ 104 w 207"/>
                  <a:gd name="T21" fmla="*/ 85 h 143"/>
                  <a:gd name="T22" fmla="*/ 90 w 207"/>
                  <a:gd name="T23" fmla="*/ 71 h 143"/>
                  <a:gd name="T24" fmla="*/ 104 w 207"/>
                  <a:gd name="T25" fmla="*/ 57 h 143"/>
                  <a:gd name="T26" fmla="*/ 118 w 207"/>
                  <a:gd name="T27" fmla="*/ 71 h 143"/>
                  <a:gd name="T28" fmla="*/ 104 w 207"/>
                  <a:gd name="T29" fmla="*/ 85 h 143"/>
                  <a:gd name="T30" fmla="*/ 154 w 207"/>
                  <a:gd name="T31" fmla="*/ 85 h 143"/>
                  <a:gd name="T32" fmla="*/ 140 w 207"/>
                  <a:gd name="T33" fmla="*/ 71 h 143"/>
                  <a:gd name="T34" fmla="*/ 154 w 207"/>
                  <a:gd name="T35" fmla="*/ 57 h 143"/>
                  <a:gd name="T36" fmla="*/ 168 w 207"/>
                  <a:gd name="T37" fmla="*/ 71 h 143"/>
                  <a:gd name="T38" fmla="*/ 154 w 207"/>
                  <a:gd name="T39" fmla="*/ 8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7" h="143">
                    <a:moveTo>
                      <a:pt x="104" y="0"/>
                    </a:moveTo>
                    <a:cubicBezTo>
                      <a:pt x="47" y="0"/>
                      <a:pt x="0" y="32"/>
                      <a:pt x="0" y="71"/>
                    </a:cubicBezTo>
                    <a:cubicBezTo>
                      <a:pt x="0" y="111"/>
                      <a:pt x="47" y="143"/>
                      <a:pt x="104" y="143"/>
                    </a:cubicBezTo>
                    <a:cubicBezTo>
                      <a:pt x="161" y="143"/>
                      <a:pt x="207" y="111"/>
                      <a:pt x="207" y="71"/>
                    </a:cubicBezTo>
                    <a:cubicBezTo>
                      <a:pt x="207" y="32"/>
                      <a:pt x="161" y="0"/>
                      <a:pt x="104" y="0"/>
                    </a:cubicBezTo>
                    <a:close/>
                    <a:moveTo>
                      <a:pt x="54" y="85"/>
                    </a:moveTo>
                    <a:cubicBezTo>
                      <a:pt x="46" y="85"/>
                      <a:pt x="40" y="79"/>
                      <a:pt x="40" y="71"/>
                    </a:cubicBezTo>
                    <a:cubicBezTo>
                      <a:pt x="40" y="64"/>
                      <a:pt x="46" y="57"/>
                      <a:pt x="54" y="57"/>
                    </a:cubicBezTo>
                    <a:cubicBezTo>
                      <a:pt x="62" y="57"/>
                      <a:pt x="68" y="64"/>
                      <a:pt x="68" y="71"/>
                    </a:cubicBezTo>
                    <a:cubicBezTo>
                      <a:pt x="68" y="79"/>
                      <a:pt x="62" y="85"/>
                      <a:pt x="54" y="85"/>
                    </a:cubicBezTo>
                    <a:close/>
                    <a:moveTo>
                      <a:pt x="104" y="85"/>
                    </a:moveTo>
                    <a:cubicBezTo>
                      <a:pt x="96" y="85"/>
                      <a:pt x="90" y="79"/>
                      <a:pt x="90" y="71"/>
                    </a:cubicBezTo>
                    <a:cubicBezTo>
                      <a:pt x="90" y="64"/>
                      <a:pt x="96" y="57"/>
                      <a:pt x="104" y="57"/>
                    </a:cubicBezTo>
                    <a:cubicBezTo>
                      <a:pt x="112" y="57"/>
                      <a:pt x="118" y="64"/>
                      <a:pt x="118" y="71"/>
                    </a:cubicBezTo>
                    <a:cubicBezTo>
                      <a:pt x="118" y="79"/>
                      <a:pt x="112" y="85"/>
                      <a:pt x="104" y="85"/>
                    </a:cubicBezTo>
                    <a:close/>
                    <a:moveTo>
                      <a:pt x="154" y="85"/>
                    </a:moveTo>
                    <a:cubicBezTo>
                      <a:pt x="146" y="85"/>
                      <a:pt x="140" y="79"/>
                      <a:pt x="140" y="71"/>
                    </a:cubicBezTo>
                    <a:cubicBezTo>
                      <a:pt x="140" y="64"/>
                      <a:pt x="146" y="57"/>
                      <a:pt x="154" y="57"/>
                    </a:cubicBezTo>
                    <a:cubicBezTo>
                      <a:pt x="162" y="57"/>
                      <a:pt x="168" y="64"/>
                      <a:pt x="168" y="71"/>
                    </a:cubicBezTo>
                    <a:cubicBezTo>
                      <a:pt x="168" y="79"/>
                      <a:pt x="162" y="85"/>
                      <a:pt x="154" y="85"/>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grpSp>
        <p:nvGrpSpPr>
          <p:cNvPr id="4" name="组合 3"/>
          <p:cNvGrpSpPr/>
          <p:nvPr/>
        </p:nvGrpSpPr>
        <p:grpSpPr>
          <a:xfrm>
            <a:off x="5281362" y="2273133"/>
            <a:ext cx="1022237" cy="1183803"/>
            <a:chOff x="5638166" y="2273133"/>
            <a:chExt cx="1022237" cy="1183803"/>
          </a:xfrm>
        </p:grpSpPr>
        <p:sp>
          <p:nvSpPr>
            <p:cNvPr id="152" name="Freeform 8"/>
            <p:cNvSpPr/>
            <p:nvPr/>
          </p:nvSpPr>
          <p:spPr bwMode="auto">
            <a:xfrm>
              <a:off x="5697043" y="2308667"/>
              <a:ext cx="452749" cy="202039"/>
            </a:xfrm>
            <a:custGeom>
              <a:avLst/>
              <a:gdLst>
                <a:gd name="T0" fmla="*/ 0 w 517"/>
                <a:gd name="T1" fmla="*/ 316124 h 231"/>
                <a:gd name="T2" fmla="*/ 544663 w 517"/>
                <a:gd name="T3" fmla="*/ 0 h 231"/>
                <a:gd name="T4" fmla="*/ 707514 w 517"/>
                <a:gd name="T5" fmla="*/ 0 h 231"/>
                <a:gd name="T6" fmla="*/ 707514 w 517"/>
                <a:gd name="T7" fmla="*/ 316124 h 231"/>
                <a:gd name="T8" fmla="*/ 0 w 517"/>
                <a:gd name="T9" fmla="*/ 316124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7" h="231">
                  <a:moveTo>
                    <a:pt x="0" y="231"/>
                  </a:moveTo>
                  <a:lnTo>
                    <a:pt x="398" y="0"/>
                  </a:lnTo>
                  <a:lnTo>
                    <a:pt x="517" y="0"/>
                  </a:lnTo>
                  <a:lnTo>
                    <a:pt x="517" y="231"/>
                  </a:lnTo>
                  <a:lnTo>
                    <a:pt x="0" y="231"/>
                  </a:lnTo>
                  <a:close/>
                </a:path>
              </a:pathLst>
            </a:custGeom>
            <a:solidFill>
              <a:srgbClr val="505711"/>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53" name="Freeform 9"/>
            <p:cNvSpPr/>
            <p:nvPr/>
          </p:nvSpPr>
          <p:spPr bwMode="auto">
            <a:xfrm>
              <a:off x="5638166" y="2273133"/>
              <a:ext cx="1022237" cy="1183803"/>
            </a:xfrm>
            <a:custGeom>
              <a:avLst/>
              <a:gdLst>
                <a:gd name="T0" fmla="*/ 0 w 1169"/>
                <a:gd name="T1" fmla="*/ 1014 h 1352"/>
                <a:gd name="T2" fmla="*/ 0 w 1169"/>
                <a:gd name="T3" fmla="*/ 338 h 1352"/>
                <a:gd name="T4" fmla="*/ 585 w 1169"/>
                <a:gd name="T5" fmla="*/ 0 h 1352"/>
                <a:gd name="T6" fmla="*/ 1169 w 1169"/>
                <a:gd name="T7" fmla="*/ 338 h 1352"/>
                <a:gd name="T8" fmla="*/ 1169 w 1169"/>
                <a:gd name="T9" fmla="*/ 1014 h 1352"/>
                <a:gd name="T10" fmla="*/ 585 w 1169"/>
                <a:gd name="T11" fmla="*/ 1352 h 1352"/>
                <a:gd name="T12" fmla="*/ 0 w 1169"/>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5" y="0"/>
                  </a:lnTo>
                  <a:lnTo>
                    <a:pt x="1169" y="338"/>
                  </a:lnTo>
                  <a:lnTo>
                    <a:pt x="1169" y="1014"/>
                  </a:lnTo>
                  <a:lnTo>
                    <a:pt x="585" y="1352"/>
                  </a:lnTo>
                  <a:lnTo>
                    <a:pt x="0" y="1014"/>
                  </a:lnTo>
                  <a:close/>
                </a:path>
              </a:pathLst>
            </a:custGeom>
            <a:solidFill>
              <a:sysClr val="window" lastClr="FFFFFF">
                <a:lumMod val="95000"/>
              </a:sysClr>
            </a:solidFill>
            <a:ln>
              <a:noFill/>
            </a:ln>
            <a:effectLst>
              <a:outerShdw blurRad="228600" sx="102000" sy="102000" algn="ctr" rotWithShape="0">
                <a:prstClr val="black">
                  <a:alpha val="28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69" name="Freeform 23"/>
            <p:cNvSpPr/>
            <p:nvPr/>
          </p:nvSpPr>
          <p:spPr bwMode="auto">
            <a:xfrm>
              <a:off x="5697043" y="2308667"/>
              <a:ext cx="348190" cy="375649"/>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ln w="28575" cap="flat" cmpd="sng" algn="ctr">
              <a:no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78" name="Freeform 32"/>
            <p:cNvSpPr>
              <a:spLocks noEditPoints="1"/>
            </p:cNvSpPr>
            <p:nvPr/>
          </p:nvSpPr>
          <p:spPr bwMode="auto">
            <a:xfrm>
              <a:off x="5833071" y="2489384"/>
              <a:ext cx="79180" cy="170565"/>
            </a:xfrm>
            <a:custGeom>
              <a:avLst/>
              <a:gdLst>
                <a:gd name="T0" fmla="*/ 124533 w 50"/>
                <a:gd name="T1" fmla="*/ 204508 h 107"/>
                <a:gd name="T2" fmla="*/ 104608 w 50"/>
                <a:gd name="T3" fmla="*/ 246906 h 107"/>
                <a:gd name="T4" fmla="*/ 62267 w 50"/>
                <a:gd name="T5" fmla="*/ 266858 h 107"/>
                <a:gd name="T6" fmla="*/ 17435 w 50"/>
                <a:gd name="T7" fmla="*/ 246906 h 107"/>
                <a:gd name="T8" fmla="*/ 0 w 50"/>
                <a:gd name="T9" fmla="*/ 204508 h 107"/>
                <a:gd name="T10" fmla="*/ 0 w 50"/>
                <a:gd name="T11" fmla="*/ 62350 h 107"/>
                <a:gd name="T12" fmla="*/ 17435 w 50"/>
                <a:gd name="T13" fmla="*/ 17458 h 107"/>
                <a:gd name="T14" fmla="*/ 62267 w 50"/>
                <a:gd name="T15" fmla="*/ 0 h 107"/>
                <a:gd name="T16" fmla="*/ 104608 w 50"/>
                <a:gd name="T17" fmla="*/ 17458 h 107"/>
                <a:gd name="T18" fmla="*/ 124533 w 50"/>
                <a:gd name="T19" fmla="*/ 62350 h 107"/>
                <a:gd name="T20" fmla="*/ 124533 w 50"/>
                <a:gd name="T21" fmla="*/ 204508 h 107"/>
                <a:gd name="T22" fmla="*/ 82192 w 50"/>
                <a:gd name="T23" fmla="*/ 59856 h 107"/>
                <a:gd name="T24" fmla="*/ 77210 w 50"/>
                <a:gd name="T25" fmla="*/ 44892 h 107"/>
                <a:gd name="T26" fmla="*/ 59776 w 50"/>
                <a:gd name="T27" fmla="*/ 37410 h 107"/>
                <a:gd name="T28" fmla="*/ 44832 w 50"/>
                <a:gd name="T29" fmla="*/ 44892 h 107"/>
                <a:gd name="T30" fmla="*/ 37360 w 50"/>
                <a:gd name="T31" fmla="*/ 59856 h 107"/>
                <a:gd name="T32" fmla="*/ 37360 w 50"/>
                <a:gd name="T33" fmla="*/ 202014 h 107"/>
                <a:gd name="T34" fmla="*/ 44832 w 50"/>
                <a:gd name="T35" fmla="*/ 219472 h 107"/>
                <a:gd name="T36" fmla="*/ 59776 w 50"/>
                <a:gd name="T37" fmla="*/ 226954 h 107"/>
                <a:gd name="T38" fmla="*/ 77210 w 50"/>
                <a:gd name="T39" fmla="*/ 219472 h 107"/>
                <a:gd name="T40" fmla="*/ 82192 w 50"/>
                <a:gd name="T41" fmla="*/ 202014 h 107"/>
                <a:gd name="T42" fmla="*/ 82192 w 50"/>
                <a:gd name="T43" fmla="*/ 59856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1"/>
                    <a:pt x="15" y="81"/>
                    <a:pt x="15" y="81"/>
                  </a:cubicBezTo>
                  <a:cubicBezTo>
                    <a:pt x="15" y="84"/>
                    <a:pt x="16" y="86"/>
                    <a:pt x="18" y="88"/>
                  </a:cubicBezTo>
                  <a:cubicBezTo>
                    <a:pt x="20" y="90"/>
                    <a:pt x="22" y="91"/>
                    <a:pt x="24" y="91"/>
                  </a:cubicBezTo>
                  <a:cubicBezTo>
                    <a:pt x="27" y="91"/>
                    <a:pt x="29" y="90"/>
                    <a:pt x="31" y="88"/>
                  </a:cubicBezTo>
                  <a:cubicBezTo>
                    <a:pt x="32" y="86"/>
                    <a:pt x="33" y="84"/>
                    <a:pt x="33" y="81"/>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79" name="Freeform 33"/>
            <p:cNvSpPr/>
            <p:nvPr/>
          </p:nvSpPr>
          <p:spPr bwMode="auto">
            <a:xfrm>
              <a:off x="5930523" y="2489384"/>
              <a:ext cx="81211" cy="170565"/>
            </a:xfrm>
            <a:custGeom>
              <a:avLst/>
              <a:gdLst>
                <a:gd name="T0" fmla="*/ 59892 w 51"/>
                <a:gd name="T1" fmla="*/ 226954 h 107"/>
                <a:gd name="T2" fmla="*/ 87342 w 51"/>
                <a:gd name="T3" fmla="*/ 202014 h 107"/>
                <a:gd name="T4" fmla="*/ 87342 w 51"/>
                <a:gd name="T5" fmla="*/ 184556 h 107"/>
                <a:gd name="T6" fmla="*/ 44919 w 51"/>
                <a:gd name="T7" fmla="*/ 144652 h 107"/>
                <a:gd name="T8" fmla="*/ 44919 w 51"/>
                <a:gd name="T9" fmla="*/ 112230 h 107"/>
                <a:gd name="T10" fmla="*/ 77360 w 51"/>
                <a:gd name="T11" fmla="*/ 99760 h 107"/>
                <a:gd name="T12" fmla="*/ 87342 w 51"/>
                <a:gd name="T13" fmla="*/ 67338 h 107"/>
                <a:gd name="T14" fmla="*/ 87342 w 51"/>
                <a:gd name="T15" fmla="*/ 59856 h 107"/>
                <a:gd name="T16" fmla="*/ 64883 w 51"/>
                <a:gd name="T17" fmla="*/ 34916 h 107"/>
                <a:gd name="T18" fmla="*/ 47414 w 51"/>
                <a:gd name="T19" fmla="*/ 44892 h 107"/>
                <a:gd name="T20" fmla="*/ 42423 w 51"/>
                <a:gd name="T21" fmla="*/ 64844 h 107"/>
                <a:gd name="T22" fmla="*/ 42423 w 51"/>
                <a:gd name="T23" fmla="*/ 69832 h 107"/>
                <a:gd name="T24" fmla="*/ 4991 w 51"/>
                <a:gd name="T25" fmla="*/ 69832 h 107"/>
                <a:gd name="T26" fmla="*/ 4991 w 51"/>
                <a:gd name="T27" fmla="*/ 64844 h 107"/>
                <a:gd name="T28" fmla="*/ 19964 w 51"/>
                <a:gd name="T29" fmla="*/ 19952 h 107"/>
                <a:gd name="T30" fmla="*/ 64883 w 51"/>
                <a:gd name="T31" fmla="*/ 0 h 107"/>
                <a:gd name="T32" fmla="*/ 107306 w 51"/>
                <a:gd name="T33" fmla="*/ 17458 h 107"/>
                <a:gd name="T34" fmla="*/ 122279 w 51"/>
                <a:gd name="T35" fmla="*/ 59856 h 107"/>
                <a:gd name="T36" fmla="*/ 122279 w 51"/>
                <a:gd name="T37" fmla="*/ 69832 h 107"/>
                <a:gd name="T38" fmla="*/ 109802 w 51"/>
                <a:gd name="T39" fmla="*/ 112230 h 107"/>
                <a:gd name="T40" fmla="*/ 94829 w 51"/>
                <a:gd name="T41" fmla="*/ 124700 h 107"/>
                <a:gd name="T42" fmla="*/ 122279 w 51"/>
                <a:gd name="T43" fmla="*/ 154628 h 107"/>
                <a:gd name="T44" fmla="*/ 127270 w 51"/>
                <a:gd name="T45" fmla="*/ 179568 h 107"/>
                <a:gd name="T46" fmla="*/ 127270 w 51"/>
                <a:gd name="T47" fmla="*/ 199520 h 107"/>
                <a:gd name="T48" fmla="*/ 107306 w 51"/>
                <a:gd name="T49" fmla="*/ 249400 h 107"/>
                <a:gd name="T50" fmla="*/ 59892 w 51"/>
                <a:gd name="T51" fmla="*/ 266858 h 107"/>
                <a:gd name="T52" fmla="*/ 17468 w 51"/>
                <a:gd name="T53" fmla="*/ 246906 h 107"/>
                <a:gd name="T54" fmla="*/ 0 w 51"/>
                <a:gd name="T55" fmla="*/ 204508 h 107"/>
                <a:gd name="T56" fmla="*/ 0 w 51"/>
                <a:gd name="T57" fmla="*/ 197026 h 107"/>
                <a:gd name="T58" fmla="*/ 37432 w 51"/>
                <a:gd name="T59" fmla="*/ 194532 h 107"/>
                <a:gd name="T60" fmla="*/ 37432 w 51"/>
                <a:gd name="T61" fmla="*/ 204508 h 107"/>
                <a:gd name="T62" fmla="*/ 44919 w 51"/>
                <a:gd name="T63" fmla="*/ 219472 h 107"/>
                <a:gd name="T64" fmla="*/ 59892 w 51"/>
                <a:gd name="T65" fmla="*/ 226954 h 1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1" h="107">
                  <a:moveTo>
                    <a:pt x="24" y="91"/>
                  </a:moveTo>
                  <a:cubicBezTo>
                    <a:pt x="31" y="91"/>
                    <a:pt x="35" y="87"/>
                    <a:pt x="35" y="81"/>
                  </a:cubicBezTo>
                  <a:cubicBezTo>
                    <a:pt x="35" y="74"/>
                    <a:pt x="35" y="74"/>
                    <a:pt x="35" y="74"/>
                  </a:cubicBezTo>
                  <a:cubicBezTo>
                    <a:pt x="35" y="64"/>
                    <a:pt x="29" y="58"/>
                    <a:pt x="18" y="58"/>
                  </a:cubicBezTo>
                  <a:cubicBezTo>
                    <a:pt x="18" y="45"/>
                    <a:pt x="18" y="45"/>
                    <a:pt x="18" y="45"/>
                  </a:cubicBezTo>
                  <a:cubicBezTo>
                    <a:pt x="24" y="45"/>
                    <a:pt x="29" y="43"/>
                    <a:pt x="31" y="40"/>
                  </a:cubicBezTo>
                  <a:cubicBezTo>
                    <a:pt x="34" y="37"/>
                    <a:pt x="35" y="32"/>
                    <a:pt x="35" y="27"/>
                  </a:cubicBezTo>
                  <a:cubicBezTo>
                    <a:pt x="35" y="24"/>
                    <a:pt x="35" y="24"/>
                    <a:pt x="35" y="24"/>
                  </a:cubicBezTo>
                  <a:cubicBezTo>
                    <a:pt x="35" y="18"/>
                    <a:pt x="32" y="14"/>
                    <a:pt x="26" y="14"/>
                  </a:cubicBezTo>
                  <a:cubicBezTo>
                    <a:pt x="23" y="14"/>
                    <a:pt x="21" y="15"/>
                    <a:pt x="19" y="18"/>
                  </a:cubicBezTo>
                  <a:cubicBezTo>
                    <a:pt x="18" y="20"/>
                    <a:pt x="17" y="22"/>
                    <a:pt x="17" y="26"/>
                  </a:cubicBezTo>
                  <a:cubicBezTo>
                    <a:pt x="17" y="28"/>
                    <a:pt x="17" y="28"/>
                    <a:pt x="17" y="28"/>
                  </a:cubicBezTo>
                  <a:cubicBezTo>
                    <a:pt x="2" y="28"/>
                    <a:pt x="2" y="28"/>
                    <a:pt x="2" y="28"/>
                  </a:cubicBezTo>
                  <a:cubicBezTo>
                    <a:pt x="2" y="26"/>
                    <a:pt x="2" y="26"/>
                    <a:pt x="2" y="26"/>
                  </a:cubicBezTo>
                  <a:cubicBezTo>
                    <a:pt x="2" y="18"/>
                    <a:pt x="4" y="12"/>
                    <a:pt x="8" y="8"/>
                  </a:cubicBezTo>
                  <a:cubicBezTo>
                    <a:pt x="12" y="2"/>
                    <a:pt x="18" y="0"/>
                    <a:pt x="26" y="0"/>
                  </a:cubicBezTo>
                  <a:cubicBezTo>
                    <a:pt x="33" y="0"/>
                    <a:pt x="39" y="2"/>
                    <a:pt x="43" y="7"/>
                  </a:cubicBezTo>
                  <a:cubicBezTo>
                    <a:pt x="47" y="12"/>
                    <a:pt x="49" y="17"/>
                    <a:pt x="49" y="24"/>
                  </a:cubicBezTo>
                  <a:cubicBezTo>
                    <a:pt x="49" y="28"/>
                    <a:pt x="49" y="28"/>
                    <a:pt x="49" y="28"/>
                  </a:cubicBezTo>
                  <a:cubicBezTo>
                    <a:pt x="49" y="35"/>
                    <a:pt x="48" y="41"/>
                    <a:pt x="44" y="45"/>
                  </a:cubicBezTo>
                  <a:cubicBezTo>
                    <a:pt x="42" y="47"/>
                    <a:pt x="40" y="49"/>
                    <a:pt x="38" y="50"/>
                  </a:cubicBezTo>
                  <a:cubicBezTo>
                    <a:pt x="42" y="53"/>
                    <a:pt x="46" y="57"/>
                    <a:pt x="49" y="62"/>
                  </a:cubicBezTo>
                  <a:cubicBezTo>
                    <a:pt x="50" y="65"/>
                    <a:pt x="51" y="68"/>
                    <a:pt x="51" y="72"/>
                  </a:cubicBezTo>
                  <a:cubicBezTo>
                    <a:pt x="51" y="80"/>
                    <a:pt x="51" y="80"/>
                    <a:pt x="51" y="80"/>
                  </a:cubicBezTo>
                  <a:cubicBezTo>
                    <a:pt x="51" y="88"/>
                    <a:pt x="48" y="95"/>
                    <a:pt x="43" y="100"/>
                  </a:cubicBezTo>
                  <a:cubicBezTo>
                    <a:pt x="38" y="104"/>
                    <a:pt x="32" y="107"/>
                    <a:pt x="24" y="107"/>
                  </a:cubicBezTo>
                  <a:cubicBezTo>
                    <a:pt x="18" y="107"/>
                    <a:pt x="12" y="104"/>
                    <a:pt x="7" y="99"/>
                  </a:cubicBezTo>
                  <a:cubicBezTo>
                    <a:pt x="2" y="94"/>
                    <a:pt x="0" y="89"/>
                    <a:pt x="0" y="82"/>
                  </a:cubicBezTo>
                  <a:cubicBezTo>
                    <a:pt x="0" y="79"/>
                    <a:pt x="0" y="79"/>
                    <a:pt x="0" y="79"/>
                  </a:cubicBezTo>
                  <a:cubicBezTo>
                    <a:pt x="15" y="78"/>
                    <a:pt x="15" y="78"/>
                    <a:pt x="15" y="78"/>
                  </a:cubicBezTo>
                  <a:cubicBezTo>
                    <a:pt x="15" y="82"/>
                    <a:pt x="15" y="82"/>
                    <a:pt x="15" y="82"/>
                  </a:cubicBezTo>
                  <a:cubicBezTo>
                    <a:pt x="15" y="84"/>
                    <a:pt x="16" y="86"/>
                    <a:pt x="18" y="88"/>
                  </a:cubicBezTo>
                  <a:cubicBezTo>
                    <a:pt x="19" y="90"/>
                    <a:pt x="21" y="91"/>
                    <a:pt x="24"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nvGrpSpPr>
            <p:cNvPr id="223" name="组合 222"/>
            <p:cNvGrpSpPr/>
            <p:nvPr/>
          </p:nvGrpSpPr>
          <p:grpSpPr>
            <a:xfrm>
              <a:off x="5926157" y="2644552"/>
              <a:ext cx="447406" cy="502916"/>
              <a:chOff x="279401" y="2698750"/>
              <a:chExt cx="1473200" cy="1655763"/>
            </a:xfrm>
            <a:solidFill>
              <a:srgbClr val="7BB453"/>
            </a:solidFill>
          </p:grpSpPr>
          <p:sp>
            <p:nvSpPr>
              <p:cNvPr id="224"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25"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26"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27"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28"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29" name="Oval 50"/>
              <p:cNvSpPr>
                <a:spLocks noChangeArrowheads="1"/>
              </p:cNvSpPr>
              <p:nvPr/>
            </p:nvSpPr>
            <p:spPr bwMode="auto">
              <a:xfrm>
                <a:off x="925513" y="3532188"/>
                <a:ext cx="176213" cy="174625"/>
              </a:xfrm>
              <a:prstGeom prst="ellipse">
                <a:avLst/>
              </a:pr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30"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31"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solidFill>
                <a:srgbClr val="00B0F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grpSp>
        <p:nvGrpSpPr>
          <p:cNvPr id="3" name="组合 2"/>
          <p:cNvGrpSpPr/>
          <p:nvPr/>
        </p:nvGrpSpPr>
        <p:grpSpPr>
          <a:xfrm>
            <a:off x="4684464" y="1242634"/>
            <a:ext cx="1025283" cy="1182788"/>
            <a:chOff x="5041268" y="1242634"/>
            <a:chExt cx="1025283" cy="1182788"/>
          </a:xfrm>
        </p:grpSpPr>
        <p:sp>
          <p:nvSpPr>
            <p:cNvPr id="163" name="Freeform 17"/>
            <p:cNvSpPr/>
            <p:nvPr/>
          </p:nvSpPr>
          <p:spPr bwMode="auto">
            <a:xfrm>
              <a:off x="5103191" y="1277154"/>
              <a:ext cx="450718" cy="202039"/>
            </a:xfrm>
            <a:custGeom>
              <a:avLst/>
              <a:gdLst>
                <a:gd name="T0" fmla="*/ 0 w 515"/>
                <a:gd name="T1" fmla="*/ 316124 h 231"/>
                <a:gd name="T2" fmla="*/ 544663 w 515"/>
                <a:gd name="T3" fmla="*/ 0 h 231"/>
                <a:gd name="T4" fmla="*/ 704777 w 515"/>
                <a:gd name="T5" fmla="*/ 0 h 231"/>
                <a:gd name="T6" fmla="*/ 704777 w 515"/>
                <a:gd name="T7" fmla="*/ 316124 h 231"/>
                <a:gd name="T8" fmla="*/ 0 w 515"/>
                <a:gd name="T9" fmla="*/ 316124 h 2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5" h="231">
                  <a:moveTo>
                    <a:pt x="0" y="231"/>
                  </a:moveTo>
                  <a:lnTo>
                    <a:pt x="398" y="0"/>
                  </a:lnTo>
                  <a:lnTo>
                    <a:pt x="515" y="0"/>
                  </a:lnTo>
                  <a:lnTo>
                    <a:pt x="515" y="231"/>
                  </a:lnTo>
                  <a:lnTo>
                    <a:pt x="0" y="231"/>
                  </a:lnTo>
                  <a:close/>
                </a:path>
              </a:pathLst>
            </a:custGeom>
            <a:solidFill>
              <a:srgbClr val="765E0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64" name="Freeform 18"/>
            <p:cNvSpPr/>
            <p:nvPr/>
          </p:nvSpPr>
          <p:spPr bwMode="auto">
            <a:xfrm>
              <a:off x="5041268" y="1242634"/>
              <a:ext cx="1025283" cy="1182788"/>
            </a:xfrm>
            <a:custGeom>
              <a:avLst/>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ah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ysClr val="window" lastClr="FFFFFF">
                <a:lumMod val="95000"/>
              </a:sysClr>
            </a:solidFill>
            <a:ln>
              <a:noFill/>
            </a:ln>
            <a:effectLst>
              <a:outerShdw blurRad="228600" sx="102000" sy="102000" algn="ctr" rotWithShape="0">
                <a:prstClr val="black">
                  <a:alpha val="28000"/>
                </a:prstClr>
              </a:outerShdw>
            </a:effec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65" name="Freeform 19"/>
            <p:cNvSpPr/>
            <p:nvPr/>
          </p:nvSpPr>
          <p:spPr bwMode="auto">
            <a:xfrm>
              <a:off x="5103191" y="1277154"/>
              <a:ext cx="348191" cy="376665"/>
            </a:xfrm>
            <a:custGeom>
              <a:avLst/>
              <a:gdLst>
                <a:gd name="T0" fmla="*/ 0 w 398"/>
                <a:gd name="T1" fmla="*/ 430 h 430"/>
                <a:gd name="T2" fmla="*/ 398 w 398"/>
                <a:gd name="T3" fmla="*/ 430 h 430"/>
                <a:gd name="T4" fmla="*/ 398 w 398"/>
                <a:gd name="T5" fmla="*/ 0 h 430"/>
                <a:gd name="T6" fmla="*/ 0 w 398"/>
                <a:gd name="T7" fmla="*/ 231 h 430"/>
                <a:gd name="T8" fmla="*/ 0 w 398"/>
                <a:gd name="T9" fmla="*/ 430 h 430"/>
              </a:gdLst>
              <a:ah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w="28575" cap="flat" cmpd="sng" algn="ctr">
              <a:noFill/>
              <a:prstDash val="solid"/>
              <a:miter lim="800000"/>
            </a:ln>
            <a:effectLst>
              <a:outerShdw blurRad="279400" dist="76200" dir="2700000" sx="101000" sy="101000" algn="tl" rotWithShape="0">
                <a:prstClr val="black">
                  <a:alpha val="28000"/>
                </a:prstClr>
              </a:outerShdw>
            </a:effectLst>
          </p:spPr>
          <p:txBody>
            <a:bodyPr lIns="68589" tIns="34295" rIns="68589" bIns="34295"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72" name="Freeform 26"/>
            <p:cNvSpPr>
              <a:spLocks noEditPoints="1"/>
            </p:cNvSpPr>
            <p:nvPr/>
          </p:nvSpPr>
          <p:spPr bwMode="auto">
            <a:xfrm>
              <a:off x="5234143" y="1457872"/>
              <a:ext cx="80195" cy="171581"/>
            </a:xfrm>
            <a:custGeom>
              <a:avLst/>
              <a:gdLst>
                <a:gd name="T0" fmla="*/ 124533 w 50"/>
                <a:gd name="T1" fmla="*/ 204508 h 107"/>
                <a:gd name="T2" fmla="*/ 107098 w 50"/>
                <a:gd name="T3" fmla="*/ 246906 h 107"/>
                <a:gd name="T4" fmla="*/ 62267 w 50"/>
                <a:gd name="T5" fmla="*/ 266858 h 107"/>
                <a:gd name="T6" fmla="*/ 19925 w 50"/>
                <a:gd name="T7" fmla="*/ 246906 h 107"/>
                <a:gd name="T8" fmla="*/ 0 w 50"/>
                <a:gd name="T9" fmla="*/ 204508 h 107"/>
                <a:gd name="T10" fmla="*/ 0 w 50"/>
                <a:gd name="T11" fmla="*/ 62350 h 107"/>
                <a:gd name="T12" fmla="*/ 19925 w 50"/>
                <a:gd name="T13" fmla="*/ 17458 h 107"/>
                <a:gd name="T14" fmla="*/ 62267 w 50"/>
                <a:gd name="T15" fmla="*/ 0 h 107"/>
                <a:gd name="T16" fmla="*/ 107098 w 50"/>
                <a:gd name="T17" fmla="*/ 17458 h 107"/>
                <a:gd name="T18" fmla="*/ 124533 w 50"/>
                <a:gd name="T19" fmla="*/ 62350 h 107"/>
                <a:gd name="T20" fmla="*/ 124533 w 50"/>
                <a:gd name="T21" fmla="*/ 204508 h 107"/>
                <a:gd name="T22" fmla="*/ 84682 w 50"/>
                <a:gd name="T23" fmla="*/ 59856 h 107"/>
                <a:gd name="T24" fmla="*/ 77210 w 50"/>
                <a:gd name="T25" fmla="*/ 44892 h 107"/>
                <a:gd name="T26" fmla="*/ 62267 w 50"/>
                <a:gd name="T27" fmla="*/ 37410 h 107"/>
                <a:gd name="T28" fmla="*/ 47323 w 50"/>
                <a:gd name="T29" fmla="*/ 44892 h 107"/>
                <a:gd name="T30" fmla="*/ 39851 w 50"/>
                <a:gd name="T31" fmla="*/ 59856 h 107"/>
                <a:gd name="T32" fmla="*/ 39851 w 50"/>
                <a:gd name="T33" fmla="*/ 204508 h 107"/>
                <a:gd name="T34" fmla="*/ 47323 w 50"/>
                <a:gd name="T35" fmla="*/ 219472 h 107"/>
                <a:gd name="T36" fmla="*/ 62267 w 50"/>
                <a:gd name="T37" fmla="*/ 226954 h 107"/>
                <a:gd name="T38" fmla="*/ 77210 w 50"/>
                <a:gd name="T39" fmla="*/ 219472 h 107"/>
                <a:gd name="T40" fmla="*/ 84682 w 50"/>
                <a:gd name="T41" fmla="*/ 204508 h 107"/>
                <a:gd name="T42" fmla="*/ 84682 w 50"/>
                <a:gd name="T43" fmla="*/ 59856 h 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107">
                  <a:moveTo>
                    <a:pt x="50" y="82"/>
                  </a:moveTo>
                  <a:cubicBezTo>
                    <a:pt x="50" y="89"/>
                    <a:pt x="48" y="95"/>
                    <a:pt x="43" y="99"/>
                  </a:cubicBezTo>
                  <a:cubicBezTo>
                    <a:pt x="38" y="104"/>
                    <a:pt x="32" y="107"/>
                    <a:pt x="25" y="107"/>
                  </a:cubicBezTo>
                  <a:cubicBezTo>
                    <a:pt x="19" y="107"/>
                    <a:pt x="13" y="104"/>
                    <a:pt x="8" y="99"/>
                  </a:cubicBezTo>
                  <a:cubicBezTo>
                    <a:pt x="3" y="95"/>
                    <a:pt x="0" y="89"/>
                    <a:pt x="0" y="82"/>
                  </a:cubicBezTo>
                  <a:cubicBezTo>
                    <a:pt x="0" y="25"/>
                    <a:pt x="0" y="25"/>
                    <a:pt x="0" y="25"/>
                  </a:cubicBezTo>
                  <a:cubicBezTo>
                    <a:pt x="0" y="18"/>
                    <a:pt x="3" y="12"/>
                    <a:pt x="8" y="7"/>
                  </a:cubicBezTo>
                  <a:cubicBezTo>
                    <a:pt x="13" y="2"/>
                    <a:pt x="19"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30" y="16"/>
                    <a:pt x="27" y="15"/>
                    <a:pt x="25" y="15"/>
                  </a:cubicBezTo>
                  <a:cubicBezTo>
                    <a:pt x="22" y="15"/>
                    <a:pt x="20" y="16"/>
                    <a:pt x="19" y="18"/>
                  </a:cubicBezTo>
                  <a:cubicBezTo>
                    <a:pt x="17" y="20"/>
                    <a:pt x="16" y="22"/>
                    <a:pt x="16" y="24"/>
                  </a:cubicBezTo>
                  <a:cubicBezTo>
                    <a:pt x="16" y="82"/>
                    <a:pt x="16" y="82"/>
                    <a:pt x="16" y="82"/>
                  </a:cubicBezTo>
                  <a:cubicBezTo>
                    <a:pt x="16" y="84"/>
                    <a:pt x="17" y="86"/>
                    <a:pt x="19" y="88"/>
                  </a:cubicBezTo>
                  <a:cubicBezTo>
                    <a:pt x="20" y="90"/>
                    <a:pt x="22" y="91"/>
                    <a:pt x="25" y="91"/>
                  </a:cubicBezTo>
                  <a:cubicBezTo>
                    <a:pt x="27" y="91"/>
                    <a:pt x="30" y="90"/>
                    <a:pt x="31" y="88"/>
                  </a:cubicBezTo>
                  <a:cubicBezTo>
                    <a:pt x="33" y="86"/>
                    <a:pt x="34" y="84"/>
                    <a:pt x="34" y="82"/>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73" name="Freeform 27"/>
            <p:cNvSpPr/>
            <p:nvPr/>
          </p:nvSpPr>
          <p:spPr bwMode="auto">
            <a:xfrm>
              <a:off x="5334641" y="1459902"/>
              <a:ext cx="81211" cy="167519"/>
            </a:xfrm>
            <a:custGeom>
              <a:avLst/>
              <a:gdLst>
                <a:gd name="T0" fmla="*/ 0 w 51"/>
                <a:gd name="T1" fmla="*/ 74681 h 105"/>
                <a:gd name="T2" fmla="*/ 19964 w 51"/>
                <a:gd name="T3" fmla="*/ 17426 h 105"/>
                <a:gd name="T4" fmla="*/ 64883 w 51"/>
                <a:gd name="T5" fmla="*/ 0 h 105"/>
                <a:gd name="T6" fmla="*/ 109802 w 51"/>
                <a:gd name="T7" fmla="*/ 19915 h 105"/>
                <a:gd name="T8" fmla="*/ 127270 w 51"/>
                <a:gd name="T9" fmla="*/ 64724 h 105"/>
                <a:gd name="T10" fmla="*/ 117288 w 51"/>
                <a:gd name="T11" fmla="*/ 114511 h 105"/>
                <a:gd name="T12" fmla="*/ 84847 w 51"/>
                <a:gd name="T13" fmla="*/ 161809 h 105"/>
                <a:gd name="T14" fmla="*/ 67378 w 51"/>
                <a:gd name="T15" fmla="*/ 191682 h 105"/>
                <a:gd name="T16" fmla="*/ 59892 w 51"/>
                <a:gd name="T17" fmla="*/ 201639 h 105"/>
                <a:gd name="T18" fmla="*/ 49910 w 51"/>
                <a:gd name="T19" fmla="*/ 219065 h 105"/>
                <a:gd name="T20" fmla="*/ 47414 w 51"/>
                <a:gd name="T21" fmla="*/ 221554 h 105"/>
                <a:gd name="T22" fmla="*/ 124775 w 51"/>
                <a:gd name="T23" fmla="*/ 221554 h 105"/>
                <a:gd name="T24" fmla="*/ 124775 w 51"/>
                <a:gd name="T25" fmla="*/ 261384 h 105"/>
                <a:gd name="T26" fmla="*/ 0 w 51"/>
                <a:gd name="T27" fmla="*/ 261384 h 105"/>
                <a:gd name="T28" fmla="*/ 0 w 51"/>
                <a:gd name="T29" fmla="*/ 224043 h 105"/>
                <a:gd name="T30" fmla="*/ 7486 w 51"/>
                <a:gd name="T31" fmla="*/ 209107 h 105"/>
                <a:gd name="T32" fmla="*/ 17468 w 51"/>
                <a:gd name="T33" fmla="*/ 196660 h 105"/>
                <a:gd name="T34" fmla="*/ 27450 w 51"/>
                <a:gd name="T35" fmla="*/ 181724 h 105"/>
                <a:gd name="T36" fmla="*/ 54901 w 51"/>
                <a:gd name="T37" fmla="*/ 141894 h 105"/>
                <a:gd name="T38" fmla="*/ 82351 w 51"/>
                <a:gd name="T39" fmla="*/ 97085 h 105"/>
                <a:gd name="T40" fmla="*/ 89838 w 51"/>
                <a:gd name="T41" fmla="*/ 64724 h 105"/>
                <a:gd name="T42" fmla="*/ 82351 w 51"/>
                <a:gd name="T43" fmla="*/ 44809 h 105"/>
                <a:gd name="T44" fmla="*/ 64883 w 51"/>
                <a:gd name="T45" fmla="*/ 37341 h 105"/>
                <a:gd name="T46" fmla="*/ 42423 w 51"/>
                <a:gd name="T47" fmla="*/ 54766 h 105"/>
                <a:gd name="T48" fmla="*/ 39928 w 51"/>
                <a:gd name="T49" fmla="*/ 69702 h 105"/>
                <a:gd name="T50" fmla="*/ 39928 w 51"/>
                <a:gd name="T51" fmla="*/ 79660 h 105"/>
                <a:gd name="T52" fmla="*/ 0 w 51"/>
                <a:gd name="T53" fmla="*/ 79660 h 105"/>
                <a:gd name="T54" fmla="*/ 0 w 51"/>
                <a:gd name="T55" fmla="*/ 74681 h 10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1" h="105">
                  <a:moveTo>
                    <a:pt x="0" y="30"/>
                  </a:moveTo>
                  <a:cubicBezTo>
                    <a:pt x="0" y="20"/>
                    <a:pt x="3" y="12"/>
                    <a:pt x="8" y="7"/>
                  </a:cubicBezTo>
                  <a:cubicBezTo>
                    <a:pt x="13" y="2"/>
                    <a:pt x="19" y="0"/>
                    <a:pt x="26" y="0"/>
                  </a:cubicBezTo>
                  <a:cubicBezTo>
                    <a:pt x="33" y="0"/>
                    <a:pt x="39" y="3"/>
                    <a:pt x="44" y="8"/>
                  </a:cubicBezTo>
                  <a:cubicBezTo>
                    <a:pt x="49" y="13"/>
                    <a:pt x="51" y="19"/>
                    <a:pt x="51" y="26"/>
                  </a:cubicBezTo>
                  <a:cubicBezTo>
                    <a:pt x="51" y="33"/>
                    <a:pt x="50" y="40"/>
                    <a:pt x="47" y="46"/>
                  </a:cubicBezTo>
                  <a:cubicBezTo>
                    <a:pt x="45" y="50"/>
                    <a:pt x="41" y="56"/>
                    <a:pt x="34" y="65"/>
                  </a:cubicBezTo>
                  <a:cubicBezTo>
                    <a:pt x="33" y="68"/>
                    <a:pt x="30" y="72"/>
                    <a:pt x="27" y="77"/>
                  </a:cubicBezTo>
                  <a:cubicBezTo>
                    <a:pt x="24" y="81"/>
                    <a:pt x="24" y="81"/>
                    <a:pt x="24" y="81"/>
                  </a:cubicBezTo>
                  <a:cubicBezTo>
                    <a:pt x="22" y="84"/>
                    <a:pt x="21" y="86"/>
                    <a:pt x="20" y="88"/>
                  </a:cubicBezTo>
                  <a:cubicBezTo>
                    <a:pt x="19" y="88"/>
                    <a:pt x="19" y="89"/>
                    <a:pt x="19" y="89"/>
                  </a:cubicBezTo>
                  <a:cubicBezTo>
                    <a:pt x="50" y="89"/>
                    <a:pt x="50" y="89"/>
                    <a:pt x="50" y="89"/>
                  </a:cubicBezTo>
                  <a:cubicBezTo>
                    <a:pt x="50" y="105"/>
                    <a:pt x="50" y="105"/>
                    <a:pt x="50" y="105"/>
                  </a:cubicBezTo>
                  <a:cubicBezTo>
                    <a:pt x="0" y="105"/>
                    <a:pt x="0" y="105"/>
                    <a:pt x="0" y="105"/>
                  </a:cubicBezTo>
                  <a:cubicBezTo>
                    <a:pt x="0" y="90"/>
                    <a:pt x="0" y="90"/>
                    <a:pt x="0" y="90"/>
                  </a:cubicBezTo>
                  <a:cubicBezTo>
                    <a:pt x="0" y="90"/>
                    <a:pt x="1" y="88"/>
                    <a:pt x="3" y="84"/>
                  </a:cubicBezTo>
                  <a:cubicBezTo>
                    <a:pt x="4" y="83"/>
                    <a:pt x="6" y="81"/>
                    <a:pt x="7" y="79"/>
                  </a:cubicBezTo>
                  <a:cubicBezTo>
                    <a:pt x="11" y="73"/>
                    <a:pt x="11" y="73"/>
                    <a:pt x="11" y="73"/>
                  </a:cubicBezTo>
                  <a:cubicBezTo>
                    <a:pt x="13" y="70"/>
                    <a:pt x="17" y="65"/>
                    <a:pt x="22" y="57"/>
                  </a:cubicBezTo>
                  <a:cubicBezTo>
                    <a:pt x="27" y="51"/>
                    <a:pt x="31" y="44"/>
                    <a:pt x="33" y="39"/>
                  </a:cubicBezTo>
                  <a:cubicBezTo>
                    <a:pt x="35" y="34"/>
                    <a:pt x="36" y="30"/>
                    <a:pt x="36" y="26"/>
                  </a:cubicBezTo>
                  <a:cubicBezTo>
                    <a:pt x="36" y="23"/>
                    <a:pt x="35" y="21"/>
                    <a:pt x="33" y="18"/>
                  </a:cubicBezTo>
                  <a:cubicBezTo>
                    <a:pt x="31" y="16"/>
                    <a:pt x="29" y="15"/>
                    <a:pt x="26" y="15"/>
                  </a:cubicBezTo>
                  <a:cubicBezTo>
                    <a:pt x="22" y="15"/>
                    <a:pt x="18" y="17"/>
                    <a:pt x="17" y="22"/>
                  </a:cubicBezTo>
                  <a:cubicBezTo>
                    <a:pt x="16" y="24"/>
                    <a:pt x="16" y="26"/>
                    <a:pt x="16" y="28"/>
                  </a:cubicBezTo>
                  <a:cubicBezTo>
                    <a:pt x="16" y="32"/>
                    <a:pt x="16" y="32"/>
                    <a:pt x="16" y="32"/>
                  </a:cubicBezTo>
                  <a:cubicBezTo>
                    <a:pt x="0" y="32"/>
                    <a:pt x="0" y="32"/>
                    <a:pt x="0" y="32"/>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nvGrpSpPr>
            <p:cNvPr id="232" name="组合 231"/>
            <p:cNvGrpSpPr/>
            <p:nvPr/>
          </p:nvGrpSpPr>
          <p:grpSpPr>
            <a:xfrm>
              <a:off x="5326261" y="1648549"/>
              <a:ext cx="521168" cy="534742"/>
              <a:chOff x="7673976" y="2593975"/>
              <a:chExt cx="1716088" cy="1760538"/>
            </a:xfrm>
            <a:solidFill>
              <a:srgbClr val="1C9292"/>
            </a:solidFill>
          </p:grpSpPr>
          <p:sp>
            <p:nvSpPr>
              <p:cNvPr id="233" name="Freeform 60"/>
              <p:cNvSpPr/>
              <p:nvPr/>
            </p:nvSpPr>
            <p:spPr bwMode="auto">
              <a:xfrm>
                <a:off x="7673976" y="2974975"/>
                <a:ext cx="1284288" cy="1379538"/>
              </a:xfrm>
              <a:custGeom>
                <a:avLst/>
                <a:gdLst>
                  <a:gd name="T0" fmla="*/ 415 w 437"/>
                  <a:gd name="T1" fmla="*/ 364 h 470"/>
                  <a:gd name="T2" fmla="*/ 388 w 437"/>
                  <a:gd name="T3" fmla="*/ 335 h 470"/>
                  <a:gd name="T4" fmla="*/ 307 w 437"/>
                  <a:gd name="T5" fmla="*/ 291 h 470"/>
                  <a:gd name="T6" fmla="*/ 273 w 437"/>
                  <a:gd name="T7" fmla="*/ 257 h 470"/>
                  <a:gd name="T8" fmla="*/ 262 w 437"/>
                  <a:gd name="T9" fmla="*/ 240 h 470"/>
                  <a:gd name="T10" fmla="*/ 288 w 437"/>
                  <a:gd name="T11" fmla="*/ 199 h 470"/>
                  <a:gd name="T12" fmla="*/ 294 w 437"/>
                  <a:gd name="T13" fmla="*/ 185 h 470"/>
                  <a:gd name="T14" fmla="*/ 298 w 437"/>
                  <a:gd name="T15" fmla="*/ 147 h 470"/>
                  <a:gd name="T16" fmla="*/ 285 w 437"/>
                  <a:gd name="T17" fmla="*/ 57 h 470"/>
                  <a:gd name="T18" fmla="*/ 280 w 437"/>
                  <a:gd name="T19" fmla="*/ 52 h 470"/>
                  <a:gd name="T20" fmla="*/ 262 w 437"/>
                  <a:gd name="T21" fmla="*/ 37 h 470"/>
                  <a:gd name="T22" fmla="*/ 155 w 437"/>
                  <a:gd name="T23" fmla="*/ 50 h 470"/>
                  <a:gd name="T24" fmla="*/ 140 w 437"/>
                  <a:gd name="T25" fmla="*/ 140 h 470"/>
                  <a:gd name="T26" fmla="*/ 142 w 437"/>
                  <a:gd name="T27" fmla="*/ 179 h 470"/>
                  <a:gd name="T28" fmla="*/ 150 w 437"/>
                  <a:gd name="T29" fmla="*/ 195 h 470"/>
                  <a:gd name="T30" fmla="*/ 153 w 437"/>
                  <a:gd name="T31" fmla="*/ 202 h 470"/>
                  <a:gd name="T32" fmla="*/ 155 w 437"/>
                  <a:gd name="T33" fmla="*/ 201 h 470"/>
                  <a:gd name="T34" fmla="*/ 178 w 437"/>
                  <a:gd name="T35" fmla="*/ 239 h 470"/>
                  <a:gd name="T36" fmla="*/ 159 w 437"/>
                  <a:gd name="T37" fmla="*/ 256 h 470"/>
                  <a:gd name="T38" fmla="*/ 129 w 437"/>
                  <a:gd name="T39" fmla="*/ 291 h 470"/>
                  <a:gd name="T40" fmla="*/ 48 w 437"/>
                  <a:gd name="T41" fmla="*/ 335 h 470"/>
                  <a:gd name="T42" fmla="*/ 21 w 437"/>
                  <a:gd name="T43" fmla="*/ 364 h 470"/>
                  <a:gd name="T44" fmla="*/ 0 w 437"/>
                  <a:gd name="T45" fmla="*/ 451 h 470"/>
                  <a:gd name="T46" fmla="*/ 0 w 437"/>
                  <a:gd name="T47" fmla="*/ 470 h 470"/>
                  <a:gd name="T48" fmla="*/ 437 w 437"/>
                  <a:gd name="T49" fmla="*/ 470 h 470"/>
                  <a:gd name="T50" fmla="*/ 437 w 437"/>
                  <a:gd name="T51" fmla="*/ 451 h 470"/>
                  <a:gd name="T52" fmla="*/ 415 w 437"/>
                  <a:gd name="T53" fmla="*/ 3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37" h="470">
                    <a:moveTo>
                      <a:pt x="415" y="364"/>
                    </a:moveTo>
                    <a:cubicBezTo>
                      <a:pt x="415" y="364"/>
                      <a:pt x="422" y="351"/>
                      <a:pt x="388" y="335"/>
                    </a:cubicBezTo>
                    <a:cubicBezTo>
                      <a:pt x="307" y="291"/>
                      <a:pt x="307" y="291"/>
                      <a:pt x="307" y="291"/>
                    </a:cubicBezTo>
                    <a:cubicBezTo>
                      <a:pt x="273" y="257"/>
                      <a:pt x="273" y="257"/>
                      <a:pt x="273" y="257"/>
                    </a:cubicBezTo>
                    <a:cubicBezTo>
                      <a:pt x="256" y="248"/>
                      <a:pt x="246" y="251"/>
                      <a:pt x="262" y="240"/>
                    </a:cubicBezTo>
                    <a:cubicBezTo>
                      <a:pt x="274" y="230"/>
                      <a:pt x="282" y="216"/>
                      <a:pt x="288" y="199"/>
                    </a:cubicBezTo>
                    <a:cubicBezTo>
                      <a:pt x="289" y="198"/>
                      <a:pt x="292" y="194"/>
                      <a:pt x="294" y="185"/>
                    </a:cubicBezTo>
                    <a:cubicBezTo>
                      <a:pt x="294" y="185"/>
                      <a:pt x="325" y="148"/>
                      <a:pt x="298" y="147"/>
                    </a:cubicBezTo>
                    <a:cubicBezTo>
                      <a:pt x="298" y="147"/>
                      <a:pt x="326" y="96"/>
                      <a:pt x="285" y="57"/>
                    </a:cubicBezTo>
                    <a:cubicBezTo>
                      <a:pt x="285" y="57"/>
                      <a:pt x="283" y="55"/>
                      <a:pt x="280" y="52"/>
                    </a:cubicBezTo>
                    <a:cubicBezTo>
                      <a:pt x="271" y="42"/>
                      <a:pt x="262" y="37"/>
                      <a:pt x="262" y="37"/>
                    </a:cubicBezTo>
                    <a:cubicBezTo>
                      <a:pt x="203" y="0"/>
                      <a:pt x="155" y="50"/>
                      <a:pt x="155" y="50"/>
                    </a:cubicBezTo>
                    <a:cubicBezTo>
                      <a:pt x="113" y="88"/>
                      <a:pt x="140" y="140"/>
                      <a:pt x="140" y="140"/>
                    </a:cubicBezTo>
                    <a:cubicBezTo>
                      <a:pt x="112" y="140"/>
                      <a:pt x="142" y="179"/>
                      <a:pt x="142" y="179"/>
                    </a:cubicBezTo>
                    <a:cubicBezTo>
                      <a:pt x="146" y="197"/>
                      <a:pt x="150" y="195"/>
                      <a:pt x="150" y="195"/>
                    </a:cubicBezTo>
                    <a:cubicBezTo>
                      <a:pt x="152" y="195"/>
                      <a:pt x="152" y="198"/>
                      <a:pt x="153" y="202"/>
                    </a:cubicBezTo>
                    <a:cubicBezTo>
                      <a:pt x="154" y="201"/>
                      <a:pt x="154" y="201"/>
                      <a:pt x="155" y="201"/>
                    </a:cubicBezTo>
                    <a:cubicBezTo>
                      <a:pt x="160" y="216"/>
                      <a:pt x="168" y="229"/>
                      <a:pt x="178" y="239"/>
                    </a:cubicBezTo>
                    <a:cubicBezTo>
                      <a:pt x="187" y="251"/>
                      <a:pt x="163" y="251"/>
                      <a:pt x="159" y="256"/>
                    </a:cubicBezTo>
                    <a:cubicBezTo>
                      <a:pt x="157" y="259"/>
                      <a:pt x="129" y="291"/>
                      <a:pt x="129" y="291"/>
                    </a:cubicBezTo>
                    <a:cubicBezTo>
                      <a:pt x="48" y="335"/>
                      <a:pt x="48" y="335"/>
                      <a:pt x="48" y="335"/>
                    </a:cubicBezTo>
                    <a:cubicBezTo>
                      <a:pt x="15" y="351"/>
                      <a:pt x="21" y="364"/>
                      <a:pt x="21" y="364"/>
                    </a:cubicBezTo>
                    <a:cubicBezTo>
                      <a:pt x="0" y="451"/>
                      <a:pt x="0" y="451"/>
                      <a:pt x="0" y="451"/>
                    </a:cubicBezTo>
                    <a:cubicBezTo>
                      <a:pt x="0" y="470"/>
                      <a:pt x="0" y="470"/>
                      <a:pt x="0" y="470"/>
                    </a:cubicBezTo>
                    <a:cubicBezTo>
                      <a:pt x="437" y="470"/>
                      <a:pt x="437" y="470"/>
                      <a:pt x="437" y="470"/>
                    </a:cubicBezTo>
                    <a:cubicBezTo>
                      <a:pt x="437" y="451"/>
                      <a:pt x="437" y="451"/>
                      <a:pt x="437" y="451"/>
                    </a:cubicBezTo>
                    <a:lnTo>
                      <a:pt x="415" y="364"/>
                    </a:ln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34" name="Freeform 61"/>
              <p:cNvSpPr>
                <a:spLocks noEditPoints="1"/>
              </p:cNvSpPr>
              <p:nvPr/>
            </p:nvSpPr>
            <p:spPr bwMode="auto">
              <a:xfrm>
                <a:off x="8540751" y="2593975"/>
                <a:ext cx="849313" cy="739775"/>
              </a:xfrm>
              <a:custGeom>
                <a:avLst/>
                <a:gdLst>
                  <a:gd name="T0" fmla="*/ 143 w 289"/>
                  <a:gd name="T1" fmla="*/ 1 h 252"/>
                  <a:gd name="T2" fmla="*/ 0 w 289"/>
                  <a:gd name="T3" fmla="*/ 111 h 252"/>
                  <a:gd name="T4" fmla="*/ 73 w 289"/>
                  <a:gd name="T5" fmla="*/ 203 h 252"/>
                  <a:gd name="T6" fmla="*/ 47 w 289"/>
                  <a:gd name="T7" fmla="*/ 252 h 252"/>
                  <a:gd name="T8" fmla="*/ 121 w 289"/>
                  <a:gd name="T9" fmla="*/ 216 h 252"/>
                  <a:gd name="T10" fmla="*/ 146 w 289"/>
                  <a:gd name="T11" fmla="*/ 217 h 252"/>
                  <a:gd name="T12" fmla="*/ 288 w 289"/>
                  <a:gd name="T13" fmla="*/ 107 h 252"/>
                  <a:gd name="T14" fmla="*/ 143 w 289"/>
                  <a:gd name="T15" fmla="*/ 1 h 252"/>
                  <a:gd name="T16" fmla="*/ 73 w 289"/>
                  <a:gd name="T17" fmla="*/ 131 h 252"/>
                  <a:gd name="T18" fmla="*/ 55 w 289"/>
                  <a:gd name="T19" fmla="*/ 113 h 252"/>
                  <a:gd name="T20" fmla="*/ 73 w 289"/>
                  <a:gd name="T21" fmla="*/ 95 h 252"/>
                  <a:gd name="T22" fmla="*/ 91 w 289"/>
                  <a:gd name="T23" fmla="*/ 113 h 252"/>
                  <a:gd name="T24" fmla="*/ 73 w 289"/>
                  <a:gd name="T25" fmla="*/ 131 h 252"/>
                  <a:gd name="T26" fmla="*/ 144 w 289"/>
                  <a:gd name="T27" fmla="*/ 131 h 252"/>
                  <a:gd name="T28" fmla="*/ 126 w 289"/>
                  <a:gd name="T29" fmla="*/ 113 h 252"/>
                  <a:gd name="T30" fmla="*/ 144 w 289"/>
                  <a:gd name="T31" fmla="*/ 95 h 252"/>
                  <a:gd name="T32" fmla="*/ 162 w 289"/>
                  <a:gd name="T33" fmla="*/ 113 h 252"/>
                  <a:gd name="T34" fmla="*/ 144 w 289"/>
                  <a:gd name="T35" fmla="*/ 131 h 252"/>
                  <a:gd name="T36" fmla="*/ 216 w 289"/>
                  <a:gd name="T37" fmla="*/ 131 h 252"/>
                  <a:gd name="T38" fmla="*/ 198 w 289"/>
                  <a:gd name="T39" fmla="*/ 113 h 252"/>
                  <a:gd name="T40" fmla="*/ 216 w 289"/>
                  <a:gd name="T41" fmla="*/ 95 h 252"/>
                  <a:gd name="T42" fmla="*/ 233 w 289"/>
                  <a:gd name="T43" fmla="*/ 113 h 252"/>
                  <a:gd name="T44" fmla="*/ 216 w 289"/>
                  <a:gd name="T45" fmla="*/ 13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9" h="252">
                    <a:moveTo>
                      <a:pt x="143" y="1"/>
                    </a:moveTo>
                    <a:cubicBezTo>
                      <a:pt x="63" y="2"/>
                      <a:pt x="0" y="51"/>
                      <a:pt x="0" y="111"/>
                    </a:cubicBezTo>
                    <a:cubicBezTo>
                      <a:pt x="1" y="151"/>
                      <a:pt x="30" y="185"/>
                      <a:pt x="73" y="203"/>
                    </a:cubicBezTo>
                    <a:cubicBezTo>
                      <a:pt x="47" y="252"/>
                      <a:pt x="47" y="252"/>
                      <a:pt x="47" y="252"/>
                    </a:cubicBezTo>
                    <a:cubicBezTo>
                      <a:pt x="121" y="216"/>
                      <a:pt x="121" y="216"/>
                      <a:pt x="121" y="216"/>
                    </a:cubicBezTo>
                    <a:cubicBezTo>
                      <a:pt x="129" y="217"/>
                      <a:pt x="137" y="218"/>
                      <a:pt x="146" y="217"/>
                    </a:cubicBezTo>
                    <a:cubicBezTo>
                      <a:pt x="225" y="216"/>
                      <a:pt x="289" y="167"/>
                      <a:pt x="288" y="107"/>
                    </a:cubicBezTo>
                    <a:cubicBezTo>
                      <a:pt x="287" y="47"/>
                      <a:pt x="222" y="0"/>
                      <a:pt x="143" y="1"/>
                    </a:cubicBezTo>
                    <a:close/>
                    <a:moveTo>
                      <a:pt x="73" y="131"/>
                    </a:moveTo>
                    <a:cubicBezTo>
                      <a:pt x="63" y="131"/>
                      <a:pt x="55" y="123"/>
                      <a:pt x="55" y="113"/>
                    </a:cubicBezTo>
                    <a:cubicBezTo>
                      <a:pt x="55" y="103"/>
                      <a:pt x="63" y="95"/>
                      <a:pt x="73" y="95"/>
                    </a:cubicBezTo>
                    <a:cubicBezTo>
                      <a:pt x="83" y="95"/>
                      <a:pt x="91" y="103"/>
                      <a:pt x="91" y="113"/>
                    </a:cubicBezTo>
                    <a:cubicBezTo>
                      <a:pt x="91" y="123"/>
                      <a:pt x="83" y="131"/>
                      <a:pt x="73" y="131"/>
                    </a:cubicBezTo>
                    <a:close/>
                    <a:moveTo>
                      <a:pt x="144" y="131"/>
                    </a:moveTo>
                    <a:cubicBezTo>
                      <a:pt x="134" y="131"/>
                      <a:pt x="126" y="123"/>
                      <a:pt x="126" y="113"/>
                    </a:cubicBezTo>
                    <a:cubicBezTo>
                      <a:pt x="126" y="103"/>
                      <a:pt x="134" y="95"/>
                      <a:pt x="144" y="95"/>
                    </a:cubicBezTo>
                    <a:cubicBezTo>
                      <a:pt x="154" y="95"/>
                      <a:pt x="162" y="103"/>
                      <a:pt x="162" y="113"/>
                    </a:cubicBezTo>
                    <a:cubicBezTo>
                      <a:pt x="162" y="123"/>
                      <a:pt x="154" y="131"/>
                      <a:pt x="144" y="131"/>
                    </a:cubicBezTo>
                    <a:close/>
                    <a:moveTo>
                      <a:pt x="216" y="131"/>
                    </a:moveTo>
                    <a:cubicBezTo>
                      <a:pt x="206" y="131"/>
                      <a:pt x="198" y="123"/>
                      <a:pt x="198" y="113"/>
                    </a:cubicBezTo>
                    <a:cubicBezTo>
                      <a:pt x="198" y="103"/>
                      <a:pt x="206" y="95"/>
                      <a:pt x="216" y="95"/>
                    </a:cubicBezTo>
                    <a:cubicBezTo>
                      <a:pt x="225" y="95"/>
                      <a:pt x="233" y="103"/>
                      <a:pt x="233" y="113"/>
                    </a:cubicBezTo>
                    <a:cubicBezTo>
                      <a:pt x="233" y="123"/>
                      <a:pt x="225" y="131"/>
                      <a:pt x="216" y="131"/>
                    </a:cubicBezTo>
                    <a:close/>
                  </a:path>
                </a:pathLst>
              </a:custGeom>
              <a:solidFill>
                <a:srgbClr val="0070C0"/>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grpSp>
      </p:grpSp>
      <p:sp>
        <p:nvSpPr>
          <p:cNvPr id="113" name="矩形 112"/>
          <p:cNvSpPr/>
          <p:nvPr/>
        </p:nvSpPr>
        <p:spPr>
          <a:xfrm>
            <a:off x="6376230" y="1319744"/>
            <a:ext cx="1508932" cy="692487"/>
          </a:xfrm>
          <a:prstGeom prst="rect">
            <a:avLst/>
          </a:prstGeom>
        </p:spPr>
        <p:txBody>
          <a:bodyPr wrap="square" lIns="91430" tIns="45715" rIns="91430" bIns="45715">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单击填加标题</a:t>
            </a:r>
            <a:endParaRPr kumimoji="0" lang="en-US" altLang="zh-CN"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a:t>
            </a: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114" name="矩形 113"/>
          <p:cNvSpPr/>
          <p:nvPr/>
        </p:nvSpPr>
        <p:spPr>
          <a:xfrm>
            <a:off x="6376230" y="2500536"/>
            <a:ext cx="1508932" cy="692487"/>
          </a:xfrm>
          <a:prstGeom prst="rect">
            <a:avLst/>
          </a:prstGeom>
        </p:spPr>
        <p:txBody>
          <a:bodyPr wrap="square" lIns="91430" tIns="45715" rIns="91430" bIns="45715">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单击填加标题</a:t>
            </a:r>
            <a:endParaRPr kumimoji="0" lang="en-US" altLang="zh-CN"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a:t>
            </a: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115" name="矩形 114"/>
          <p:cNvSpPr/>
          <p:nvPr/>
        </p:nvSpPr>
        <p:spPr>
          <a:xfrm>
            <a:off x="6376230" y="3581030"/>
            <a:ext cx="1508932" cy="692487"/>
          </a:xfrm>
          <a:prstGeom prst="rect">
            <a:avLst/>
          </a:prstGeom>
        </p:spPr>
        <p:txBody>
          <a:bodyPr wrap="square" lIns="91430" tIns="45715" rIns="91430" bIns="45715">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单击填加标题</a:t>
            </a:r>
            <a:endParaRPr kumimoji="0" lang="en-US" altLang="zh-CN"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a:t>
            </a: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116" name="矩形 115"/>
          <p:cNvSpPr/>
          <p:nvPr/>
        </p:nvSpPr>
        <p:spPr>
          <a:xfrm>
            <a:off x="1263662" y="1319744"/>
            <a:ext cx="1508932" cy="692487"/>
          </a:xfrm>
          <a:prstGeom prst="rect">
            <a:avLst/>
          </a:prstGeom>
        </p:spPr>
        <p:txBody>
          <a:bodyPr wrap="square" lIns="91430" tIns="45715" rIns="91430" bIns="45715">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单击填加标题</a:t>
            </a:r>
            <a:endParaRPr kumimoji="0" lang="en-US" altLang="zh-CN"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a:t>
            </a: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117" name="矩形 116"/>
          <p:cNvSpPr/>
          <p:nvPr/>
        </p:nvSpPr>
        <p:spPr>
          <a:xfrm>
            <a:off x="1263662" y="2500536"/>
            <a:ext cx="1508932" cy="692487"/>
          </a:xfrm>
          <a:prstGeom prst="rect">
            <a:avLst/>
          </a:prstGeom>
        </p:spPr>
        <p:txBody>
          <a:bodyPr wrap="square" lIns="91430" tIns="45715" rIns="91430" bIns="45715">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单击填加标题</a:t>
            </a:r>
            <a:endParaRPr kumimoji="0" lang="en-US" altLang="zh-CN"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a:t>
            </a: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
        <p:nvSpPr>
          <p:cNvPr id="118" name="矩形 117"/>
          <p:cNvSpPr/>
          <p:nvPr/>
        </p:nvSpPr>
        <p:spPr>
          <a:xfrm>
            <a:off x="1263662" y="3581030"/>
            <a:ext cx="1508932" cy="692487"/>
          </a:xfrm>
          <a:prstGeom prst="rect">
            <a:avLst/>
          </a:prstGeom>
        </p:spPr>
        <p:txBody>
          <a:bodyPr wrap="square" lIns="91430" tIns="45715" rIns="91430" bIns="45715">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单击填加标题</a:t>
            </a:r>
            <a:endParaRPr kumimoji="0" lang="en-US" altLang="zh-CN" sz="1400" b="1"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这里输入文字这里输入</a:t>
            </a:r>
            <a:r>
              <a:rPr kumimoji="0" lang="zh-CN" altLang="en-US" sz="800"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rPr>
              <a:t>文字</a:t>
            </a:r>
            <a:endParaRPr kumimoji="0" lang="en-US" altLang="zh-CN" sz="800"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51"/>
                                        </p:tgtEl>
                                        <p:attrNameLst>
                                          <p:attrName>style.visibility</p:attrName>
                                        </p:attrNameLst>
                                      </p:cBhvr>
                                      <p:to>
                                        <p:strVal val="visible"/>
                                      </p:to>
                                    </p:set>
                                    <p:anim calcmode="lin" valueType="num">
                                      <p:cBhvr>
                                        <p:cTn id="7" dur="500" fill="hold"/>
                                        <p:tgtEl>
                                          <p:spTgt spid="151"/>
                                        </p:tgtEl>
                                        <p:attrNameLst>
                                          <p:attrName>ppt_w</p:attrName>
                                        </p:attrNameLst>
                                      </p:cBhvr>
                                      <p:tavLst>
                                        <p:tav tm="0">
                                          <p:val>
                                            <p:fltVal val="0"/>
                                          </p:val>
                                        </p:tav>
                                        <p:tav tm="100000">
                                          <p:val>
                                            <p:strVal val="#ppt_w"/>
                                          </p:val>
                                        </p:tav>
                                      </p:tavLst>
                                    </p:anim>
                                    <p:anim calcmode="lin" valueType="num">
                                      <p:cBhvr>
                                        <p:cTn id="8" dur="500" fill="hold"/>
                                        <p:tgtEl>
                                          <p:spTgt spid="151"/>
                                        </p:tgtEl>
                                        <p:attrNameLst>
                                          <p:attrName>ppt_h</p:attrName>
                                        </p:attrNameLst>
                                      </p:cBhvr>
                                      <p:tavLst>
                                        <p:tav tm="0">
                                          <p:val>
                                            <p:fltVal val="0"/>
                                          </p:val>
                                        </p:tav>
                                        <p:tav tm="100000">
                                          <p:val>
                                            <p:strVal val="#ppt_h"/>
                                          </p:val>
                                        </p:tav>
                                      </p:tavLst>
                                    </p:anim>
                                    <p:anim calcmode="lin" valueType="num">
                                      <p:cBhvr>
                                        <p:cTn id="9" dur="500" fill="hold"/>
                                        <p:tgtEl>
                                          <p:spTgt spid="151"/>
                                        </p:tgtEl>
                                        <p:attrNameLst>
                                          <p:attrName>style.rotation</p:attrName>
                                        </p:attrNameLst>
                                      </p:cBhvr>
                                      <p:tavLst>
                                        <p:tav tm="0">
                                          <p:val>
                                            <p:fltVal val="90"/>
                                          </p:val>
                                        </p:tav>
                                        <p:tav tm="100000">
                                          <p:val>
                                            <p:fltVal val="0"/>
                                          </p:val>
                                        </p:tav>
                                      </p:tavLst>
                                    </p:anim>
                                    <p:animEffect transition="in" filter="fade">
                                      <p:cBhvr>
                                        <p:cTn id="10" dur="500"/>
                                        <p:tgtEl>
                                          <p:spTgt spid="151"/>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par>
                                <p:cTn id="23" presetID="53" presetClass="entr" presetSubtype="16" fill="hold" nodeType="withEffect">
                                  <p:stCondLst>
                                    <p:cond delay="30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nodeType="withEffect">
                                  <p:stCondLst>
                                    <p:cond delay="60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par>
                                <p:cTn id="33" presetID="53" presetClass="entr" presetSubtype="16" fill="hold" nodeType="withEffect">
                                  <p:stCondLst>
                                    <p:cond delay="90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par>
                                <p:cTn id="38" presetID="53" presetClass="entr" presetSubtype="16" fill="hold" nodeType="withEffect">
                                  <p:stCondLst>
                                    <p:cond delay="120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par>
                                <p:cTn id="43" presetID="53" presetClass="entr" presetSubtype="16" fill="hold" nodeType="withEffect">
                                  <p:stCondLst>
                                    <p:cond delay="150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par>
                          <p:cTn id="48" fill="hold">
                            <p:stCondLst>
                              <p:cond delay="2000"/>
                            </p:stCondLst>
                            <p:childTnLst>
                              <p:par>
                                <p:cTn id="49" presetID="2" presetClass="entr" presetSubtype="2" decel="100000" fill="hold" grpId="0" nodeType="afterEffect">
                                  <p:stCondLst>
                                    <p:cond delay="0"/>
                                  </p:stCondLst>
                                  <p:childTnLst>
                                    <p:set>
                                      <p:cBhvr>
                                        <p:cTn id="50" dur="1" fill="hold">
                                          <p:stCondLst>
                                            <p:cond delay="0"/>
                                          </p:stCondLst>
                                        </p:cTn>
                                        <p:tgtEl>
                                          <p:spTgt spid="113"/>
                                        </p:tgtEl>
                                        <p:attrNameLst>
                                          <p:attrName>style.visibility</p:attrName>
                                        </p:attrNameLst>
                                      </p:cBhvr>
                                      <p:to>
                                        <p:strVal val="visible"/>
                                      </p:to>
                                    </p:set>
                                    <p:anim calcmode="lin" valueType="num">
                                      <p:cBhvr additive="base">
                                        <p:cTn id="51" dur="750" fill="hold"/>
                                        <p:tgtEl>
                                          <p:spTgt spid="113"/>
                                        </p:tgtEl>
                                        <p:attrNameLst>
                                          <p:attrName>ppt_x</p:attrName>
                                        </p:attrNameLst>
                                      </p:cBhvr>
                                      <p:tavLst>
                                        <p:tav tm="0">
                                          <p:val>
                                            <p:strVal val="1+#ppt_w/2"/>
                                          </p:val>
                                        </p:tav>
                                        <p:tav tm="100000">
                                          <p:val>
                                            <p:strVal val="#ppt_x"/>
                                          </p:val>
                                        </p:tav>
                                      </p:tavLst>
                                    </p:anim>
                                    <p:anim calcmode="lin" valueType="num">
                                      <p:cBhvr additive="base">
                                        <p:cTn id="52" dur="750" fill="hold"/>
                                        <p:tgtEl>
                                          <p:spTgt spid="113"/>
                                        </p:tgtEl>
                                        <p:attrNameLst>
                                          <p:attrName>ppt_y</p:attrName>
                                        </p:attrNameLst>
                                      </p:cBhvr>
                                      <p:tavLst>
                                        <p:tav tm="0">
                                          <p:val>
                                            <p:strVal val="#ppt_y"/>
                                          </p:val>
                                        </p:tav>
                                        <p:tav tm="100000">
                                          <p:val>
                                            <p:strVal val="#ppt_y"/>
                                          </p:val>
                                        </p:tav>
                                      </p:tavLst>
                                    </p:anim>
                                  </p:childTnLst>
                                </p:cTn>
                              </p:par>
                              <p:par>
                                <p:cTn id="53" presetID="2" presetClass="entr" presetSubtype="2" decel="100000" fill="hold" grpId="0" nodeType="withEffect">
                                  <p:stCondLst>
                                    <p:cond delay="0"/>
                                  </p:stCondLst>
                                  <p:childTnLst>
                                    <p:set>
                                      <p:cBhvr>
                                        <p:cTn id="54" dur="1" fill="hold">
                                          <p:stCondLst>
                                            <p:cond delay="0"/>
                                          </p:stCondLst>
                                        </p:cTn>
                                        <p:tgtEl>
                                          <p:spTgt spid="114"/>
                                        </p:tgtEl>
                                        <p:attrNameLst>
                                          <p:attrName>style.visibility</p:attrName>
                                        </p:attrNameLst>
                                      </p:cBhvr>
                                      <p:to>
                                        <p:strVal val="visible"/>
                                      </p:to>
                                    </p:set>
                                    <p:anim calcmode="lin" valueType="num">
                                      <p:cBhvr additive="base">
                                        <p:cTn id="55" dur="750" fill="hold"/>
                                        <p:tgtEl>
                                          <p:spTgt spid="114"/>
                                        </p:tgtEl>
                                        <p:attrNameLst>
                                          <p:attrName>ppt_x</p:attrName>
                                        </p:attrNameLst>
                                      </p:cBhvr>
                                      <p:tavLst>
                                        <p:tav tm="0">
                                          <p:val>
                                            <p:strVal val="1+#ppt_w/2"/>
                                          </p:val>
                                        </p:tav>
                                        <p:tav tm="100000">
                                          <p:val>
                                            <p:strVal val="#ppt_x"/>
                                          </p:val>
                                        </p:tav>
                                      </p:tavLst>
                                    </p:anim>
                                    <p:anim calcmode="lin" valueType="num">
                                      <p:cBhvr additive="base">
                                        <p:cTn id="56" dur="750" fill="hold"/>
                                        <p:tgtEl>
                                          <p:spTgt spid="114"/>
                                        </p:tgtEl>
                                        <p:attrNameLst>
                                          <p:attrName>ppt_y</p:attrName>
                                        </p:attrNameLst>
                                      </p:cBhvr>
                                      <p:tavLst>
                                        <p:tav tm="0">
                                          <p:val>
                                            <p:strVal val="#ppt_y"/>
                                          </p:val>
                                        </p:tav>
                                        <p:tav tm="100000">
                                          <p:val>
                                            <p:strVal val="#ppt_y"/>
                                          </p:val>
                                        </p:tav>
                                      </p:tavLst>
                                    </p:anim>
                                  </p:childTnLst>
                                </p:cTn>
                              </p:par>
                              <p:par>
                                <p:cTn id="57" presetID="2" presetClass="entr" presetSubtype="2" decel="100000" fill="hold" grpId="0" nodeType="withEffect">
                                  <p:stCondLst>
                                    <p:cond delay="0"/>
                                  </p:stCondLst>
                                  <p:childTnLst>
                                    <p:set>
                                      <p:cBhvr>
                                        <p:cTn id="58" dur="1" fill="hold">
                                          <p:stCondLst>
                                            <p:cond delay="0"/>
                                          </p:stCondLst>
                                        </p:cTn>
                                        <p:tgtEl>
                                          <p:spTgt spid="115"/>
                                        </p:tgtEl>
                                        <p:attrNameLst>
                                          <p:attrName>style.visibility</p:attrName>
                                        </p:attrNameLst>
                                      </p:cBhvr>
                                      <p:to>
                                        <p:strVal val="visible"/>
                                      </p:to>
                                    </p:set>
                                    <p:anim calcmode="lin" valueType="num">
                                      <p:cBhvr additive="base">
                                        <p:cTn id="59" dur="750" fill="hold"/>
                                        <p:tgtEl>
                                          <p:spTgt spid="115"/>
                                        </p:tgtEl>
                                        <p:attrNameLst>
                                          <p:attrName>ppt_x</p:attrName>
                                        </p:attrNameLst>
                                      </p:cBhvr>
                                      <p:tavLst>
                                        <p:tav tm="0">
                                          <p:val>
                                            <p:strVal val="1+#ppt_w/2"/>
                                          </p:val>
                                        </p:tav>
                                        <p:tav tm="100000">
                                          <p:val>
                                            <p:strVal val="#ppt_x"/>
                                          </p:val>
                                        </p:tav>
                                      </p:tavLst>
                                    </p:anim>
                                    <p:anim calcmode="lin" valueType="num">
                                      <p:cBhvr additive="base">
                                        <p:cTn id="60" dur="750" fill="hold"/>
                                        <p:tgtEl>
                                          <p:spTgt spid="115"/>
                                        </p:tgtEl>
                                        <p:attrNameLst>
                                          <p:attrName>ppt_y</p:attrName>
                                        </p:attrNameLst>
                                      </p:cBhvr>
                                      <p:tavLst>
                                        <p:tav tm="0">
                                          <p:val>
                                            <p:strVal val="#ppt_y"/>
                                          </p:val>
                                        </p:tav>
                                        <p:tav tm="100000">
                                          <p:val>
                                            <p:strVal val="#ppt_y"/>
                                          </p:val>
                                        </p:tav>
                                      </p:tavLst>
                                    </p:anim>
                                  </p:childTnLst>
                                </p:cTn>
                              </p:par>
                              <p:par>
                                <p:cTn id="61" presetID="2" presetClass="entr" presetSubtype="8" decel="100000" fill="hold" grpId="0" nodeType="withEffect">
                                  <p:stCondLst>
                                    <p:cond delay="0"/>
                                  </p:stCondLst>
                                  <p:childTnLst>
                                    <p:set>
                                      <p:cBhvr>
                                        <p:cTn id="62" dur="1" fill="hold">
                                          <p:stCondLst>
                                            <p:cond delay="0"/>
                                          </p:stCondLst>
                                        </p:cTn>
                                        <p:tgtEl>
                                          <p:spTgt spid="116"/>
                                        </p:tgtEl>
                                        <p:attrNameLst>
                                          <p:attrName>style.visibility</p:attrName>
                                        </p:attrNameLst>
                                      </p:cBhvr>
                                      <p:to>
                                        <p:strVal val="visible"/>
                                      </p:to>
                                    </p:set>
                                    <p:anim calcmode="lin" valueType="num">
                                      <p:cBhvr additive="base">
                                        <p:cTn id="63" dur="750" fill="hold"/>
                                        <p:tgtEl>
                                          <p:spTgt spid="116"/>
                                        </p:tgtEl>
                                        <p:attrNameLst>
                                          <p:attrName>ppt_x</p:attrName>
                                        </p:attrNameLst>
                                      </p:cBhvr>
                                      <p:tavLst>
                                        <p:tav tm="0">
                                          <p:val>
                                            <p:strVal val="0-#ppt_w/2"/>
                                          </p:val>
                                        </p:tav>
                                        <p:tav tm="100000">
                                          <p:val>
                                            <p:strVal val="#ppt_x"/>
                                          </p:val>
                                        </p:tav>
                                      </p:tavLst>
                                    </p:anim>
                                    <p:anim calcmode="lin" valueType="num">
                                      <p:cBhvr additive="base">
                                        <p:cTn id="64" dur="750" fill="hold"/>
                                        <p:tgtEl>
                                          <p:spTgt spid="116"/>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0"/>
                                  </p:stCondLst>
                                  <p:childTnLst>
                                    <p:set>
                                      <p:cBhvr>
                                        <p:cTn id="66" dur="1" fill="hold">
                                          <p:stCondLst>
                                            <p:cond delay="0"/>
                                          </p:stCondLst>
                                        </p:cTn>
                                        <p:tgtEl>
                                          <p:spTgt spid="117"/>
                                        </p:tgtEl>
                                        <p:attrNameLst>
                                          <p:attrName>style.visibility</p:attrName>
                                        </p:attrNameLst>
                                      </p:cBhvr>
                                      <p:to>
                                        <p:strVal val="visible"/>
                                      </p:to>
                                    </p:set>
                                    <p:anim calcmode="lin" valueType="num">
                                      <p:cBhvr additive="base">
                                        <p:cTn id="67" dur="750" fill="hold"/>
                                        <p:tgtEl>
                                          <p:spTgt spid="117"/>
                                        </p:tgtEl>
                                        <p:attrNameLst>
                                          <p:attrName>ppt_x</p:attrName>
                                        </p:attrNameLst>
                                      </p:cBhvr>
                                      <p:tavLst>
                                        <p:tav tm="0">
                                          <p:val>
                                            <p:strVal val="0-#ppt_w/2"/>
                                          </p:val>
                                        </p:tav>
                                        <p:tav tm="100000">
                                          <p:val>
                                            <p:strVal val="#ppt_x"/>
                                          </p:val>
                                        </p:tav>
                                      </p:tavLst>
                                    </p:anim>
                                    <p:anim calcmode="lin" valueType="num">
                                      <p:cBhvr additive="base">
                                        <p:cTn id="68" dur="750" fill="hold"/>
                                        <p:tgtEl>
                                          <p:spTgt spid="117"/>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0"/>
                                  </p:stCondLst>
                                  <p:childTnLst>
                                    <p:set>
                                      <p:cBhvr>
                                        <p:cTn id="70" dur="1" fill="hold">
                                          <p:stCondLst>
                                            <p:cond delay="0"/>
                                          </p:stCondLst>
                                        </p:cTn>
                                        <p:tgtEl>
                                          <p:spTgt spid="118"/>
                                        </p:tgtEl>
                                        <p:attrNameLst>
                                          <p:attrName>style.visibility</p:attrName>
                                        </p:attrNameLst>
                                      </p:cBhvr>
                                      <p:to>
                                        <p:strVal val="visible"/>
                                      </p:to>
                                    </p:set>
                                    <p:anim calcmode="lin" valueType="num">
                                      <p:cBhvr additive="base">
                                        <p:cTn id="71" dur="750" fill="hold"/>
                                        <p:tgtEl>
                                          <p:spTgt spid="118"/>
                                        </p:tgtEl>
                                        <p:attrNameLst>
                                          <p:attrName>ppt_x</p:attrName>
                                        </p:attrNameLst>
                                      </p:cBhvr>
                                      <p:tavLst>
                                        <p:tav tm="0">
                                          <p:val>
                                            <p:strVal val="0-#ppt_w/2"/>
                                          </p:val>
                                        </p:tav>
                                        <p:tav tm="100000">
                                          <p:val>
                                            <p:strVal val="#ppt_x"/>
                                          </p:val>
                                        </p:tav>
                                      </p:tavLst>
                                    </p:anim>
                                    <p:anim calcmode="lin" valueType="num">
                                      <p:cBhvr additive="base">
                                        <p:cTn id="72" dur="750" fill="hold"/>
                                        <p:tgtEl>
                                          <p:spTgt spid="1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113" grpId="0"/>
      <p:bldP spid="114" grpId="0"/>
      <p:bldP spid="115" grpId="0"/>
      <p:bldP spid="116" grpId="0"/>
      <p:bldP spid="117" grpId="0"/>
      <p:bldP spid="1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001915" y="-29678"/>
            <a:ext cx="661863" cy="67435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直接连接符 16"/>
          <p:cNvCxnSpPr/>
          <p:nvPr/>
        </p:nvCxnSpPr>
        <p:spPr>
          <a:xfrm>
            <a:off x="2439194" y="569707"/>
            <a:ext cx="5562600" cy="0"/>
          </a:xfrm>
          <a:prstGeom prst="line">
            <a:avLst/>
          </a:prstGeom>
          <a:noFill/>
          <a:ln w="9525" cap="flat" cmpd="sng" algn="ctr">
            <a:solidFill>
              <a:srgbClr val="FFFFFF">
                <a:lumMod val="50000"/>
              </a:srgbClr>
            </a:solidFill>
            <a:prstDash val="solid"/>
          </a:ln>
          <a:effectLst/>
        </p:spPr>
      </p:cxnSp>
      <p:sp>
        <p:nvSpPr>
          <p:cNvPr id="18" name="文本框 31"/>
          <p:cNvSpPr>
            <a:spLocks noChangeArrowheads="1"/>
          </p:cNvSpPr>
          <p:nvPr/>
        </p:nvSpPr>
        <p:spPr bwMode="auto">
          <a:xfrm>
            <a:off x="5799684" y="261878"/>
            <a:ext cx="2589534"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r>
              <a:rPr lang="en-US" altLang="zh-CN" sz="1600" kern="0" dirty="0">
                <a:solidFill>
                  <a:srgbClr val="2F5879"/>
                </a:solidFill>
                <a:latin typeface="Impact" panose="020B0806030902050204" pitchFamily="34" charset="0"/>
              </a:rPr>
              <a:t>MAJOR WORK OF THE YEAR</a:t>
            </a:r>
            <a:endParaRPr lang="zh-CN" altLang="en-US" sz="1600" kern="0" dirty="0">
              <a:solidFill>
                <a:srgbClr val="2F5879"/>
              </a:solidFill>
              <a:latin typeface="Impact" panose="020B0806030902050204" pitchFamily="34" charset="0"/>
            </a:endParaRPr>
          </a:p>
        </p:txBody>
      </p:sp>
      <p:sp>
        <p:nvSpPr>
          <p:cNvPr id="19" name="文本框 31"/>
          <p:cNvSpPr>
            <a:spLocks noChangeArrowheads="1"/>
          </p:cNvSpPr>
          <p:nvPr/>
        </p:nvSpPr>
        <p:spPr bwMode="auto">
          <a:xfrm>
            <a:off x="8038387" y="247446"/>
            <a:ext cx="649207" cy="3438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730" tIns="48366" rIns="96730" bIns="48366">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smtClean="0">
                <a:ln>
                  <a:noFill/>
                </a:ln>
                <a:solidFill>
                  <a:sysClr val="window" lastClr="FFFFFF"/>
                </a:solidFill>
                <a:effectLst/>
                <a:uLnTx/>
                <a:uFillTx/>
                <a:latin typeface="Impact" panose="020B0806030902050204" pitchFamily="34" charset="0"/>
              </a:rPr>
              <a:t>LOGO</a:t>
            </a:r>
            <a:endParaRPr kumimoji="0" lang="zh-CN" altLang="en-US" sz="1600" b="0" i="0" u="none" strike="noStrike" kern="0" cap="none" spc="0" normalizeH="0" baseline="0" noProof="0" dirty="0">
              <a:ln>
                <a:noFill/>
              </a:ln>
              <a:solidFill>
                <a:sysClr val="window" lastClr="FFFFFF"/>
              </a:solidFill>
              <a:effectLst/>
              <a:uLnTx/>
              <a:uFillTx/>
              <a:latin typeface="Impact" panose="020B0806030902050204" pitchFamily="34" charset="0"/>
            </a:endParaRPr>
          </a:p>
        </p:txBody>
      </p:sp>
      <p:grpSp>
        <p:nvGrpSpPr>
          <p:cNvPr id="20" name="组合 19"/>
          <p:cNvGrpSpPr/>
          <p:nvPr/>
        </p:nvGrpSpPr>
        <p:grpSpPr>
          <a:xfrm>
            <a:off x="295673" y="196280"/>
            <a:ext cx="2215995" cy="551522"/>
            <a:chOff x="295673" y="251298"/>
            <a:chExt cx="2215995" cy="551522"/>
          </a:xfrm>
        </p:grpSpPr>
        <p:sp>
          <p:nvSpPr>
            <p:cNvPr id="21" name="矩形 3"/>
            <p:cNvSpPr>
              <a:spLocks noChangeArrowheads="1"/>
            </p:cNvSpPr>
            <p:nvPr/>
          </p:nvSpPr>
          <p:spPr bwMode="auto">
            <a:xfrm>
              <a:off x="295673" y="251298"/>
              <a:ext cx="2215995" cy="34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68582" tIns="34292" rIns="68582" bIns="34292">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0" i="0" u="none" strike="noStrike" kern="0" cap="none" spc="0" normalizeH="0" baseline="0" noProof="0" dirty="0" smtClean="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rPr>
                <a:t>年度完成的主要工作</a:t>
              </a:r>
              <a:endParaRPr kumimoji="0" lang="zh-CN" altLang="en-US" b="0" i="0" u="none" strike="noStrike" kern="0" cap="none" spc="0" normalizeH="0" baseline="0" noProof="0" dirty="0">
                <a:ln>
                  <a:noFill/>
                </a:ln>
                <a:solidFill>
                  <a:schemeClr val="tx1">
                    <a:lumMod val="65000"/>
                    <a:lumOff val="35000"/>
                  </a:schemeClr>
                </a:solidFill>
                <a:effectLst/>
                <a:uLnTx/>
                <a:uFillTx/>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22" name="组合 21"/>
            <p:cNvGrpSpPr/>
            <p:nvPr/>
          </p:nvGrpSpPr>
          <p:grpSpPr>
            <a:xfrm>
              <a:off x="520640" y="556320"/>
              <a:ext cx="1766054" cy="246500"/>
              <a:chOff x="562081" y="466763"/>
              <a:chExt cx="1766054" cy="246500"/>
            </a:xfrm>
          </p:grpSpPr>
          <p:sp>
            <p:nvSpPr>
              <p:cNvPr id="23" name="文本框 31"/>
              <p:cNvSpPr>
                <a:spLocks noChangeArrowheads="1"/>
              </p:cNvSpPr>
              <p:nvPr/>
            </p:nvSpPr>
            <p:spPr bwMode="auto">
              <a:xfrm>
                <a:off x="562081" y="466763"/>
                <a:ext cx="1766054" cy="2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6" tIns="45696" rIns="91396" bIns="45696" numCol="1" anchor="t" anchorCtr="0" compatLnSpc="1">
                <a:spAutoFit/>
              </a:bodyPr>
              <a:lstStyle/>
              <a:p>
                <a:pPr marL="0" marR="0" lvl="0" indent="0" algn="ctr" defTabSz="913765"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rPr>
                  <a:t>YOUR COMPANY NAME</a:t>
                </a:r>
                <a:endParaRPr kumimoji="0" lang="zh-CN" altLang="en-US" sz="800" b="0" i="0" u="none" strike="noStrike" kern="0" cap="none" spc="0" normalizeH="0" baseline="0" noProof="0" dirty="0" smtClean="0">
                  <a:ln>
                    <a:noFill/>
                  </a:ln>
                  <a:solidFill>
                    <a:srgbClr val="FFFFFF">
                      <a:lumMod val="50000"/>
                    </a:srgbClr>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24" name="组合 23"/>
              <p:cNvGrpSpPr/>
              <p:nvPr/>
            </p:nvGrpSpPr>
            <p:grpSpPr>
              <a:xfrm>
                <a:off x="931046" y="667544"/>
                <a:ext cx="1028125" cy="45719"/>
                <a:chOff x="688893" y="2574256"/>
                <a:chExt cx="7739508" cy="81111"/>
              </a:xfrm>
            </p:grpSpPr>
            <p:sp>
              <p:nvSpPr>
                <p:cNvPr id="25" name="Rectangle 4"/>
                <p:cNvSpPr/>
                <p:nvPr/>
              </p:nvSpPr>
              <p:spPr>
                <a:xfrm>
                  <a:off x="68889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6" name="Rectangle 5"/>
                <p:cNvSpPr/>
                <p:nvPr/>
              </p:nvSpPr>
              <p:spPr>
                <a:xfrm>
                  <a:off x="2239021"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7" name="Rectangle 6"/>
                <p:cNvSpPr/>
                <p:nvPr/>
              </p:nvSpPr>
              <p:spPr>
                <a:xfrm>
                  <a:off x="3789153"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8" name="Rectangle 7"/>
                <p:cNvSpPr/>
                <p:nvPr/>
              </p:nvSpPr>
              <p:spPr>
                <a:xfrm>
                  <a:off x="5339276" y="2574256"/>
                  <a:ext cx="1539000" cy="81111"/>
                </a:xfrm>
                <a:prstGeom prst="rect">
                  <a:avLst/>
                </a:prstGeom>
                <a:solidFill>
                  <a:srgbClr val="00B0F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sp>
              <p:nvSpPr>
                <p:cNvPr id="29" name="Rectangle 8"/>
                <p:cNvSpPr/>
                <p:nvPr/>
              </p:nvSpPr>
              <p:spPr>
                <a:xfrm>
                  <a:off x="6889401" y="2574256"/>
                  <a:ext cx="1539000" cy="81111"/>
                </a:xfrm>
                <a:prstGeom prst="rect">
                  <a:avLst/>
                </a:prstGeom>
                <a:solidFill>
                  <a:srgbClr val="0070C0"/>
                </a:solidFill>
                <a:ln w="6350" cap="flat" cmpd="sng" algn="ctr">
                  <a:noFill/>
                  <a:prstDash val="solid"/>
                  <a:miter lim="800000"/>
                </a:ln>
                <a:effectLst/>
              </p:spPr>
              <p:txBody>
                <a:bodyPr lIns="68570" tIns="34287" rIns="68570" bIns="34287" rtlCol="0" anchor="ctr"/>
                <a:lstStyle/>
                <a:p>
                  <a:pPr marL="0" marR="0" lvl="0" indent="0" algn="ctr" defTabSz="913765" eaLnBrk="1" fontAlgn="auto" latinLnBrk="0" hangingPunct="1">
                    <a:lnSpc>
                      <a:spcPct val="100000"/>
                    </a:lnSpc>
                    <a:spcBef>
                      <a:spcPts val="0"/>
                    </a:spcBef>
                    <a:spcAft>
                      <a:spcPts val="0"/>
                    </a:spcAft>
                    <a:buClrTx/>
                    <a:buSzTx/>
                    <a:buFontTx/>
                    <a:buNone/>
                    <a:defRPr/>
                  </a:pPr>
                  <a:endParaRPr kumimoji="0" lang="en-US" sz="900" b="0" i="0" u="none" strike="noStrike" kern="0" cap="none" spc="0" normalizeH="0" baseline="0" noProof="0">
                    <a:ln>
                      <a:noFill/>
                    </a:ln>
                    <a:solidFill>
                      <a:sysClr val="window" lastClr="FFFFFF"/>
                    </a:solidFill>
                    <a:effectLst/>
                    <a:uLnTx/>
                    <a:uFillTx/>
                    <a:latin typeface="Roboto" pitchFamily="2" charset="0"/>
                    <a:ea typeface="Roboto" pitchFamily="2" charset="0"/>
                    <a:cs typeface="Helvetica Neue"/>
                  </a:endParaRPr>
                </a:p>
              </p:txBody>
            </p:sp>
          </p:grpSp>
        </p:grpSp>
      </p:grpSp>
      <p:grpSp>
        <p:nvGrpSpPr>
          <p:cNvPr id="2" name="组合 1"/>
          <p:cNvGrpSpPr/>
          <p:nvPr/>
        </p:nvGrpSpPr>
        <p:grpSpPr>
          <a:xfrm>
            <a:off x="612354" y="1437684"/>
            <a:ext cx="3576068" cy="856324"/>
            <a:chOff x="612354" y="1437684"/>
            <a:chExt cx="3576068" cy="856324"/>
          </a:xfrm>
        </p:grpSpPr>
        <p:grpSp>
          <p:nvGrpSpPr>
            <p:cNvPr id="156" name="组合 50"/>
            <p:cNvGrpSpPr/>
            <p:nvPr/>
          </p:nvGrpSpPr>
          <p:grpSpPr bwMode="auto">
            <a:xfrm>
              <a:off x="612354" y="1512717"/>
              <a:ext cx="3572495" cy="706258"/>
              <a:chOff x="3791744" y="5346476"/>
              <a:chExt cx="5832648" cy="1152128"/>
            </a:xfrm>
          </p:grpSpPr>
          <p:sp>
            <p:nvSpPr>
              <p:cNvPr id="157" name="圆角矩形 156"/>
              <p:cNvSpPr/>
              <p:nvPr/>
            </p:nvSpPr>
            <p:spPr>
              <a:xfrm>
                <a:off x="4007768" y="5518711"/>
                <a:ext cx="5400600" cy="807659"/>
              </a:xfrm>
              <a:prstGeom prst="roundRect">
                <a:avLst>
                  <a:gd name="adj" fmla="val 50000"/>
                </a:avLst>
              </a:prstGeom>
              <a:solidFill>
                <a:srgbClr val="00B0F0"/>
              </a:solid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58" name="任意多边形 157"/>
              <p:cNvSpPr/>
              <p:nvPr/>
            </p:nvSpPr>
            <p:spPr>
              <a:xfrm>
                <a:off x="3791744" y="5346476"/>
                <a:ext cx="5832648" cy="1152128"/>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59" name="圆角矩形 158"/>
              <p:cNvSpPr/>
              <p:nvPr/>
            </p:nvSpPr>
            <p:spPr>
              <a:xfrm>
                <a:off x="3791744" y="5346476"/>
                <a:ext cx="5832648" cy="1152128"/>
              </a:xfrm>
              <a:prstGeom prst="roundRect">
                <a:avLst>
                  <a:gd name="adj" fmla="val 50000"/>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160" name="组合 51"/>
            <p:cNvGrpSpPr/>
            <p:nvPr/>
          </p:nvGrpSpPr>
          <p:grpSpPr bwMode="auto">
            <a:xfrm>
              <a:off x="3332214" y="1437684"/>
              <a:ext cx="856208" cy="856324"/>
              <a:chOff x="6124811" y="347435"/>
              <a:chExt cx="1141097" cy="1141097"/>
            </a:xfrm>
          </p:grpSpPr>
          <p:sp>
            <p:nvSpPr>
              <p:cNvPr id="161" name="椭圆 160"/>
              <p:cNvSpPr/>
              <p:nvPr/>
            </p:nvSpPr>
            <p:spPr>
              <a:xfrm>
                <a:off x="6234319" y="456943"/>
                <a:ext cx="922082" cy="922082"/>
              </a:xfrm>
              <a:prstGeom prst="ellipse">
                <a:avLst/>
              </a:prstGeom>
              <a:solidFill>
                <a:srgbClr val="0070C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62" name="组合 53"/>
              <p:cNvGrpSpPr/>
              <p:nvPr/>
            </p:nvGrpSpPr>
            <p:grpSpPr bwMode="auto">
              <a:xfrm>
                <a:off x="6124811" y="347435"/>
                <a:ext cx="1141097" cy="1141097"/>
                <a:chOff x="3733576" y="3930057"/>
                <a:chExt cx="1800000" cy="1800000"/>
              </a:xfrm>
            </p:grpSpPr>
            <p:sp>
              <p:nvSpPr>
                <p:cNvPr id="163" name="椭圆 162"/>
                <p:cNvSpPr/>
                <p:nvPr/>
              </p:nvSpPr>
              <p:spPr>
                <a:xfrm>
                  <a:off x="4003576" y="4200057"/>
                  <a:ext cx="1260000" cy="1260000"/>
                </a:xfrm>
                <a:prstGeom prst="ellipse">
                  <a:avLst/>
                </a:prstGeom>
                <a:no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64" name="任意多边形 163"/>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65" name="椭圆 164"/>
                <p:cNvSpPr/>
                <p:nvPr/>
              </p:nvSpPr>
              <p:spPr>
                <a:xfrm>
                  <a:off x="3733576" y="3930057"/>
                  <a:ext cx="1800000" cy="1800000"/>
                </a:xfrm>
                <a:prstGeom prst="ellipse">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sp>
          <p:nvSpPr>
            <p:cNvPr id="186" name="文本框 82"/>
            <p:cNvSpPr txBox="1">
              <a:spLocks noChangeArrowheads="1"/>
            </p:cNvSpPr>
            <p:nvPr/>
          </p:nvSpPr>
          <p:spPr bwMode="auto">
            <a:xfrm>
              <a:off x="856475" y="1715185"/>
              <a:ext cx="2062121" cy="3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defTabSz="914400" eaLnBrk="1" fontAlgn="auto" latinLnBrk="0" hangingPunct="1">
                <a:lnSpc>
                  <a:spcPct val="100000"/>
                </a:lnSpc>
                <a:spcBef>
                  <a:spcPts val="0"/>
                </a:spcBef>
                <a:spcAft>
                  <a:spcPts val="0"/>
                </a:spcAft>
                <a:buClrTx/>
                <a:buSzTx/>
                <a:buFontTx/>
                <a:buNone/>
                <a:defRPr/>
              </a:pPr>
              <a:r>
                <a:rPr lang="zh-CN" altLang="en-US" sz="1500" kern="0" dirty="0" smtClean="0">
                  <a:solidFill>
                    <a:sysClr val="window" lastClr="FFFFFF"/>
                  </a:solidFill>
                  <a:latin typeface="Arial" panose="020B0604020202020204" pitchFamily="34" charset="0"/>
                  <a:cs typeface="Arial" panose="020B0604020202020204" pitchFamily="34" charset="0"/>
                </a:rPr>
                <a:t>添加主要工作标题文字</a:t>
              </a:r>
              <a:endParaRPr kumimoji="0" lang="zh-CN" altLang="en-US" sz="1500" b="0" i="0" u="none" strike="noStrike" kern="0" cap="none" spc="0" normalizeH="0" baseline="0" noProof="0" dirty="0" smtClean="0">
                <a:ln>
                  <a:noFill/>
                </a:ln>
                <a:solidFill>
                  <a:sysClr val="window" lastClr="FFFFFF"/>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grpSp>
          <p:nvGrpSpPr>
            <p:cNvPr id="189" name="组合 109"/>
            <p:cNvGrpSpPr/>
            <p:nvPr/>
          </p:nvGrpSpPr>
          <p:grpSpPr bwMode="auto">
            <a:xfrm>
              <a:off x="3628732" y="1712803"/>
              <a:ext cx="491813" cy="452577"/>
              <a:chOff x="5280229" y="2677954"/>
              <a:chExt cx="655391" cy="603376"/>
            </a:xfrm>
          </p:grpSpPr>
          <p:sp>
            <p:nvSpPr>
              <p:cNvPr id="190" name="Freeform 55"/>
              <p:cNvSpPr/>
              <p:nvPr/>
            </p:nvSpPr>
            <p:spPr bwMode="auto">
              <a:xfrm>
                <a:off x="5305196" y="2682116"/>
                <a:ext cx="630424" cy="599214"/>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1" name="Freeform 56"/>
              <p:cNvSpPr>
                <a:spLocks noEditPoints="1"/>
              </p:cNvSpPr>
              <p:nvPr/>
            </p:nvSpPr>
            <p:spPr bwMode="auto">
              <a:xfrm>
                <a:off x="5280229" y="2677954"/>
                <a:ext cx="151885" cy="380752"/>
              </a:xfrm>
              <a:custGeom>
                <a:avLst/>
                <a:gdLst>
                  <a:gd name="T0" fmla="*/ 83292 w 31"/>
                  <a:gd name="T1" fmla="*/ 0 h 77"/>
                  <a:gd name="T2" fmla="*/ 137186 w 31"/>
                  <a:gd name="T3" fmla="*/ 24724 h 77"/>
                  <a:gd name="T4" fmla="*/ 151885 w 31"/>
                  <a:gd name="T5" fmla="*/ 89007 h 77"/>
                  <a:gd name="T6" fmla="*/ 151885 w 31"/>
                  <a:gd name="T7" fmla="*/ 311524 h 77"/>
                  <a:gd name="T8" fmla="*/ 132287 w 31"/>
                  <a:gd name="T9" fmla="*/ 365918 h 77"/>
                  <a:gd name="T10" fmla="*/ 78392 w 31"/>
                  <a:gd name="T11" fmla="*/ 380752 h 77"/>
                  <a:gd name="T12" fmla="*/ 9799 w 31"/>
                  <a:gd name="T13" fmla="*/ 356028 h 77"/>
                  <a:gd name="T14" fmla="*/ 0 w 31"/>
                  <a:gd name="T15" fmla="*/ 281855 h 77"/>
                  <a:gd name="T16" fmla="*/ 0 w 31"/>
                  <a:gd name="T17" fmla="*/ 103841 h 77"/>
                  <a:gd name="T18" fmla="*/ 14699 w 31"/>
                  <a:gd name="T19" fmla="*/ 29669 h 77"/>
                  <a:gd name="T20" fmla="*/ 83292 w 31"/>
                  <a:gd name="T21" fmla="*/ 0 h 77"/>
                  <a:gd name="T22" fmla="*/ 78392 w 31"/>
                  <a:gd name="T23" fmla="*/ 346138 h 77"/>
                  <a:gd name="T24" fmla="*/ 107789 w 31"/>
                  <a:gd name="T25" fmla="*/ 291745 h 77"/>
                  <a:gd name="T26" fmla="*/ 107789 w 31"/>
                  <a:gd name="T27" fmla="*/ 84062 h 77"/>
                  <a:gd name="T28" fmla="*/ 78392 w 31"/>
                  <a:gd name="T29" fmla="*/ 34614 h 77"/>
                  <a:gd name="T30" fmla="*/ 44096 w 31"/>
                  <a:gd name="T31" fmla="*/ 84062 h 77"/>
                  <a:gd name="T32" fmla="*/ 44096 w 31"/>
                  <a:gd name="T33" fmla="*/ 98897 h 77"/>
                  <a:gd name="T34" fmla="*/ 44096 w 31"/>
                  <a:gd name="T35" fmla="*/ 113731 h 77"/>
                  <a:gd name="T36" fmla="*/ 44096 w 31"/>
                  <a:gd name="T37" fmla="*/ 173069 h 77"/>
                  <a:gd name="T38" fmla="*/ 44096 w 31"/>
                  <a:gd name="T39" fmla="*/ 237352 h 77"/>
                  <a:gd name="T40" fmla="*/ 44096 w 31"/>
                  <a:gd name="T41" fmla="*/ 291745 h 77"/>
                  <a:gd name="T42" fmla="*/ 78392 w 31"/>
                  <a:gd name="T43" fmla="*/ 346138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92" name="Freeform 57"/>
              <p:cNvSpPr/>
              <p:nvPr/>
            </p:nvSpPr>
            <p:spPr bwMode="auto">
              <a:xfrm>
                <a:off x="5482048" y="2682116"/>
                <a:ext cx="89466" cy="376591"/>
              </a:xfrm>
              <a:custGeom>
                <a:avLst/>
                <a:gdLst>
                  <a:gd name="T0" fmla="*/ 0 w 18"/>
                  <a:gd name="T1" fmla="*/ 54507 h 76"/>
                  <a:gd name="T2" fmla="*/ 54674 w 18"/>
                  <a:gd name="T3" fmla="*/ 0 h 76"/>
                  <a:gd name="T4" fmla="*/ 89466 w 18"/>
                  <a:gd name="T5" fmla="*/ 0 h 76"/>
                  <a:gd name="T6" fmla="*/ 89466 w 18"/>
                  <a:gd name="T7" fmla="*/ 376591 h 76"/>
                  <a:gd name="T8" fmla="*/ 39763 w 18"/>
                  <a:gd name="T9" fmla="*/ 376591 h 76"/>
                  <a:gd name="T10" fmla="*/ 39763 w 18"/>
                  <a:gd name="T11" fmla="*/ 94148 h 76"/>
                  <a:gd name="T12" fmla="*/ 0 w 18"/>
                  <a:gd name="T13" fmla="*/ 94148 h 76"/>
                  <a:gd name="T14" fmla="*/ 0 w 18"/>
                  <a:gd name="T15" fmla="*/ 54507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3" name="组合 2"/>
          <p:cNvGrpSpPr/>
          <p:nvPr/>
        </p:nvGrpSpPr>
        <p:grpSpPr>
          <a:xfrm>
            <a:off x="612354" y="2441048"/>
            <a:ext cx="3576068" cy="856324"/>
            <a:chOff x="612354" y="2369040"/>
            <a:chExt cx="3576068" cy="856324"/>
          </a:xfrm>
        </p:grpSpPr>
        <p:grpSp>
          <p:nvGrpSpPr>
            <p:cNvPr id="166" name="组合 61"/>
            <p:cNvGrpSpPr/>
            <p:nvPr/>
          </p:nvGrpSpPr>
          <p:grpSpPr bwMode="auto">
            <a:xfrm>
              <a:off x="612354" y="2444073"/>
              <a:ext cx="3572495" cy="706258"/>
              <a:chOff x="3791744" y="5346476"/>
              <a:chExt cx="5832648" cy="1152128"/>
            </a:xfrm>
          </p:grpSpPr>
          <p:sp>
            <p:nvSpPr>
              <p:cNvPr id="167" name="圆角矩形 166"/>
              <p:cNvSpPr/>
              <p:nvPr/>
            </p:nvSpPr>
            <p:spPr>
              <a:xfrm>
                <a:off x="4007768" y="5518711"/>
                <a:ext cx="5400600" cy="807659"/>
              </a:xfrm>
              <a:prstGeom prst="roundRect">
                <a:avLst>
                  <a:gd name="adj" fmla="val 50000"/>
                </a:avLst>
              </a:prstGeom>
              <a:solidFill>
                <a:srgbClr val="0070C0"/>
              </a:solid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68" name="任意多边形 167"/>
              <p:cNvSpPr/>
              <p:nvPr/>
            </p:nvSpPr>
            <p:spPr>
              <a:xfrm>
                <a:off x="3791744" y="5346476"/>
                <a:ext cx="5832648" cy="1152128"/>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69" name="圆角矩形 168"/>
              <p:cNvSpPr/>
              <p:nvPr/>
            </p:nvSpPr>
            <p:spPr>
              <a:xfrm>
                <a:off x="3791744" y="5346476"/>
                <a:ext cx="5832648" cy="1152128"/>
              </a:xfrm>
              <a:prstGeom prst="roundRect">
                <a:avLst>
                  <a:gd name="adj" fmla="val 50000"/>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170" name="组合 62"/>
            <p:cNvGrpSpPr/>
            <p:nvPr/>
          </p:nvGrpSpPr>
          <p:grpSpPr bwMode="auto">
            <a:xfrm>
              <a:off x="3332214" y="2369040"/>
              <a:ext cx="856208" cy="856324"/>
              <a:chOff x="6124811" y="347435"/>
              <a:chExt cx="1141097" cy="1141097"/>
            </a:xfrm>
          </p:grpSpPr>
          <p:sp>
            <p:nvSpPr>
              <p:cNvPr id="171" name="椭圆 170"/>
              <p:cNvSpPr/>
              <p:nvPr/>
            </p:nvSpPr>
            <p:spPr>
              <a:xfrm>
                <a:off x="6234319" y="456943"/>
                <a:ext cx="922082" cy="922083"/>
              </a:xfrm>
              <a:prstGeom prst="ellipse">
                <a:avLst/>
              </a:prstGeom>
              <a:solidFill>
                <a:srgbClr val="00B0F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72" name="组合 64"/>
              <p:cNvGrpSpPr/>
              <p:nvPr/>
            </p:nvGrpSpPr>
            <p:grpSpPr bwMode="auto">
              <a:xfrm>
                <a:off x="6124811" y="347435"/>
                <a:ext cx="1141097" cy="1141097"/>
                <a:chOff x="3733576" y="3930057"/>
                <a:chExt cx="1800000" cy="1800000"/>
              </a:xfrm>
            </p:grpSpPr>
            <p:sp>
              <p:nvSpPr>
                <p:cNvPr id="173" name="椭圆 172"/>
                <p:cNvSpPr/>
                <p:nvPr/>
              </p:nvSpPr>
              <p:spPr>
                <a:xfrm>
                  <a:off x="4003576" y="4200057"/>
                  <a:ext cx="1260000" cy="1260000"/>
                </a:xfrm>
                <a:prstGeom prst="ellipse">
                  <a:avLst/>
                </a:prstGeom>
                <a:no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74" name="任意多边形 173"/>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75" name="椭圆 174"/>
                <p:cNvSpPr/>
                <p:nvPr/>
              </p:nvSpPr>
              <p:spPr>
                <a:xfrm>
                  <a:off x="3733576" y="3930057"/>
                  <a:ext cx="1800000" cy="1800000"/>
                </a:xfrm>
                <a:prstGeom prst="ellipse">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sp>
          <p:nvSpPr>
            <p:cNvPr id="187" name="文本框 83"/>
            <p:cNvSpPr txBox="1">
              <a:spLocks noChangeArrowheads="1"/>
            </p:cNvSpPr>
            <p:nvPr/>
          </p:nvSpPr>
          <p:spPr bwMode="auto">
            <a:xfrm>
              <a:off x="856475" y="2669170"/>
              <a:ext cx="2062121" cy="3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defTabSz="914400">
                <a:defRPr/>
              </a:pPr>
              <a:r>
                <a:rPr lang="zh-CN" altLang="en-US" sz="1500" kern="0" dirty="0">
                  <a:solidFill>
                    <a:sysClr val="window" lastClr="FFFFFF"/>
                  </a:solidFill>
                  <a:latin typeface="Arial" panose="020B0604020202020204" pitchFamily="34" charset="0"/>
                  <a:cs typeface="Arial" panose="020B0604020202020204" pitchFamily="34" charset="0"/>
                </a:rPr>
                <a:t>添加主要工作标题文字</a:t>
              </a:r>
              <a:endParaRPr lang="zh-CN" altLang="en-US" sz="1500" kern="0" dirty="0">
                <a:solidFill>
                  <a:sysClr val="window" lastClr="FFFFFF"/>
                </a:solidFill>
                <a:latin typeface="Arial" panose="020B0604020202020204" pitchFamily="34" charset="0"/>
                <a:cs typeface="Arial" panose="020B0604020202020204" pitchFamily="34" charset="0"/>
              </a:endParaRPr>
            </a:p>
          </p:txBody>
        </p:sp>
        <p:sp>
          <p:nvSpPr>
            <p:cNvPr id="193" name="Freeform 58"/>
            <p:cNvSpPr/>
            <p:nvPr/>
          </p:nvSpPr>
          <p:spPr bwMode="auto">
            <a:xfrm>
              <a:off x="3646066" y="2653295"/>
              <a:ext cx="483826" cy="44486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4" name="Freeform 59"/>
            <p:cNvSpPr>
              <a:spLocks noEditPoints="1"/>
            </p:cNvSpPr>
            <p:nvPr/>
          </p:nvSpPr>
          <p:spPr bwMode="auto">
            <a:xfrm>
              <a:off x="3627540" y="2645350"/>
              <a:ext cx="114320" cy="285838"/>
            </a:xfrm>
            <a:custGeom>
              <a:avLst/>
              <a:gdLst>
                <a:gd name="T0" fmla="*/ 83292 w 31"/>
                <a:gd name="T1" fmla="*/ 0 h 77"/>
                <a:gd name="T2" fmla="*/ 137186 w 31"/>
                <a:gd name="T3" fmla="*/ 24724 h 77"/>
                <a:gd name="T4" fmla="*/ 151885 w 31"/>
                <a:gd name="T5" fmla="*/ 89007 h 77"/>
                <a:gd name="T6" fmla="*/ 151885 w 31"/>
                <a:gd name="T7" fmla="*/ 306580 h 77"/>
                <a:gd name="T8" fmla="*/ 132287 w 31"/>
                <a:gd name="T9" fmla="*/ 360973 h 77"/>
                <a:gd name="T10" fmla="*/ 78392 w 31"/>
                <a:gd name="T11" fmla="*/ 380752 h 77"/>
                <a:gd name="T12" fmla="*/ 14699 w 31"/>
                <a:gd name="T13" fmla="*/ 351083 h 77"/>
                <a:gd name="T14" fmla="*/ 0 w 31"/>
                <a:gd name="T15" fmla="*/ 276911 h 77"/>
                <a:gd name="T16" fmla="*/ 0 w 31"/>
                <a:gd name="T17" fmla="*/ 103841 h 77"/>
                <a:gd name="T18" fmla="*/ 14699 w 31"/>
                <a:gd name="T19" fmla="*/ 24724 h 77"/>
                <a:gd name="T20" fmla="*/ 83292 w 31"/>
                <a:gd name="T21" fmla="*/ 0 h 77"/>
                <a:gd name="T22" fmla="*/ 78392 w 31"/>
                <a:gd name="T23" fmla="*/ 346138 h 77"/>
                <a:gd name="T24" fmla="*/ 107789 w 31"/>
                <a:gd name="T25" fmla="*/ 291745 h 77"/>
                <a:gd name="T26" fmla="*/ 107789 w 31"/>
                <a:gd name="T27" fmla="*/ 84062 h 77"/>
                <a:gd name="T28" fmla="*/ 78392 w 31"/>
                <a:gd name="T29" fmla="*/ 34614 h 77"/>
                <a:gd name="T30" fmla="*/ 44096 w 31"/>
                <a:gd name="T31" fmla="*/ 84062 h 77"/>
                <a:gd name="T32" fmla="*/ 44096 w 31"/>
                <a:gd name="T33" fmla="*/ 98897 h 77"/>
                <a:gd name="T34" fmla="*/ 44096 w 31"/>
                <a:gd name="T35" fmla="*/ 113731 h 77"/>
                <a:gd name="T36" fmla="*/ 44096 w 31"/>
                <a:gd name="T37" fmla="*/ 173069 h 77"/>
                <a:gd name="T38" fmla="*/ 44096 w 31"/>
                <a:gd name="T39" fmla="*/ 237352 h 77"/>
                <a:gd name="T40" fmla="*/ 44096 w 31"/>
                <a:gd name="T41" fmla="*/ 291745 h 77"/>
                <a:gd name="T42" fmla="*/ 78392 w 31"/>
                <a:gd name="T43" fmla="*/ 346138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95" name="Freeform 60"/>
            <p:cNvSpPr/>
            <p:nvPr/>
          </p:nvSpPr>
          <p:spPr bwMode="auto">
            <a:xfrm>
              <a:off x="3763295" y="2645350"/>
              <a:ext cx="115511" cy="285838"/>
            </a:xfrm>
            <a:custGeom>
              <a:avLst/>
              <a:gdLst>
                <a:gd name="T0" fmla="*/ 0 w 31"/>
                <a:gd name="T1" fmla="*/ 79117 h 77"/>
                <a:gd name="T2" fmla="*/ 19866 w 31"/>
                <a:gd name="T3" fmla="*/ 19779 h 77"/>
                <a:gd name="T4" fmla="*/ 79466 w 31"/>
                <a:gd name="T5" fmla="*/ 0 h 77"/>
                <a:gd name="T6" fmla="*/ 144032 w 31"/>
                <a:gd name="T7" fmla="*/ 29669 h 77"/>
                <a:gd name="T8" fmla="*/ 153965 w 31"/>
                <a:gd name="T9" fmla="*/ 108786 h 77"/>
                <a:gd name="T10" fmla="*/ 148998 w 31"/>
                <a:gd name="T11" fmla="*/ 148345 h 77"/>
                <a:gd name="T12" fmla="*/ 134099 w 31"/>
                <a:gd name="T13" fmla="*/ 187904 h 77"/>
                <a:gd name="T14" fmla="*/ 89399 w 31"/>
                <a:gd name="T15" fmla="*/ 257131 h 77"/>
                <a:gd name="T16" fmla="*/ 54633 w 31"/>
                <a:gd name="T17" fmla="*/ 336249 h 77"/>
                <a:gd name="T18" fmla="*/ 153965 w 31"/>
                <a:gd name="T19" fmla="*/ 336249 h 77"/>
                <a:gd name="T20" fmla="*/ 153965 w 31"/>
                <a:gd name="T21" fmla="*/ 375807 h 77"/>
                <a:gd name="T22" fmla="*/ 39733 w 31"/>
                <a:gd name="T23" fmla="*/ 380752 h 77"/>
                <a:gd name="T24" fmla="*/ 0 w 31"/>
                <a:gd name="T25" fmla="*/ 375807 h 77"/>
                <a:gd name="T26" fmla="*/ 0 w 31"/>
                <a:gd name="T27" fmla="*/ 375807 h 77"/>
                <a:gd name="T28" fmla="*/ 24833 w 31"/>
                <a:gd name="T29" fmla="*/ 271966 h 77"/>
                <a:gd name="T30" fmla="*/ 84432 w 31"/>
                <a:gd name="T31" fmla="*/ 182959 h 77"/>
                <a:gd name="T32" fmla="*/ 104299 w 31"/>
                <a:gd name="T33" fmla="*/ 98897 h 77"/>
                <a:gd name="T34" fmla="*/ 104299 w 31"/>
                <a:gd name="T35" fmla="*/ 93952 h 77"/>
                <a:gd name="T36" fmla="*/ 104299 w 31"/>
                <a:gd name="T37" fmla="*/ 84062 h 77"/>
                <a:gd name="T38" fmla="*/ 104299 w 31"/>
                <a:gd name="T39" fmla="*/ 59338 h 77"/>
                <a:gd name="T40" fmla="*/ 74499 w 31"/>
                <a:gd name="T41" fmla="*/ 34614 h 77"/>
                <a:gd name="T42" fmla="*/ 49666 w 31"/>
                <a:gd name="T43" fmla="*/ 79117 h 77"/>
                <a:gd name="T44" fmla="*/ 49666 w 31"/>
                <a:gd name="T45" fmla="*/ 93952 h 77"/>
                <a:gd name="T46" fmla="*/ 49666 w 31"/>
                <a:gd name="T47" fmla="*/ 103841 h 77"/>
                <a:gd name="T48" fmla="*/ 49666 w 31"/>
                <a:gd name="T49" fmla="*/ 113731 h 77"/>
                <a:gd name="T50" fmla="*/ 49666 w 31"/>
                <a:gd name="T51" fmla="*/ 128566 h 77"/>
                <a:gd name="T52" fmla="*/ 0 w 31"/>
                <a:gd name="T53" fmla="*/ 128566 h 77"/>
                <a:gd name="T54" fmla="*/ 0 w 31"/>
                <a:gd name="T55" fmla="*/ 79117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nvGrpSpPr>
          <p:cNvPr id="5" name="组合 4"/>
          <p:cNvGrpSpPr/>
          <p:nvPr/>
        </p:nvGrpSpPr>
        <p:grpSpPr>
          <a:xfrm>
            <a:off x="4767166" y="1437684"/>
            <a:ext cx="3661808" cy="856324"/>
            <a:chOff x="4767166" y="1437684"/>
            <a:chExt cx="3661808" cy="856324"/>
          </a:xfrm>
        </p:grpSpPr>
        <p:grpSp>
          <p:nvGrpSpPr>
            <p:cNvPr id="123" name="组合 2"/>
            <p:cNvGrpSpPr/>
            <p:nvPr/>
          </p:nvGrpSpPr>
          <p:grpSpPr bwMode="auto">
            <a:xfrm>
              <a:off x="4856479" y="1512717"/>
              <a:ext cx="3572495" cy="706258"/>
              <a:chOff x="3791744" y="5346476"/>
              <a:chExt cx="5832648" cy="1152128"/>
            </a:xfrm>
          </p:grpSpPr>
          <p:sp>
            <p:nvSpPr>
              <p:cNvPr id="124" name="圆角矩形 123"/>
              <p:cNvSpPr/>
              <p:nvPr/>
            </p:nvSpPr>
            <p:spPr>
              <a:xfrm>
                <a:off x="4007768" y="5518711"/>
                <a:ext cx="5400600" cy="807659"/>
              </a:xfrm>
              <a:prstGeom prst="roundRect">
                <a:avLst>
                  <a:gd name="adj" fmla="val 50000"/>
                </a:avLst>
              </a:prstGeom>
              <a:solidFill>
                <a:srgbClr val="0070C0"/>
              </a:solid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25" name="任意多边形 124"/>
              <p:cNvSpPr/>
              <p:nvPr/>
            </p:nvSpPr>
            <p:spPr>
              <a:xfrm>
                <a:off x="3791744" y="5346476"/>
                <a:ext cx="5832648" cy="1152128"/>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26" name="圆角矩形 125"/>
              <p:cNvSpPr/>
              <p:nvPr/>
            </p:nvSpPr>
            <p:spPr>
              <a:xfrm>
                <a:off x="3791744" y="5346476"/>
                <a:ext cx="5832648" cy="1152128"/>
              </a:xfrm>
              <a:prstGeom prst="roundRect">
                <a:avLst>
                  <a:gd name="adj" fmla="val 50000"/>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127" name="组合 3"/>
            <p:cNvGrpSpPr/>
            <p:nvPr/>
          </p:nvGrpSpPr>
          <p:grpSpPr bwMode="auto">
            <a:xfrm>
              <a:off x="4767166" y="1437684"/>
              <a:ext cx="856208" cy="856324"/>
              <a:chOff x="6124811" y="347435"/>
              <a:chExt cx="1141097" cy="1141097"/>
            </a:xfrm>
          </p:grpSpPr>
          <p:sp>
            <p:nvSpPr>
              <p:cNvPr id="128" name="椭圆 127"/>
              <p:cNvSpPr/>
              <p:nvPr/>
            </p:nvSpPr>
            <p:spPr>
              <a:xfrm>
                <a:off x="6234318" y="456943"/>
                <a:ext cx="922083" cy="922082"/>
              </a:xfrm>
              <a:prstGeom prst="ellipse">
                <a:avLst/>
              </a:prstGeom>
              <a:solidFill>
                <a:srgbClr val="00B0F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29" name="组合 5"/>
              <p:cNvGrpSpPr/>
              <p:nvPr/>
            </p:nvGrpSpPr>
            <p:grpSpPr bwMode="auto">
              <a:xfrm>
                <a:off x="6124811" y="347435"/>
                <a:ext cx="1141097" cy="1141097"/>
                <a:chOff x="3733576" y="3930057"/>
                <a:chExt cx="1800000" cy="1800000"/>
              </a:xfrm>
            </p:grpSpPr>
            <p:sp>
              <p:nvSpPr>
                <p:cNvPr id="130" name="椭圆 129"/>
                <p:cNvSpPr/>
                <p:nvPr/>
              </p:nvSpPr>
              <p:spPr>
                <a:xfrm>
                  <a:off x="4003576" y="4200057"/>
                  <a:ext cx="1260000" cy="1260000"/>
                </a:xfrm>
                <a:prstGeom prst="ellipse">
                  <a:avLst/>
                </a:prstGeom>
                <a:no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31" name="任意多边形 130"/>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32" name="椭圆 131"/>
                <p:cNvSpPr/>
                <p:nvPr/>
              </p:nvSpPr>
              <p:spPr>
                <a:xfrm>
                  <a:off x="3733576" y="3930057"/>
                  <a:ext cx="1800000" cy="1800000"/>
                </a:xfrm>
                <a:prstGeom prst="ellipse">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sp>
          <p:nvSpPr>
            <p:cNvPr id="153" name="文本框 34"/>
            <p:cNvSpPr txBox="1">
              <a:spLocks noChangeArrowheads="1"/>
            </p:cNvSpPr>
            <p:nvPr/>
          </p:nvSpPr>
          <p:spPr bwMode="auto">
            <a:xfrm>
              <a:off x="5756747" y="1715185"/>
              <a:ext cx="2062121" cy="3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defTabSz="914400">
                <a:defRPr/>
              </a:pPr>
              <a:r>
                <a:rPr lang="zh-CN" altLang="en-US" sz="1500" kern="0" dirty="0">
                  <a:solidFill>
                    <a:sysClr val="window" lastClr="FFFFFF"/>
                  </a:solidFill>
                  <a:latin typeface="Arial" panose="020B0604020202020204" pitchFamily="34" charset="0"/>
                  <a:cs typeface="Arial" panose="020B0604020202020204" pitchFamily="34" charset="0"/>
                </a:rPr>
                <a:t>添加主要工作标题文字</a:t>
              </a:r>
              <a:endParaRPr lang="zh-CN" altLang="en-US" sz="1500" kern="0" dirty="0">
                <a:solidFill>
                  <a:sysClr val="window" lastClr="FFFFFF"/>
                </a:solidFill>
                <a:latin typeface="Arial" panose="020B0604020202020204" pitchFamily="34" charset="0"/>
                <a:cs typeface="Arial" panose="020B0604020202020204" pitchFamily="34" charset="0"/>
              </a:endParaRPr>
            </a:p>
          </p:txBody>
        </p:sp>
        <p:grpSp>
          <p:nvGrpSpPr>
            <p:cNvPr id="199" name="组合 97"/>
            <p:cNvGrpSpPr>
              <a:grpSpLocks noChangeAspect="1"/>
            </p:cNvGrpSpPr>
            <p:nvPr/>
          </p:nvGrpSpPr>
          <p:grpSpPr bwMode="auto">
            <a:xfrm>
              <a:off x="5072019" y="1716376"/>
              <a:ext cx="490623" cy="438285"/>
              <a:chOff x="688976" y="7240588"/>
              <a:chExt cx="519113" cy="461963"/>
            </a:xfrm>
          </p:grpSpPr>
          <p:sp>
            <p:nvSpPr>
              <p:cNvPr id="200" name="Freeform 64"/>
              <p:cNvSpPr/>
              <p:nvPr/>
            </p:nvSpPr>
            <p:spPr bwMode="auto">
              <a:xfrm>
                <a:off x="708026" y="7245351"/>
                <a:ext cx="500063" cy="457200"/>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01"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02" name="Freeform 66"/>
              <p:cNvSpPr>
                <a:spLocks noEditPoints="1"/>
              </p:cNvSpPr>
              <p:nvPr/>
            </p:nvSpPr>
            <p:spPr bwMode="auto">
              <a:xfrm>
                <a:off x="817563" y="7245351"/>
                <a:ext cx="134938" cy="287338"/>
              </a:xfrm>
              <a:custGeom>
                <a:avLst/>
                <a:gdLst>
                  <a:gd name="T0" fmla="*/ 63721 w 36"/>
                  <a:gd name="T1" fmla="*/ 0 h 76"/>
                  <a:gd name="T2" fmla="*/ 112448 w 36"/>
                  <a:gd name="T3" fmla="*/ 0 h 76"/>
                  <a:gd name="T4" fmla="*/ 112448 w 36"/>
                  <a:gd name="T5" fmla="*/ 192819 h 76"/>
                  <a:gd name="T6" fmla="*/ 134938 w 36"/>
                  <a:gd name="T7" fmla="*/ 192819 h 76"/>
                  <a:gd name="T8" fmla="*/ 134938 w 36"/>
                  <a:gd name="T9" fmla="*/ 219284 h 76"/>
                  <a:gd name="T10" fmla="*/ 112448 w 36"/>
                  <a:gd name="T11" fmla="*/ 219284 h 76"/>
                  <a:gd name="T12" fmla="*/ 112448 w 36"/>
                  <a:gd name="T13" fmla="*/ 287338 h 76"/>
                  <a:gd name="T14" fmla="*/ 78714 w 36"/>
                  <a:gd name="T15" fmla="*/ 287338 h 76"/>
                  <a:gd name="T16" fmla="*/ 78714 w 36"/>
                  <a:gd name="T17" fmla="*/ 219284 h 76"/>
                  <a:gd name="T18" fmla="*/ 0 w 36"/>
                  <a:gd name="T19" fmla="*/ 219284 h 76"/>
                  <a:gd name="T20" fmla="*/ 0 w 36"/>
                  <a:gd name="T21" fmla="*/ 192819 h 76"/>
                  <a:gd name="T22" fmla="*/ 63721 w 36"/>
                  <a:gd name="T23" fmla="*/ 0 h 76"/>
                  <a:gd name="T24" fmla="*/ 78714 w 36"/>
                  <a:gd name="T25" fmla="*/ 192819 h 76"/>
                  <a:gd name="T26" fmla="*/ 78714 w 36"/>
                  <a:gd name="T27" fmla="*/ 41588 h 76"/>
                  <a:gd name="T28" fmla="*/ 56224 w 36"/>
                  <a:gd name="T29" fmla="*/ 117204 h 76"/>
                  <a:gd name="T30" fmla="*/ 33735 w 36"/>
                  <a:gd name="T31" fmla="*/ 192819 h 76"/>
                  <a:gd name="T32" fmla="*/ 78714 w 36"/>
                  <a:gd name="T33" fmla="*/ 1928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6" name="组合 5"/>
          <p:cNvGrpSpPr/>
          <p:nvPr/>
        </p:nvGrpSpPr>
        <p:grpSpPr>
          <a:xfrm>
            <a:off x="4767166" y="2441048"/>
            <a:ext cx="3661808" cy="856324"/>
            <a:chOff x="4767166" y="2369040"/>
            <a:chExt cx="3661808" cy="856324"/>
          </a:xfrm>
        </p:grpSpPr>
        <p:grpSp>
          <p:nvGrpSpPr>
            <p:cNvPr id="133" name="组合 13"/>
            <p:cNvGrpSpPr/>
            <p:nvPr/>
          </p:nvGrpSpPr>
          <p:grpSpPr bwMode="auto">
            <a:xfrm>
              <a:off x="4856479" y="2444073"/>
              <a:ext cx="3572495" cy="706258"/>
              <a:chOff x="3791744" y="5346476"/>
              <a:chExt cx="5832648" cy="1152128"/>
            </a:xfrm>
          </p:grpSpPr>
          <p:sp>
            <p:nvSpPr>
              <p:cNvPr id="134" name="圆角矩形 133"/>
              <p:cNvSpPr/>
              <p:nvPr/>
            </p:nvSpPr>
            <p:spPr>
              <a:xfrm>
                <a:off x="4007768" y="5518711"/>
                <a:ext cx="5400600" cy="807659"/>
              </a:xfrm>
              <a:prstGeom prst="roundRect">
                <a:avLst>
                  <a:gd name="adj" fmla="val 50000"/>
                </a:avLst>
              </a:prstGeom>
              <a:solidFill>
                <a:srgbClr val="00B0F0"/>
              </a:solid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35" name="任意多边形 134"/>
              <p:cNvSpPr/>
              <p:nvPr/>
            </p:nvSpPr>
            <p:spPr>
              <a:xfrm>
                <a:off x="3791744" y="5346476"/>
                <a:ext cx="5832648" cy="1152128"/>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36" name="圆角矩形 135"/>
              <p:cNvSpPr/>
              <p:nvPr/>
            </p:nvSpPr>
            <p:spPr>
              <a:xfrm>
                <a:off x="3791744" y="5346476"/>
                <a:ext cx="5832648" cy="1152128"/>
              </a:xfrm>
              <a:prstGeom prst="roundRect">
                <a:avLst>
                  <a:gd name="adj" fmla="val 50000"/>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137" name="组合 14"/>
            <p:cNvGrpSpPr/>
            <p:nvPr/>
          </p:nvGrpSpPr>
          <p:grpSpPr bwMode="auto">
            <a:xfrm>
              <a:off x="4767166" y="2369040"/>
              <a:ext cx="856208" cy="856324"/>
              <a:chOff x="6124811" y="347435"/>
              <a:chExt cx="1141097" cy="1141097"/>
            </a:xfrm>
          </p:grpSpPr>
          <p:sp>
            <p:nvSpPr>
              <p:cNvPr id="138" name="椭圆 137"/>
              <p:cNvSpPr/>
              <p:nvPr/>
            </p:nvSpPr>
            <p:spPr>
              <a:xfrm>
                <a:off x="6234318" y="456943"/>
                <a:ext cx="922083" cy="922082"/>
              </a:xfrm>
              <a:prstGeom prst="ellipse">
                <a:avLst/>
              </a:prstGeom>
              <a:solidFill>
                <a:srgbClr val="0070C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39" name="组合 16"/>
              <p:cNvGrpSpPr/>
              <p:nvPr/>
            </p:nvGrpSpPr>
            <p:grpSpPr bwMode="auto">
              <a:xfrm>
                <a:off x="6124811" y="347435"/>
                <a:ext cx="1141097" cy="1141097"/>
                <a:chOff x="3733576" y="3930057"/>
                <a:chExt cx="1800000" cy="1800000"/>
              </a:xfrm>
            </p:grpSpPr>
            <p:sp>
              <p:nvSpPr>
                <p:cNvPr id="140" name="椭圆 139"/>
                <p:cNvSpPr/>
                <p:nvPr/>
              </p:nvSpPr>
              <p:spPr>
                <a:xfrm>
                  <a:off x="4003576" y="4200057"/>
                  <a:ext cx="1260000" cy="1260000"/>
                </a:xfrm>
                <a:prstGeom prst="ellipse">
                  <a:avLst/>
                </a:prstGeom>
                <a:no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41" name="任意多边形 140"/>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42" name="椭圆 141"/>
                <p:cNvSpPr/>
                <p:nvPr/>
              </p:nvSpPr>
              <p:spPr>
                <a:xfrm>
                  <a:off x="3733576" y="3930057"/>
                  <a:ext cx="1800000" cy="1800000"/>
                </a:xfrm>
                <a:prstGeom prst="ellipse">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sp>
          <p:nvSpPr>
            <p:cNvPr id="154" name="文本框 35"/>
            <p:cNvSpPr txBox="1">
              <a:spLocks noChangeArrowheads="1"/>
            </p:cNvSpPr>
            <p:nvPr/>
          </p:nvSpPr>
          <p:spPr bwMode="auto">
            <a:xfrm>
              <a:off x="5756747" y="2669170"/>
              <a:ext cx="2062121" cy="3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defTabSz="914400">
                <a:defRPr/>
              </a:pPr>
              <a:r>
                <a:rPr lang="zh-CN" altLang="en-US" sz="1500" kern="0" dirty="0">
                  <a:solidFill>
                    <a:sysClr val="window" lastClr="FFFFFF"/>
                  </a:solidFill>
                  <a:latin typeface="Arial" panose="020B0604020202020204" pitchFamily="34" charset="0"/>
                  <a:cs typeface="Arial" panose="020B0604020202020204" pitchFamily="34" charset="0"/>
                </a:rPr>
                <a:t>添加主要工作标题文字</a:t>
              </a:r>
              <a:endParaRPr lang="zh-CN" altLang="en-US" sz="1500" kern="0" dirty="0">
                <a:solidFill>
                  <a:sysClr val="window" lastClr="FFFFFF"/>
                </a:solidFill>
                <a:latin typeface="Arial" panose="020B0604020202020204" pitchFamily="34" charset="0"/>
                <a:cs typeface="Arial" panose="020B0604020202020204" pitchFamily="34" charset="0"/>
              </a:endParaRPr>
            </a:p>
          </p:txBody>
        </p:sp>
        <p:grpSp>
          <p:nvGrpSpPr>
            <p:cNvPr id="203" name="组合 101"/>
            <p:cNvGrpSpPr>
              <a:grpSpLocks noChangeAspect="1"/>
            </p:cNvGrpSpPr>
            <p:nvPr/>
          </p:nvGrpSpPr>
          <p:grpSpPr bwMode="auto">
            <a:xfrm>
              <a:off x="5057729" y="2669170"/>
              <a:ext cx="490623" cy="433521"/>
              <a:chOff x="3390900" y="228600"/>
              <a:chExt cx="771525" cy="681038"/>
            </a:xfrm>
          </p:grpSpPr>
          <p:sp>
            <p:nvSpPr>
              <p:cNvPr id="204" name="Freeform 14"/>
              <p:cNvSpPr/>
              <p:nvPr/>
            </p:nvSpPr>
            <p:spPr bwMode="auto">
              <a:xfrm>
                <a:off x="3421063" y="236538"/>
                <a:ext cx="741362" cy="673100"/>
              </a:xfrm>
              <a:custGeom>
                <a:avLst/>
                <a:gdLst>
                  <a:gd name="T0" fmla="*/ 204 w 467"/>
                  <a:gd name="T1" fmla="*/ 424 h 424"/>
                  <a:gd name="T2" fmla="*/ 0 w 467"/>
                  <a:gd name="T3" fmla="*/ 256 h 424"/>
                  <a:gd name="T4" fmla="*/ 3 w 467"/>
                  <a:gd name="T5" fmla="*/ 19 h 424"/>
                  <a:gd name="T6" fmla="*/ 83 w 467"/>
                  <a:gd name="T7" fmla="*/ 12 h 424"/>
                  <a:gd name="T8" fmla="*/ 123 w 467"/>
                  <a:gd name="T9" fmla="*/ 50 h 424"/>
                  <a:gd name="T10" fmla="*/ 142 w 467"/>
                  <a:gd name="T11" fmla="*/ 10 h 424"/>
                  <a:gd name="T12" fmla="*/ 214 w 467"/>
                  <a:gd name="T13" fmla="*/ 0 h 424"/>
                  <a:gd name="T14" fmla="*/ 467 w 467"/>
                  <a:gd name="T15" fmla="*/ 218 h 424"/>
                  <a:gd name="T16" fmla="*/ 204 w 467"/>
                  <a:gd name="T17" fmla="*/ 424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424">
                    <a:moveTo>
                      <a:pt x="204" y="424"/>
                    </a:moveTo>
                    <a:lnTo>
                      <a:pt x="0" y="256"/>
                    </a:lnTo>
                    <a:lnTo>
                      <a:pt x="3" y="19"/>
                    </a:lnTo>
                    <a:lnTo>
                      <a:pt x="83" y="12"/>
                    </a:lnTo>
                    <a:lnTo>
                      <a:pt x="123" y="50"/>
                    </a:lnTo>
                    <a:lnTo>
                      <a:pt x="142" y="10"/>
                    </a:lnTo>
                    <a:lnTo>
                      <a:pt x="214" y="0"/>
                    </a:lnTo>
                    <a:lnTo>
                      <a:pt x="467" y="218"/>
                    </a:lnTo>
                    <a:lnTo>
                      <a:pt x="204" y="424"/>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05" name="Freeform 15"/>
              <p:cNvSpPr>
                <a:spLocks noEditPoints="1"/>
              </p:cNvSpPr>
              <p:nvPr/>
            </p:nvSpPr>
            <p:spPr bwMode="auto">
              <a:xfrm>
                <a:off x="3390900" y="228600"/>
                <a:ext cx="177800" cy="436563"/>
              </a:xfrm>
              <a:custGeom>
                <a:avLst/>
                <a:gdLst>
                  <a:gd name="T0" fmla="*/ 94574 w 47"/>
                  <a:gd name="T1" fmla="*/ 0 h 116"/>
                  <a:gd name="T2" fmla="*/ 162668 w 47"/>
                  <a:gd name="T3" fmla="*/ 30108 h 116"/>
                  <a:gd name="T4" fmla="*/ 177800 w 47"/>
                  <a:gd name="T5" fmla="*/ 101614 h 116"/>
                  <a:gd name="T6" fmla="*/ 177800 w 47"/>
                  <a:gd name="T7" fmla="*/ 353767 h 116"/>
                  <a:gd name="T8" fmla="*/ 155102 w 47"/>
                  <a:gd name="T9" fmla="*/ 413982 h 116"/>
                  <a:gd name="T10" fmla="*/ 90791 w 47"/>
                  <a:gd name="T11" fmla="*/ 436563 h 116"/>
                  <a:gd name="T12" fmla="*/ 15132 w 47"/>
                  <a:gd name="T13" fmla="*/ 402692 h 116"/>
                  <a:gd name="T14" fmla="*/ 0 w 47"/>
                  <a:gd name="T15" fmla="*/ 319895 h 116"/>
                  <a:gd name="T16" fmla="*/ 0 w 47"/>
                  <a:gd name="T17" fmla="*/ 120431 h 116"/>
                  <a:gd name="T18" fmla="*/ 15132 w 47"/>
                  <a:gd name="T19" fmla="*/ 30108 h 116"/>
                  <a:gd name="T20" fmla="*/ 94574 w 47"/>
                  <a:gd name="T21" fmla="*/ 0 h 116"/>
                  <a:gd name="T22" fmla="*/ 90791 w 47"/>
                  <a:gd name="T23" fmla="*/ 395165 h 116"/>
                  <a:gd name="T24" fmla="*/ 128621 w 47"/>
                  <a:gd name="T25" fmla="*/ 334949 h 116"/>
                  <a:gd name="T26" fmla="*/ 128621 w 47"/>
                  <a:gd name="T27" fmla="*/ 94087 h 116"/>
                  <a:gd name="T28" fmla="*/ 90791 w 47"/>
                  <a:gd name="T29" fmla="*/ 41398 h 116"/>
                  <a:gd name="T30" fmla="*/ 52962 w 47"/>
                  <a:gd name="T31" fmla="*/ 97850 h 116"/>
                  <a:gd name="T32" fmla="*/ 52962 w 47"/>
                  <a:gd name="T33" fmla="*/ 112904 h 116"/>
                  <a:gd name="T34" fmla="*/ 52962 w 47"/>
                  <a:gd name="T35" fmla="*/ 131722 h 116"/>
                  <a:gd name="T36" fmla="*/ 52962 w 47"/>
                  <a:gd name="T37" fmla="*/ 199464 h 116"/>
                  <a:gd name="T38" fmla="*/ 52962 w 47"/>
                  <a:gd name="T39" fmla="*/ 270970 h 116"/>
                  <a:gd name="T40" fmla="*/ 52962 w 47"/>
                  <a:gd name="T41" fmla="*/ 334949 h 116"/>
                  <a:gd name="T42" fmla="*/ 90791 w 47"/>
                  <a:gd name="T43" fmla="*/ 395165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 h="116">
                    <a:moveTo>
                      <a:pt x="25" y="0"/>
                    </a:moveTo>
                    <a:cubicBezTo>
                      <a:pt x="33" y="0"/>
                      <a:pt x="39" y="2"/>
                      <a:pt x="43" y="8"/>
                    </a:cubicBezTo>
                    <a:cubicBezTo>
                      <a:pt x="45" y="12"/>
                      <a:pt x="47" y="18"/>
                      <a:pt x="47" y="27"/>
                    </a:cubicBezTo>
                    <a:cubicBezTo>
                      <a:pt x="47" y="94"/>
                      <a:pt x="47" y="94"/>
                      <a:pt x="47" y="94"/>
                    </a:cubicBezTo>
                    <a:cubicBezTo>
                      <a:pt x="47" y="101"/>
                      <a:pt x="45" y="106"/>
                      <a:pt x="41" y="110"/>
                    </a:cubicBezTo>
                    <a:cubicBezTo>
                      <a:pt x="37" y="114"/>
                      <a:pt x="31" y="116"/>
                      <a:pt x="24" y="116"/>
                    </a:cubicBezTo>
                    <a:cubicBezTo>
                      <a:pt x="14" y="116"/>
                      <a:pt x="7" y="113"/>
                      <a:pt x="4" y="107"/>
                    </a:cubicBezTo>
                    <a:cubicBezTo>
                      <a:pt x="1" y="103"/>
                      <a:pt x="0" y="96"/>
                      <a:pt x="0" y="85"/>
                    </a:cubicBezTo>
                    <a:cubicBezTo>
                      <a:pt x="0" y="32"/>
                      <a:pt x="0" y="32"/>
                      <a:pt x="0" y="32"/>
                    </a:cubicBezTo>
                    <a:cubicBezTo>
                      <a:pt x="0" y="20"/>
                      <a:pt x="1" y="13"/>
                      <a:pt x="4" y="8"/>
                    </a:cubicBezTo>
                    <a:cubicBezTo>
                      <a:pt x="8" y="3"/>
                      <a:pt x="15" y="0"/>
                      <a:pt x="25" y="0"/>
                    </a:cubicBezTo>
                    <a:close/>
                    <a:moveTo>
                      <a:pt x="24" y="105"/>
                    </a:moveTo>
                    <a:cubicBezTo>
                      <a:pt x="30" y="105"/>
                      <a:pt x="34" y="100"/>
                      <a:pt x="34" y="89"/>
                    </a:cubicBezTo>
                    <a:cubicBezTo>
                      <a:pt x="34" y="25"/>
                      <a:pt x="34" y="25"/>
                      <a:pt x="34" y="25"/>
                    </a:cubicBezTo>
                    <a:cubicBezTo>
                      <a:pt x="34" y="16"/>
                      <a:pt x="30" y="11"/>
                      <a:pt x="24" y="11"/>
                    </a:cubicBezTo>
                    <a:cubicBezTo>
                      <a:pt x="17" y="11"/>
                      <a:pt x="14" y="16"/>
                      <a:pt x="14" y="26"/>
                    </a:cubicBezTo>
                    <a:cubicBezTo>
                      <a:pt x="14" y="30"/>
                      <a:pt x="14" y="30"/>
                      <a:pt x="14" y="30"/>
                    </a:cubicBezTo>
                    <a:cubicBezTo>
                      <a:pt x="14" y="35"/>
                      <a:pt x="14" y="35"/>
                      <a:pt x="14" y="35"/>
                    </a:cubicBezTo>
                    <a:cubicBezTo>
                      <a:pt x="14" y="53"/>
                      <a:pt x="14" y="53"/>
                      <a:pt x="14" y="53"/>
                    </a:cubicBezTo>
                    <a:cubicBezTo>
                      <a:pt x="14" y="72"/>
                      <a:pt x="14" y="72"/>
                      <a:pt x="14" y="72"/>
                    </a:cubicBezTo>
                    <a:cubicBezTo>
                      <a:pt x="14" y="89"/>
                      <a:pt x="14" y="89"/>
                      <a:pt x="14" y="89"/>
                    </a:cubicBezTo>
                    <a:cubicBezTo>
                      <a:pt x="14" y="99"/>
                      <a:pt x="17" y="105"/>
                      <a:pt x="24" y="105"/>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06" name="Freeform 16"/>
              <p:cNvSpPr/>
              <p:nvPr/>
            </p:nvSpPr>
            <p:spPr bwMode="auto">
              <a:xfrm>
                <a:off x="3605213" y="236538"/>
                <a:ext cx="166687" cy="428625"/>
              </a:xfrm>
              <a:custGeom>
                <a:avLst/>
                <a:gdLst>
                  <a:gd name="T0" fmla="*/ 49248 w 44"/>
                  <a:gd name="T1" fmla="*/ 293270 h 114"/>
                  <a:gd name="T2" fmla="*/ 49248 w 44"/>
                  <a:gd name="T3" fmla="*/ 345908 h 114"/>
                  <a:gd name="T4" fmla="*/ 79555 w 44"/>
                  <a:gd name="T5" fmla="*/ 387266 h 114"/>
                  <a:gd name="T6" fmla="*/ 109862 w 44"/>
                  <a:gd name="T7" fmla="*/ 372227 h 114"/>
                  <a:gd name="T8" fmla="*/ 113650 w 44"/>
                  <a:gd name="T9" fmla="*/ 334628 h 114"/>
                  <a:gd name="T10" fmla="*/ 113650 w 44"/>
                  <a:gd name="T11" fmla="*/ 203033 h 114"/>
                  <a:gd name="T12" fmla="*/ 79555 w 44"/>
                  <a:gd name="T13" fmla="*/ 165434 h 114"/>
                  <a:gd name="T14" fmla="*/ 49248 w 44"/>
                  <a:gd name="T15" fmla="*/ 180474 h 114"/>
                  <a:gd name="T16" fmla="*/ 45460 w 44"/>
                  <a:gd name="T17" fmla="*/ 214313 h 114"/>
                  <a:gd name="T18" fmla="*/ 0 w 44"/>
                  <a:gd name="T19" fmla="*/ 214313 h 114"/>
                  <a:gd name="T20" fmla="*/ 0 w 44"/>
                  <a:gd name="T21" fmla="*/ 203033 h 114"/>
                  <a:gd name="T22" fmla="*/ 0 w 44"/>
                  <a:gd name="T23" fmla="*/ 146635 h 114"/>
                  <a:gd name="T24" fmla="*/ 0 w 44"/>
                  <a:gd name="T25" fmla="*/ 90237 h 114"/>
                  <a:gd name="T26" fmla="*/ 3788 w 44"/>
                  <a:gd name="T27" fmla="*/ 0 h 114"/>
                  <a:gd name="T28" fmla="*/ 155322 w 44"/>
                  <a:gd name="T29" fmla="*/ 0 h 114"/>
                  <a:gd name="T30" fmla="*/ 155322 w 44"/>
                  <a:gd name="T31" fmla="*/ 48878 h 114"/>
                  <a:gd name="T32" fmla="*/ 49248 w 44"/>
                  <a:gd name="T33" fmla="*/ 48878 h 114"/>
                  <a:gd name="T34" fmla="*/ 49248 w 44"/>
                  <a:gd name="T35" fmla="*/ 139115 h 114"/>
                  <a:gd name="T36" fmla="*/ 98497 w 44"/>
                  <a:gd name="T37" fmla="*/ 120316 h 114"/>
                  <a:gd name="T38" fmla="*/ 155322 w 44"/>
                  <a:gd name="T39" fmla="*/ 142875 h 114"/>
                  <a:gd name="T40" fmla="*/ 166687 w 44"/>
                  <a:gd name="T41" fmla="*/ 203033 h 114"/>
                  <a:gd name="T42" fmla="*/ 166687 w 44"/>
                  <a:gd name="T43" fmla="*/ 353428 h 114"/>
                  <a:gd name="T44" fmla="*/ 83344 w 44"/>
                  <a:gd name="T45" fmla="*/ 428625 h 114"/>
                  <a:gd name="T46" fmla="*/ 18942 w 44"/>
                  <a:gd name="T47" fmla="*/ 409826 h 114"/>
                  <a:gd name="T48" fmla="*/ 0 w 44"/>
                  <a:gd name="T49" fmla="*/ 342148 h 114"/>
                  <a:gd name="T50" fmla="*/ 0 w 44"/>
                  <a:gd name="T51" fmla="*/ 293270 h 114"/>
                  <a:gd name="T52" fmla="*/ 49248 w 44"/>
                  <a:gd name="T53" fmla="*/ 293270 h 1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4" h="114">
                    <a:moveTo>
                      <a:pt x="13" y="78"/>
                    </a:moveTo>
                    <a:cubicBezTo>
                      <a:pt x="13" y="92"/>
                      <a:pt x="13" y="92"/>
                      <a:pt x="13" y="92"/>
                    </a:cubicBezTo>
                    <a:cubicBezTo>
                      <a:pt x="13" y="99"/>
                      <a:pt x="16" y="103"/>
                      <a:pt x="21" y="103"/>
                    </a:cubicBezTo>
                    <a:cubicBezTo>
                      <a:pt x="25" y="103"/>
                      <a:pt x="28" y="102"/>
                      <a:pt x="29" y="99"/>
                    </a:cubicBezTo>
                    <a:cubicBezTo>
                      <a:pt x="30" y="97"/>
                      <a:pt x="30" y="94"/>
                      <a:pt x="30" y="89"/>
                    </a:cubicBezTo>
                    <a:cubicBezTo>
                      <a:pt x="30" y="54"/>
                      <a:pt x="30" y="54"/>
                      <a:pt x="30" y="54"/>
                    </a:cubicBezTo>
                    <a:cubicBezTo>
                      <a:pt x="30" y="48"/>
                      <a:pt x="27" y="44"/>
                      <a:pt x="21" y="44"/>
                    </a:cubicBezTo>
                    <a:cubicBezTo>
                      <a:pt x="17" y="44"/>
                      <a:pt x="15" y="46"/>
                      <a:pt x="13" y="48"/>
                    </a:cubicBezTo>
                    <a:cubicBezTo>
                      <a:pt x="12" y="50"/>
                      <a:pt x="12" y="53"/>
                      <a:pt x="12" y="57"/>
                    </a:cubicBezTo>
                    <a:cubicBezTo>
                      <a:pt x="0" y="57"/>
                      <a:pt x="0" y="57"/>
                      <a:pt x="0" y="57"/>
                    </a:cubicBezTo>
                    <a:cubicBezTo>
                      <a:pt x="0" y="54"/>
                      <a:pt x="0" y="54"/>
                      <a:pt x="0" y="54"/>
                    </a:cubicBezTo>
                    <a:cubicBezTo>
                      <a:pt x="0" y="39"/>
                      <a:pt x="0" y="39"/>
                      <a:pt x="0" y="39"/>
                    </a:cubicBezTo>
                    <a:cubicBezTo>
                      <a:pt x="0" y="24"/>
                      <a:pt x="0" y="24"/>
                      <a:pt x="0" y="24"/>
                    </a:cubicBezTo>
                    <a:cubicBezTo>
                      <a:pt x="0" y="13"/>
                      <a:pt x="0" y="5"/>
                      <a:pt x="1" y="0"/>
                    </a:cubicBezTo>
                    <a:cubicBezTo>
                      <a:pt x="41" y="0"/>
                      <a:pt x="41" y="0"/>
                      <a:pt x="41" y="0"/>
                    </a:cubicBezTo>
                    <a:cubicBezTo>
                      <a:pt x="41" y="13"/>
                      <a:pt x="41" y="13"/>
                      <a:pt x="41" y="13"/>
                    </a:cubicBezTo>
                    <a:cubicBezTo>
                      <a:pt x="13" y="13"/>
                      <a:pt x="13" y="13"/>
                      <a:pt x="13" y="13"/>
                    </a:cubicBezTo>
                    <a:cubicBezTo>
                      <a:pt x="13" y="37"/>
                      <a:pt x="13" y="37"/>
                      <a:pt x="13" y="37"/>
                    </a:cubicBezTo>
                    <a:cubicBezTo>
                      <a:pt x="17" y="34"/>
                      <a:pt x="22" y="32"/>
                      <a:pt x="26" y="32"/>
                    </a:cubicBezTo>
                    <a:cubicBezTo>
                      <a:pt x="33" y="32"/>
                      <a:pt x="38" y="34"/>
                      <a:pt x="41" y="38"/>
                    </a:cubicBezTo>
                    <a:cubicBezTo>
                      <a:pt x="43" y="42"/>
                      <a:pt x="44" y="47"/>
                      <a:pt x="44" y="54"/>
                    </a:cubicBezTo>
                    <a:cubicBezTo>
                      <a:pt x="44" y="94"/>
                      <a:pt x="44" y="94"/>
                      <a:pt x="44" y="94"/>
                    </a:cubicBezTo>
                    <a:cubicBezTo>
                      <a:pt x="44" y="108"/>
                      <a:pt x="37" y="114"/>
                      <a:pt x="22" y="114"/>
                    </a:cubicBezTo>
                    <a:cubicBezTo>
                      <a:pt x="14" y="114"/>
                      <a:pt x="8" y="113"/>
                      <a:pt x="5" y="109"/>
                    </a:cubicBezTo>
                    <a:cubicBezTo>
                      <a:pt x="1" y="105"/>
                      <a:pt x="0" y="99"/>
                      <a:pt x="0" y="91"/>
                    </a:cubicBezTo>
                    <a:cubicBezTo>
                      <a:pt x="0" y="78"/>
                      <a:pt x="0" y="78"/>
                      <a:pt x="0" y="78"/>
                    </a:cubicBezTo>
                    <a:lnTo>
                      <a:pt x="13" y="78"/>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7" name="组合 6"/>
          <p:cNvGrpSpPr/>
          <p:nvPr/>
        </p:nvGrpSpPr>
        <p:grpSpPr>
          <a:xfrm>
            <a:off x="4767166" y="3444412"/>
            <a:ext cx="3661808" cy="856324"/>
            <a:chOff x="4767166" y="3300396"/>
            <a:chExt cx="3661808" cy="856324"/>
          </a:xfrm>
        </p:grpSpPr>
        <p:grpSp>
          <p:nvGrpSpPr>
            <p:cNvPr id="143" name="组合 24"/>
            <p:cNvGrpSpPr/>
            <p:nvPr/>
          </p:nvGrpSpPr>
          <p:grpSpPr bwMode="auto">
            <a:xfrm>
              <a:off x="4856479" y="3375428"/>
              <a:ext cx="3572495" cy="705068"/>
              <a:chOff x="3791744" y="5346476"/>
              <a:chExt cx="5832648" cy="1152128"/>
            </a:xfrm>
          </p:grpSpPr>
          <p:sp>
            <p:nvSpPr>
              <p:cNvPr id="144" name="圆角矩形 143"/>
              <p:cNvSpPr/>
              <p:nvPr/>
            </p:nvSpPr>
            <p:spPr>
              <a:xfrm>
                <a:off x="4007768" y="5518711"/>
                <a:ext cx="5400600" cy="807659"/>
              </a:xfrm>
              <a:prstGeom prst="roundRect">
                <a:avLst>
                  <a:gd name="adj" fmla="val 50000"/>
                </a:avLst>
              </a:prstGeom>
              <a:solidFill>
                <a:srgbClr val="0070C0"/>
              </a:solid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45" name="任意多边形 144"/>
              <p:cNvSpPr/>
              <p:nvPr/>
            </p:nvSpPr>
            <p:spPr>
              <a:xfrm>
                <a:off x="3791744" y="5346476"/>
                <a:ext cx="5832648" cy="1152128"/>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46" name="圆角矩形 145"/>
              <p:cNvSpPr/>
              <p:nvPr/>
            </p:nvSpPr>
            <p:spPr>
              <a:xfrm>
                <a:off x="3791744" y="5346476"/>
                <a:ext cx="5832648" cy="1152128"/>
              </a:xfrm>
              <a:prstGeom prst="roundRect">
                <a:avLst>
                  <a:gd name="adj" fmla="val 50000"/>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147" name="组合 25"/>
            <p:cNvGrpSpPr/>
            <p:nvPr/>
          </p:nvGrpSpPr>
          <p:grpSpPr bwMode="auto">
            <a:xfrm>
              <a:off x="4767166" y="3300396"/>
              <a:ext cx="856208" cy="856324"/>
              <a:chOff x="6124811" y="347435"/>
              <a:chExt cx="1141097" cy="1141097"/>
            </a:xfrm>
          </p:grpSpPr>
          <p:sp>
            <p:nvSpPr>
              <p:cNvPr id="148" name="椭圆 147"/>
              <p:cNvSpPr/>
              <p:nvPr/>
            </p:nvSpPr>
            <p:spPr>
              <a:xfrm>
                <a:off x="6234318" y="456943"/>
                <a:ext cx="922083" cy="922082"/>
              </a:xfrm>
              <a:prstGeom prst="ellipse">
                <a:avLst/>
              </a:prstGeom>
              <a:solidFill>
                <a:srgbClr val="00B0F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49" name="组合 27"/>
              <p:cNvGrpSpPr/>
              <p:nvPr/>
            </p:nvGrpSpPr>
            <p:grpSpPr bwMode="auto">
              <a:xfrm>
                <a:off x="6124811" y="347435"/>
                <a:ext cx="1141097" cy="1141097"/>
                <a:chOff x="3733576" y="3930057"/>
                <a:chExt cx="1800000" cy="1800000"/>
              </a:xfrm>
            </p:grpSpPr>
            <p:sp>
              <p:nvSpPr>
                <p:cNvPr id="150" name="椭圆 149"/>
                <p:cNvSpPr/>
                <p:nvPr/>
              </p:nvSpPr>
              <p:spPr>
                <a:xfrm>
                  <a:off x="4003576" y="4200057"/>
                  <a:ext cx="1260000" cy="1260000"/>
                </a:xfrm>
                <a:prstGeom prst="ellipse">
                  <a:avLst/>
                </a:prstGeom>
                <a:no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51" name="任意多边形 150"/>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52" name="椭圆 151"/>
                <p:cNvSpPr/>
                <p:nvPr/>
              </p:nvSpPr>
              <p:spPr>
                <a:xfrm>
                  <a:off x="3733576" y="3930057"/>
                  <a:ext cx="1800000" cy="1800000"/>
                </a:xfrm>
                <a:prstGeom prst="ellipse">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sp>
          <p:nvSpPr>
            <p:cNvPr id="155" name="文本框 36"/>
            <p:cNvSpPr txBox="1">
              <a:spLocks noChangeArrowheads="1"/>
            </p:cNvSpPr>
            <p:nvPr/>
          </p:nvSpPr>
          <p:spPr bwMode="auto">
            <a:xfrm>
              <a:off x="5756747" y="3621964"/>
              <a:ext cx="2062121" cy="3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defTabSz="914400">
                <a:defRPr/>
              </a:pPr>
              <a:r>
                <a:rPr lang="zh-CN" altLang="en-US" sz="1500" kern="0" dirty="0">
                  <a:solidFill>
                    <a:sysClr val="window" lastClr="FFFFFF"/>
                  </a:solidFill>
                  <a:latin typeface="Arial" panose="020B0604020202020204" pitchFamily="34" charset="0"/>
                  <a:cs typeface="Arial" panose="020B0604020202020204" pitchFamily="34" charset="0"/>
                </a:rPr>
                <a:t>添加主要工作标题文字</a:t>
              </a:r>
              <a:endParaRPr lang="zh-CN" altLang="en-US" sz="1500" kern="0" dirty="0">
                <a:solidFill>
                  <a:sysClr val="window" lastClr="FFFFFF"/>
                </a:solidFill>
                <a:latin typeface="Arial" panose="020B0604020202020204" pitchFamily="34" charset="0"/>
                <a:cs typeface="Arial" panose="020B0604020202020204" pitchFamily="34" charset="0"/>
              </a:endParaRPr>
            </a:p>
          </p:txBody>
        </p:sp>
        <p:grpSp>
          <p:nvGrpSpPr>
            <p:cNvPr id="207" name="组合 105"/>
            <p:cNvGrpSpPr>
              <a:grpSpLocks noChangeAspect="1"/>
            </p:cNvGrpSpPr>
            <p:nvPr/>
          </p:nvGrpSpPr>
          <p:grpSpPr bwMode="auto">
            <a:xfrm>
              <a:off x="5050585" y="3576706"/>
              <a:ext cx="491813" cy="445431"/>
              <a:chOff x="5476875" y="1446213"/>
              <a:chExt cx="755650" cy="684213"/>
            </a:xfrm>
          </p:grpSpPr>
          <p:sp>
            <p:nvSpPr>
              <p:cNvPr id="208" name="Freeform 21"/>
              <p:cNvSpPr/>
              <p:nvPr/>
            </p:nvSpPr>
            <p:spPr bwMode="auto">
              <a:xfrm>
                <a:off x="5507038" y="1462088"/>
                <a:ext cx="725487" cy="668338"/>
              </a:xfrm>
              <a:custGeom>
                <a:avLst/>
                <a:gdLst>
                  <a:gd name="T0" fmla="*/ 204 w 457"/>
                  <a:gd name="T1" fmla="*/ 421 h 421"/>
                  <a:gd name="T2" fmla="*/ 0 w 457"/>
                  <a:gd name="T3" fmla="*/ 253 h 421"/>
                  <a:gd name="T4" fmla="*/ 2 w 457"/>
                  <a:gd name="T5" fmla="*/ 16 h 421"/>
                  <a:gd name="T6" fmla="*/ 80 w 457"/>
                  <a:gd name="T7" fmla="*/ 9 h 421"/>
                  <a:gd name="T8" fmla="*/ 123 w 457"/>
                  <a:gd name="T9" fmla="*/ 47 h 421"/>
                  <a:gd name="T10" fmla="*/ 140 w 457"/>
                  <a:gd name="T11" fmla="*/ 7 h 421"/>
                  <a:gd name="T12" fmla="*/ 204 w 457"/>
                  <a:gd name="T13" fmla="*/ 0 h 421"/>
                  <a:gd name="T14" fmla="*/ 457 w 457"/>
                  <a:gd name="T15" fmla="*/ 218 h 421"/>
                  <a:gd name="T16" fmla="*/ 204 w 457"/>
                  <a:gd name="T17" fmla="*/ 4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 h="421">
                    <a:moveTo>
                      <a:pt x="204" y="421"/>
                    </a:moveTo>
                    <a:lnTo>
                      <a:pt x="0" y="253"/>
                    </a:lnTo>
                    <a:lnTo>
                      <a:pt x="2" y="16"/>
                    </a:lnTo>
                    <a:lnTo>
                      <a:pt x="80" y="9"/>
                    </a:lnTo>
                    <a:lnTo>
                      <a:pt x="123" y="47"/>
                    </a:lnTo>
                    <a:lnTo>
                      <a:pt x="140" y="7"/>
                    </a:lnTo>
                    <a:lnTo>
                      <a:pt x="204" y="0"/>
                    </a:lnTo>
                    <a:lnTo>
                      <a:pt x="457" y="218"/>
                    </a:lnTo>
                    <a:lnTo>
                      <a:pt x="204" y="421"/>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209" name="Freeform 22"/>
              <p:cNvSpPr>
                <a:spLocks noEditPoints="1"/>
              </p:cNvSpPr>
              <p:nvPr/>
            </p:nvSpPr>
            <p:spPr bwMode="auto">
              <a:xfrm>
                <a:off x="5476875" y="1446213"/>
                <a:ext cx="176212" cy="439738"/>
              </a:xfrm>
              <a:custGeom>
                <a:avLst/>
                <a:gdLst>
                  <a:gd name="T0" fmla="*/ 93730 w 47"/>
                  <a:gd name="T1" fmla="*/ 0 h 117"/>
                  <a:gd name="T2" fmla="*/ 157466 w 47"/>
                  <a:gd name="T3" fmla="*/ 30068 h 117"/>
                  <a:gd name="T4" fmla="*/ 176212 w 47"/>
                  <a:gd name="T5" fmla="*/ 101478 h 117"/>
                  <a:gd name="T6" fmla="*/ 176212 w 47"/>
                  <a:gd name="T7" fmla="*/ 353294 h 117"/>
                  <a:gd name="T8" fmla="*/ 153717 w 47"/>
                  <a:gd name="T9" fmla="*/ 417187 h 117"/>
                  <a:gd name="T10" fmla="*/ 89981 w 47"/>
                  <a:gd name="T11" fmla="*/ 439738 h 117"/>
                  <a:gd name="T12" fmla="*/ 14997 w 47"/>
                  <a:gd name="T13" fmla="*/ 405912 h 117"/>
                  <a:gd name="T14" fmla="*/ 0 w 47"/>
                  <a:gd name="T15" fmla="*/ 319468 h 117"/>
                  <a:gd name="T16" fmla="*/ 0 w 47"/>
                  <a:gd name="T17" fmla="*/ 120270 h 117"/>
                  <a:gd name="T18" fmla="*/ 14997 w 47"/>
                  <a:gd name="T19" fmla="*/ 33826 h 117"/>
                  <a:gd name="T20" fmla="*/ 93730 w 47"/>
                  <a:gd name="T21" fmla="*/ 0 h 117"/>
                  <a:gd name="T22" fmla="*/ 89981 w 47"/>
                  <a:gd name="T23" fmla="*/ 394637 h 117"/>
                  <a:gd name="T24" fmla="*/ 123723 w 47"/>
                  <a:gd name="T25" fmla="*/ 338260 h 117"/>
                  <a:gd name="T26" fmla="*/ 123723 w 47"/>
                  <a:gd name="T27" fmla="*/ 97720 h 117"/>
                  <a:gd name="T28" fmla="*/ 89981 w 47"/>
                  <a:gd name="T29" fmla="*/ 41343 h 117"/>
                  <a:gd name="T30" fmla="*/ 48739 w 47"/>
                  <a:gd name="T31" fmla="*/ 97720 h 117"/>
                  <a:gd name="T32" fmla="*/ 48739 w 47"/>
                  <a:gd name="T33" fmla="*/ 116512 h 117"/>
                  <a:gd name="T34" fmla="*/ 48739 w 47"/>
                  <a:gd name="T35" fmla="*/ 131546 h 117"/>
                  <a:gd name="T36" fmla="*/ 48739 w 47"/>
                  <a:gd name="T37" fmla="*/ 202956 h 117"/>
                  <a:gd name="T38" fmla="*/ 48739 w 47"/>
                  <a:gd name="T39" fmla="*/ 270608 h 117"/>
                  <a:gd name="T40" fmla="*/ 48739 w 47"/>
                  <a:gd name="T41" fmla="*/ 334502 h 117"/>
                  <a:gd name="T42" fmla="*/ 89981 w 47"/>
                  <a:gd name="T43" fmla="*/ 394637 h 1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7" h="117">
                    <a:moveTo>
                      <a:pt x="25" y="0"/>
                    </a:moveTo>
                    <a:cubicBezTo>
                      <a:pt x="33" y="0"/>
                      <a:pt x="39" y="3"/>
                      <a:pt x="42" y="8"/>
                    </a:cubicBezTo>
                    <a:cubicBezTo>
                      <a:pt x="45" y="12"/>
                      <a:pt x="47" y="19"/>
                      <a:pt x="47" y="27"/>
                    </a:cubicBezTo>
                    <a:cubicBezTo>
                      <a:pt x="47" y="94"/>
                      <a:pt x="47" y="94"/>
                      <a:pt x="47" y="94"/>
                    </a:cubicBezTo>
                    <a:cubicBezTo>
                      <a:pt x="47" y="101"/>
                      <a:pt x="45" y="107"/>
                      <a:pt x="41" y="111"/>
                    </a:cubicBezTo>
                    <a:cubicBezTo>
                      <a:pt x="37" y="115"/>
                      <a:pt x="31" y="117"/>
                      <a:pt x="24" y="117"/>
                    </a:cubicBezTo>
                    <a:cubicBezTo>
                      <a:pt x="14" y="117"/>
                      <a:pt x="7" y="114"/>
                      <a:pt x="4" y="108"/>
                    </a:cubicBezTo>
                    <a:cubicBezTo>
                      <a:pt x="1" y="104"/>
                      <a:pt x="0" y="96"/>
                      <a:pt x="0" y="85"/>
                    </a:cubicBezTo>
                    <a:cubicBezTo>
                      <a:pt x="0" y="32"/>
                      <a:pt x="0" y="32"/>
                      <a:pt x="0" y="32"/>
                    </a:cubicBezTo>
                    <a:cubicBezTo>
                      <a:pt x="0" y="21"/>
                      <a:pt x="1" y="13"/>
                      <a:pt x="4" y="9"/>
                    </a:cubicBezTo>
                    <a:cubicBezTo>
                      <a:pt x="8" y="3"/>
                      <a:pt x="15" y="0"/>
                      <a:pt x="25" y="0"/>
                    </a:cubicBezTo>
                    <a:close/>
                    <a:moveTo>
                      <a:pt x="24" y="105"/>
                    </a:moveTo>
                    <a:cubicBezTo>
                      <a:pt x="30" y="105"/>
                      <a:pt x="33" y="100"/>
                      <a:pt x="33" y="90"/>
                    </a:cubicBezTo>
                    <a:cubicBezTo>
                      <a:pt x="33" y="26"/>
                      <a:pt x="33" y="26"/>
                      <a:pt x="33" y="26"/>
                    </a:cubicBezTo>
                    <a:cubicBezTo>
                      <a:pt x="33" y="16"/>
                      <a:pt x="30" y="11"/>
                      <a:pt x="24" y="11"/>
                    </a:cubicBezTo>
                    <a:cubicBezTo>
                      <a:pt x="17" y="11"/>
                      <a:pt x="13" y="16"/>
                      <a:pt x="13" y="26"/>
                    </a:cubicBezTo>
                    <a:cubicBezTo>
                      <a:pt x="13" y="31"/>
                      <a:pt x="13" y="31"/>
                      <a:pt x="13" y="31"/>
                    </a:cubicBezTo>
                    <a:cubicBezTo>
                      <a:pt x="13" y="35"/>
                      <a:pt x="13" y="35"/>
                      <a:pt x="13" y="35"/>
                    </a:cubicBezTo>
                    <a:cubicBezTo>
                      <a:pt x="13" y="54"/>
                      <a:pt x="13" y="54"/>
                      <a:pt x="13" y="54"/>
                    </a:cubicBezTo>
                    <a:cubicBezTo>
                      <a:pt x="13" y="72"/>
                      <a:pt x="13" y="72"/>
                      <a:pt x="13" y="72"/>
                    </a:cubicBezTo>
                    <a:cubicBezTo>
                      <a:pt x="13" y="89"/>
                      <a:pt x="13" y="89"/>
                      <a:pt x="13" y="89"/>
                    </a:cubicBezTo>
                    <a:cubicBezTo>
                      <a:pt x="13" y="100"/>
                      <a:pt x="17" y="105"/>
                      <a:pt x="24" y="105"/>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210" name="Freeform 23"/>
              <p:cNvSpPr>
                <a:spLocks noEditPoints="1"/>
              </p:cNvSpPr>
              <p:nvPr/>
            </p:nvSpPr>
            <p:spPr bwMode="auto">
              <a:xfrm>
                <a:off x="5688013" y="1446213"/>
                <a:ext cx="173037" cy="439738"/>
              </a:xfrm>
              <a:custGeom>
                <a:avLst/>
                <a:gdLst>
                  <a:gd name="T0" fmla="*/ 0 w 46"/>
                  <a:gd name="T1" fmla="*/ 71410 h 117"/>
                  <a:gd name="T2" fmla="*/ 26332 w 46"/>
                  <a:gd name="T3" fmla="*/ 18792 h 117"/>
                  <a:gd name="T4" fmla="*/ 86519 w 46"/>
                  <a:gd name="T5" fmla="*/ 0 h 117"/>
                  <a:gd name="T6" fmla="*/ 161752 w 46"/>
                  <a:gd name="T7" fmla="*/ 37584 h 117"/>
                  <a:gd name="T8" fmla="*/ 173037 w 46"/>
                  <a:gd name="T9" fmla="*/ 127787 h 117"/>
                  <a:gd name="T10" fmla="*/ 124135 w 46"/>
                  <a:gd name="T11" fmla="*/ 131546 h 117"/>
                  <a:gd name="T12" fmla="*/ 124135 w 46"/>
                  <a:gd name="T13" fmla="*/ 105236 h 117"/>
                  <a:gd name="T14" fmla="*/ 90280 w 46"/>
                  <a:gd name="T15" fmla="*/ 45101 h 117"/>
                  <a:gd name="T16" fmla="*/ 52663 w 46"/>
                  <a:gd name="T17" fmla="*/ 90203 h 117"/>
                  <a:gd name="T18" fmla="*/ 52663 w 46"/>
                  <a:gd name="T19" fmla="*/ 195439 h 117"/>
                  <a:gd name="T20" fmla="*/ 109089 w 46"/>
                  <a:gd name="T21" fmla="*/ 172888 h 117"/>
                  <a:gd name="T22" fmla="*/ 173037 w 46"/>
                  <a:gd name="T23" fmla="*/ 251816 h 117"/>
                  <a:gd name="T24" fmla="*/ 173037 w 46"/>
                  <a:gd name="T25" fmla="*/ 360811 h 117"/>
                  <a:gd name="T26" fmla="*/ 82757 w 46"/>
                  <a:gd name="T27" fmla="*/ 439738 h 117"/>
                  <a:gd name="T28" fmla="*/ 22570 w 46"/>
                  <a:gd name="T29" fmla="*/ 417187 h 117"/>
                  <a:gd name="T30" fmla="*/ 0 w 46"/>
                  <a:gd name="T31" fmla="*/ 357052 h 117"/>
                  <a:gd name="T32" fmla="*/ 0 w 46"/>
                  <a:gd name="T33" fmla="*/ 71410 h 117"/>
                  <a:gd name="T34" fmla="*/ 52663 w 46"/>
                  <a:gd name="T35" fmla="*/ 364569 h 117"/>
                  <a:gd name="T36" fmla="*/ 63948 w 46"/>
                  <a:gd name="T37" fmla="*/ 387120 h 117"/>
                  <a:gd name="T38" fmla="*/ 90280 w 46"/>
                  <a:gd name="T39" fmla="*/ 394637 h 117"/>
                  <a:gd name="T40" fmla="*/ 120374 w 46"/>
                  <a:gd name="T41" fmla="*/ 375844 h 117"/>
                  <a:gd name="T42" fmla="*/ 124135 w 46"/>
                  <a:gd name="T43" fmla="*/ 334502 h 117"/>
                  <a:gd name="T44" fmla="*/ 124135 w 46"/>
                  <a:gd name="T45" fmla="*/ 304434 h 117"/>
                  <a:gd name="T46" fmla="*/ 124135 w 46"/>
                  <a:gd name="T47" fmla="*/ 289400 h 117"/>
                  <a:gd name="T48" fmla="*/ 124135 w 46"/>
                  <a:gd name="T49" fmla="*/ 274366 h 117"/>
                  <a:gd name="T50" fmla="*/ 94042 w 46"/>
                  <a:gd name="T51" fmla="*/ 217990 h 117"/>
                  <a:gd name="T52" fmla="*/ 86519 w 46"/>
                  <a:gd name="T53" fmla="*/ 217990 h 117"/>
                  <a:gd name="T54" fmla="*/ 52663 w 46"/>
                  <a:gd name="T55" fmla="*/ 263091 h 117"/>
                  <a:gd name="T56" fmla="*/ 52663 w 46"/>
                  <a:gd name="T57" fmla="*/ 364569 h 1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6" h="117">
                    <a:moveTo>
                      <a:pt x="0" y="19"/>
                    </a:moveTo>
                    <a:cubicBezTo>
                      <a:pt x="0" y="13"/>
                      <a:pt x="3" y="9"/>
                      <a:pt x="7" y="5"/>
                    </a:cubicBezTo>
                    <a:cubicBezTo>
                      <a:pt x="12" y="2"/>
                      <a:pt x="17" y="0"/>
                      <a:pt x="23" y="0"/>
                    </a:cubicBezTo>
                    <a:cubicBezTo>
                      <a:pt x="34" y="0"/>
                      <a:pt x="40" y="3"/>
                      <a:pt x="43" y="10"/>
                    </a:cubicBezTo>
                    <a:cubicBezTo>
                      <a:pt x="45" y="14"/>
                      <a:pt x="46" y="22"/>
                      <a:pt x="46" y="34"/>
                    </a:cubicBezTo>
                    <a:cubicBezTo>
                      <a:pt x="33" y="35"/>
                      <a:pt x="33" y="35"/>
                      <a:pt x="33" y="35"/>
                    </a:cubicBezTo>
                    <a:cubicBezTo>
                      <a:pt x="33" y="28"/>
                      <a:pt x="33" y="28"/>
                      <a:pt x="33" y="28"/>
                    </a:cubicBezTo>
                    <a:cubicBezTo>
                      <a:pt x="33" y="17"/>
                      <a:pt x="30" y="12"/>
                      <a:pt x="24" y="12"/>
                    </a:cubicBezTo>
                    <a:cubicBezTo>
                      <a:pt x="17" y="12"/>
                      <a:pt x="14" y="16"/>
                      <a:pt x="14" y="24"/>
                    </a:cubicBezTo>
                    <a:cubicBezTo>
                      <a:pt x="14" y="52"/>
                      <a:pt x="14" y="52"/>
                      <a:pt x="14" y="52"/>
                    </a:cubicBezTo>
                    <a:cubicBezTo>
                      <a:pt x="19" y="48"/>
                      <a:pt x="24" y="46"/>
                      <a:pt x="29" y="46"/>
                    </a:cubicBezTo>
                    <a:cubicBezTo>
                      <a:pt x="40" y="46"/>
                      <a:pt x="46" y="53"/>
                      <a:pt x="46" y="67"/>
                    </a:cubicBezTo>
                    <a:cubicBezTo>
                      <a:pt x="46" y="96"/>
                      <a:pt x="46" y="96"/>
                      <a:pt x="46" y="96"/>
                    </a:cubicBezTo>
                    <a:cubicBezTo>
                      <a:pt x="46" y="110"/>
                      <a:pt x="38" y="117"/>
                      <a:pt x="22" y="117"/>
                    </a:cubicBezTo>
                    <a:cubicBezTo>
                      <a:pt x="16" y="117"/>
                      <a:pt x="10" y="115"/>
                      <a:pt x="6" y="111"/>
                    </a:cubicBezTo>
                    <a:cubicBezTo>
                      <a:pt x="2" y="107"/>
                      <a:pt x="0" y="102"/>
                      <a:pt x="0" y="95"/>
                    </a:cubicBezTo>
                    <a:lnTo>
                      <a:pt x="0" y="19"/>
                    </a:lnTo>
                    <a:close/>
                    <a:moveTo>
                      <a:pt x="14" y="97"/>
                    </a:moveTo>
                    <a:cubicBezTo>
                      <a:pt x="14" y="99"/>
                      <a:pt x="15" y="101"/>
                      <a:pt x="17" y="103"/>
                    </a:cubicBezTo>
                    <a:cubicBezTo>
                      <a:pt x="19" y="105"/>
                      <a:pt x="21" y="105"/>
                      <a:pt x="24" y="105"/>
                    </a:cubicBezTo>
                    <a:cubicBezTo>
                      <a:pt x="28" y="105"/>
                      <a:pt x="31" y="104"/>
                      <a:pt x="32" y="100"/>
                    </a:cubicBezTo>
                    <a:cubicBezTo>
                      <a:pt x="33" y="98"/>
                      <a:pt x="33" y="94"/>
                      <a:pt x="33" y="89"/>
                    </a:cubicBezTo>
                    <a:cubicBezTo>
                      <a:pt x="33" y="81"/>
                      <a:pt x="33" y="81"/>
                      <a:pt x="33" y="81"/>
                    </a:cubicBezTo>
                    <a:cubicBezTo>
                      <a:pt x="33" y="77"/>
                      <a:pt x="33" y="77"/>
                      <a:pt x="33" y="77"/>
                    </a:cubicBezTo>
                    <a:cubicBezTo>
                      <a:pt x="33" y="73"/>
                      <a:pt x="33" y="73"/>
                      <a:pt x="33" y="73"/>
                    </a:cubicBezTo>
                    <a:cubicBezTo>
                      <a:pt x="33" y="63"/>
                      <a:pt x="30" y="58"/>
                      <a:pt x="25" y="58"/>
                    </a:cubicBezTo>
                    <a:cubicBezTo>
                      <a:pt x="23" y="58"/>
                      <a:pt x="23" y="58"/>
                      <a:pt x="23" y="58"/>
                    </a:cubicBezTo>
                    <a:cubicBezTo>
                      <a:pt x="17" y="58"/>
                      <a:pt x="14" y="62"/>
                      <a:pt x="14" y="70"/>
                    </a:cubicBezTo>
                    <a:lnTo>
                      <a:pt x="14" y="97"/>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grpSp>
      <p:grpSp>
        <p:nvGrpSpPr>
          <p:cNvPr id="4" name="组合 3"/>
          <p:cNvGrpSpPr/>
          <p:nvPr/>
        </p:nvGrpSpPr>
        <p:grpSpPr>
          <a:xfrm>
            <a:off x="612354" y="3444412"/>
            <a:ext cx="3576068" cy="856324"/>
            <a:chOff x="612354" y="3300396"/>
            <a:chExt cx="3576068" cy="856324"/>
          </a:xfrm>
        </p:grpSpPr>
        <p:grpSp>
          <p:nvGrpSpPr>
            <p:cNvPr id="176" name="组合 72"/>
            <p:cNvGrpSpPr/>
            <p:nvPr/>
          </p:nvGrpSpPr>
          <p:grpSpPr bwMode="auto">
            <a:xfrm>
              <a:off x="612354" y="3375428"/>
              <a:ext cx="3572495" cy="705068"/>
              <a:chOff x="3791744" y="5346476"/>
              <a:chExt cx="5832648" cy="1152128"/>
            </a:xfrm>
          </p:grpSpPr>
          <p:sp>
            <p:nvSpPr>
              <p:cNvPr id="177" name="圆角矩形 176"/>
              <p:cNvSpPr/>
              <p:nvPr/>
            </p:nvSpPr>
            <p:spPr>
              <a:xfrm>
                <a:off x="4007768" y="5518711"/>
                <a:ext cx="5400600" cy="807659"/>
              </a:xfrm>
              <a:prstGeom prst="roundRect">
                <a:avLst>
                  <a:gd name="adj" fmla="val 50000"/>
                </a:avLst>
              </a:prstGeom>
              <a:solidFill>
                <a:srgbClr val="00B0F0"/>
              </a:solid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78" name="任意多边形 177"/>
              <p:cNvSpPr/>
              <p:nvPr/>
            </p:nvSpPr>
            <p:spPr>
              <a:xfrm>
                <a:off x="3791744" y="5346476"/>
                <a:ext cx="5832648" cy="1152128"/>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solidFill>
                <a:srgbClr val="F3F3F3"/>
              </a:soli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79" name="圆角矩形 178"/>
              <p:cNvSpPr/>
              <p:nvPr/>
            </p:nvSpPr>
            <p:spPr>
              <a:xfrm>
                <a:off x="3791744" y="5346476"/>
                <a:ext cx="5832648" cy="1152128"/>
              </a:xfrm>
              <a:prstGeom prst="roundRect">
                <a:avLst>
                  <a:gd name="adj" fmla="val 50000"/>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nvGrpSpPr>
            <p:cNvPr id="180" name="组合 73"/>
            <p:cNvGrpSpPr/>
            <p:nvPr/>
          </p:nvGrpSpPr>
          <p:grpSpPr bwMode="auto">
            <a:xfrm>
              <a:off x="3332214" y="3300396"/>
              <a:ext cx="856208" cy="856324"/>
              <a:chOff x="6124811" y="347435"/>
              <a:chExt cx="1141097" cy="1141097"/>
            </a:xfrm>
          </p:grpSpPr>
          <p:sp>
            <p:nvSpPr>
              <p:cNvPr id="181" name="椭圆 180"/>
              <p:cNvSpPr/>
              <p:nvPr/>
            </p:nvSpPr>
            <p:spPr>
              <a:xfrm>
                <a:off x="6234319" y="456943"/>
                <a:ext cx="922082" cy="922082"/>
              </a:xfrm>
              <a:prstGeom prst="ellipse">
                <a:avLst/>
              </a:prstGeom>
              <a:solidFill>
                <a:srgbClr val="0070C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nvGrpSpPr>
              <p:cNvPr id="182" name="组合 75"/>
              <p:cNvGrpSpPr/>
              <p:nvPr/>
            </p:nvGrpSpPr>
            <p:grpSpPr bwMode="auto">
              <a:xfrm>
                <a:off x="6124811" y="347435"/>
                <a:ext cx="1141097" cy="1141097"/>
                <a:chOff x="3733576" y="3930057"/>
                <a:chExt cx="1800000" cy="1800000"/>
              </a:xfrm>
            </p:grpSpPr>
            <p:sp>
              <p:nvSpPr>
                <p:cNvPr id="183" name="椭圆 182"/>
                <p:cNvSpPr/>
                <p:nvPr/>
              </p:nvSpPr>
              <p:spPr>
                <a:xfrm>
                  <a:off x="4003576" y="4200057"/>
                  <a:ext cx="1260000" cy="1260000"/>
                </a:xfrm>
                <a:prstGeom prst="ellipse">
                  <a:avLst/>
                </a:prstGeom>
                <a:noFill/>
                <a:ln w="12700" cap="flat" cmpd="sng" algn="ctr">
                  <a:gradFill flip="none" rotWithShape="1">
                    <a:gsLst>
                      <a:gs pos="100000">
                        <a:sysClr val="window" lastClr="FFFFFF"/>
                      </a:gs>
                      <a:gs pos="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84" name="任意多边形 183"/>
                <p:cNvSpPr/>
                <p:nvPr/>
              </p:nvSpPr>
              <p:spPr>
                <a:xfrm>
                  <a:off x="3733576" y="3930057"/>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w="12700" cap="flat" cmpd="sng" algn="ctr">
                  <a:noFill/>
                  <a:prstDash val="solid"/>
                  <a:miter lim="800000"/>
                </a:ln>
                <a:effectLst>
                  <a:outerShdw blurRad="88900" dist="635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sp>
              <p:nvSpPr>
                <p:cNvPr id="185" name="椭圆 184"/>
                <p:cNvSpPr/>
                <p:nvPr/>
              </p:nvSpPr>
              <p:spPr>
                <a:xfrm>
                  <a:off x="3733576" y="3930057"/>
                  <a:ext cx="1800000" cy="1800000"/>
                </a:xfrm>
                <a:prstGeom prst="ellipse">
                  <a:avLst/>
                </a:prstGeom>
                <a:noFill/>
                <a:ln w="12700" cap="flat" cmpd="sng" algn="ctr">
                  <a:gradFill flip="none" rotWithShape="1">
                    <a:gsLst>
                      <a:gs pos="0">
                        <a:sysClr val="window" lastClr="FFFFFF"/>
                      </a:gs>
                      <a:gs pos="100000">
                        <a:sysClr val="window" lastClr="FFFFFF">
                          <a:lumMod val="75000"/>
                        </a:sysClr>
                      </a:gs>
                    </a:gsLst>
                    <a:lin ang="2700000" scaled="1"/>
                    <a:tileRect/>
                  </a:gra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微软雅黑" panose="020B0503020204020204" pitchFamily="34" charset="-122"/>
                    <a:cs typeface="+mn-cs"/>
                  </a:endParaRPr>
                </a:p>
              </p:txBody>
            </p:sp>
          </p:grpSp>
        </p:grpSp>
        <p:sp>
          <p:nvSpPr>
            <p:cNvPr id="188" name="文本框 84"/>
            <p:cNvSpPr txBox="1">
              <a:spLocks noChangeArrowheads="1"/>
            </p:cNvSpPr>
            <p:nvPr/>
          </p:nvSpPr>
          <p:spPr bwMode="auto">
            <a:xfrm>
              <a:off x="856475" y="3621964"/>
              <a:ext cx="2062121" cy="300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9" tIns="34295" rIns="68589" bIns="34295">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lvl="0" defTabSz="914400">
                <a:defRPr/>
              </a:pPr>
              <a:r>
                <a:rPr lang="zh-CN" altLang="en-US" sz="1500" kern="0" dirty="0">
                  <a:solidFill>
                    <a:sysClr val="window" lastClr="FFFFFF"/>
                  </a:solidFill>
                  <a:latin typeface="Arial" panose="020B0604020202020204" pitchFamily="34" charset="0"/>
                  <a:cs typeface="Arial" panose="020B0604020202020204" pitchFamily="34" charset="0"/>
                </a:rPr>
                <a:t>添加主要工作标题文字</a:t>
              </a:r>
              <a:endParaRPr lang="zh-CN" altLang="en-US" sz="1500" kern="0" dirty="0">
                <a:solidFill>
                  <a:sysClr val="window" lastClr="FFFFFF"/>
                </a:solidFill>
                <a:latin typeface="Arial" panose="020B0604020202020204" pitchFamily="34" charset="0"/>
                <a:cs typeface="Arial" panose="020B0604020202020204" pitchFamily="34" charset="0"/>
              </a:endParaRPr>
            </a:p>
          </p:txBody>
        </p:sp>
        <p:sp>
          <p:nvSpPr>
            <p:cNvPr id="196" name="Freeform 61"/>
            <p:cNvSpPr/>
            <p:nvPr/>
          </p:nvSpPr>
          <p:spPr bwMode="auto">
            <a:xfrm>
              <a:off x="3647825" y="3584541"/>
              <a:ext cx="483826" cy="446428"/>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ysClr val="windowText" lastClr="000000">
                    <a:lumMod val="95000"/>
                    <a:lumOff val="5000"/>
                    <a:alpha val="0"/>
                  </a:sysClr>
                </a:gs>
                <a:gs pos="0">
                  <a:sysClr val="windowText" lastClr="000000">
                    <a:lumMod val="95000"/>
                    <a:lumOff val="5000"/>
                    <a:alpha val="55000"/>
                  </a:sysClr>
                </a:gs>
              </a:gsLst>
              <a:lin ang="2700000" scaled="1"/>
              <a:tileRect/>
            </a:gradFill>
            <a:ln>
              <a:noFill/>
            </a:ln>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97" name="Freeform 62"/>
            <p:cNvSpPr>
              <a:spLocks noEditPoints="1"/>
            </p:cNvSpPr>
            <p:nvPr/>
          </p:nvSpPr>
          <p:spPr bwMode="auto">
            <a:xfrm>
              <a:off x="3628732" y="3577897"/>
              <a:ext cx="115510" cy="285838"/>
            </a:xfrm>
            <a:custGeom>
              <a:avLst/>
              <a:gdLst>
                <a:gd name="T0" fmla="*/ 84432 w 31"/>
                <a:gd name="T1" fmla="*/ 0 h 77"/>
                <a:gd name="T2" fmla="*/ 144032 w 31"/>
                <a:gd name="T3" fmla="*/ 24724 h 77"/>
                <a:gd name="T4" fmla="*/ 153965 w 31"/>
                <a:gd name="T5" fmla="*/ 89007 h 77"/>
                <a:gd name="T6" fmla="*/ 153965 w 31"/>
                <a:gd name="T7" fmla="*/ 306580 h 77"/>
                <a:gd name="T8" fmla="*/ 134099 w 31"/>
                <a:gd name="T9" fmla="*/ 360973 h 77"/>
                <a:gd name="T10" fmla="*/ 79466 w 31"/>
                <a:gd name="T11" fmla="*/ 380752 h 77"/>
                <a:gd name="T12" fmla="*/ 14900 w 31"/>
                <a:gd name="T13" fmla="*/ 356028 h 77"/>
                <a:gd name="T14" fmla="*/ 0 w 31"/>
                <a:gd name="T15" fmla="*/ 276911 h 77"/>
                <a:gd name="T16" fmla="*/ 0 w 31"/>
                <a:gd name="T17" fmla="*/ 103841 h 77"/>
                <a:gd name="T18" fmla="*/ 14900 w 31"/>
                <a:gd name="T19" fmla="*/ 24724 h 77"/>
                <a:gd name="T20" fmla="*/ 84432 w 31"/>
                <a:gd name="T21" fmla="*/ 0 h 77"/>
                <a:gd name="T22" fmla="*/ 79466 w 31"/>
                <a:gd name="T23" fmla="*/ 346138 h 77"/>
                <a:gd name="T24" fmla="*/ 114232 w 31"/>
                <a:gd name="T25" fmla="*/ 291745 h 77"/>
                <a:gd name="T26" fmla="*/ 114232 w 31"/>
                <a:gd name="T27" fmla="*/ 84062 h 77"/>
                <a:gd name="T28" fmla="*/ 79466 w 31"/>
                <a:gd name="T29" fmla="*/ 34614 h 77"/>
                <a:gd name="T30" fmla="*/ 44700 w 31"/>
                <a:gd name="T31" fmla="*/ 84062 h 77"/>
                <a:gd name="T32" fmla="*/ 44700 w 31"/>
                <a:gd name="T33" fmla="*/ 98897 h 77"/>
                <a:gd name="T34" fmla="*/ 44700 w 31"/>
                <a:gd name="T35" fmla="*/ 113731 h 77"/>
                <a:gd name="T36" fmla="*/ 44700 w 31"/>
                <a:gd name="T37" fmla="*/ 173069 h 77"/>
                <a:gd name="T38" fmla="*/ 44700 w 31"/>
                <a:gd name="T39" fmla="*/ 237352 h 77"/>
                <a:gd name="T40" fmla="*/ 44700 w 31"/>
                <a:gd name="T41" fmla="*/ 291745 h 77"/>
                <a:gd name="T42" fmla="*/ 79466 w 31"/>
                <a:gd name="T43" fmla="*/ 346138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sp>
          <p:nvSpPr>
            <p:cNvPr id="198" name="Freeform 63"/>
            <p:cNvSpPr/>
            <p:nvPr/>
          </p:nvSpPr>
          <p:spPr bwMode="auto">
            <a:xfrm>
              <a:off x="3766868" y="3577897"/>
              <a:ext cx="110747" cy="285838"/>
            </a:xfrm>
            <a:custGeom>
              <a:avLst/>
              <a:gdLst>
                <a:gd name="T0" fmla="*/ 44317 w 30"/>
                <a:gd name="T1" fmla="*/ 267021 h 77"/>
                <a:gd name="T2" fmla="*/ 44317 w 30"/>
                <a:gd name="T3" fmla="*/ 306580 h 77"/>
                <a:gd name="T4" fmla="*/ 49241 w 30"/>
                <a:gd name="T5" fmla="*/ 336249 h 77"/>
                <a:gd name="T6" fmla="*/ 78786 w 30"/>
                <a:gd name="T7" fmla="*/ 346138 h 77"/>
                <a:gd name="T8" fmla="*/ 103407 w 30"/>
                <a:gd name="T9" fmla="*/ 321414 h 77"/>
                <a:gd name="T10" fmla="*/ 103407 w 30"/>
                <a:gd name="T11" fmla="*/ 286800 h 77"/>
                <a:gd name="T12" fmla="*/ 103407 w 30"/>
                <a:gd name="T13" fmla="*/ 257131 h 77"/>
                <a:gd name="T14" fmla="*/ 98483 w 30"/>
                <a:gd name="T15" fmla="*/ 212628 h 77"/>
                <a:gd name="T16" fmla="*/ 59090 w 30"/>
                <a:gd name="T17" fmla="*/ 192848 h 77"/>
                <a:gd name="T18" fmla="*/ 49241 w 30"/>
                <a:gd name="T19" fmla="*/ 192848 h 77"/>
                <a:gd name="T20" fmla="*/ 34469 w 30"/>
                <a:gd name="T21" fmla="*/ 197793 h 77"/>
                <a:gd name="T22" fmla="*/ 34469 w 30"/>
                <a:gd name="T23" fmla="*/ 153290 h 77"/>
                <a:gd name="T24" fmla="*/ 44317 w 30"/>
                <a:gd name="T25" fmla="*/ 153290 h 77"/>
                <a:gd name="T26" fmla="*/ 93559 w 30"/>
                <a:gd name="T27" fmla="*/ 108786 h 77"/>
                <a:gd name="T28" fmla="*/ 93559 w 30"/>
                <a:gd name="T29" fmla="*/ 69228 h 77"/>
                <a:gd name="T30" fmla="*/ 68938 w 30"/>
                <a:gd name="T31" fmla="*/ 34614 h 77"/>
                <a:gd name="T32" fmla="*/ 44317 w 30"/>
                <a:gd name="T33" fmla="*/ 74172 h 77"/>
                <a:gd name="T34" fmla="*/ 44317 w 30"/>
                <a:gd name="T35" fmla="*/ 84062 h 77"/>
                <a:gd name="T36" fmla="*/ 44317 w 30"/>
                <a:gd name="T37" fmla="*/ 93952 h 77"/>
                <a:gd name="T38" fmla="*/ 0 w 30"/>
                <a:gd name="T39" fmla="*/ 93952 h 77"/>
                <a:gd name="T40" fmla="*/ 0 w 30"/>
                <a:gd name="T41" fmla="*/ 59338 h 77"/>
                <a:gd name="T42" fmla="*/ 73862 w 30"/>
                <a:gd name="T43" fmla="*/ 0 h 77"/>
                <a:gd name="T44" fmla="*/ 142800 w 30"/>
                <a:gd name="T45" fmla="*/ 64283 h 77"/>
                <a:gd name="T46" fmla="*/ 142800 w 30"/>
                <a:gd name="T47" fmla="*/ 84062 h 77"/>
                <a:gd name="T48" fmla="*/ 142800 w 30"/>
                <a:gd name="T49" fmla="*/ 98897 h 77"/>
                <a:gd name="T50" fmla="*/ 108331 w 30"/>
                <a:gd name="T51" fmla="*/ 168124 h 77"/>
                <a:gd name="T52" fmla="*/ 137876 w 30"/>
                <a:gd name="T53" fmla="*/ 192848 h 77"/>
                <a:gd name="T54" fmla="*/ 147724 w 30"/>
                <a:gd name="T55" fmla="*/ 237352 h 77"/>
                <a:gd name="T56" fmla="*/ 147724 w 30"/>
                <a:gd name="T57" fmla="*/ 316469 h 77"/>
                <a:gd name="T58" fmla="*/ 68938 w 30"/>
                <a:gd name="T59" fmla="*/ 380752 h 77"/>
                <a:gd name="T60" fmla="*/ 0 w 30"/>
                <a:gd name="T61" fmla="*/ 316469 h 77"/>
                <a:gd name="T62" fmla="*/ 0 w 30"/>
                <a:gd name="T63" fmla="*/ 267021 h 77"/>
                <a:gd name="T64" fmla="*/ 44317 w 30"/>
                <a:gd name="T65" fmla="*/ 267021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w="15875">
                  <a:solidFill>
                    <a:srgbClr val="000000"/>
                  </a:solidFill>
                  <a:prstDash val="solid"/>
                  <a:miter lim="800000"/>
                  <a:headEnd/>
                  <a:tailEnd/>
                </a14:hiddenLine>
              </a:ext>
            </a:extLst>
          </p:spPr>
          <p:txBody>
            <a:bodyPr lIns="68589" tIns="34295" rIns="68589" bIns="34295"/>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ysClr val="windowText" lastClr="000000"/>
                </a:solidFill>
                <a:effectLst/>
                <a:uLnTx/>
                <a:uFillTx/>
              </a:endParaRPr>
            </a:p>
          </p:txBody>
        </p:sp>
      </p:grpSp>
    </p:spTree>
  </p:cSld>
  <p:clrMapOvr>
    <a:masterClrMapping/>
  </p:clrMapOvr>
  <p:transition spd="slow">
    <p:pull dir="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2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2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52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2000">
                                      <p:stCondLst>
                                        <p:cond delay="300"/>
                                      </p:stCondLst>
                                      <p:childTnLst>
                                        <p:set>
                                          <p:cBhvr>
                                            <p:cTn id="10" dur="1" fill="hold">
                                              <p:stCondLst>
                                                <p:cond delay="0"/>
                                              </p:stCondLst>
                                            </p:cTn>
                                            <p:tgtEl>
                                              <p:spTgt spid="3"/>
                                            </p:tgtEl>
                                            <p:attrNameLst>
                                              <p:attrName>style.visibility</p:attrName>
                                            </p:attrNameLst>
                                          </p:cBhvr>
                                          <p:to>
                                            <p:strVal val="visible"/>
                                          </p:to>
                                        </p:set>
                                        <p:anim calcmode="lin" valueType="num" p14:bounceEnd="52000">
                                          <p:cBhvr additive="base">
                                            <p:cTn id="11" dur="1000" fill="hold"/>
                                            <p:tgtEl>
                                              <p:spTgt spid="3"/>
                                            </p:tgtEl>
                                            <p:attrNameLst>
                                              <p:attrName>ppt_x</p:attrName>
                                            </p:attrNameLst>
                                          </p:cBhvr>
                                          <p:tavLst>
                                            <p:tav tm="0">
                                              <p:val>
                                                <p:strVal val="0-#ppt_w/2"/>
                                              </p:val>
                                            </p:tav>
                                            <p:tav tm="100000">
                                              <p:val>
                                                <p:strVal val="#ppt_x"/>
                                              </p:val>
                                            </p:tav>
                                          </p:tavLst>
                                        </p:anim>
                                        <p:anim calcmode="lin" valueType="num" p14:bounceEnd="52000">
                                          <p:cBhvr additive="base">
                                            <p:cTn id="12" dur="1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2000">
                                      <p:stCondLst>
                                        <p:cond delay="700"/>
                                      </p:stCondLst>
                                      <p:childTnLst>
                                        <p:set>
                                          <p:cBhvr>
                                            <p:cTn id="14" dur="1" fill="hold">
                                              <p:stCondLst>
                                                <p:cond delay="0"/>
                                              </p:stCondLst>
                                            </p:cTn>
                                            <p:tgtEl>
                                              <p:spTgt spid="4"/>
                                            </p:tgtEl>
                                            <p:attrNameLst>
                                              <p:attrName>style.visibility</p:attrName>
                                            </p:attrNameLst>
                                          </p:cBhvr>
                                          <p:to>
                                            <p:strVal val="visible"/>
                                          </p:to>
                                        </p:set>
                                        <p:anim calcmode="lin" valueType="num" p14:bounceEnd="52000">
                                          <p:cBhvr additive="base">
                                            <p:cTn id="15" dur="1000" fill="hold"/>
                                            <p:tgtEl>
                                              <p:spTgt spid="4"/>
                                            </p:tgtEl>
                                            <p:attrNameLst>
                                              <p:attrName>ppt_x</p:attrName>
                                            </p:attrNameLst>
                                          </p:cBhvr>
                                          <p:tavLst>
                                            <p:tav tm="0">
                                              <p:val>
                                                <p:strVal val="0-#ppt_w/2"/>
                                              </p:val>
                                            </p:tav>
                                            <p:tav tm="100000">
                                              <p:val>
                                                <p:strVal val="#ppt_x"/>
                                              </p:val>
                                            </p:tav>
                                          </p:tavLst>
                                        </p:anim>
                                        <p:anim calcmode="lin" valueType="num" p14:bounceEnd="52000">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52000">
                                      <p:stCondLst>
                                        <p:cond delay="1200"/>
                                      </p:stCondLst>
                                      <p:childTnLst>
                                        <p:set>
                                          <p:cBhvr>
                                            <p:cTn id="18" dur="1" fill="hold">
                                              <p:stCondLst>
                                                <p:cond delay="0"/>
                                              </p:stCondLst>
                                            </p:cTn>
                                            <p:tgtEl>
                                              <p:spTgt spid="5"/>
                                            </p:tgtEl>
                                            <p:attrNameLst>
                                              <p:attrName>style.visibility</p:attrName>
                                            </p:attrNameLst>
                                          </p:cBhvr>
                                          <p:to>
                                            <p:strVal val="visible"/>
                                          </p:to>
                                        </p:set>
                                        <p:anim calcmode="lin" valueType="num" p14:bounceEnd="52000">
                                          <p:cBhvr additive="base">
                                            <p:cTn id="19" dur="1000" fill="hold"/>
                                            <p:tgtEl>
                                              <p:spTgt spid="5"/>
                                            </p:tgtEl>
                                            <p:attrNameLst>
                                              <p:attrName>ppt_x</p:attrName>
                                            </p:attrNameLst>
                                          </p:cBhvr>
                                          <p:tavLst>
                                            <p:tav tm="0">
                                              <p:val>
                                                <p:strVal val="1+#ppt_w/2"/>
                                              </p:val>
                                            </p:tav>
                                            <p:tav tm="100000">
                                              <p:val>
                                                <p:strVal val="#ppt_x"/>
                                              </p:val>
                                            </p:tav>
                                          </p:tavLst>
                                        </p:anim>
                                        <p:anim calcmode="lin" valueType="num" p14:bounceEnd="52000">
                                          <p:cBhvr additive="base">
                                            <p:cTn id="20" dur="10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14:presetBounceEnd="52000">
                                      <p:stCondLst>
                                        <p:cond delay="1600"/>
                                      </p:stCondLst>
                                      <p:childTnLst>
                                        <p:set>
                                          <p:cBhvr>
                                            <p:cTn id="22" dur="1" fill="hold">
                                              <p:stCondLst>
                                                <p:cond delay="0"/>
                                              </p:stCondLst>
                                            </p:cTn>
                                            <p:tgtEl>
                                              <p:spTgt spid="6"/>
                                            </p:tgtEl>
                                            <p:attrNameLst>
                                              <p:attrName>style.visibility</p:attrName>
                                            </p:attrNameLst>
                                          </p:cBhvr>
                                          <p:to>
                                            <p:strVal val="visible"/>
                                          </p:to>
                                        </p:set>
                                        <p:anim calcmode="lin" valueType="num" p14:bounceEnd="52000">
                                          <p:cBhvr additive="base">
                                            <p:cTn id="23"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24" dur="10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14:presetBounceEnd="52000">
                                      <p:stCondLst>
                                        <p:cond delay="2200"/>
                                      </p:stCondLst>
                                      <p:childTnLst>
                                        <p:set>
                                          <p:cBhvr>
                                            <p:cTn id="26" dur="1" fill="hold">
                                              <p:stCondLst>
                                                <p:cond delay="0"/>
                                              </p:stCondLst>
                                            </p:cTn>
                                            <p:tgtEl>
                                              <p:spTgt spid="7"/>
                                            </p:tgtEl>
                                            <p:attrNameLst>
                                              <p:attrName>style.visibility</p:attrName>
                                            </p:attrNameLst>
                                          </p:cBhvr>
                                          <p:to>
                                            <p:strVal val="visible"/>
                                          </p:to>
                                        </p:set>
                                        <p:anim calcmode="lin" valueType="num" p14:bounceEnd="52000">
                                          <p:cBhvr additive="base">
                                            <p:cTn id="27" dur="1000" fill="hold"/>
                                            <p:tgtEl>
                                              <p:spTgt spid="7"/>
                                            </p:tgtEl>
                                            <p:attrNameLst>
                                              <p:attrName>ppt_x</p:attrName>
                                            </p:attrNameLst>
                                          </p:cBhvr>
                                          <p:tavLst>
                                            <p:tav tm="0">
                                              <p:val>
                                                <p:strVal val="1+#ppt_w/2"/>
                                              </p:val>
                                            </p:tav>
                                            <p:tav tm="100000">
                                              <p:val>
                                                <p:strVal val="#ppt_x"/>
                                              </p:val>
                                            </p:tav>
                                          </p:tavLst>
                                        </p:anim>
                                        <p:anim calcmode="lin" valueType="num" p14:bounceEnd="52000">
                                          <p:cBhvr additive="base">
                                            <p:cTn id="2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3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0-#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7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0-#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12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16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1+#ppt_w/2"/>
                                              </p:val>
                                            </p:tav>
                                            <p:tav tm="100000">
                                              <p:val>
                                                <p:strVal val="#ppt_x"/>
                                              </p:val>
                                            </p:tav>
                                          </p:tavLst>
                                        </p:anim>
                                        <p:anim calcmode="lin" valueType="num">
                                          <p:cBhvr additive="base">
                                            <p:cTn id="24" dur="10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22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更多模板请关注：亮亮图文旗舰店https://liangliangtuwen.tmall.com">
  <a:themeElements>
    <a:clrScheme name="自定义 40">
      <a:dk1>
        <a:sysClr val="windowText" lastClr="000000"/>
      </a:dk1>
      <a:lt1>
        <a:sysClr val="window" lastClr="FFFFFF"/>
      </a:lt1>
      <a:dk2>
        <a:srgbClr val="C00000"/>
      </a:dk2>
      <a:lt2>
        <a:srgbClr val="FF0000"/>
      </a:lt2>
      <a:accent1>
        <a:srgbClr val="FF6600"/>
      </a:accent1>
      <a:accent2>
        <a:srgbClr val="FFC000"/>
      </a:accent2>
      <a:accent3>
        <a:srgbClr val="92D050"/>
      </a:accent3>
      <a:accent4>
        <a:srgbClr val="00B0F0"/>
      </a:accent4>
      <a:accent5>
        <a:srgbClr val="7F7F7F"/>
      </a:accent5>
      <a:accent6>
        <a:srgbClr val="262626"/>
      </a:accent6>
      <a:hlink>
        <a:srgbClr val="262626"/>
      </a:hlink>
      <a:folHlink>
        <a:srgbClr val="7F7F7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8141</Words>
  <Application>WPS 演示</Application>
  <PresentationFormat>自定义</PresentationFormat>
  <Paragraphs>1000</Paragraphs>
  <Slides>42</Slides>
  <Notes>42</Notes>
  <HiddenSlides>0</HiddenSlides>
  <MMClips>0</MMClips>
  <ScaleCrop>false</ScaleCrop>
  <HeadingPairs>
    <vt:vector size="6" baseType="variant">
      <vt:variant>
        <vt:lpstr>已用的字体</vt:lpstr>
      </vt:variant>
      <vt:variant>
        <vt:i4>29</vt:i4>
      </vt:variant>
      <vt:variant>
        <vt:lpstr>主题</vt:lpstr>
      </vt:variant>
      <vt:variant>
        <vt:i4>2</vt:i4>
      </vt:variant>
      <vt:variant>
        <vt:lpstr>幻灯片标题</vt:lpstr>
      </vt:variant>
      <vt:variant>
        <vt:i4>42</vt:i4>
      </vt:variant>
    </vt:vector>
  </HeadingPairs>
  <TitlesOfParts>
    <vt:vector size="73" baseType="lpstr">
      <vt:lpstr>Arial</vt:lpstr>
      <vt:lpstr>宋体</vt:lpstr>
      <vt:lpstr>Wingdings</vt:lpstr>
      <vt:lpstr>微软雅黑</vt:lpstr>
      <vt:lpstr>Impact</vt:lpstr>
      <vt:lpstr>Palatino Linotype</vt:lpstr>
      <vt:lpstr>Roboto</vt:lpstr>
      <vt:lpstr>Helvetica Neue</vt:lpstr>
      <vt:lpstr>Calibri</vt:lpstr>
      <vt:lpstr>仿宋_GB2312</vt:lpstr>
      <vt:lpstr>Arial</vt:lpstr>
      <vt:lpstr>Calibri</vt:lpstr>
      <vt:lpstr>Aharoni</vt:lpstr>
      <vt:lpstr>Tahoma</vt:lpstr>
      <vt:lpstr>Arial Unicode MS</vt:lpstr>
      <vt:lpstr>Batang</vt:lpstr>
      <vt:lpstr>Microsoft YaHei UI</vt:lpstr>
      <vt:lpstr>Gill Sans</vt:lpstr>
      <vt:lpstr>Lato Light</vt:lpstr>
      <vt:lpstr>Bebas Neue</vt:lpstr>
      <vt:lpstr>方正兰亭细黑_GBK</vt:lpstr>
      <vt:lpstr>方正超粗黑简体</vt:lpstr>
      <vt:lpstr>Roboto condensed</vt:lpstr>
      <vt:lpstr>Arial Black</vt:lpstr>
      <vt:lpstr>华文黑体</vt:lpstr>
      <vt:lpstr>Segoe Print</vt:lpstr>
      <vt:lpstr>仿宋</vt:lpstr>
      <vt:lpstr>Gill Sans MT</vt:lpstr>
      <vt:lpstr>黑体</vt:lpstr>
      <vt:lpstr>更多模板请关注：亮亮图文旗舰店https://liangliangtuwen.tmall.com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2013-07-25T03:25:00Z</dcterms:created>
  <dcterms:modified xsi:type="dcterms:W3CDTF">2017-12-08T05:25:41Z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