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5" r:id="rId21"/>
    <p:sldId id="274" r:id="rId22"/>
    <p:sldId id="273" r:id="rId23"/>
    <p:sldId id="276" r:id="rId24"/>
    <p:sldId id="277" r:id="rId25"/>
    <p:sldId id="278" r:id="rId26"/>
    <p:sldId id="279" r:id="rId27"/>
    <p:sldId id="280" r:id="rId28"/>
    <p:sldId id="281" r:id="rId29"/>
    <p:sldId id="282"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6E1E"/>
    <a:srgbClr val="5F9909"/>
    <a:srgbClr val="C8DC6D"/>
    <a:srgbClr val="A4D227"/>
    <a:srgbClr val="648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802" y="43"/>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070C160-6105-4594-B9A7-D32201722D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EB5D86-C3E6-426B-A68F-6513478A0EB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0C160-6105-4594-B9A7-D32201722D3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B5D86-C3E6-426B-A68F-6513478A0EB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r="-40000"/>
          </a:stretch>
        </a:blipFill>
        <a:effectLst/>
      </p:bgPr>
    </p:bg>
    <p:spTree>
      <p:nvGrpSpPr>
        <p:cNvPr id="1" name=""/>
        <p:cNvGrpSpPr/>
        <p:nvPr/>
      </p:nvGrpSpPr>
      <p:grpSpPr>
        <a:xfrm>
          <a:off x="0" y="0"/>
          <a:ext cx="0" cy="0"/>
          <a:chOff x="0" y="0"/>
          <a:chExt cx="0" cy="0"/>
        </a:xfrm>
      </p:grpSpPr>
      <p:grpSp>
        <p:nvGrpSpPr>
          <p:cNvPr id="10" name="组合 9"/>
          <p:cNvGrpSpPr/>
          <p:nvPr/>
        </p:nvGrpSpPr>
        <p:grpSpPr>
          <a:xfrm>
            <a:off x="2978881" y="2893830"/>
            <a:ext cx="7293019" cy="2048442"/>
            <a:chOff x="3386934" y="2325688"/>
            <a:chExt cx="5814216" cy="1540101"/>
          </a:xfrm>
        </p:grpSpPr>
        <p:sp>
          <p:nvSpPr>
            <p:cNvPr id="11" name="文本框 10"/>
            <p:cNvSpPr txBox="1"/>
            <p:nvPr/>
          </p:nvSpPr>
          <p:spPr>
            <a:xfrm>
              <a:off x="3386934" y="2325688"/>
              <a:ext cx="5814216" cy="624777"/>
            </a:xfrm>
            <a:prstGeom prst="rect">
              <a:avLst/>
            </a:prstGeom>
            <a:noFill/>
          </p:spPr>
          <p:txBody>
            <a:bodyPr wrap="square" rtlCol="0">
              <a:spAutoFit/>
            </a:bodyPr>
            <a:lstStyle/>
            <a:p>
              <a:pPr algn="dist"/>
              <a:r>
                <a:rPr lang="zh-CN" altLang="en-US" sz="4800" dirty="0">
                  <a:solidFill>
                    <a:srgbClr val="486E1E"/>
                  </a:solidFill>
                  <a:latin typeface="幼圆" panose="02010509060101010101" pitchFamily="49" charset="-122"/>
                  <a:ea typeface="幼圆" panose="02010509060101010101" pitchFamily="49" charset="-122"/>
                </a:rPr>
                <a:t>小清新</a:t>
              </a:r>
              <a:r>
                <a:rPr lang="zh-CN" altLang="en-US" sz="4800" dirty="0" smtClean="0">
                  <a:solidFill>
                    <a:srgbClr val="486E1E"/>
                  </a:solidFill>
                  <a:latin typeface="幼圆" panose="02010509060101010101" pitchFamily="49" charset="-122"/>
                  <a:ea typeface="幼圆" panose="02010509060101010101" pitchFamily="49" charset="-122"/>
                </a:rPr>
                <a:t>毕业论文答辩模板</a:t>
              </a:r>
              <a:endParaRPr lang="zh-CN" altLang="en-US" sz="4800" dirty="0">
                <a:solidFill>
                  <a:srgbClr val="486E1E"/>
                </a:solidFill>
                <a:latin typeface="幼圆" panose="02010509060101010101" pitchFamily="49" charset="-122"/>
                <a:ea typeface="幼圆" panose="02010509060101010101" pitchFamily="49" charset="-122"/>
              </a:endParaRPr>
            </a:p>
          </p:txBody>
        </p:sp>
        <p:sp>
          <p:nvSpPr>
            <p:cNvPr id="12" name="文本框 11"/>
            <p:cNvSpPr txBox="1"/>
            <p:nvPr/>
          </p:nvSpPr>
          <p:spPr>
            <a:xfrm>
              <a:off x="3428163" y="3122661"/>
              <a:ext cx="5219239" cy="277679"/>
            </a:xfrm>
            <a:prstGeom prst="rect">
              <a:avLst/>
            </a:prstGeom>
            <a:noFill/>
          </p:spPr>
          <p:txBody>
            <a:bodyPr wrap="square" rtlCol="0">
              <a:spAutoFit/>
            </a:bodyPr>
            <a:lstStyle/>
            <a:p>
              <a:pPr algn="dist"/>
              <a:r>
                <a:rPr lang="zh-CN" altLang="en-US" dirty="0">
                  <a:solidFill>
                    <a:srgbClr val="486E1E"/>
                  </a:solidFill>
                  <a:latin typeface="微软雅黑" panose="020B0503020204020204" pitchFamily="34" charset="-122"/>
                  <a:ea typeface="微软雅黑" panose="020B0503020204020204" pitchFamily="34" charset="-122"/>
                </a:rPr>
                <a:t>框架完整</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图表详实</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超级好改</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专业团队</a:t>
              </a:r>
              <a:endParaRPr lang="zh-CN" altLang="en-US" dirty="0">
                <a:solidFill>
                  <a:srgbClr val="486E1E"/>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3524206" y="3540439"/>
              <a:ext cx="4762401" cy="0"/>
            </a:xfrm>
            <a:prstGeom prst="line">
              <a:avLst/>
            </a:prstGeom>
            <a:ln w="3175">
              <a:solidFill>
                <a:srgbClr val="6486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428163" y="3588886"/>
              <a:ext cx="2218742" cy="276903"/>
            </a:xfrm>
            <a:prstGeom prst="rect">
              <a:avLst/>
            </a:prstGeom>
            <a:noFill/>
          </p:spPr>
          <p:txBody>
            <a:bodyPr wrap="square" rtlCol="0">
              <a:spAutoFit/>
            </a:bodyPr>
            <a:lstStyle/>
            <a:p>
              <a:pPr algn="dist"/>
              <a:r>
                <a:rPr lang="zh-CN" altLang="en-US" dirty="0">
                  <a:solidFill>
                    <a:srgbClr val="486E1E"/>
                  </a:solidFill>
                  <a:latin typeface="幼圆" panose="02010509060101010101" pitchFamily="49" charset="-122"/>
                  <a:ea typeface="幼圆" panose="02010509060101010101" pitchFamily="49" charset="-122"/>
                </a:rPr>
                <a:t>汇报人</a:t>
              </a:r>
              <a:r>
                <a:rPr lang="zh-CN" altLang="en-US" dirty="0" smtClean="0">
                  <a:solidFill>
                    <a:srgbClr val="486E1E"/>
                  </a:solidFill>
                  <a:latin typeface="幼圆" panose="02010509060101010101" pitchFamily="49" charset="-122"/>
                  <a:ea typeface="幼圆" panose="02010509060101010101" pitchFamily="49" charset="-122"/>
                </a:rPr>
                <a:t>：</a:t>
              </a:r>
              <a:r>
                <a:rPr lang="zh-CN" altLang="en-US" dirty="0">
                  <a:solidFill>
                    <a:srgbClr val="486E1E"/>
                  </a:solidFill>
                  <a:latin typeface="幼圆" panose="02010509060101010101" pitchFamily="49" charset="-122"/>
                  <a:ea typeface="幼圆" panose="02010509060101010101" pitchFamily="49" charset="-122"/>
                </a:rPr>
                <a:t>情缘素材</a:t>
              </a:r>
              <a:endParaRPr lang="zh-CN" altLang="en-US" dirty="0">
                <a:solidFill>
                  <a:srgbClr val="486E1E"/>
                </a:solidFill>
                <a:latin typeface="幼圆" panose="02010509060101010101" pitchFamily="49" charset="-122"/>
                <a:ea typeface="幼圆" panose="02010509060101010101" pitchFamily="49" charset="-122"/>
              </a:endParaRPr>
            </a:p>
          </p:txBody>
        </p:sp>
      </p:grpSp>
      <p:sp>
        <p:nvSpPr>
          <p:cNvPr id="15" name="矩形 14"/>
          <p:cNvSpPr/>
          <p:nvPr/>
        </p:nvSpPr>
        <p:spPr>
          <a:xfrm>
            <a:off x="2978881" y="1907473"/>
            <a:ext cx="2998120" cy="954107"/>
          </a:xfrm>
          <a:prstGeom prst="rect">
            <a:avLst/>
          </a:prstGeom>
        </p:spPr>
        <p:txBody>
          <a:bodyPr wrap="square">
            <a:spAutoFit/>
          </a:bodyPr>
          <a:lstStyle/>
          <a:p>
            <a:r>
              <a:rPr lang="en-US" altLang="zh-CN" sz="5600" b="1" dirty="0">
                <a:solidFill>
                  <a:srgbClr val="486E1E"/>
                </a:solidFill>
                <a:latin typeface="微软雅黑" panose="020B0503020204020204" pitchFamily="34" charset="-122"/>
                <a:ea typeface="微软雅黑" panose="020B0503020204020204" pitchFamily="34" charset="-122"/>
              </a:rPr>
              <a:t>PPT</a:t>
            </a:r>
            <a:r>
              <a:rPr lang="zh-CN" altLang="en-US" sz="5600" b="1" dirty="0">
                <a:solidFill>
                  <a:srgbClr val="486E1E"/>
                </a:solidFill>
                <a:latin typeface="微软雅黑" panose="020B0503020204020204" pitchFamily="34" charset="-122"/>
                <a:ea typeface="微软雅黑" panose="020B0503020204020204" pitchFamily="34" charset="-122"/>
              </a:rPr>
              <a:t>模板</a:t>
            </a:r>
            <a:endParaRPr lang="zh-CN" altLang="en-US" sz="5600" b="1" dirty="0">
              <a:solidFill>
                <a:srgbClr val="486E1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6705600" y="1790700"/>
            <a:ext cx="1727200" cy="990600"/>
            <a:chOff x="7734300" y="1930400"/>
            <a:chExt cx="1727200" cy="990600"/>
          </a:xfrm>
          <a:effectLst>
            <a:outerShdw blurRad="63500" sx="102000" sy="102000" algn="ctr" rotWithShape="0">
              <a:prstClr val="black">
                <a:alpha val="40000"/>
              </a:prstClr>
            </a:outerShdw>
          </a:effectLst>
        </p:grpSpPr>
        <p:sp>
          <p:nvSpPr>
            <p:cNvPr id="5" name="矩形 4"/>
            <p:cNvSpPr/>
            <p:nvPr/>
          </p:nvSpPr>
          <p:spPr>
            <a:xfrm>
              <a:off x="7734300" y="1930400"/>
              <a:ext cx="1727200" cy="330200"/>
            </a:xfrm>
            <a:prstGeom prst="rect">
              <a:avLst/>
            </a:prstGeom>
            <a:no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5"/>
            <p:cNvSpPr/>
            <p:nvPr/>
          </p:nvSpPr>
          <p:spPr>
            <a:xfrm>
              <a:off x="7734300" y="2260600"/>
              <a:ext cx="1727200" cy="660400"/>
            </a:xfrm>
            <a:prstGeom prst="rect">
              <a:avLst/>
            </a:prstGeom>
            <a:solidFill>
              <a:srgbClr val="5F9546"/>
            </a:solid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7" name="椭圆 6"/>
          <p:cNvSpPr/>
          <p:nvPr/>
        </p:nvSpPr>
        <p:spPr>
          <a:xfrm>
            <a:off x="6486525" y="1516063"/>
            <a:ext cx="438150" cy="439737"/>
          </a:xfrm>
          <a:prstGeom prst="ellipse">
            <a:avLst/>
          </a:prstGeom>
          <a:solidFill>
            <a:srgbClr val="5F95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b="1" dirty="0"/>
              <a:t>1</a:t>
            </a:r>
            <a:endParaRPr lang="zh-CN" altLang="en-US" b="1" dirty="0"/>
          </a:p>
        </p:txBody>
      </p:sp>
      <p:grpSp>
        <p:nvGrpSpPr>
          <p:cNvPr id="8" name="组合 7"/>
          <p:cNvGrpSpPr/>
          <p:nvPr/>
        </p:nvGrpSpPr>
        <p:grpSpPr>
          <a:xfrm>
            <a:off x="9334500" y="2438400"/>
            <a:ext cx="1727200" cy="990600"/>
            <a:chOff x="7734300" y="1930400"/>
            <a:chExt cx="1727200" cy="990600"/>
          </a:xfrm>
          <a:effectLst>
            <a:outerShdw blurRad="63500" sx="102000" sy="102000" algn="ctr" rotWithShape="0">
              <a:prstClr val="black">
                <a:alpha val="40000"/>
              </a:prstClr>
            </a:outerShdw>
          </a:effectLst>
        </p:grpSpPr>
        <p:sp>
          <p:nvSpPr>
            <p:cNvPr id="9" name="矩形 8"/>
            <p:cNvSpPr/>
            <p:nvPr/>
          </p:nvSpPr>
          <p:spPr>
            <a:xfrm>
              <a:off x="7734300" y="1930400"/>
              <a:ext cx="1727200" cy="330200"/>
            </a:xfrm>
            <a:prstGeom prst="rect">
              <a:avLst/>
            </a:prstGeom>
            <a:no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矩形 9"/>
            <p:cNvSpPr/>
            <p:nvPr/>
          </p:nvSpPr>
          <p:spPr>
            <a:xfrm>
              <a:off x="7734300" y="2260600"/>
              <a:ext cx="1727200" cy="660400"/>
            </a:xfrm>
            <a:prstGeom prst="rect">
              <a:avLst/>
            </a:prstGeom>
            <a:solidFill>
              <a:srgbClr val="5F9546"/>
            </a:solid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1" name="椭圆 10"/>
          <p:cNvSpPr/>
          <p:nvPr/>
        </p:nvSpPr>
        <p:spPr>
          <a:xfrm>
            <a:off x="9115425" y="2163763"/>
            <a:ext cx="438150" cy="439737"/>
          </a:xfrm>
          <a:prstGeom prst="ellipse">
            <a:avLst/>
          </a:prstGeom>
          <a:solidFill>
            <a:srgbClr val="5F95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b="1" dirty="0"/>
              <a:t>2</a:t>
            </a:r>
            <a:endParaRPr lang="zh-CN" altLang="en-US" b="1" dirty="0"/>
          </a:p>
        </p:txBody>
      </p:sp>
      <p:grpSp>
        <p:nvGrpSpPr>
          <p:cNvPr id="12" name="组合 11"/>
          <p:cNvGrpSpPr/>
          <p:nvPr/>
        </p:nvGrpSpPr>
        <p:grpSpPr>
          <a:xfrm>
            <a:off x="7387450" y="3627400"/>
            <a:ext cx="1727200" cy="990600"/>
            <a:chOff x="7734300" y="1930400"/>
            <a:chExt cx="1727200" cy="990600"/>
          </a:xfrm>
          <a:effectLst>
            <a:outerShdw blurRad="63500" sx="102000" sy="102000" algn="ctr" rotWithShape="0">
              <a:prstClr val="black">
                <a:alpha val="40000"/>
              </a:prstClr>
            </a:outerShdw>
          </a:effectLst>
        </p:grpSpPr>
        <p:sp>
          <p:nvSpPr>
            <p:cNvPr id="13" name="矩形 12"/>
            <p:cNvSpPr/>
            <p:nvPr/>
          </p:nvSpPr>
          <p:spPr>
            <a:xfrm>
              <a:off x="7734300" y="1930400"/>
              <a:ext cx="1727200" cy="330200"/>
            </a:xfrm>
            <a:prstGeom prst="rect">
              <a:avLst/>
            </a:prstGeom>
            <a:no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矩形 13"/>
            <p:cNvSpPr/>
            <p:nvPr/>
          </p:nvSpPr>
          <p:spPr>
            <a:xfrm>
              <a:off x="7734300" y="2260600"/>
              <a:ext cx="1727200" cy="660400"/>
            </a:xfrm>
            <a:prstGeom prst="rect">
              <a:avLst/>
            </a:prstGeom>
            <a:solidFill>
              <a:srgbClr val="5F9546"/>
            </a:solidFill>
            <a:ln>
              <a:solidFill>
                <a:srgbClr val="5F95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5" name="椭圆 14"/>
          <p:cNvSpPr/>
          <p:nvPr/>
        </p:nvSpPr>
        <p:spPr>
          <a:xfrm>
            <a:off x="7167563" y="3352800"/>
            <a:ext cx="439737" cy="439738"/>
          </a:xfrm>
          <a:prstGeom prst="ellipse">
            <a:avLst/>
          </a:prstGeom>
          <a:solidFill>
            <a:srgbClr val="5F95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b="1" dirty="0"/>
              <a:t>3</a:t>
            </a:r>
            <a:endParaRPr lang="zh-CN" altLang="en-US" b="1" dirty="0"/>
          </a:p>
        </p:txBody>
      </p:sp>
      <p:sp>
        <p:nvSpPr>
          <p:cNvPr id="16" name="文本框 20"/>
          <p:cNvSpPr txBox="1">
            <a:spLocks noChangeArrowheads="1"/>
          </p:cNvSpPr>
          <p:nvPr/>
        </p:nvSpPr>
        <p:spPr bwMode="auto">
          <a:xfrm>
            <a:off x="7207250" y="1816100"/>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400" b="1">
                <a:solidFill>
                  <a:srgbClr val="5F9546"/>
                </a:solidFill>
                <a:latin typeface="微软雅黑" panose="020B0503020204020204" pitchFamily="34" charset="-122"/>
                <a:ea typeface="微软雅黑" panose="020B0503020204020204" pitchFamily="34" charset="-122"/>
              </a:rPr>
              <a:t>目的一</a:t>
            </a:r>
            <a:endParaRPr lang="zh-CN" altLang="en-US" sz="1400" b="1">
              <a:solidFill>
                <a:srgbClr val="5F9546"/>
              </a:solidFill>
              <a:latin typeface="微软雅黑" panose="020B0503020204020204" pitchFamily="34" charset="-122"/>
              <a:ea typeface="微软雅黑" panose="020B0503020204020204" pitchFamily="34" charset="-122"/>
            </a:endParaRPr>
          </a:p>
        </p:txBody>
      </p:sp>
      <p:sp>
        <p:nvSpPr>
          <p:cNvPr id="17" name="文本框 21"/>
          <p:cNvSpPr txBox="1">
            <a:spLocks noChangeArrowheads="1"/>
          </p:cNvSpPr>
          <p:nvPr/>
        </p:nvSpPr>
        <p:spPr bwMode="auto">
          <a:xfrm>
            <a:off x="9836150" y="2449513"/>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400" b="1">
                <a:solidFill>
                  <a:srgbClr val="5F9546"/>
                </a:solidFill>
                <a:latin typeface="微软雅黑" panose="020B0503020204020204" pitchFamily="34" charset="-122"/>
                <a:ea typeface="微软雅黑" panose="020B0503020204020204" pitchFamily="34" charset="-122"/>
              </a:rPr>
              <a:t>目的二</a:t>
            </a:r>
            <a:endParaRPr lang="zh-CN" altLang="en-US" sz="1400" b="1">
              <a:solidFill>
                <a:srgbClr val="5F9546"/>
              </a:solidFill>
              <a:latin typeface="微软雅黑" panose="020B0503020204020204" pitchFamily="34" charset="-122"/>
              <a:ea typeface="微软雅黑" panose="020B0503020204020204" pitchFamily="34" charset="-122"/>
            </a:endParaRPr>
          </a:p>
        </p:txBody>
      </p:sp>
      <p:sp>
        <p:nvSpPr>
          <p:cNvPr id="18" name="文本框 22"/>
          <p:cNvSpPr txBox="1">
            <a:spLocks noChangeArrowheads="1"/>
          </p:cNvSpPr>
          <p:nvPr/>
        </p:nvSpPr>
        <p:spPr bwMode="auto">
          <a:xfrm>
            <a:off x="7889875" y="3651250"/>
            <a:ext cx="722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400" b="1">
                <a:solidFill>
                  <a:srgbClr val="5F9546"/>
                </a:solidFill>
                <a:latin typeface="微软雅黑" panose="020B0503020204020204" pitchFamily="34" charset="-122"/>
                <a:ea typeface="微软雅黑" panose="020B0503020204020204" pitchFamily="34" charset="-122"/>
              </a:rPr>
              <a:t>目的三</a:t>
            </a:r>
            <a:endParaRPr lang="zh-CN" altLang="en-US" sz="1400" b="1">
              <a:solidFill>
                <a:srgbClr val="5F9546"/>
              </a:solidFill>
              <a:latin typeface="微软雅黑" panose="020B0503020204020204" pitchFamily="34" charset="-122"/>
              <a:ea typeface="微软雅黑" panose="020B0503020204020204" pitchFamily="34" charset="-122"/>
            </a:endParaRPr>
          </a:p>
        </p:txBody>
      </p:sp>
      <p:sp>
        <p:nvSpPr>
          <p:cNvPr id="19" name="矩形 23"/>
          <p:cNvSpPr>
            <a:spLocks noChangeArrowheads="1"/>
          </p:cNvSpPr>
          <p:nvPr/>
        </p:nvSpPr>
        <p:spPr bwMode="auto">
          <a:xfrm>
            <a:off x="6838950" y="2187575"/>
            <a:ext cx="1460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dirty="0">
                <a:solidFill>
                  <a:schemeClr val="bg1"/>
                </a:solidFill>
                <a:latin typeface="微软雅黑" panose="020B0503020204020204" pitchFamily="34" charset="-122"/>
                <a:ea typeface="微软雅黑" panose="020B0503020204020204" pitchFamily="34" charset="-122"/>
              </a:rPr>
              <a:t>单击此处添加您的文字内容。</a:t>
            </a:r>
            <a:endParaRPr lang="zh-CN" altLang="en-US" sz="1400" dirty="0">
              <a:solidFill>
                <a:schemeClr val="bg1"/>
              </a:solidFill>
            </a:endParaRPr>
          </a:p>
        </p:txBody>
      </p:sp>
      <p:sp>
        <p:nvSpPr>
          <p:cNvPr id="20" name="矩形 24"/>
          <p:cNvSpPr>
            <a:spLocks noChangeArrowheads="1"/>
          </p:cNvSpPr>
          <p:nvPr/>
        </p:nvSpPr>
        <p:spPr bwMode="auto">
          <a:xfrm>
            <a:off x="9467850" y="2836863"/>
            <a:ext cx="1460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dirty="0">
                <a:solidFill>
                  <a:schemeClr val="bg1"/>
                </a:solidFill>
                <a:latin typeface="微软雅黑" panose="020B0503020204020204" pitchFamily="34" charset="-122"/>
                <a:ea typeface="微软雅黑" panose="020B0503020204020204" pitchFamily="34" charset="-122"/>
              </a:rPr>
              <a:t>单击此处添加您的文字内容。</a:t>
            </a:r>
            <a:endParaRPr lang="zh-CN" altLang="en-US" sz="1400" dirty="0">
              <a:solidFill>
                <a:schemeClr val="bg1"/>
              </a:solidFill>
            </a:endParaRPr>
          </a:p>
        </p:txBody>
      </p:sp>
      <p:sp>
        <p:nvSpPr>
          <p:cNvPr id="21" name="矩形 25"/>
          <p:cNvSpPr>
            <a:spLocks noChangeArrowheads="1"/>
          </p:cNvSpPr>
          <p:nvPr/>
        </p:nvSpPr>
        <p:spPr bwMode="auto">
          <a:xfrm>
            <a:off x="7521575" y="4025900"/>
            <a:ext cx="1458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a:solidFill>
                  <a:schemeClr val="bg1"/>
                </a:solidFill>
                <a:latin typeface="微软雅黑" panose="020B0503020204020204" pitchFamily="34" charset="-122"/>
                <a:ea typeface="微软雅黑" panose="020B0503020204020204" pitchFamily="34" charset="-122"/>
              </a:rPr>
              <a:t>单击此处添加您的文字内容。</a:t>
            </a:r>
            <a:endParaRPr lang="zh-CN" altLang="en-US" sz="1400">
              <a:solidFill>
                <a:schemeClr val="bg1"/>
              </a:solidFill>
            </a:endParaRPr>
          </a:p>
        </p:txBody>
      </p:sp>
      <p:sp>
        <p:nvSpPr>
          <p:cNvPr id="22" name="文本框 26"/>
          <p:cNvSpPr txBox="1">
            <a:spLocks noChangeArrowheads="1"/>
          </p:cNvSpPr>
          <p:nvPr/>
        </p:nvSpPr>
        <p:spPr bwMode="auto">
          <a:xfrm>
            <a:off x="1771650" y="2019300"/>
            <a:ext cx="2709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sz="3200" b="1" dirty="0" smtClean="0">
                <a:solidFill>
                  <a:srgbClr val="5F9546"/>
                </a:solidFill>
                <a:latin typeface="微软雅黑" panose="020B0503020204020204" pitchFamily="34" charset="-122"/>
                <a:ea typeface="微软雅黑" panose="020B0503020204020204" pitchFamily="34" charset="-122"/>
              </a:rPr>
              <a:t>添加标题</a:t>
            </a:r>
            <a:endParaRPr lang="zh-CN" altLang="en-US" sz="3200" b="1" dirty="0">
              <a:solidFill>
                <a:srgbClr val="5F9546"/>
              </a:solidFill>
              <a:latin typeface="微软雅黑" panose="020B0503020204020204" pitchFamily="34" charset="-122"/>
              <a:ea typeface="微软雅黑" panose="020B0503020204020204" pitchFamily="34" charset="-122"/>
            </a:endParaRPr>
          </a:p>
        </p:txBody>
      </p:sp>
      <p:sp>
        <p:nvSpPr>
          <p:cNvPr id="23" name="矩形 22"/>
          <p:cNvSpPr/>
          <p:nvPr/>
        </p:nvSpPr>
        <p:spPr>
          <a:xfrm>
            <a:off x="1771650" y="2773363"/>
            <a:ext cx="4162425" cy="1861185"/>
          </a:xfrm>
          <a:prstGeom prst="rect">
            <a:avLst/>
          </a:prstGeom>
        </p:spPr>
        <p:txBody>
          <a:bodyPr>
            <a:spAutoFit/>
          </a:bodyPr>
          <a:lstStyle/>
          <a:p>
            <a:pPr defTabSz="1216660">
              <a:lnSpc>
                <a:spcPct val="120000"/>
              </a:lnSpc>
            </a:pPr>
            <a:r>
              <a:rPr lang="zh-CN" altLang="en-US" sz="16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cxnSp>
        <p:nvCxnSpPr>
          <p:cNvPr id="24" name="直接连接符 23"/>
          <p:cNvCxnSpPr/>
          <p:nvPr/>
        </p:nvCxnSpPr>
        <p:spPr>
          <a:xfrm>
            <a:off x="1836738" y="2747963"/>
            <a:ext cx="4271962" cy="0"/>
          </a:xfrm>
          <a:prstGeom prst="line">
            <a:avLst/>
          </a:prstGeom>
          <a:ln>
            <a:solidFill>
              <a:srgbClr val="5F954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259237" y="1615155"/>
            <a:ext cx="9673527" cy="4385595"/>
            <a:chOff x="709613" y="2312988"/>
            <a:chExt cx="8118475" cy="3687762"/>
          </a:xfrm>
        </p:grpSpPr>
        <p:sp>
          <p:nvSpPr>
            <p:cNvPr id="5" name="Oval 35"/>
            <p:cNvSpPr/>
            <p:nvPr/>
          </p:nvSpPr>
          <p:spPr bwMode="auto">
            <a:xfrm>
              <a:off x="709613" y="3275013"/>
              <a:ext cx="703262" cy="7032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chemeClr val="tx1">
                    <a:lumMod val="85000"/>
                    <a:lumOff val="15000"/>
                  </a:schemeClr>
                </a:solidFill>
              </a:endParaRPr>
            </a:p>
          </p:txBody>
        </p:sp>
        <p:sp>
          <p:nvSpPr>
            <p:cNvPr id="6" name="Freeform 44"/>
            <p:cNvSpPr>
              <a:spLocks noEditPoints="1"/>
            </p:cNvSpPr>
            <p:nvPr/>
          </p:nvSpPr>
          <p:spPr bwMode="auto">
            <a:xfrm>
              <a:off x="879217" y="3481021"/>
              <a:ext cx="364053" cy="291243"/>
            </a:xfrm>
            <a:custGeom>
              <a:avLst/>
              <a:gdLst>
                <a:gd name="T0" fmla="*/ 0 w 205"/>
                <a:gd name="T1" fmla="*/ 45799 h 164"/>
                <a:gd name="T2" fmla="*/ 41982 w 205"/>
                <a:gd name="T3" fmla="*/ 45799 h 164"/>
                <a:gd name="T4" fmla="*/ 53432 w 205"/>
                <a:gd name="T5" fmla="*/ 0 h 164"/>
                <a:gd name="T6" fmla="*/ 99231 w 205"/>
                <a:gd name="T7" fmla="*/ 0 h 164"/>
                <a:gd name="T8" fmla="*/ 116406 w 205"/>
                <a:gd name="T9" fmla="*/ 45799 h 164"/>
                <a:gd name="T10" fmla="*/ 272886 w 205"/>
                <a:gd name="T11" fmla="*/ 45799 h 164"/>
                <a:gd name="T12" fmla="*/ 288152 w 205"/>
                <a:gd name="T13" fmla="*/ 0 h 164"/>
                <a:gd name="T14" fmla="*/ 333951 w 205"/>
                <a:gd name="T15" fmla="*/ 0 h 164"/>
                <a:gd name="T16" fmla="*/ 351126 w 205"/>
                <a:gd name="T17" fmla="*/ 45799 h 164"/>
                <a:gd name="T18" fmla="*/ 387383 w 205"/>
                <a:gd name="T19" fmla="*/ 45799 h 164"/>
                <a:gd name="T20" fmla="*/ 387383 w 205"/>
                <a:gd name="T21" fmla="*/ 103048 h 164"/>
                <a:gd name="T22" fmla="*/ 0 w 205"/>
                <a:gd name="T23" fmla="*/ 103048 h 164"/>
                <a:gd name="T24" fmla="*/ 0 w 205"/>
                <a:gd name="T25" fmla="*/ 45799 h 164"/>
                <a:gd name="T26" fmla="*/ 0 w 205"/>
                <a:gd name="T27" fmla="*/ 45799 h 164"/>
                <a:gd name="T28" fmla="*/ 152663 w 205"/>
                <a:gd name="T29" fmla="*/ 141214 h 164"/>
                <a:gd name="T30" fmla="*/ 234720 w 205"/>
                <a:gd name="T31" fmla="*/ 141214 h 164"/>
                <a:gd name="T32" fmla="*/ 209912 w 205"/>
                <a:gd name="T33" fmla="*/ 206096 h 164"/>
                <a:gd name="T34" fmla="*/ 251895 w 205"/>
                <a:gd name="T35" fmla="*/ 206096 h 164"/>
                <a:gd name="T36" fmla="*/ 173655 w 205"/>
                <a:gd name="T37" fmla="*/ 284337 h 164"/>
                <a:gd name="T38" fmla="*/ 185104 w 205"/>
                <a:gd name="T39" fmla="*/ 244262 h 164"/>
                <a:gd name="T40" fmla="*/ 145030 w 205"/>
                <a:gd name="T41" fmla="*/ 219454 h 164"/>
                <a:gd name="T42" fmla="*/ 152663 w 205"/>
                <a:gd name="T43" fmla="*/ 141214 h 164"/>
                <a:gd name="T44" fmla="*/ 152663 w 205"/>
                <a:gd name="T45" fmla="*/ 141214 h 164"/>
                <a:gd name="T46" fmla="*/ 0 w 205"/>
                <a:gd name="T47" fmla="*/ 263345 h 164"/>
                <a:gd name="T48" fmla="*/ 0 w 205"/>
                <a:gd name="T49" fmla="*/ 312961 h 164"/>
                <a:gd name="T50" fmla="*/ 391200 w 205"/>
                <a:gd name="T51" fmla="*/ 312961 h 164"/>
                <a:gd name="T52" fmla="*/ 391200 w 205"/>
                <a:gd name="T53" fmla="*/ 263345 h 164"/>
                <a:gd name="T54" fmla="*/ 358759 w 205"/>
                <a:gd name="T55" fmla="*/ 263345 h 164"/>
                <a:gd name="T56" fmla="*/ 358759 w 205"/>
                <a:gd name="T57" fmla="*/ 120223 h 164"/>
                <a:gd name="T58" fmla="*/ 28624 w 205"/>
                <a:gd name="T59" fmla="*/ 120223 h 164"/>
                <a:gd name="T60" fmla="*/ 28624 w 205"/>
                <a:gd name="T61" fmla="*/ 263345 h 164"/>
                <a:gd name="T62" fmla="*/ 0 w 205"/>
                <a:gd name="T63" fmla="*/ 263345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 h="164">
                  <a:moveTo>
                    <a:pt x="0" y="24"/>
                  </a:moveTo>
                  <a:lnTo>
                    <a:pt x="22" y="24"/>
                  </a:lnTo>
                  <a:lnTo>
                    <a:pt x="28" y="0"/>
                  </a:lnTo>
                  <a:lnTo>
                    <a:pt x="52" y="0"/>
                  </a:lnTo>
                  <a:lnTo>
                    <a:pt x="61" y="24"/>
                  </a:lnTo>
                  <a:lnTo>
                    <a:pt x="143" y="24"/>
                  </a:lnTo>
                  <a:lnTo>
                    <a:pt x="151" y="0"/>
                  </a:lnTo>
                  <a:lnTo>
                    <a:pt x="175" y="0"/>
                  </a:lnTo>
                  <a:lnTo>
                    <a:pt x="184" y="24"/>
                  </a:lnTo>
                  <a:lnTo>
                    <a:pt x="203" y="24"/>
                  </a:lnTo>
                  <a:lnTo>
                    <a:pt x="203" y="54"/>
                  </a:lnTo>
                  <a:lnTo>
                    <a:pt x="0" y="54"/>
                  </a:lnTo>
                  <a:lnTo>
                    <a:pt x="0" y="24"/>
                  </a:lnTo>
                  <a:close/>
                  <a:moveTo>
                    <a:pt x="80" y="74"/>
                  </a:moveTo>
                  <a:lnTo>
                    <a:pt x="123" y="74"/>
                  </a:lnTo>
                  <a:lnTo>
                    <a:pt x="110" y="108"/>
                  </a:lnTo>
                  <a:lnTo>
                    <a:pt x="132" y="108"/>
                  </a:lnTo>
                  <a:lnTo>
                    <a:pt x="91" y="149"/>
                  </a:lnTo>
                  <a:lnTo>
                    <a:pt x="97" y="128"/>
                  </a:lnTo>
                  <a:lnTo>
                    <a:pt x="76" y="115"/>
                  </a:lnTo>
                  <a:lnTo>
                    <a:pt x="80" y="74"/>
                  </a:lnTo>
                  <a:close/>
                  <a:moveTo>
                    <a:pt x="0" y="138"/>
                  </a:moveTo>
                  <a:lnTo>
                    <a:pt x="0" y="164"/>
                  </a:lnTo>
                  <a:lnTo>
                    <a:pt x="205" y="164"/>
                  </a:lnTo>
                  <a:lnTo>
                    <a:pt x="205" y="138"/>
                  </a:lnTo>
                  <a:lnTo>
                    <a:pt x="188" y="138"/>
                  </a:lnTo>
                  <a:lnTo>
                    <a:pt x="188" y="63"/>
                  </a:lnTo>
                  <a:lnTo>
                    <a:pt x="15" y="63"/>
                  </a:lnTo>
                  <a:lnTo>
                    <a:pt x="15" y="138"/>
                  </a:lnTo>
                  <a:lnTo>
                    <a:pt x="0" y="138"/>
                  </a:lnTo>
                  <a:close/>
                </a:path>
              </a:pathLst>
            </a:custGeom>
            <a:solidFill>
              <a:srgbClr val="5F99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7" name="Oval 33"/>
            <p:cNvSpPr/>
            <p:nvPr/>
          </p:nvSpPr>
          <p:spPr bwMode="auto">
            <a:xfrm>
              <a:off x="709613" y="5045075"/>
              <a:ext cx="703262" cy="703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chemeClr val="tx1">
                    <a:lumMod val="85000"/>
                    <a:lumOff val="15000"/>
                  </a:schemeClr>
                </a:solidFill>
              </a:endParaRPr>
            </a:p>
          </p:txBody>
        </p:sp>
        <p:sp>
          <p:nvSpPr>
            <p:cNvPr id="8" name="Freeform 45"/>
            <p:cNvSpPr>
              <a:spLocks noEditPoints="1"/>
            </p:cNvSpPr>
            <p:nvPr/>
          </p:nvSpPr>
          <p:spPr bwMode="auto">
            <a:xfrm>
              <a:off x="881644" y="5219419"/>
              <a:ext cx="348071" cy="348071"/>
            </a:xfrm>
            <a:custGeom>
              <a:avLst/>
              <a:gdLst>
                <a:gd name="T0" fmla="*/ 189068 w 91"/>
                <a:gd name="T1" fmla="*/ 0 h 91"/>
                <a:gd name="T2" fmla="*/ 320594 w 91"/>
                <a:gd name="T3" fmla="*/ 57542 h 91"/>
                <a:gd name="T4" fmla="*/ 374026 w 91"/>
                <a:gd name="T5" fmla="*/ 189068 h 91"/>
                <a:gd name="T6" fmla="*/ 320594 w 91"/>
                <a:gd name="T7" fmla="*/ 320594 h 91"/>
                <a:gd name="T8" fmla="*/ 189068 w 91"/>
                <a:gd name="T9" fmla="*/ 374026 h 91"/>
                <a:gd name="T10" fmla="*/ 53432 w 91"/>
                <a:gd name="T11" fmla="*/ 320594 h 91"/>
                <a:gd name="T12" fmla="*/ 0 w 91"/>
                <a:gd name="T13" fmla="*/ 189068 h 91"/>
                <a:gd name="T14" fmla="*/ 53432 w 91"/>
                <a:gd name="T15" fmla="*/ 57542 h 91"/>
                <a:gd name="T16" fmla="*/ 189068 w 91"/>
                <a:gd name="T17" fmla="*/ 0 h 91"/>
                <a:gd name="T18" fmla="*/ 258941 w 91"/>
                <a:gd name="T19" fmla="*/ 209619 h 91"/>
                <a:gd name="T20" fmla="*/ 263051 w 91"/>
                <a:gd name="T21" fmla="*/ 168517 h 91"/>
                <a:gd name="T22" fmla="*/ 213729 w 91"/>
                <a:gd name="T23" fmla="*/ 139746 h 91"/>
                <a:gd name="T24" fmla="*/ 168517 w 91"/>
                <a:gd name="T25" fmla="*/ 110975 h 91"/>
                <a:gd name="T26" fmla="*/ 131526 w 91"/>
                <a:gd name="T27" fmla="*/ 131526 h 91"/>
                <a:gd name="T28" fmla="*/ 131526 w 91"/>
                <a:gd name="T29" fmla="*/ 189068 h 91"/>
                <a:gd name="T30" fmla="*/ 131526 w 91"/>
                <a:gd name="T31" fmla="*/ 242500 h 91"/>
                <a:gd name="T32" fmla="*/ 164407 w 91"/>
                <a:gd name="T33" fmla="*/ 267161 h 91"/>
                <a:gd name="T34" fmla="*/ 213729 w 91"/>
                <a:gd name="T35" fmla="*/ 238390 h 91"/>
                <a:gd name="T36" fmla="*/ 258941 w 91"/>
                <a:gd name="T37" fmla="*/ 209619 h 91"/>
                <a:gd name="T38" fmla="*/ 271272 w 91"/>
                <a:gd name="T39" fmla="*/ 102754 h 91"/>
                <a:gd name="T40" fmla="*/ 189068 w 91"/>
                <a:gd name="T41" fmla="*/ 65763 h 91"/>
                <a:gd name="T42" fmla="*/ 102754 w 91"/>
                <a:gd name="T43" fmla="*/ 102754 h 91"/>
                <a:gd name="T44" fmla="*/ 65763 w 91"/>
                <a:gd name="T45" fmla="*/ 189068 h 91"/>
                <a:gd name="T46" fmla="*/ 102754 w 91"/>
                <a:gd name="T47" fmla="*/ 275382 h 91"/>
                <a:gd name="T48" fmla="*/ 189068 w 91"/>
                <a:gd name="T49" fmla="*/ 308263 h 91"/>
                <a:gd name="T50" fmla="*/ 271272 w 91"/>
                <a:gd name="T51" fmla="*/ 275382 h 91"/>
                <a:gd name="T52" fmla="*/ 308263 w 91"/>
                <a:gd name="T53" fmla="*/ 189068 h 91"/>
                <a:gd name="T54" fmla="*/ 271272 w 91"/>
                <a:gd name="T55" fmla="*/ 102754 h 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1" h="91">
                  <a:moveTo>
                    <a:pt x="46" y="0"/>
                  </a:moveTo>
                  <a:cubicBezTo>
                    <a:pt x="58" y="0"/>
                    <a:pt x="70" y="5"/>
                    <a:pt x="78" y="14"/>
                  </a:cubicBezTo>
                  <a:cubicBezTo>
                    <a:pt x="86" y="22"/>
                    <a:pt x="91" y="33"/>
                    <a:pt x="91" y="46"/>
                  </a:cubicBezTo>
                  <a:cubicBezTo>
                    <a:pt x="91" y="58"/>
                    <a:pt x="86" y="70"/>
                    <a:pt x="78" y="78"/>
                  </a:cubicBezTo>
                  <a:cubicBezTo>
                    <a:pt x="70" y="86"/>
                    <a:pt x="58" y="91"/>
                    <a:pt x="46" y="91"/>
                  </a:cubicBezTo>
                  <a:cubicBezTo>
                    <a:pt x="33" y="91"/>
                    <a:pt x="22" y="86"/>
                    <a:pt x="13" y="78"/>
                  </a:cubicBezTo>
                  <a:cubicBezTo>
                    <a:pt x="5" y="70"/>
                    <a:pt x="0" y="58"/>
                    <a:pt x="0" y="46"/>
                  </a:cubicBezTo>
                  <a:cubicBezTo>
                    <a:pt x="0" y="33"/>
                    <a:pt x="5" y="22"/>
                    <a:pt x="13" y="14"/>
                  </a:cubicBezTo>
                  <a:cubicBezTo>
                    <a:pt x="22" y="5"/>
                    <a:pt x="33" y="0"/>
                    <a:pt x="46" y="0"/>
                  </a:cubicBezTo>
                  <a:close/>
                  <a:moveTo>
                    <a:pt x="63" y="51"/>
                  </a:moveTo>
                  <a:cubicBezTo>
                    <a:pt x="68" y="48"/>
                    <a:pt x="69" y="44"/>
                    <a:pt x="64" y="41"/>
                  </a:cubicBezTo>
                  <a:cubicBezTo>
                    <a:pt x="60" y="39"/>
                    <a:pt x="56" y="36"/>
                    <a:pt x="52" y="34"/>
                  </a:cubicBezTo>
                  <a:cubicBezTo>
                    <a:pt x="48" y="32"/>
                    <a:pt x="44" y="30"/>
                    <a:pt x="41" y="27"/>
                  </a:cubicBezTo>
                  <a:cubicBezTo>
                    <a:pt x="36" y="25"/>
                    <a:pt x="32" y="26"/>
                    <a:pt x="32" y="32"/>
                  </a:cubicBezTo>
                  <a:cubicBezTo>
                    <a:pt x="32" y="36"/>
                    <a:pt x="32" y="41"/>
                    <a:pt x="32" y="46"/>
                  </a:cubicBezTo>
                  <a:cubicBezTo>
                    <a:pt x="32" y="50"/>
                    <a:pt x="32" y="55"/>
                    <a:pt x="32" y="59"/>
                  </a:cubicBezTo>
                  <a:cubicBezTo>
                    <a:pt x="32" y="64"/>
                    <a:pt x="35" y="67"/>
                    <a:pt x="40" y="65"/>
                  </a:cubicBezTo>
                  <a:cubicBezTo>
                    <a:pt x="44" y="62"/>
                    <a:pt x="48" y="60"/>
                    <a:pt x="52" y="58"/>
                  </a:cubicBezTo>
                  <a:cubicBezTo>
                    <a:pt x="56" y="55"/>
                    <a:pt x="60" y="53"/>
                    <a:pt x="63" y="51"/>
                  </a:cubicBezTo>
                  <a:close/>
                  <a:moveTo>
                    <a:pt x="66" y="25"/>
                  </a:moveTo>
                  <a:cubicBezTo>
                    <a:pt x="61" y="20"/>
                    <a:pt x="54" y="16"/>
                    <a:pt x="46" y="16"/>
                  </a:cubicBezTo>
                  <a:cubicBezTo>
                    <a:pt x="38" y="16"/>
                    <a:pt x="30" y="20"/>
                    <a:pt x="25" y="25"/>
                  </a:cubicBezTo>
                  <a:cubicBezTo>
                    <a:pt x="20" y="30"/>
                    <a:pt x="16" y="38"/>
                    <a:pt x="16" y="46"/>
                  </a:cubicBezTo>
                  <a:cubicBezTo>
                    <a:pt x="16" y="54"/>
                    <a:pt x="20" y="61"/>
                    <a:pt x="25" y="67"/>
                  </a:cubicBezTo>
                  <a:cubicBezTo>
                    <a:pt x="30" y="72"/>
                    <a:pt x="38" y="75"/>
                    <a:pt x="46" y="75"/>
                  </a:cubicBezTo>
                  <a:cubicBezTo>
                    <a:pt x="54" y="75"/>
                    <a:pt x="61" y="72"/>
                    <a:pt x="66" y="67"/>
                  </a:cubicBezTo>
                  <a:cubicBezTo>
                    <a:pt x="72" y="61"/>
                    <a:pt x="75" y="54"/>
                    <a:pt x="75" y="46"/>
                  </a:cubicBezTo>
                  <a:cubicBezTo>
                    <a:pt x="75" y="38"/>
                    <a:pt x="72" y="30"/>
                    <a:pt x="66" y="25"/>
                  </a:cubicBezTo>
                  <a:close/>
                </a:path>
              </a:pathLst>
            </a:custGeom>
            <a:solidFill>
              <a:srgbClr val="5F99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9" name="Oval 34"/>
            <p:cNvSpPr/>
            <p:nvPr/>
          </p:nvSpPr>
          <p:spPr bwMode="auto">
            <a:xfrm>
              <a:off x="709613" y="2390775"/>
              <a:ext cx="703262" cy="701675"/>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chemeClr val="tx1">
                    <a:lumMod val="85000"/>
                    <a:lumOff val="15000"/>
                  </a:schemeClr>
                </a:solidFill>
              </a:endParaRPr>
            </a:p>
          </p:txBody>
        </p:sp>
        <p:sp>
          <p:nvSpPr>
            <p:cNvPr id="10" name="Freeform 46"/>
            <p:cNvSpPr>
              <a:spLocks noEditPoints="1"/>
            </p:cNvSpPr>
            <p:nvPr/>
          </p:nvSpPr>
          <p:spPr bwMode="auto">
            <a:xfrm>
              <a:off x="868561" y="2597740"/>
              <a:ext cx="374709" cy="340198"/>
            </a:xfrm>
            <a:custGeom>
              <a:avLst/>
              <a:gdLst>
                <a:gd name="T0" fmla="*/ 320477 w 98"/>
                <a:gd name="T1" fmla="*/ 152321 h 89"/>
                <a:gd name="T2" fmla="*/ 287607 w 98"/>
                <a:gd name="T3" fmla="*/ 86452 h 89"/>
                <a:gd name="T4" fmla="*/ 201325 w 98"/>
                <a:gd name="T5" fmla="*/ 53518 h 89"/>
                <a:gd name="T6" fmla="*/ 115043 w 98"/>
                <a:gd name="T7" fmla="*/ 86452 h 89"/>
                <a:gd name="T8" fmla="*/ 82173 w 98"/>
                <a:gd name="T9" fmla="*/ 152321 h 89"/>
                <a:gd name="T10" fmla="*/ 119152 w 98"/>
                <a:gd name="T11" fmla="*/ 185255 h 89"/>
                <a:gd name="T12" fmla="*/ 152021 w 98"/>
                <a:gd name="T13" fmla="*/ 279941 h 89"/>
                <a:gd name="T14" fmla="*/ 119152 w 98"/>
                <a:gd name="T15" fmla="*/ 349926 h 89"/>
                <a:gd name="T16" fmla="*/ 73956 w 98"/>
                <a:gd name="T17" fmla="*/ 366393 h 89"/>
                <a:gd name="T18" fmla="*/ 69847 w 98"/>
                <a:gd name="T19" fmla="*/ 362276 h 89"/>
                <a:gd name="T20" fmla="*/ 4109 w 98"/>
                <a:gd name="T21" fmla="*/ 172905 h 89"/>
                <a:gd name="T22" fmla="*/ 4109 w 98"/>
                <a:gd name="T23" fmla="*/ 168788 h 89"/>
                <a:gd name="T24" fmla="*/ 28761 w 98"/>
                <a:gd name="T25" fmla="*/ 156437 h 89"/>
                <a:gd name="T26" fmla="*/ 78065 w 98"/>
                <a:gd name="T27" fmla="*/ 49401 h 89"/>
                <a:gd name="T28" fmla="*/ 201325 w 98"/>
                <a:gd name="T29" fmla="*/ 0 h 89"/>
                <a:gd name="T30" fmla="*/ 324585 w 98"/>
                <a:gd name="T31" fmla="*/ 49401 h 89"/>
                <a:gd name="T32" fmla="*/ 377998 w 98"/>
                <a:gd name="T33" fmla="*/ 160554 h 89"/>
                <a:gd name="T34" fmla="*/ 398541 w 98"/>
                <a:gd name="T35" fmla="*/ 168788 h 89"/>
                <a:gd name="T36" fmla="*/ 398541 w 98"/>
                <a:gd name="T37" fmla="*/ 172905 h 89"/>
                <a:gd name="T38" fmla="*/ 332803 w 98"/>
                <a:gd name="T39" fmla="*/ 362276 h 89"/>
                <a:gd name="T40" fmla="*/ 328694 w 98"/>
                <a:gd name="T41" fmla="*/ 366393 h 89"/>
                <a:gd name="T42" fmla="*/ 283498 w 98"/>
                <a:gd name="T43" fmla="*/ 349926 h 89"/>
                <a:gd name="T44" fmla="*/ 250629 w 98"/>
                <a:gd name="T45" fmla="*/ 279941 h 89"/>
                <a:gd name="T46" fmla="*/ 283498 w 98"/>
                <a:gd name="T47" fmla="*/ 185255 h 89"/>
                <a:gd name="T48" fmla="*/ 320477 w 98"/>
                <a:gd name="T49" fmla="*/ 152321 h 89"/>
                <a:gd name="T50" fmla="*/ 36978 w 98"/>
                <a:gd name="T51" fmla="*/ 201722 h 89"/>
                <a:gd name="T52" fmla="*/ 78065 w 98"/>
                <a:gd name="T53" fmla="*/ 316992 h 89"/>
                <a:gd name="T54" fmla="*/ 94499 w 98"/>
                <a:gd name="T55" fmla="*/ 308758 h 89"/>
                <a:gd name="T56" fmla="*/ 53413 w 98"/>
                <a:gd name="T57" fmla="*/ 197605 h 89"/>
                <a:gd name="T58" fmla="*/ 36978 w 98"/>
                <a:gd name="T59" fmla="*/ 201722 h 89"/>
                <a:gd name="T60" fmla="*/ 365672 w 98"/>
                <a:gd name="T61" fmla="*/ 201722 h 89"/>
                <a:gd name="T62" fmla="*/ 349237 w 98"/>
                <a:gd name="T63" fmla="*/ 197605 h 89"/>
                <a:gd name="T64" fmla="*/ 308151 w 98"/>
                <a:gd name="T65" fmla="*/ 308758 h 89"/>
                <a:gd name="T66" fmla="*/ 324585 w 98"/>
                <a:gd name="T67" fmla="*/ 316992 h 89"/>
                <a:gd name="T68" fmla="*/ 365672 w 98"/>
                <a:gd name="T69" fmla="*/ 20172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8" h="89">
                  <a:moveTo>
                    <a:pt x="78" y="37"/>
                  </a:moveTo>
                  <a:cubicBezTo>
                    <a:pt x="77" y="31"/>
                    <a:pt x="74" y="26"/>
                    <a:pt x="70" y="21"/>
                  </a:cubicBezTo>
                  <a:cubicBezTo>
                    <a:pt x="65" y="16"/>
                    <a:pt x="57" y="13"/>
                    <a:pt x="49" y="13"/>
                  </a:cubicBezTo>
                  <a:cubicBezTo>
                    <a:pt x="41" y="13"/>
                    <a:pt x="34" y="16"/>
                    <a:pt x="28" y="21"/>
                  </a:cubicBezTo>
                  <a:cubicBezTo>
                    <a:pt x="24" y="26"/>
                    <a:pt x="21" y="31"/>
                    <a:pt x="20" y="37"/>
                  </a:cubicBezTo>
                  <a:cubicBezTo>
                    <a:pt x="24" y="38"/>
                    <a:pt x="27" y="40"/>
                    <a:pt x="29" y="45"/>
                  </a:cubicBezTo>
                  <a:cubicBezTo>
                    <a:pt x="37" y="68"/>
                    <a:pt x="37" y="68"/>
                    <a:pt x="37" y="68"/>
                  </a:cubicBezTo>
                  <a:cubicBezTo>
                    <a:pt x="39" y="75"/>
                    <a:pt x="36" y="82"/>
                    <a:pt x="29" y="85"/>
                  </a:cubicBezTo>
                  <a:cubicBezTo>
                    <a:pt x="18" y="89"/>
                    <a:pt x="18" y="89"/>
                    <a:pt x="18" y="89"/>
                  </a:cubicBezTo>
                  <a:cubicBezTo>
                    <a:pt x="17" y="88"/>
                    <a:pt x="17" y="88"/>
                    <a:pt x="17" y="88"/>
                  </a:cubicBezTo>
                  <a:cubicBezTo>
                    <a:pt x="4" y="75"/>
                    <a:pt x="0" y="59"/>
                    <a:pt x="1" y="42"/>
                  </a:cubicBezTo>
                  <a:cubicBezTo>
                    <a:pt x="1" y="41"/>
                    <a:pt x="1" y="41"/>
                    <a:pt x="1" y="41"/>
                  </a:cubicBezTo>
                  <a:cubicBezTo>
                    <a:pt x="3" y="40"/>
                    <a:pt x="5" y="39"/>
                    <a:pt x="7" y="38"/>
                  </a:cubicBezTo>
                  <a:cubicBezTo>
                    <a:pt x="8" y="28"/>
                    <a:pt x="12" y="19"/>
                    <a:pt x="19" y="12"/>
                  </a:cubicBezTo>
                  <a:cubicBezTo>
                    <a:pt x="27" y="4"/>
                    <a:pt x="38" y="0"/>
                    <a:pt x="49" y="0"/>
                  </a:cubicBezTo>
                  <a:cubicBezTo>
                    <a:pt x="61" y="0"/>
                    <a:pt x="71" y="4"/>
                    <a:pt x="79" y="12"/>
                  </a:cubicBezTo>
                  <a:cubicBezTo>
                    <a:pt x="86" y="19"/>
                    <a:pt x="91" y="29"/>
                    <a:pt x="92" y="39"/>
                  </a:cubicBezTo>
                  <a:cubicBezTo>
                    <a:pt x="94" y="39"/>
                    <a:pt x="95" y="40"/>
                    <a:pt x="97" y="41"/>
                  </a:cubicBezTo>
                  <a:cubicBezTo>
                    <a:pt x="97" y="42"/>
                    <a:pt x="97" y="42"/>
                    <a:pt x="97" y="42"/>
                  </a:cubicBezTo>
                  <a:cubicBezTo>
                    <a:pt x="98" y="59"/>
                    <a:pt x="94" y="75"/>
                    <a:pt x="81" y="88"/>
                  </a:cubicBezTo>
                  <a:cubicBezTo>
                    <a:pt x="80" y="89"/>
                    <a:pt x="80" y="89"/>
                    <a:pt x="80" y="89"/>
                  </a:cubicBezTo>
                  <a:cubicBezTo>
                    <a:pt x="69" y="85"/>
                    <a:pt x="69" y="85"/>
                    <a:pt x="69" y="85"/>
                  </a:cubicBezTo>
                  <a:cubicBezTo>
                    <a:pt x="62" y="82"/>
                    <a:pt x="58" y="75"/>
                    <a:pt x="61" y="68"/>
                  </a:cubicBezTo>
                  <a:cubicBezTo>
                    <a:pt x="69" y="45"/>
                    <a:pt x="69" y="45"/>
                    <a:pt x="69" y="45"/>
                  </a:cubicBezTo>
                  <a:cubicBezTo>
                    <a:pt x="71" y="40"/>
                    <a:pt x="74" y="38"/>
                    <a:pt x="78" y="37"/>
                  </a:cubicBezTo>
                  <a:close/>
                  <a:moveTo>
                    <a:pt x="9" y="49"/>
                  </a:moveTo>
                  <a:cubicBezTo>
                    <a:pt x="9" y="60"/>
                    <a:pt x="12" y="70"/>
                    <a:pt x="19" y="77"/>
                  </a:cubicBezTo>
                  <a:cubicBezTo>
                    <a:pt x="20" y="76"/>
                    <a:pt x="21" y="76"/>
                    <a:pt x="23" y="75"/>
                  </a:cubicBezTo>
                  <a:cubicBezTo>
                    <a:pt x="20" y="66"/>
                    <a:pt x="16" y="57"/>
                    <a:pt x="13" y="48"/>
                  </a:cubicBezTo>
                  <a:cubicBezTo>
                    <a:pt x="12" y="49"/>
                    <a:pt x="10" y="49"/>
                    <a:pt x="9" y="49"/>
                  </a:cubicBezTo>
                  <a:close/>
                  <a:moveTo>
                    <a:pt x="89" y="49"/>
                  </a:moveTo>
                  <a:cubicBezTo>
                    <a:pt x="88" y="49"/>
                    <a:pt x="86" y="49"/>
                    <a:pt x="85" y="48"/>
                  </a:cubicBezTo>
                  <a:cubicBezTo>
                    <a:pt x="81" y="57"/>
                    <a:pt x="78" y="66"/>
                    <a:pt x="75" y="75"/>
                  </a:cubicBezTo>
                  <a:cubicBezTo>
                    <a:pt x="77" y="76"/>
                    <a:pt x="78" y="76"/>
                    <a:pt x="79" y="77"/>
                  </a:cubicBezTo>
                  <a:cubicBezTo>
                    <a:pt x="86" y="70"/>
                    <a:pt x="89" y="60"/>
                    <a:pt x="89" y="49"/>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11" name="Oval 32"/>
            <p:cNvSpPr/>
            <p:nvPr/>
          </p:nvSpPr>
          <p:spPr bwMode="auto">
            <a:xfrm>
              <a:off x="709613" y="4160838"/>
              <a:ext cx="703262" cy="703262"/>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chemeClr val="tx1">
                    <a:lumMod val="85000"/>
                    <a:lumOff val="15000"/>
                  </a:schemeClr>
                </a:solidFill>
              </a:endParaRPr>
            </a:p>
          </p:txBody>
        </p:sp>
        <p:sp>
          <p:nvSpPr>
            <p:cNvPr id="12" name="Freeform 47"/>
            <p:cNvSpPr>
              <a:spLocks noEditPoints="1"/>
            </p:cNvSpPr>
            <p:nvPr/>
          </p:nvSpPr>
          <p:spPr bwMode="auto">
            <a:xfrm>
              <a:off x="904837" y="4380710"/>
              <a:ext cx="314329" cy="307227"/>
            </a:xfrm>
            <a:custGeom>
              <a:avLst/>
              <a:gdLst>
                <a:gd name="T0" fmla="*/ 304815 w 82"/>
                <a:gd name="T1" fmla="*/ 24760 h 80"/>
                <a:gd name="T2" fmla="*/ 275981 w 82"/>
                <a:gd name="T3" fmla="*/ 111421 h 80"/>
                <a:gd name="T4" fmla="*/ 267743 w 82"/>
                <a:gd name="T5" fmla="*/ 123801 h 80"/>
                <a:gd name="T6" fmla="*/ 308934 w 82"/>
                <a:gd name="T7" fmla="*/ 292996 h 80"/>
                <a:gd name="T8" fmla="*/ 271862 w 82"/>
                <a:gd name="T9" fmla="*/ 330136 h 80"/>
                <a:gd name="T10" fmla="*/ 181241 w 82"/>
                <a:gd name="T11" fmla="*/ 206335 h 80"/>
                <a:gd name="T12" fmla="*/ 148288 w 82"/>
                <a:gd name="T13" fmla="*/ 235222 h 80"/>
                <a:gd name="T14" fmla="*/ 160646 w 82"/>
                <a:gd name="T15" fmla="*/ 288869 h 80"/>
                <a:gd name="T16" fmla="*/ 140050 w 82"/>
                <a:gd name="T17" fmla="*/ 309503 h 80"/>
                <a:gd name="T18" fmla="*/ 107097 w 82"/>
                <a:gd name="T19" fmla="*/ 251729 h 80"/>
                <a:gd name="T20" fmla="*/ 86502 w 82"/>
                <a:gd name="T21" fmla="*/ 276489 h 80"/>
                <a:gd name="T22" fmla="*/ 65906 w 82"/>
                <a:gd name="T23" fmla="*/ 255855 h 80"/>
                <a:gd name="T24" fmla="*/ 86502 w 82"/>
                <a:gd name="T25" fmla="*/ 235222 h 80"/>
                <a:gd name="T26" fmla="*/ 28834 w 82"/>
                <a:gd name="T27" fmla="*/ 206335 h 80"/>
                <a:gd name="T28" fmla="*/ 49429 w 82"/>
                <a:gd name="T29" fmla="*/ 181575 h 80"/>
                <a:gd name="T30" fmla="*/ 102978 w 82"/>
                <a:gd name="T31" fmla="*/ 193955 h 80"/>
                <a:gd name="T32" fmla="*/ 131812 w 82"/>
                <a:gd name="T33" fmla="*/ 160941 h 80"/>
                <a:gd name="T34" fmla="*/ 0 w 82"/>
                <a:gd name="T35" fmla="*/ 74281 h 80"/>
                <a:gd name="T36" fmla="*/ 37072 w 82"/>
                <a:gd name="T37" fmla="*/ 33014 h 80"/>
                <a:gd name="T38" fmla="*/ 210075 w 82"/>
                <a:gd name="T39" fmla="*/ 66027 h 80"/>
                <a:gd name="T40" fmla="*/ 218313 w 82"/>
                <a:gd name="T41" fmla="*/ 53647 h 80"/>
                <a:gd name="T42" fmla="*/ 304815 w 82"/>
                <a:gd name="T43" fmla="*/ 24760 h 80"/>
                <a:gd name="T44" fmla="*/ 337768 w 82"/>
                <a:gd name="T45" fmla="*/ 206335 h 80"/>
                <a:gd name="T46" fmla="*/ 304815 w 82"/>
                <a:gd name="T47" fmla="*/ 173321 h 80"/>
                <a:gd name="T48" fmla="*/ 296577 w 82"/>
                <a:gd name="T49" fmla="*/ 181575 h 80"/>
                <a:gd name="T50" fmla="*/ 313053 w 82"/>
                <a:gd name="T51" fmla="*/ 235222 h 80"/>
                <a:gd name="T52" fmla="*/ 337768 w 82"/>
                <a:gd name="T53" fmla="*/ 206335 h 80"/>
                <a:gd name="T54" fmla="*/ 119455 w 82"/>
                <a:gd name="T55" fmla="*/ 0 h 80"/>
                <a:gd name="T56" fmla="*/ 94740 w 82"/>
                <a:gd name="T57" fmla="*/ 28887 h 80"/>
                <a:gd name="T58" fmla="*/ 148288 w 82"/>
                <a:gd name="T59" fmla="*/ 41267 h 80"/>
                <a:gd name="T60" fmla="*/ 152408 w 82"/>
                <a:gd name="T61" fmla="*/ 33014 h 80"/>
                <a:gd name="T62" fmla="*/ 119455 w 82"/>
                <a:gd name="T63" fmla="*/ 0 h 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grpSp>
          <p:nvGrpSpPr>
            <p:cNvPr id="13" name="Group 4"/>
            <p:cNvGrpSpPr/>
            <p:nvPr/>
          </p:nvGrpSpPr>
          <p:grpSpPr bwMode="auto">
            <a:xfrm>
              <a:off x="4465638" y="2312988"/>
              <a:ext cx="4362450" cy="3584575"/>
              <a:chOff x="5646839" y="2046917"/>
              <a:chExt cx="5282932" cy="4340289"/>
            </a:xfrm>
          </p:grpSpPr>
          <p:sp>
            <p:nvSpPr>
              <p:cNvPr id="22" name="Freeform 5"/>
              <p:cNvSpPr>
                <a:spLocks noEditPoints="1"/>
              </p:cNvSpPr>
              <p:nvPr/>
            </p:nvSpPr>
            <p:spPr bwMode="auto">
              <a:xfrm>
                <a:off x="7540059" y="2084286"/>
                <a:ext cx="879810" cy="962903"/>
              </a:xfrm>
              <a:custGeom>
                <a:avLst/>
                <a:gdLst>
                  <a:gd name="T0" fmla="*/ 0 w 457"/>
                  <a:gd name="T1" fmla="*/ 481452 h 500"/>
                  <a:gd name="T2" fmla="*/ 438942 w 457"/>
                  <a:gd name="T3" fmla="*/ 962903 h 500"/>
                  <a:gd name="T4" fmla="*/ 879810 w 457"/>
                  <a:gd name="T5" fmla="*/ 481452 h 500"/>
                  <a:gd name="T6" fmla="*/ 438942 w 457"/>
                  <a:gd name="T7" fmla="*/ 0 h 500"/>
                  <a:gd name="T8" fmla="*/ 0 w 457"/>
                  <a:gd name="T9" fmla="*/ 481452 h 500"/>
                  <a:gd name="T10" fmla="*/ 115511 w 457"/>
                  <a:gd name="T11" fmla="*/ 481452 h 500"/>
                  <a:gd name="T12" fmla="*/ 438942 w 457"/>
                  <a:gd name="T13" fmla="*/ 127103 h 500"/>
                  <a:gd name="T14" fmla="*/ 764299 w 457"/>
                  <a:gd name="T15" fmla="*/ 481452 h 500"/>
                  <a:gd name="T16" fmla="*/ 438942 w 457"/>
                  <a:gd name="T17" fmla="*/ 835800 h 500"/>
                  <a:gd name="T18" fmla="*/ 115511 w 457"/>
                  <a:gd name="T19" fmla="*/ 481452 h 5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7" h="500">
                    <a:moveTo>
                      <a:pt x="0" y="250"/>
                    </a:moveTo>
                    <a:cubicBezTo>
                      <a:pt x="0" y="388"/>
                      <a:pt x="102" y="500"/>
                      <a:pt x="228" y="500"/>
                    </a:cubicBezTo>
                    <a:cubicBezTo>
                      <a:pt x="354" y="500"/>
                      <a:pt x="457" y="388"/>
                      <a:pt x="457" y="250"/>
                    </a:cubicBezTo>
                    <a:cubicBezTo>
                      <a:pt x="457" y="112"/>
                      <a:pt x="354" y="0"/>
                      <a:pt x="228" y="0"/>
                    </a:cubicBezTo>
                    <a:cubicBezTo>
                      <a:pt x="102" y="0"/>
                      <a:pt x="0" y="112"/>
                      <a:pt x="0" y="250"/>
                    </a:cubicBezTo>
                    <a:close/>
                    <a:moveTo>
                      <a:pt x="60" y="250"/>
                    </a:moveTo>
                    <a:cubicBezTo>
                      <a:pt x="60" y="148"/>
                      <a:pt x="135" y="66"/>
                      <a:pt x="228" y="66"/>
                    </a:cubicBezTo>
                    <a:cubicBezTo>
                      <a:pt x="321" y="66"/>
                      <a:pt x="397" y="148"/>
                      <a:pt x="397" y="250"/>
                    </a:cubicBezTo>
                    <a:cubicBezTo>
                      <a:pt x="397" y="352"/>
                      <a:pt x="321" y="434"/>
                      <a:pt x="228" y="434"/>
                    </a:cubicBezTo>
                    <a:cubicBezTo>
                      <a:pt x="135" y="434"/>
                      <a:pt x="60" y="352"/>
                      <a:pt x="60" y="250"/>
                    </a:cubicBezTo>
                    <a:close/>
                  </a:path>
                </a:pathLst>
              </a:custGeom>
              <a:solidFill>
                <a:srgbClr val="5F99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3" name="Freeform 6"/>
              <p:cNvSpPr/>
              <p:nvPr/>
            </p:nvSpPr>
            <p:spPr bwMode="auto">
              <a:xfrm>
                <a:off x="7264711" y="2355560"/>
                <a:ext cx="369846" cy="424427"/>
              </a:xfrm>
              <a:custGeom>
                <a:avLst/>
                <a:gdLst>
                  <a:gd name="T0" fmla="*/ 369846 w 192"/>
                  <a:gd name="T1" fmla="*/ 111894 h 220"/>
                  <a:gd name="T2" fmla="*/ 258122 w 192"/>
                  <a:gd name="T3" fmla="*/ 0 h 220"/>
                  <a:gd name="T4" fmla="*/ 111724 w 192"/>
                  <a:gd name="T5" fmla="*/ 0 h 220"/>
                  <a:gd name="T6" fmla="*/ 0 w 192"/>
                  <a:gd name="T7" fmla="*/ 111894 h 220"/>
                  <a:gd name="T8" fmla="*/ 0 w 192"/>
                  <a:gd name="T9" fmla="*/ 312533 h 220"/>
                  <a:gd name="T10" fmla="*/ 111724 w 192"/>
                  <a:gd name="T11" fmla="*/ 424427 h 220"/>
                  <a:gd name="T12" fmla="*/ 258122 w 192"/>
                  <a:gd name="T13" fmla="*/ 424427 h 220"/>
                  <a:gd name="T14" fmla="*/ 369846 w 192"/>
                  <a:gd name="T15" fmla="*/ 312533 h 220"/>
                  <a:gd name="T16" fmla="*/ 369846 w 192"/>
                  <a:gd name="T17" fmla="*/ 111894 h 2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220">
                    <a:moveTo>
                      <a:pt x="192" y="58"/>
                    </a:moveTo>
                    <a:cubicBezTo>
                      <a:pt x="192" y="26"/>
                      <a:pt x="166" y="0"/>
                      <a:pt x="134" y="0"/>
                    </a:cubicBezTo>
                    <a:cubicBezTo>
                      <a:pt x="58" y="0"/>
                      <a:pt x="58" y="0"/>
                      <a:pt x="58" y="0"/>
                    </a:cubicBezTo>
                    <a:cubicBezTo>
                      <a:pt x="26" y="0"/>
                      <a:pt x="0" y="26"/>
                      <a:pt x="0" y="58"/>
                    </a:cubicBezTo>
                    <a:cubicBezTo>
                      <a:pt x="0" y="162"/>
                      <a:pt x="0" y="162"/>
                      <a:pt x="0" y="162"/>
                    </a:cubicBezTo>
                    <a:cubicBezTo>
                      <a:pt x="0" y="194"/>
                      <a:pt x="26" y="220"/>
                      <a:pt x="58" y="220"/>
                    </a:cubicBezTo>
                    <a:cubicBezTo>
                      <a:pt x="134" y="220"/>
                      <a:pt x="134" y="220"/>
                      <a:pt x="134" y="220"/>
                    </a:cubicBezTo>
                    <a:cubicBezTo>
                      <a:pt x="166" y="220"/>
                      <a:pt x="192" y="194"/>
                      <a:pt x="192" y="162"/>
                    </a:cubicBezTo>
                    <a:lnTo>
                      <a:pt x="192" y="58"/>
                    </a:lnTo>
                    <a:close/>
                  </a:path>
                </a:pathLst>
              </a:custGeom>
              <a:solidFill>
                <a:srgbClr val="5F99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4" name="Freeform 7"/>
              <p:cNvSpPr/>
              <p:nvPr/>
            </p:nvSpPr>
            <p:spPr bwMode="auto">
              <a:xfrm>
                <a:off x="5646839" y="2502195"/>
                <a:ext cx="1756361" cy="146635"/>
              </a:xfrm>
              <a:custGeom>
                <a:avLst/>
                <a:gdLst>
                  <a:gd name="T0" fmla="*/ 1756361 w 912"/>
                  <a:gd name="T1" fmla="*/ 71388 h 76"/>
                  <a:gd name="T2" fmla="*/ 1685105 w 912"/>
                  <a:gd name="T3" fmla="*/ 0 h 76"/>
                  <a:gd name="T4" fmla="*/ 71256 w 912"/>
                  <a:gd name="T5" fmla="*/ 0 h 76"/>
                  <a:gd name="T6" fmla="*/ 0 w 912"/>
                  <a:gd name="T7" fmla="*/ 71388 h 76"/>
                  <a:gd name="T8" fmla="*/ 0 w 912"/>
                  <a:gd name="T9" fmla="*/ 75247 h 76"/>
                  <a:gd name="T10" fmla="*/ 71256 w 912"/>
                  <a:gd name="T11" fmla="*/ 146635 h 76"/>
                  <a:gd name="T12" fmla="*/ 1685105 w 912"/>
                  <a:gd name="T13" fmla="*/ 146635 h 76"/>
                  <a:gd name="T14" fmla="*/ 1756361 w 912"/>
                  <a:gd name="T15" fmla="*/ 75247 h 76"/>
                  <a:gd name="T16" fmla="*/ 1756361 w 912"/>
                  <a:gd name="T17" fmla="*/ 71388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2" h="76">
                    <a:moveTo>
                      <a:pt x="912" y="37"/>
                    </a:moveTo>
                    <a:cubicBezTo>
                      <a:pt x="912" y="17"/>
                      <a:pt x="895" y="0"/>
                      <a:pt x="875" y="0"/>
                    </a:cubicBezTo>
                    <a:cubicBezTo>
                      <a:pt x="37" y="0"/>
                      <a:pt x="37" y="0"/>
                      <a:pt x="37" y="0"/>
                    </a:cubicBezTo>
                    <a:cubicBezTo>
                      <a:pt x="17" y="0"/>
                      <a:pt x="0" y="17"/>
                      <a:pt x="0" y="37"/>
                    </a:cubicBezTo>
                    <a:cubicBezTo>
                      <a:pt x="0" y="39"/>
                      <a:pt x="0" y="39"/>
                      <a:pt x="0" y="39"/>
                    </a:cubicBezTo>
                    <a:cubicBezTo>
                      <a:pt x="0" y="59"/>
                      <a:pt x="17" y="76"/>
                      <a:pt x="37" y="76"/>
                    </a:cubicBezTo>
                    <a:cubicBezTo>
                      <a:pt x="875" y="76"/>
                      <a:pt x="875" y="76"/>
                      <a:pt x="875" y="76"/>
                    </a:cubicBezTo>
                    <a:cubicBezTo>
                      <a:pt x="895" y="76"/>
                      <a:pt x="912" y="59"/>
                      <a:pt x="912" y="39"/>
                    </a:cubicBezTo>
                    <a:lnTo>
                      <a:pt x="912" y="37"/>
                    </a:lnTo>
                    <a:close/>
                  </a:path>
                </a:pathLst>
              </a:custGeom>
              <a:solidFill>
                <a:srgbClr val="5F99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5" name="Freeform 8"/>
              <p:cNvSpPr/>
              <p:nvPr/>
            </p:nvSpPr>
            <p:spPr bwMode="auto">
              <a:xfrm>
                <a:off x="6224418" y="2455761"/>
                <a:ext cx="92054" cy="262314"/>
              </a:xfrm>
              <a:custGeom>
                <a:avLst/>
                <a:gdLst>
                  <a:gd name="T0" fmla="*/ 92054 w 48"/>
                  <a:gd name="T1" fmla="*/ 44362 h 136"/>
                  <a:gd name="T2" fmla="*/ 47945 w 48"/>
                  <a:gd name="T3" fmla="*/ 0 h 136"/>
                  <a:gd name="T4" fmla="*/ 44109 w 48"/>
                  <a:gd name="T5" fmla="*/ 0 h 136"/>
                  <a:gd name="T6" fmla="*/ 0 w 48"/>
                  <a:gd name="T7" fmla="*/ 44362 h 136"/>
                  <a:gd name="T8" fmla="*/ 0 w 48"/>
                  <a:gd name="T9" fmla="*/ 217952 h 136"/>
                  <a:gd name="T10" fmla="*/ 44109 w 48"/>
                  <a:gd name="T11" fmla="*/ 262314 h 136"/>
                  <a:gd name="T12" fmla="*/ 47945 w 48"/>
                  <a:gd name="T13" fmla="*/ 262314 h 136"/>
                  <a:gd name="T14" fmla="*/ 92054 w 48"/>
                  <a:gd name="T15" fmla="*/ 217952 h 136"/>
                  <a:gd name="T16" fmla="*/ 92054 w 48"/>
                  <a:gd name="T17" fmla="*/ 4436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36">
                    <a:moveTo>
                      <a:pt x="48" y="23"/>
                    </a:moveTo>
                    <a:cubicBezTo>
                      <a:pt x="48" y="10"/>
                      <a:pt x="38" y="0"/>
                      <a:pt x="25" y="0"/>
                    </a:cubicBezTo>
                    <a:cubicBezTo>
                      <a:pt x="23" y="0"/>
                      <a:pt x="23" y="0"/>
                      <a:pt x="23" y="0"/>
                    </a:cubicBezTo>
                    <a:cubicBezTo>
                      <a:pt x="10" y="0"/>
                      <a:pt x="0" y="10"/>
                      <a:pt x="0" y="23"/>
                    </a:cubicBezTo>
                    <a:cubicBezTo>
                      <a:pt x="0" y="113"/>
                      <a:pt x="0" y="113"/>
                      <a:pt x="0" y="113"/>
                    </a:cubicBezTo>
                    <a:cubicBezTo>
                      <a:pt x="0" y="126"/>
                      <a:pt x="10" y="136"/>
                      <a:pt x="23" y="136"/>
                    </a:cubicBezTo>
                    <a:cubicBezTo>
                      <a:pt x="25" y="136"/>
                      <a:pt x="25" y="136"/>
                      <a:pt x="25" y="136"/>
                    </a:cubicBezTo>
                    <a:cubicBezTo>
                      <a:pt x="38" y="136"/>
                      <a:pt x="48" y="126"/>
                      <a:pt x="48" y="113"/>
                    </a:cubicBezTo>
                    <a:lnTo>
                      <a:pt x="48" y="23"/>
                    </a:lnTo>
                    <a:close/>
                  </a:path>
                </a:pathLst>
              </a:custGeom>
              <a:solidFill>
                <a:srgbClr val="5F99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6" name="Freeform 9"/>
              <p:cNvSpPr/>
              <p:nvPr/>
            </p:nvSpPr>
            <p:spPr bwMode="auto">
              <a:xfrm>
                <a:off x="5761703" y="2617874"/>
                <a:ext cx="331558" cy="323411"/>
              </a:xfrm>
              <a:custGeom>
                <a:avLst/>
                <a:gdLst>
                  <a:gd name="T0" fmla="*/ 86745 w 172"/>
                  <a:gd name="T1" fmla="*/ 0 h 168"/>
                  <a:gd name="T2" fmla="*/ 246741 w 172"/>
                  <a:gd name="T3" fmla="*/ 0 h 168"/>
                  <a:gd name="T4" fmla="*/ 331558 w 172"/>
                  <a:gd name="T5" fmla="*/ 80853 h 168"/>
                  <a:gd name="T6" fmla="*/ 331558 w 172"/>
                  <a:gd name="T7" fmla="*/ 232933 h 168"/>
                  <a:gd name="T8" fmla="*/ 269873 w 172"/>
                  <a:gd name="T9" fmla="*/ 315711 h 168"/>
                  <a:gd name="T10" fmla="*/ 269873 w 172"/>
                  <a:gd name="T11" fmla="*/ 175181 h 168"/>
                  <a:gd name="T12" fmla="*/ 231320 w 172"/>
                  <a:gd name="T13" fmla="*/ 138605 h 168"/>
                  <a:gd name="T14" fmla="*/ 227464 w 172"/>
                  <a:gd name="T15" fmla="*/ 138605 h 168"/>
                  <a:gd name="T16" fmla="*/ 192766 w 172"/>
                  <a:gd name="T17" fmla="*/ 175181 h 168"/>
                  <a:gd name="T18" fmla="*/ 192766 w 172"/>
                  <a:gd name="T19" fmla="*/ 323411 h 168"/>
                  <a:gd name="T20" fmla="*/ 123370 w 172"/>
                  <a:gd name="T21" fmla="*/ 323411 h 168"/>
                  <a:gd name="T22" fmla="*/ 123370 w 172"/>
                  <a:gd name="T23" fmla="*/ 175181 h 168"/>
                  <a:gd name="T24" fmla="*/ 86745 w 172"/>
                  <a:gd name="T25" fmla="*/ 138605 h 168"/>
                  <a:gd name="T26" fmla="*/ 82890 w 172"/>
                  <a:gd name="T27" fmla="*/ 138605 h 168"/>
                  <a:gd name="T28" fmla="*/ 46264 w 172"/>
                  <a:gd name="T29" fmla="*/ 175181 h 168"/>
                  <a:gd name="T30" fmla="*/ 46264 w 172"/>
                  <a:gd name="T31" fmla="*/ 311861 h 168"/>
                  <a:gd name="T32" fmla="*/ 0 w 172"/>
                  <a:gd name="T33" fmla="*/ 232933 h 168"/>
                  <a:gd name="T34" fmla="*/ 0 w 172"/>
                  <a:gd name="T35" fmla="*/ 80853 h 168"/>
                  <a:gd name="T36" fmla="*/ 86745 w 172"/>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2" h="168">
                    <a:moveTo>
                      <a:pt x="45" y="0"/>
                    </a:moveTo>
                    <a:cubicBezTo>
                      <a:pt x="128" y="0"/>
                      <a:pt x="128" y="0"/>
                      <a:pt x="128" y="0"/>
                    </a:cubicBezTo>
                    <a:cubicBezTo>
                      <a:pt x="153" y="0"/>
                      <a:pt x="172" y="17"/>
                      <a:pt x="172" y="42"/>
                    </a:cubicBezTo>
                    <a:cubicBezTo>
                      <a:pt x="172" y="121"/>
                      <a:pt x="172" y="121"/>
                      <a:pt x="172" y="121"/>
                    </a:cubicBezTo>
                    <a:cubicBezTo>
                      <a:pt x="172" y="142"/>
                      <a:pt x="160" y="159"/>
                      <a:pt x="140" y="164"/>
                    </a:cubicBezTo>
                    <a:cubicBezTo>
                      <a:pt x="140" y="91"/>
                      <a:pt x="140" y="91"/>
                      <a:pt x="140" y="91"/>
                    </a:cubicBezTo>
                    <a:cubicBezTo>
                      <a:pt x="140" y="78"/>
                      <a:pt x="130" y="72"/>
                      <a:pt x="120" y="72"/>
                    </a:cubicBezTo>
                    <a:cubicBezTo>
                      <a:pt x="118" y="72"/>
                      <a:pt x="118" y="72"/>
                      <a:pt x="118" y="72"/>
                    </a:cubicBezTo>
                    <a:cubicBezTo>
                      <a:pt x="109" y="72"/>
                      <a:pt x="100" y="78"/>
                      <a:pt x="100" y="91"/>
                    </a:cubicBezTo>
                    <a:cubicBezTo>
                      <a:pt x="100" y="168"/>
                      <a:pt x="100" y="168"/>
                      <a:pt x="100" y="168"/>
                    </a:cubicBezTo>
                    <a:cubicBezTo>
                      <a:pt x="64" y="168"/>
                      <a:pt x="64" y="168"/>
                      <a:pt x="64" y="168"/>
                    </a:cubicBezTo>
                    <a:cubicBezTo>
                      <a:pt x="64" y="91"/>
                      <a:pt x="64" y="91"/>
                      <a:pt x="64" y="91"/>
                    </a:cubicBezTo>
                    <a:cubicBezTo>
                      <a:pt x="64" y="78"/>
                      <a:pt x="55" y="72"/>
                      <a:pt x="45" y="72"/>
                    </a:cubicBezTo>
                    <a:cubicBezTo>
                      <a:pt x="43" y="72"/>
                      <a:pt x="43" y="72"/>
                      <a:pt x="43" y="72"/>
                    </a:cubicBezTo>
                    <a:cubicBezTo>
                      <a:pt x="33" y="72"/>
                      <a:pt x="24" y="78"/>
                      <a:pt x="24" y="91"/>
                    </a:cubicBezTo>
                    <a:cubicBezTo>
                      <a:pt x="24" y="162"/>
                      <a:pt x="24" y="162"/>
                      <a:pt x="24" y="162"/>
                    </a:cubicBezTo>
                    <a:cubicBezTo>
                      <a:pt x="8" y="155"/>
                      <a:pt x="0" y="139"/>
                      <a:pt x="0" y="121"/>
                    </a:cubicBezTo>
                    <a:cubicBezTo>
                      <a:pt x="0" y="42"/>
                      <a:pt x="0" y="42"/>
                      <a:pt x="0" y="42"/>
                    </a:cubicBezTo>
                    <a:cubicBezTo>
                      <a:pt x="0" y="17"/>
                      <a:pt x="20" y="0"/>
                      <a:pt x="45" y="0"/>
                    </a:cubicBezTo>
                    <a:close/>
                  </a:path>
                </a:pathLst>
              </a:custGeom>
              <a:solidFill>
                <a:srgbClr val="5F99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7" name="Freeform 10"/>
              <p:cNvSpPr/>
              <p:nvPr/>
            </p:nvSpPr>
            <p:spPr bwMode="auto">
              <a:xfrm>
                <a:off x="7310331" y="3450434"/>
                <a:ext cx="1186929" cy="2936772"/>
              </a:xfrm>
              <a:custGeom>
                <a:avLst/>
                <a:gdLst>
                  <a:gd name="T0" fmla="*/ 368025 w 616"/>
                  <a:gd name="T1" fmla="*/ 146453 h 1524"/>
                  <a:gd name="T2" fmla="*/ 553001 w 616"/>
                  <a:gd name="T3" fmla="*/ 13489 h 1524"/>
                  <a:gd name="T4" fmla="*/ 1036636 w 616"/>
                  <a:gd name="T5" fmla="*/ 80935 h 1524"/>
                  <a:gd name="T6" fmla="*/ 1175368 w 616"/>
                  <a:gd name="T7" fmla="*/ 260147 h 1524"/>
                  <a:gd name="T8" fmla="*/ 818904 w 616"/>
                  <a:gd name="T9" fmla="*/ 2784538 h 1524"/>
                  <a:gd name="T10" fmla="*/ 633928 w 616"/>
                  <a:gd name="T11" fmla="*/ 2923283 h 1524"/>
                  <a:gd name="T12" fmla="*/ 152220 w 616"/>
                  <a:gd name="T13" fmla="*/ 2855837 h 1524"/>
                  <a:gd name="T14" fmla="*/ 11561 w 616"/>
                  <a:gd name="T15" fmla="*/ 2670844 h 1524"/>
                  <a:gd name="T16" fmla="*/ 368025 w 616"/>
                  <a:gd name="T17" fmla="*/ 146453 h 15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6" h="1524">
                    <a:moveTo>
                      <a:pt x="191" y="76"/>
                    </a:moveTo>
                    <a:cubicBezTo>
                      <a:pt x="198" y="30"/>
                      <a:pt x="240" y="0"/>
                      <a:pt x="287" y="7"/>
                    </a:cubicBezTo>
                    <a:cubicBezTo>
                      <a:pt x="538" y="42"/>
                      <a:pt x="538" y="42"/>
                      <a:pt x="538" y="42"/>
                    </a:cubicBezTo>
                    <a:cubicBezTo>
                      <a:pt x="584" y="49"/>
                      <a:pt x="616" y="89"/>
                      <a:pt x="610" y="135"/>
                    </a:cubicBezTo>
                    <a:cubicBezTo>
                      <a:pt x="425" y="1445"/>
                      <a:pt x="425" y="1445"/>
                      <a:pt x="425" y="1445"/>
                    </a:cubicBezTo>
                    <a:cubicBezTo>
                      <a:pt x="419" y="1492"/>
                      <a:pt x="376" y="1524"/>
                      <a:pt x="329" y="1517"/>
                    </a:cubicBezTo>
                    <a:cubicBezTo>
                      <a:pt x="79" y="1482"/>
                      <a:pt x="79" y="1482"/>
                      <a:pt x="79" y="1482"/>
                    </a:cubicBezTo>
                    <a:cubicBezTo>
                      <a:pt x="32" y="1475"/>
                      <a:pt x="0" y="1433"/>
                      <a:pt x="6" y="1386"/>
                    </a:cubicBezTo>
                    <a:lnTo>
                      <a:pt x="191" y="7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8" name="Freeform 11"/>
              <p:cNvSpPr/>
              <p:nvPr/>
            </p:nvSpPr>
            <p:spPr bwMode="auto">
              <a:xfrm>
                <a:off x="7886281" y="3592996"/>
                <a:ext cx="250909" cy="250094"/>
              </a:xfrm>
              <a:custGeom>
                <a:avLst/>
                <a:gdLst>
                  <a:gd name="T0" fmla="*/ 227748 w 130"/>
                  <a:gd name="T1" fmla="*/ 82723 h 130"/>
                  <a:gd name="T2" fmla="*/ 82993 w 130"/>
                  <a:gd name="T3" fmla="*/ 23086 h 130"/>
                  <a:gd name="T4" fmla="*/ 23161 w 130"/>
                  <a:gd name="T5" fmla="*/ 165447 h 130"/>
                  <a:gd name="T6" fmla="*/ 165986 w 130"/>
                  <a:gd name="T7" fmla="*/ 227008 h 130"/>
                  <a:gd name="T8" fmla="*/ 227748 w 130"/>
                  <a:gd name="T9" fmla="*/ 82723 h 1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 h="130">
                    <a:moveTo>
                      <a:pt x="118" y="43"/>
                    </a:moveTo>
                    <a:cubicBezTo>
                      <a:pt x="106" y="14"/>
                      <a:pt x="73" y="0"/>
                      <a:pt x="43" y="12"/>
                    </a:cubicBezTo>
                    <a:cubicBezTo>
                      <a:pt x="14" y="24"/>
                      <a:pt x="0" y="57"/>
                      <a:pt x="12" y="86"/>
                    </a:cubicBezTo>
                    <a:cubicBezTo>
                      <a:pt x="24" y="116"/>
                      <a:pt x="57" y="130"/>
                      <a:pt x="86" y="118"/>
                    </a:cubicBezTo>
                    <a:cubicBezTo>
                      <a:pt x="116" y="106"/>
                      <a:pt x="130" y="73"/>
                      <a:pt x="118" y="4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29" name="Freeform 12"/>
              <p:cNvSpPr/>
              <p:nvPr/>
            </p:nvSpPr>
            <p:spPr bwMode="auto">
              <a:xfrm>
                <a:off x="7886281" y="3600328"/>
                <a:ext cx="188996" cy="225655"/>
              </a:xfrm>
              <a:custGeom>
                <a:avLst/>
                <a:gdLst>
                  <a:gd name="T0" fmla="*/ 127283 w 98"/>
                  <a:gd name="T1" fmla="*/ 32787 h 117"/>
                  <a:gd name="T2" fmla="*/ 188996 w 98"/>
                  <a:gd name="T3" fmla="*/ 27001 h 117"/>
                  <a:gd name="T4" fmla="*/ 82927 w 98"/>
                  <a:gd name="T5" fmla="*/ 15429 h 117"/>
                  <a:gd name="T6" fmla="*/ 23142 w 98"/>
                  <a:gd name="T7" fmla="*/ 158151 h 117"/>
                  <a:gd name="T8" fmla="*/ 104141 w 98"/>
                  <a:gd name="T9" fmla="*/ 225655 h 117"/>
                  <a:gd name="T10" fmla="*/ 67499 w 98"/>
                  <a:gd name="T11" fmla="*/ 177438 h 117"/>
                  <a:gd name="T12" fmla="*/ 127283 w 98"/>
                  <a:gd name="T13" fmla="*/ 32787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117">
                    <a:moveTo>
                      <a:pt x="66" y="17"/>
                    </a:moveTo>
                    <a:cubicBezTo>
                      <a:pt x="77" y="13"/>
                      <a:pt x="88" y="12"/>
                      <a:pt x="98" y="14"/>
                    </a:cubicBezTo>
                    <a:cubicBezTo>
                      <a:pt x="83" y="3"/>
                      <a:pt x="62" y="0"/>
                      <a:pt x="43" y="8"/>
                    </a:cubicBezTo>
                    <a:cubicBezTo>
                      <a:pt x="14" y="20"/>
                      <a:pt x="0" y="53"/>
                      <a:pt x="12" y="82"/>
                    </a:cubicBezTo>
                    <a:cubicBezTo>
                      <a:pt x="19" y="101"/>
                      <a:pt x="36" y="114"/>
                      <a:pt x="54" y="117"/>
                    </a:cubicBezTo>
                    <a:cubicBezTo>
                      <a:pt x="46" y="111"/>
                      <a:pt x="39" y="102"/>
                      <a:pt x="35" y="92"/>
                    </a:cubicBezTo>
                    <a:cubicBezTo>
                      <a:pt x="23" y="63"/>
                      <a:pt x="37" y="29"/>
                      <a:pt x="66" y="17"/>
                    </a:cubicBezTo>
                    <a:close/>
                  </a:path>
                </a:pathLst>
              </a:custGeom>
              <a:solidFill>
                <a:srgbClr val="13353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0" name="Freeform 13"/>
              <p:cNvSpPr/>
              <p:nvPr/>
            </p:nvSpPr>
            <p:spPr bwMode="auto">
              <a:xfrm>
                <a:off x="8165702" y="3361639"/>
                <a:ext cx="1466350" cy="2946547"/>
              </a:xfrm>
              <a:custGeom>
                <a:avLst/>
                <a:gdLst>
                  <a:gd name="T0" fmla="*/ 23122 w 761"/>
                  <a:gd name="T1" fmla="*/ 337244 h 1529"/>
                  <a:gd name="T2" fmla="*/ 140662 w 761"/>
                  <a:gd name="T3" fmla="*/ 144533 h 1529"/>
                  <a:gd name="T4" fmla="*/ 614672 w 761"/>
                  <a:gd name="T5" fmla="*/ 23125 h 1529"/>
                  <a:gd name="T6" fmla="*/ 811213 w 761"/>
                  <a:gd name="T7" fmla="*/ 134898 h 1529"/>
                  <a:gd name="T8" fmla="*/ 1445154 w 761"/>
                  <a:gd name="T9" fmla="*/ 2605449 h 1529"/>
                  <a:gd name="T10" fmla="*/ 1327615 w 761"/>
                  <a:gd name="T11" fmla="*/ 2803941 h 1529"/>
                  <a:gd name="T12" fmla="*/ 853605 w 761"/>
                  <a:gd name="T13" fmla="*/ 2925349 h 1529"/>
                  <a:gd name="T14" fmla="*/ 655137 w 761"/>
                  <a:gd name="T15" fmla="*/ 2807795 h 1529"/>
                  <a:gd name="T16" fmla="*/ 23122 w 761"/>
                  <a:gd name="T17" fmla="*/ 337244 h 15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1" h="1529">
                    <a:moveTo>
                      <a:pt x="12" y="175"/>
                    </a:moveTo>
                    <a:cubicBezTo>
                      <a:pt x="0" y="130"/>
                      <a:pt x="28" y="86"/>
                      <a:pt x="73" y="75"/>
                    </a:cubicBezTo>
                    <a:cubicBezTo>
                      <a:pt x="319" y="12"/>
                      <a:pt x="319" y="12"/>
                      <a:pt x="319" y="12"/>
                    </a:cubicBezTo>
                    <a:cubicBezTo>
                      <a:pt x="364" y="0"/>
                      <a:pt x="410" y="25"/>
                      <a:pt x="421" y="70"/>
                    </a:cubicBezTo>
                    <a:cubicBezTo>
                      <a:pt x="750" y="1352"/>
                      <a:pt x="750" y="1352"/>
                      <a:pt x="750" y="1352"/>
                    </a:cubicBezTo>
                    <a:cubicBezTo>
                      <a:pt x="761" y="1397"/>
                      <a:pt x="734" y="1443"/>
                      <a:pt x="689" y="1455"/>
                    </a:cubicBezTo>
                    <a:cubicBezTo>
                      <a:pt x="443" y="1518"/>
                      <a:pt x="443" y="1518"/>
                      <a:pt x="443" y="1518"/>
                    </a:cubicBezTo>
                    <a:cubicBezTo>
                      <a:pt x="398" y="1529"/>
                      <a:pt x="352" y="1502"/>
                      <a:pt x="340" y="1457"/>
                    </a:cubicBezTo>
                    <a:lnTo>
                      <a:pt x="12" y="175"/>
                    </a:lnTo>
                    <a:close/>
                  </a:path>
                </a:pathLst>
              </a:custGeom>
              <a:solidFill>
                <a:srgbClr val="5F99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1" name="Freeform 14"/>
              <p:cNvSpPr/>
              <p:nvPr/>
            </p:nvSpPr>
            <p:spPr bwMode="auto">
              <a:xfrm>
                <a:off x="8419869" y="3562040"/>
                <a:ext cx="242762" cy="242762"/>
              </a:xfrm>
              <a:custGeom>
                <a:avLst/>
                <a:gdLst>
                  <a:gd name="T0" fmla="*/ 200375 w 126"/>
                  <a:gd name="T1" fmla="*/ 44314 h 126"/>
                  <a:gd name="T2" fmla="*/ 44314 w 126"/>
                  <a:gd name="T3" fmla="*/ 42387 h 126"/>
                  <a:gd name="T4" fmla="*/ 42387 w 126"/>
                  <a:gd name="T5" fmla="*/ 198448 h 126"/>
                  <a:gd name="T6" fmla="*/ 198448 w 126"/>
                  <a:gd name="T7" fmla="*/ 200375 h 126"/>
                  <a:gd name="T8" fmla="*/ 200375 w 126"/>
                  <a:gd name="T9" fmla="*/ 44314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126">
                    <a:moveTo>
                      <a:pt x="104" y="23"/>
                    </a:moveTo>
                    <a:cubicBezTo>
                      <a:pt x="82" y="1"/>
                      <a:pt x="45" y="0"/>
                      <a:pt x="23" y="22"/>
                    </a:cubicBezTo>
                    <a:cubicBezTo>
                      <a:pt x="0" y="44"/>
                      <a:pt x="0" y="81"/>
                      <a:pt x="22" y="103"/>
                    </a:cubicBezTo>
                    <a:cubicBezTo>
                      <a:pt x="44" y="126"/>
                      <a:pt x="80" y="126"/>
                      <a:pt x="103" y="104"/>
                    </a:cubicBezTo>
                    <a:cubicBezTo>
                      <a:pt x="126" y="82"/>
                      <a:pt x="126" y="46"/>
                      <a:pt x="104" y="2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2" name="Freeform 15"/>
              <p:cNvSpPr/>
              <p:nvPr/>
            </p:nvSpPr>
            <p:spPr bwMode="auto">
              <a:xfrm>
                <a:off x="8419869" y="3567742"/>
                <a:ext cx="146635" cy="231357"/>
              </a:xfrm>
              <a:custGeom>
                <a:avLst/>
                <a:gdLst>
                  <a:gd name="T0" fmla="*/ 92612 w 76"/>
                  <a:gd name="T1" fmla="*/ 38560 h 120"/>
                  <a:gd name="T2" fmla="*/ 146635 w 76"/>
                  <a:gd name="T3" fmla="*/ 7712 h 120"/>
                  <a:gd name="T4" fmla="*/ 44376 w 76"/>
                  <a:gd name="T5" fmla="*/ 36632 h 120"/>
                  <a:gd name="T6" fmla="*/ 42447 w 76"/>
                  <a:gd name="T7" fmla="*/ 192798 h 120"/>
                  <a:gd name="T8" fmla="*/ 144706 w 76"/>
                  <a:gd name="T9" fmla="*/ 223645 h 120"/>
                  <a:gd name="T10" fmla="*/ 90682 w 76"/>
                  <a:gd name="T11" fmla="*/ 192798 h 120"/>
                  <a:gd name="T12" fmla="*/ 92612 w 76"/>
                  <a:gd name="T13" fmla="*/ 3856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20">
                    <a:moveTo>
                      <a:pt x="48" y="20"/>
                    </a:moveTo>
                    <a:cubicBezTo>
                      <a:pt x="56" y="12"/>
                      <a:pt x="66" y="7"/>
                      <a:pt x="76" y="4"/>
                    </a:cubicBezTo>
                    <a:cubicBezTo>
                      <a:pt x="58" y="0"/>
                      <a:pt x="37" y="5"/>
                      <a:pt x="23" y="19"/>
                    </a:cubicBezTo>
                    <a:cubicBezTo>
                      <a:pt x="0" y="41"/>
                      <a:pt x="0" y="78"/>
                      <a:pt x="22" y="100"/>
                    </a:cubicBezTo>
                    <a:cubicBezTo>
                      <a:pt x="36" y="115"/>
                      <a:pt x="56" y="120"/>
                      <a:pt x="75" y="116"/>
                    </a:cubicBezTo>
                    <a:cubicBezTo>
                      <a:pt x="65" y="114"/>
                      <a:pt x="55" y="109"/>
                      <a:pt x="47" y="100"/>
                    </a:cubicBezTo>
                    <a:cubicBezTo>
                      <a:pt x="25" y="78"/>
                      <a:pt x="25" y="42"/>
                      <a:pt x="48" y="20"/>
                    </a:cubicBezTo>
                    <a:close/>
                  </a:path>
                </a:pathLst>
              </a:custGeom>
              <a:solidFill>
                <a:srgbClr val="13353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3" name="Freeform 16"/>
              <p:cNvSpPr/>
              <p:nvPr/>
            </p:nvSpPr>
            <p:spPr bwMode="auto">
              <a:xfrm>
                <a:off x="8643895" y="3028452"/>
                <a:ext cx="2285876" cy="2699712"/>
              </a:xfrm>
              <a:custGeom>
                <a:avLst/>
                <a:gdLst>
                  <a:gd name="T0" fmla="*/ 53921 w 1187"/>
                  <a:gd name="T1" fmla="*/ 570389 h 1401"/>
                  <a:gd name="T2" fmla="*/ 90511 w 1187"/>
                  <a:gd name="T3" fmla="*/ 346858 h 1401"/>
                  <a:gd name="T4" fmla="*/ 481440 w 1187"/>
                  <a:gd name="T5" fmla="*/ 53956 h 1401"/>
                  <a:gd name="T6" fmla="*/ 706754 w 1187"/>
                  <a:gd name="T7" fmla="*/ 82861 h 1401"/>
                  <a:gd name="T8" fmla="*/ 2231955 w 1187"/>
                  <a:gd name="T9" fmla="*/ 2125469 h 1401"/>
                  <a:gd name="T10" fmla="*/ 2199217 w 1187"/>
                  <a:gd name="T11" fmla="*/ 2352854 h 1401"/>
                  <a:gd name="T12" fmla="*/ 1808288 w 1187"/>
                  <a:gd name="T13" fmla="*/ 2645756 h 1401"/>
                  <a:gd name="T14" fmla="*/ 1581048 w 1187"/>
                  <a:gd name="T15" fmla="*/ 2612997 h 1401"/>
                  <a:gd name="T16" fmla="*/ 53921 w 1187"/>
                  <a:gd name="T17" fmla="*/ 570389 h 14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87" h="1401">
                    <a:moveTo>
                      <a:pt x="28" y="296"/>
                    </a:moveTo>
                    <a:cubicBezTo>
                      <a:pt x="0" y="259"/>
                      <a:pt x="10" y="208"/>
                      <a:pt x="47" y="180"/>
                    </a:cubicBezTo>
                    <a:cubicBezTo>
                      <a:pt x="250" y="28"/>
                      <a:pt x="250" y="28"/>
                      <a:pt x="250" y="28"/>
                    </a:cubicBezTo>
                    <a:cubicBezTo>
                      <a:pt x="287" y="0"/>
                      <a:pt x="339" y="6"/>
                      <a:pt x="367" y="43"/>
                    </a:cubicBezTo>
                    <a:cubicBezTo>
                      <a:pt x="1159" y="1103"/>
                      <a:pt x="1159" y="1103"/>
                      <a:pt x="1159" y="1103"/>
                    </a:cubicBezTo>
                    <a:cubicBezTo>
                      <a:pt x="1187" y="1140"/>
                      <a:pt x="1179" y="1193"/>
                      <a:pt x="1142" y="1221"/>
                    </a:cubicBezTo>
                    <a:cubicBezTo>
                      <a:pt x="939" y="1373"/>
                      <a:pt x="939" y="1373"/>
                      <a:pt x="939" y="1373"/>
                    </a:cubicBezTo>
                    <a:cubicBezTo>
                      <a:pt x="902" y="1401"/>
                      <a:pt x="848" y="1393"/>
                      <a:pt x="821" y="1356"/>
                    </a:cubicBezTo>
                    <a:lnTo>
                      <a:pt x="28" y="29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4" name="Freeform 17"/>
              <p:cNvSpPr/>
              <p:nvPr/>
            </p:nvSpPr>
            <p:spPr bwMode="auto">
              <a:xfrm>
                <a:off x="8893989" y="3324980"/>
                <a:ext cx="250094" cy="250909"/>
              </a:xfrm>
              <a:custGeom>
                <a:avLst/>
                <a:gdLst>
                  <a:gd name="T0" fmla="*/ 167371 w 130"/>
                  <a:gd name="T1" fmla="*/ 23161 h 130"/>
                  <a:gd name="T2" fmla="*/ 23086 w 130"/>
                  <a:gd name="T3" fmla="*/ 81063 h 130"/>
                  <a:gd name="T4" fmla="*/ 80800 w 130"/>
                  <a:gd name="T5" fmla="*/ 227748 h 130"/>
                  <a:gd name="T6" fmla="*/ 225085 w 130"/>
                  <a:gd name="T7" fmla="*/ 169846 h 130"/>
                  <a:gd name="T8" fmla="*/ 167371 w 130"/>
                  <a:gd name="T9" fmla="*/ 23161 h 1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 h="130">
                    <a:moveTo>
                      <a:pt x="87" y="12"/>
                    </a:moveTo>
                    <a:cubicBezTo>
                      <a:pt x="58" y="0"/>
                      <a:pt x="24" y="13"/>
                      <a:pt x="12" y="42"/>
                    </a:cubicBezTo>
                    <a:cubicBezTo>
                      <a:pt x="0" y="71"/>
                      <a:pt x="13" y="105"/>
                      <a:pt x="42" y="118"/>
                    </a:cubicBezTo>
                    <a:cubicBezTo>
                      <a:pt x="71" y="130"/>
                      <a:pt x="105" y="117"/>
                      <a:pt x="117" y="88"/>
                    </a:cubicBezTo>
                    <a:cubicBezTo>
                      <a:pt x="130" y="58"/>
                      <a:pt x="116" y="25"/>
                      <a:pt x="87" y="1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5" name="Freeform 18"/>
              <p:cNvSpPr/>
              <p:nvPr/>
            </p:nvSpPr>
            <p:spPr bwMode="auto">
              <a:xfrm>
                <a:off x="8893989" y="3342087"/>
                <a:ext cx="186552" cy="225655"/>
              </a:xfrm>
              <a:custGeom>
                <a:avLst/>
                <a:gdLst>
                  <a:gd name="T0" fmla="*/ 67313 w 97"/>
                  <a:gd name="T1" fmla="*/ 46288 h 117"/>
                  <a:gd name="T2" fmla="*/ 105777 w 97"/>
                  <a:gd name="T3" fmla="*/ 0 h 117"/>
                  <a:gd name="T4" fmla="*/ 23079 w 97"/>
                  <a:gd name="T5" fmla="*/ 63646 h 117"/>
                  <a:gd name="T6" fmla="*/ 80775 w 97"/>
                  <a:gd name="T7" fmla="*/ 210226 h 117"/>
                  <a:gd name="T8" fmla="*/ 186552 w 97"/>
                  <a:gd name="T9" fmla="*/ 198654 h 117"/>
                  <a:gd name="T10" fmla="*/ 125009 w 97"/>
                  <a:gd name="T11" fmla="*/ 190939 h 117"/>
                  <a:gd name="T12" fmla="*/ 67313 w 97"/>
                  <a:gd name="T13" fmla="*/ 46288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117">
                    <a:moveTo>
                      <a:pt x="35" y="24"/>
                    </a:moveTo>
                    <a:cubicBezTo>
                      <a:pt x="40" y="14"/>
                      <a:pt x="47" y="5"/>
                      <a:pt x="55" y="0"/>
                    </a:cubicBezTo>
                    <a:cubicBezTo>
                      <a:pt x="37" y="3"/>
                      <a:pt x="20" y="15"/>
                      <a:pt x="12" y="33"/>
                    </a:cubicBezTo>
                    <a:cubicBezTo>
                      <a:pt x="0" y="62"/>
                      <a:pt x="13" y="96"/>
                      <a:pt x="42" y="109"/>
                    </a:cubicBezTo>
                    <a:cubicBezTo>
                      <a:pt x="61" y="117"/>
                      <a:pt x="81" y="114"/>
                      <a:pt x="97" y="103"/>
                    </a:cubicBezTo>
                    <a:cubicBezTo>
                      <a:pt x="87" y="105"/>
                      <a:pt x="76" y="104"/>
                      <a:pt x="65" y="99"/>
                    </a:cubicBezTo>
                    <a:cubicBezTo>
                      <a:pt x="36" y="87"/>
                      <a:pt x="23" y="53"/>
                      <a:pt x="35" y="24"/>
                    </a:cubicBezTo>
                    <a:close/>
                  </a:path>
                </a:pathLst>
              </a:custGeom>
              <a:solidFill>
                <a:srgbClr val="13353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85000"/>
                      <a:lumOff val="15000"/>
                    </a:schemeClr>
                  </a:solidFill>
                </a:endParaRPr>
              </a:p>
            </p:txBody>
          </p:sp>
          <p:sp>
            <p:nvSpPr>
              <p:cNvPr id="36" name="Freeform 19"/>
              <p:cNvSpPr/>
              <p:nvPr/>
            </p:nvSpPr>
            <p:spPr bwMode="auto">
              <a:xfrm>
                <a:off x="7936493" y="2836934"/>
                <a:ext cx="132651" cy="801551"/>
              </a:xfrm>
              <a:custGeom>
                <a:avLst/>
                <a:gdLst>
                  <a:gd name="T0" fmla="*/ 45 w 69"/>
                  <a:gd name="T1" fmla="*/ 416 h 416"/>
                  <a:gd name="T2" fmla="*/ 31 w 69"/>
                  <a:gd name="T3" fmla="*/ 410 h 416"/>
                  <a:gd name="T4" fmla="*/ 9 w 69"/>
                  <a:gd name="T5" fmla="*/ 306 h 416"/>
                  <a:gd name="T6" fmla="*/ 6 w 69"/>
                  <a:gd name="T7" fmla="*/ 207 h 416"/>
                  <a:gd name="T8" fmla="*/ 32 w 69"/>
                  <a:gd name="T9" fmla="*/ 4 h 416"/>
                  <a:gd name="T10" fmla="*/ 57 w 69"/>
                  <a:gd name="T11" fmla="*/ 6 h 416"/>
                  <a:gd name="T12" fmla="*/ 69 w 69"/>
                  <a:gd name="T13" fmla="*/ 33 h 416"/>
                  <a:gd name="T14" fmla="*/ 63 w 69"/>
                  <a:gd name="T15" fmla="*/ 39 h 416"/>
                  <a:gd name="T16" fmla="*/ 57 w 69"/>
                  <a:gd name="T17" fmla="*/ 33 h 416"/>
                  <a:gd name="T18" fmla="*/ 50 w 69"/>
                  <a:gd name="T19" fmla="*/ 15 h 416"/>
                  <a:gd name="T20" fmla="*/ 35 w 69"/>
                  <a:gd name="T21" fmla="*/ 16 h 416"/>
                  <a:gd name="T22" fmla="*/ 35 w 69"/>
                  <a:gd name="T23" fmla="*/ 16 h 416"/>
                  <a:gd name="T24" fmla="*/ 18 w 69"/>
                  <a:gd name="T25" fmla="*/ 207 h 416"/>
                  <a:gd name="T26" fmla="*/ 21 w 69"/>
                  <a:gd name="T27" fmla="*/ 306 h 416"/>
                  <a:gd name="T28" fmla="*/ 39 w 69"/>
                  <a:gd name="T29" fmla="*/ 401 h 416"/>
                  <a:gd name="T30" fmla="*/ 45 w 69"/>
                  <a:gd name="T31" fmla="*/ 404 h 416"/>
                  <a:gd name="T32" fmla="*/ 45 w 69"/>
                  <a:gd name="T33" fmla="*/ 404 h 416"/>
                  <a:gd name="T34" fmla="*/ 52 w 69"/>
                  <a:gd name="T35" fmla="*/ 410 h 416"/>
                  <a:gd name="T36" fmla="*/ 46 w 69"/>
                  <a:gd name="T37" fmla="*/ 416 h 416"/>
                  <a:gd name="T38" fmla="*/ 45 w 69"/>
                  <a:gd name="T3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16">
                    <a:moveTo>
                      <a:pt x="45" y="416"/>
                    </a:moveTo>
                    <a:cubicBezTo>
                      <a:pt x="43" y="416"/>
                      <a:pt x="38" y="415"/>
                      <a:pt x="31" y="410"/>
                    </a:cubicBezTo>
                    <a:cubicBezTo>
                      <a:pt x="16" y="395"/>
                      <a:pt x="8" y="359"/>
                      <a:pt x="9" y="306"/>
                    </a:cubicBezTo>
                    <a:cubicBezTo>
                      <a:pt x="9" y="277"/>
                      <a:pt x="8" y="243"/>
                      <a:pt x="6" y="207"/>
                    </a:cubicBezTo>
                    <a:cubicBezTo>
                      <a:pt x="1" y="87"/>
                      <a:pt x="0" y="13"/>
                      <a:pt x="32" y="4"/>
                    </a:cubicBezTo>
                    <a:cubicBezTo>
                      <a:pt x="42" y="0"/>
                      <a:pt x="50" y="1"/>
                      <a:pt x="57" y="6"/>
                    </a:cubicBezTo>
                    <a:cubicBezTo>
                      <a:pt x="69" y="14"/>
                      <a:pt x="69" y="31"/>
                      <a:pt x="69" y="33"/>
                    </a:cubicBezTo>
                    <a:cubicBezTo>
                      <a:pt x="69" y="37"/>
                      <a:pt x="67" y="39"/>
                      <a:pt x="63" y="39"/>
                    </a:cubicBezTo>
                    <a:cubicBezTo>
                      <a:pt x="60" y="39"/>
                      <a:pt x="57" y="37"/>
                      <a:pt x="57" y="33"/>
                    </a:cubicBezTo>
                    <a:cubicBezTo>
                      <a:pt x="57" y="30"/>
                      <a:pt x="56" y="19"/>
                      <a:pt x="50" y="15"/>
                    </a:cubicBezTo>
                    <a:cubicBezTo>
                      <a:pt x="47" y="13"/>
                      <a:pt x="42" y="13"/>
                      <a:pt x="35" y="16"/>
                    </a:cubicBezTo>
                    <a:cubicBezTo>
                      <a:pt x="35" y="16"/>
                      <a:pt x="35" y="16"/>
                      <a:pt x="35" y="16"/>
                    </a:cubicBezTo>
                    <a:cubicBezTo>
                      <a:pt x="11" y="22"/>
                      <a:pt x="15" y="125"/>
                      <a:pt x="18" y="207"/>
                    </a:cubicBezTo>
                    <a:cubicBezTo>
                      <a:pt x="20" y="243"/>
                      <a:pt x="21" y="277"/>
                      <a:pt x="21" y="306"/>
                    </a:cubicBezTo>
                    <a:cubicBezTo>
                      <a:pt x="20" y="372"/>
                      <a:pt x="32" y="394"/>
                      <a:pt x="39" y="401"/>
                    </a:cubicBezTo>
                    <a:cubicBezTo>
                      <a:pt x="43" y="404"/>
                      <a:pt x="45" y="404"/>
                      <a:pt x="45" y="404"/>
                    </a:cubicBezTo>
                    <a:cubicBezTo>
                      <a:pt x="45" y="404"/>
                      <a:pt x="45" y="404"/>
                      <a:pt x="45" y="404"/>
                    </a:cubicBezTo>
                    <a:cubicBezTo>
                      <a:pt x="49" y="404"/>
                      <a:pt x="51" y="406"/>
                      <a:pt x="52" y="410"/>
                    </a:cubicBezTo>
                    <a:cubicBezTo>
                      <a:pt x="52" y="413"/>
                      <a:pt x="49" y="416"/>
                      <a:pt x="46" y="416"/>
                    </a:cubicBezTo>
                    <a:cubicBezTo>
                      <a:pt x="46" y="416"/>
                      <a:pt x="46" y="416"/>
                      <a:pt x="45" y="416"/>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37" name="Freeform 20"/>
              <p:cNvSpPr/>
              <p:nvPr/>
            </p:nvSpPr>
            <p:spPr bwMode="auto">
              <a:xfrm>
                <a:off x="8057609" y="3034919"/>
                <a:ext cx="53829" cy="469013"/>
              </a:xfrm>
              <a:custGeom>
                <a:avLst/>
                <a:gdLst>
                  <a:gd name="T0" fmla="*/ 12 w 28"/>
                  <a:gd name="T1" fmla="*/ 244 h 244"/>
                  <a:gd name="T2" fmla="*/ 11 w 28"/>
                  <a:gd name="T3" fmla="*/ 244 h 244"/>
                  <a:gd name="T4" fmla="*/ 6 w 28"/>
                  <a:gd name="T5" fmla="*/ 237 h 244"/>
                  <a:gd name="T6" fmla="*/ 1 w 28"/>
                  <a:gd name="T7" fmla="*/ 7 h 244"/>
                  <a:gd name="T8" fmla="*/ 6 w 28"/>
                  <a:gd name="T9" fmla="*/ 0 h 244"/>
                  <a:gd name="T10" fmla="*/ 13 w 28"/>
                  <a:gd name="T11" fmla="*/ 5 h 244"/>
                  <a:gd name="T12" fmla="*/ 18 w 28"/>
                  <a:gd name="T13" fmla="*/ 239 h 244"/>
                  <a:gd name="T14" fmla="*/ 12 w 28"/>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4">
                    <a:moveTo>
                      <a:pt x="12" y="244"/>
                    </a:moveTo>
                    <a:cubicBezTo>
                      <a:pt x="11" y="244"/>
                      <a:pt x="11" y="244"/>
                      <a:pt x="11" y="244"/>
                    </a:cubicBezTo>
                    <a:cubicBezTo>
                      <a:pt x="8" y="244"/>
                      <a:pt x="5" y="241"/>
                      <a:pt x="6" y="237"/>
                    </a:cubicBezTo>
                    <a:cubicBezTo>
                      <a:pt x="16" y="161"/>
                      <a:pt x="1" y="8"/>
                      <a:pt x="1" y="7"/>
                    </a:cubicBezTo>
                    <a:cubicBezTo>
                      <a:pt x="0" y="3"/>
                      <a:pt x="3" y="0"/>
                      <a:pt x="6" y="0"/>
                    </a:cubicBezTo>
                    <a:cubicBezTo>
                      <a:pt x="9" y="0"/>
                      <a:pt x="12" y="2"/>
                      <a:pt x="13" y="5"/>
                    </a:cubicBezTo>
                    <a:cubicBezTo>
                      <a:pt x="13" y="12"/>
                      <a:pt x="28" y="161"/>
                      <a:pt x="18" y="239"/>
                    </a:cubicBezTo>
                    <a:cubicBezTo>
                      <a:pt x="17" y="242"/>
                      <a:pt x="15" y="244"/>
                      <a:pt x="12" y="244"/>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38" name="Freeform 21"/>
              <p:cNvSpPr/>
              <p:nvPr/>
            </p:nvSpPr>
            <p:spPr bwMode="auto">
              <a:xfrm>
                <a:off x="8049919" y="2785035"/>
                <a:ext cx="469081" cy="834227"/>
              </a:xfrm>
              <a:custGeom>
                <a:avLst/>
                <a:gdLst>
                  <a:gd name="T0" fmla="*/ 238 w 243"/>
                  <a:gd name="T1" fmla="*/ 431 h 433"/>
                  <a:gd name="T2" fmla="*/ 222 w 243"/>
                  <a:gd name="T3" fmla="*/ 430 h 433"/>
                  <a:gd name="T4" fmla="*/ 151 w 243"/>
                  <a:gd name="T5" fmla="*/ 333 h 433"/>
                  <a:gd name="T6" fmla="*/ 100 w 243"/>
                  <a:gd name="T7" fmla="*/ 232 h 433"/>
                  <a:gd name="T8" fmla="*/ 23 w 243"/>
                  <a:gd name="T9" fmla="*/ 11 h 433"/>
                  <a:gd name="T10" fmla="*/ 47 w 243"/>
                  <a:gd name="T11" fmla="*/ 1 h 433"/>
                  <a:gd name="T12" fmla="*/ 72 w 243"/>
                  <a:gd name="T13" fmla="*/ 25 h 433"/>
                  <a:gd name="T14" fmla="*/ 69 w 243"/>
                  <a:gd name="T15" fmla="*/ 34 h 433"/>
                  <a:gd name="T16" fmla="*/ 61 w 243"/>
                  <a:gd name="T17" fmla="*/ 30 h 433"/>
                  <a:gd name="T18" fmla="*/ 46 w 243"/>
                  <a:gd name="T19" fmla="*/ 15 h 433"/>
                  <a:gd name="T20" fmla="*/ 33 w 243"/>
                  <a:gd name="T21" fmla="*/ 21 h 433"/>
                  <a:gd name="T22" fmla="*/ 32 w 243"/>
                  <a:gd name="T23" fmla="*/ 22 h 433"/>
                  <a:gd name="T24" fmla="*/ 111 w 243"/>
                  <a:gd name="T25" fmla="*/ 226 h 433"/>
                  <a:gd name="T26" fmla="*/ 162 w 243"/>
                  <a:gd name="T27" fmla="*/ 328 h 433"/>
                  <a:gd name="T28" fmla="*/ 225 w 243"/>
                  <a:gd name="T29" fmla="*/ 417 h 433"/>
                  <a:gd name="T30" fmla="*/ 232 w 243"/>
                  <a:gd name="T31" fmla="*/ 418 h 433"/>
                  <a:gd name="T32" fmla="*/ 232 w 243"/>
                  <a:gd name="T33" fmla="*/ 418 h 433"/>
                  <a:gd name="T34" fmla="*/ 241 w 243"/>
                  <a:gd name="T35" fmla="*/ 421 h 433"/>
                  <a:gd name="T36" fmla="*/ 239 w 243"/>
                  <a:gd name="T37" fmla="*/ 430 h 433"/>
                  <a:gd name="T38" fmla="*/ 238 w 243"/>
                  <a:gd name="T39" fmla="*/ 43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433">
                    <a:moveTo>
                      <a:pt x="238" y="431"/>
                    </a:moveTo>
                    <a:cubicBezTo>
                      <a:pt x="236" y="432"/>
                      <a:pt x="231" y="433"/>
                      <a:pt x="222" y="430"/>
                    </a:cubicBezTo>
                    <a:cubicBezTo>
                      <a:pt x="201" y="422"/>
                      <a:pt x="177" y="388"/>
                      <a:pt x="151" y="333"/>
                    </a:cubicBezTo>
                    <a:cubicBezTo>
                      <a:pt x="137" y="302"/>
                      <a:pt x="119" y="268"/>
                      <a:pt x="100" y="232"/>
                    </a:cubicBezTo>
                    <a:cubicBezTo>
                      <a:pt x="37" y="110"/>
                      <a:pt x="0" y="34"/>
                      <a:pt x="23" y="11"/>
                    </a:cubicBezTo>
                    <a:cubicBezTo>
                      <a:pt x="31" y="3"/>
                      <a:pt x="39" y="0"/>
                      <a:pt x="47" y="1"/>
                    </a:cubicBezTo>
                    <a:cubicBezTo>
                      <a:pt x="62" y="5"/>
                      <a:pt x="71" y="23"/>
                      <a:pt x="72" y="25"/>
                    </a:cubicBezTo>
                    <a:cubicBezTo>
                      <a:pt x="73" y="28"/>
                      <a:pt x="72" y="32"/>
                      <a:pt x="69" y="34"/>
                    </a:cubicBezTo>
                    <a:cubicBezTo>
                      <a:pt x="66" y="35"/>
                      <a:pt x="63" y="34"/>
                      <a:pt x="61" y="30"/>
                    </a:cubicBezTo>
                    <a:cubicBezTo>
                      <a:pt x="59" y="26"/>
                      <a:pt x="53" y="16"/>
                      <a:pt x="46" y="15"/>
                    </a:cubicBezTo>
                    <a:cubicBezTo>
                      <a:pt x="42" y="14"/>
                      <a:pt x="37" y="16"/>
                      <a:pt x="33" y="21"/>
                    </a:cubicBezTo>
                    <a:cubicBezTo>
                      <a:pt x="32" y="21"/>
                      <a:pt x="32" y="21"/>
                      <a:pt x="32" y="22"/>
                    </a:cubicBezTo>
                    <a:cubicBezTo>
                      <a:pt x="13" y="39"/>
                      <a:pt x="67" y="143"/>
                      <a:pt x="111" y="226"/>
                    </a:cubicBezTo>
                    <a:cubicBezTo>
                      <a:pt x="130" y="263"/>
                      <a:pt x="148" y="297"/>
                      <a:pt x="162" y="328"/>
                    </a:cubicBezTo>
                    <a:cubicBezTo>
                      <a:pt x="194" y="397"/>
                      <a:pt x="215" y="413"/>
                      <a:pt x="225" y="417"/>
                    </a:cubicBezTo>
                    <a:cubicBezTo>
                      <a:pt x="230" y="419"/>
                      <a:pt x="232" y="418"/>
                      <a:pt x="232" y="418"/>
                    </a:cubicBezTo>
                    <a:cubicBezTo>
                      <a:pt x="232" y="418"/>
                      <a:pt x="232" y="418"/>
                      <a:pt x="232" y="418"/>
                    </a:cubicBezTo>
                    <a:cubicBezTo>
                      <a:pt x="235" y="417"/>
                      <a:pt x="239" y="418"/>
                      <a:pt x="241" y="421"/>
                    </a:cubicBezTo>
                    <a:cubicBezTo>
                      <a:pt x="243" y="425"/>
                      <a:pt x="242" y="429"/>
                      <a:pt x="239" y="430"/>
                    </a:cubicBezTo>
                    <a:cubicBezTo>
                      <a:pt x="239" y="430"/>
                      <a:pt x="239" y="430"/>
                      <a:pt x="238" y="431"/>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39" name="Freeform 22"/>
              <p:cNvSpPr/>
              <p:nvPr/>
            </p:nvSpPr>
            <p:spPr bwMode="auto">
              <a:xfrm>
                <a:off x="8503621" y="2971486"/>
                <a:ext cx="265300" cy="509379"/>
              </a:xfrm>
              <a:custGeom>
                <a:avLst/>
                <a:gdLst>
                  <a:gd name="T0" fmla="*/ 134 w 138"/>
                  <a:gd name="T1" fmla="*/ 263 h 264"/>
                  <a:gd name="T2" fmla="*/ 133 w 138"/>
                  <a:gd name="T3" fmla="*/ 263 h 264"/>
                  <a:gd name="T4" fmla="*/ 125 w 138"/>
                  <a:gd name="T5" fmla="*/ 258 h 264"/>
                  <a:gd name="T6" fmla="*/ 2 w 138"/>
                  <a:gd name="T7" fmla="*/ 11 h 264"/>
                  <a:gd name="T8" fmla="*/ 3 w 138"/>
                  <a:gd name="T9" fmla="*/ 1 h 264"/>
                  <a:gd name="T10" fmla="*/ 12 w 138"/>
                  <a:gd name="T11" fmla="*/ 4 h 264"/>
                  <a:gd name="T12" fmla="*/ 136 w 138"/>
                  <a:gd name="T13" fmla="*/ 254 h 264"/>
                  <a:gd name="T14" fmla="*/ 134 w 138"/>
                  <a:gd name="T15" fmla="*/ 263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64">
                    <a:moveTo>
                      <a:pt x="134" y="263"/>
                    </a:moveTo>
                    <a:cubicBezTo>
                      <a:pt x="133" y="263"/>
                      <a:pt x="133" y="263"/>
                      <a:pt x="133" y="263"/>
                    </a:cubicBezTo>
                    <a:cubicBezTo>
                      <a:pt x="130" y="264"/>
                      <a:pt x="126" y="262"/>
                      <a:pt x="125" y="258"/>
                    </a:cubicBezTo>
                    <a:cubicBezTo>
                      <a:pt x="94" y="171"/>
                      <a:pt x="3" y="12"/>
                      <a:pt x="2" y="11"/>
                    </a:cubicBezTo>
                    <a:cubicBezTo>
                      <a:pt x="0" y="7"/>
                      <a:pt x="0" y="3"/>
                      <a:pt x="3" y="1"/>
                    </a:cubicBezTo>
                    <a:cubicBezTo>
                      <a:pt x="6" y="0"/>
                      <a:pt x="10" y="1"/>
                      <a:pt x="12" y="4"/>
                    </a:cubicBezTo>
                    <a:cubicBezTo>
                      <a:pt x="16" y="11"/>
                      <a:pt x="105" y="166"/>
                      <a:pt x="136" y="254"/>
                    </a:cubicBezTo>
                    <a:cubicBezTo>
                      <a:pt x="138" y="258"/>
                      <a:pt x="136" y="261"/>
                      <a:pt x="134" y="263"/>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40" name="Freeform 23"/>
              <p:cNvSpPr/>
              <p:nvPr/>
            </p:nvSpPr>
            <p:spPr bwMode="auto">
              <a:xfrm>
                <a:off x="8132585" y="2669704"/>
                <a:ext cx="859342" cy="745807"/>
              </a:xfrm>
              <a:custGeom>
                <a:avLst/>
                <a:gdLst>
                  <a:gd name="T0" fmla="*/ 444 w 446"/>
                  <a:gd name="T1" fmla="*/ 382 h 387"/>
                  <a:gd name="T2" fmla="*/ 428 w 446"/>
                  <a:gd name="T3" fmla="*/ 386 h 387"/>
                  <a:gd name="T4" fmla="*/ 306 w 446"/>
                  <a:gd name="T5" fmla="*/ 310 h 387"/>
                  <a:gd name="T6" fmla="*/ 204 w 446"/>
                  <a:gd name="T7" fmla="*/ 222 h 387"/>
                  <a:gd name="T8" fmla="*/ 12 w 446"/>
                  <a:gd name="T9" fmla="*/ 19 h 387"/>
                  <a:gd name="T10" fmla="*/ 30 w 446"/>
                  <a:gd name="T11" fmla="*/ 1 h 387"/>
                  <a:gd name="T12" fmla="*/ 67 w 446"/>
                  <a:gd name="T13" fmla="*/ 17 h 387"/>
                  <a:gd name="T14" fmla="*/ 69 w 446"/>
                  <a:gd name="T15" fmla="*/ 27 h 387"/>
                  <a:gd name="T16" fmla="*/ 59 w 446"/>
                  <a:gd name="T17" fmla="*/ 26 h 387"/>
                  <a:gd name="T18" fmla="*/ 36 w 446"/>
                  <a:gd name="T19" fmla="*/ 15 h 387"/>
                  <a:gd name="T20" fmla="*/ 26 w 446"/>
                  <a:gd name="T21" fmla="*/ 27 h 387"/>
                  <a:gd name="T22" fmla="*/ 26 w 446"/>
                  <a:gd name="T23" fmla="*/ 27 h 387"/>
                  <a:gd name="T24" fmla="*/ 211 w 446"/>
                  <a:gd name="T25" fmla="*/ 213 h 387"/>
                  <a:gd name="T26" fmla="*/ 315 w 446"/>
                  <a:gd name="T27" fmla="*/ 301 h 387"/>
                  <a:gd name="T28" fmla="*/ 424 w 446"/>
                  <a:gd name="T29" fmla="*/ 372 h 387"/>
                  <a:gd name="T30" fmla="*/ 431 w 446"/>
                  <a:gd name="T31" fmla="*/ 371 h 387"/>
                  <a:gd name="T32" fmla="*/ 431 w 446"/>
                  <a:gd name="T33" fmla="*/ 371 h 387"/>
                  <a:gd name="T34" fmla="*/ 441 w 446"/>
                  <a:gd name="T35" fmla="*/ 371 h 387"/>
                  <a:gd name="T36" fmla="*/ 444 w 446"/>
                  <a:gd name="T37" fmla="*/ 381 h 387"/>
                  <a:gd name="T38" fmla="*/ 444 w 446"/>
                  <a:gd name="T39" fmla="*/ 38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6" h="387">
                    <a:moveTo>
                      <a:pt x="444" y="382"/>
                    </a:moveTo>
                    <a:cubicBezTo>
                      <a:pt x="442" y="383"/>
                      <a:pt x="438" y="387"/>
                      <a:pt x="428" y="386"/>
                    </a:cubicBezTo>
                    <a:cubicBezTo>
                      <a:pt x="403" y="385"/>
                      <a:pt x="361" y="358"/>
                      <a:pt x="306" y="310"/>
                    </a:cubicBezTo>
                    <a:cubicBezTo>
                      <a:pt x="277" y="283"/>
                      <a:pt x="241" y="254"/>
                      <a:pt x="204" y="222"/>
                    </a:cubicBezTo>
                    <a:cubicBezTo>
                      <a:pt x="77" y="117"/>
                      <a:pt x="0" y="51"/>
                      <a:pt x="12" y="19"/>
                    </a:cubicBezTo>
                    <a:cubicBezTo>
                      <a:pt x="15" y="8"/>
                      <a:pt x="21" y="2"/>
                      <a:pt x="30" y="1"/>
                    </a:cubicBezTo>
                    <a:cubicBezTo>
                      <a:pt x="47" y="0"/>
                      <a:pt x="65" y="16"/>
                      <a:pt x="67" y="17"/>
                    </a:cubicBezTo>
                    <a:cubicBezTo>
                      <a:pt x="70" y="20"/>
                      <a:pt x="71" y="25"/>
                      <a:pt x="69" y="27"/>
                    </a:cubicBezTo>
                    <a:cubicBezTo>
                      <a:pt x="67" y="30"/>
                      <a:pt x="62" y="29"/>
                      <a:pt x="59" y="26"/>
                    </a:cubicBezTo>
                    <a:cubicBezTo>
                      <a:pt x="55" y="23"/>
                      <a:pt x="44" y="15"/>
                      <a:pt x="36" y="15"/>
                    </a:cubicBezTo>
                    <a:cubicBezTo>
                      <a:pt x="31" y="16"/>
                      <a:pt x="28" y="20"/>
                      <a:pt x="26" y="27"/>
                    </a:cubicBezTo>
                    <a:cubicBezTo>
                      <a:pt x="26" y="27"/>
                      <a:pt x="26" y="27"/>
                      <a:pt x="26" y="27"/>
                    </a:cubicBezTo>
                    <a:cubicBezTo>
                      <a:pt x="17" y="51"/>
                      <a:pt x="124" y="141"/>
                      <a:pt x="211" y="213"/>
                    </a:cubicBezTo>
                    <a:cubicBezTo>
                      <a:pt x="249" y="244"/>
                      <a:pt x="285" y="274"/>
                      <a:pt x="315" y="301"/>
                    </a:cubicBezTo>
                    <a:cubicBezTo>
                      <a:pt x="382" y="361"/>
                      <a:pt x="412" y="372"/>
                      <a:pt x="424" y="372"/>
                    </a:cubicBezTo>
                    <a:cubicBezTo>
                      <a:pt x="429" y="373"/>
                      <a:pt x="431" y="371"/>
                      <a:pt x="431" y="371"/>
                    </a:cubicBezTo>
                    <a:cubicBezTo>
                      <a:pt x="431" y="371"/>
                      <a:pt x="431" y="371"/>
                      <a:pt x="431" y="371"/>
                    </a:cubicBezTo>
                    <a:cubicBezTo>
                      <a:pt x="433" y="368"/>
                      <a:pt x="438" y="368"/>
                      <a:pt x="441" y="371"/>
                    </a:cubicBezTo>
                    <a:cubicBezTo>
                      <a:pt x="445" y="374"/>
                      <a:pt x="446" y="378"/>
                      <a:pt x="444" y="381"/>
                    </a:cubicBezTo>
                    <a:cubicBezTo>
                      <a:pt x="444" y="381"/>
                      <a:pt x="444" y="381"/>
                      <a:pt x="444" y="382"/>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41" name="Freeform 24"/>
              <p:cNvSpPr/>
              <p:nvPr/>
            </p:nvSpPr>
            <p:spPr bwMode="auto">
              <a:xfrm>
                <a:off x="8355591" y="2790801"/>
                <a:ext cx="547903" cy="469013"/>
              </a:xfrm>
              <a:custGeom>
                <a:avLst/>
                <a:gdLst>
                  <a:gd name="T0" fmla="*/ 283 w 285"/>
                  <a:gd name="T1" fmla="*/ 241 h 243"/>
                  <a:gd name="T2" fmla="*/ 283 w 285"/>
                  <a:gd name="T3" fmla="*/ 241 h 243"/>
                  <a:gd name="T4" fmla="*/ 272 w 285"/>
                  <a:gd name="T5" fmla="*/ 238 h 243"/>
                  <a:gd name="T6" fmla="*/ 6 w 285"/>
                  <a:gd name="T7" fmla="*/ 14 h 243"/>
                  <a:gd name="T8" fmla="*/ 2 w 285"/>
                  <a:gd name="T9" fmla="*/ 3 h 243"/>
                  <a:gd name="T10" fmla="*/ 13 w 285"/>
                  <a:gd name="T11" fmla="*/ 3 h 243"/>
                  <a:gd name="T12" fmla="*/ 281 w 285"/>
                  <a:gd name="T13" fmla="*/ 231 h 243"/>
                  <a:gd name="T14" fmla="*/ 283 w 285"/>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43">
                    <a:moveTo>
                      <a:pt x="283" y="241"/>
                    </a:moveTo>
                    <a:cubicBezTo>
                      <a:pt x="283" y="241"/>
                      <a:pt x="283" y="241"/>
                      <a:pt x="283" y="241"/>
                    </a:cubicBezTo>
                    <a:cubicBezTo>
                      <a:pt x="280" y="243"/>
                      <a:pt x="275" y="242"/>
                      <a:pt x="272" y="238"/>
                    </a:cubicBezTo>
                    <a:cubicBezTo>
                      <a:pt x="191" y="155"/>
                      <a:pt x="8" y="15"/>
                      <a:pt x="6" y="14"/>
                    </a:cubicBezTo>
                    <a:cubicBezTo>
                      <a:pt x="2" y="11"/>
                      <a:pt x="0" y="6"/>
                      <a:pt x="2" y="3"/>
                    </a:cubicBezTo>
                    <a:cubicBezTo>
                      <a:pt x="4" y="0"/>
                      <a:pt x="9" y="0"/>
                      <a:pt x="13" y="3"/>
                    </a:cubicBezTo>
                    <a:cubicBezTo>
                      <a:pt x="20" y="9"/>
                      <a:pt x="199" y="146"/>
                      <a:pt x="281" y="231"/>
                    </a:cubicBezTo>
                    <a:cubicBezTo>
                      <a:pt x="285" y="234"/>
                      <a:pt x="285" y="238"/>
                      <a:pt x="283" y="241"/>
                    </a:cubicBezTo>
                    <a:close/>
                  </a:path>
                </a:pathLst>
              </a:custGeom>
              <a:solidFill>
                <a:schemeClr val="accent4">
                  <a:lumMod val="60000"/>
                  <a:lumOff val="40000"/>
                </a:schemeClr>
              </a:solidFill>
              <a:ln>
                <a:noFill/>
              </a:ln>
            </p:spPr>
            <p:txBody>
              <a:bodyPr/>
              <a:lstStyle/>
              <a:p>
                <a:pPr eaLnBrk="1" fontAlgn="auto" hangingPunct="1">
                  <a:spcBef>
                    <a:spcPts val="0"/>
                  </a:spcBef>
                  <a:spcAft>
                    <a:spcPts val="0"/>
                  </a:spcAft>
                  <a:defRPr/>
                </a:pPr>
                <a:endParaRPr lang="en-US" sz="2000">
                  <a:solidFill>
                    <a:schemeClr val="tx1">
                      <a:lumMod val="85000"/>
                      <a:lumOff val="15000"/>
                    </a:schemeClr>
                  </a:solidFill>
                  <a:latin typeface="+mn-lt"/>
                  <a:ea typeface="+mn-ea"/>
                </a:endParaRPr>
              </a:p>
            </p:txBody>
          </p:sp>
          <p:sp>
            <p:nvSpPr>
              <p:cNvPr id="42" name="TextBox 27"/>
              <p:cNvSpPr txBox="1"/>
              <p:nvPr/>
            </p:nvSpPr>
            <p:spPr>
              <a:xfrm>
                <a:off x="5702590" y="2046917"/>
                <a:ext cx="1459744" cy="532721"/>
              </a:xfrm>
              <a:prstGeom prst="rect">
                <a:avLst/>
              </a:prstGeom>
              <a:noFill/>
            </p:spPr>
            <p:txBody>
              <a:bodyPr wrap="none">
                <a:spAutoFit/>
              </a:bodyPr>
              <a:lstStyle/>
              <a:p>
                <a:pPr eaLnBrk="1" fontAlgn="auto" hangingPunct="1">
                  <a:spcBef>
                    <a:spcPts val="0"/>
                  </a:spcBef>
                  <a:spcAft>
                    <a:spcPts val="0"/>
                  </a:spcAft>
                  <a:defRPr/>
                </a:pPr>
                <a:r>
                  <a:rPr lang="en-US" sz="2800" b="1" dirty="0">
                    <a:solidFill>
                      <a:srgbClr val="486E1E"/>
                    </a:solidFill>
                    <a:latin typeface="+mj-lt"/>
                    <a:ea typeface="+mn-ea"/>
                  </a:rPr>
                  <a:t>SUCCESS</a:t>
                </a:r>
                <a:endParaRPr lang="en-US" sz="2800" b="1" dirty="0">
                  <a:solidFill>
                    <a:srgbClr val="486E1E"/>
                  </a:solidFill>
                  <a:latin typeface="+mj-lt"/>
                  <a:ea typeface="+mn-ea"/>
                </a:endParaRPr>
              </a:p>
            </p:txBody>
          </p:sp>
          <p:sp>
            <p:nvSpPr>
              <p:cNvPr id="43" name="TextBox 28"/>
              <p:cNvSpPr txBox="1"/>
              <p:nvPr/>
            </p:nvSpPr>
            <p:spPr>
              <a:xfrm rot="16685089">
                <a:off x="7292626" y="4887630"/>
                <a:ext cx="1158929" cy="719445"/>
              </a:xfrm>
              <a:prstGeom prst="rect">
                <a:avLst/>
              </a:prstGeom>
              <a:noFill/>
            </p:spPr>
            <p:txBody>
              <a:bodyPr wrap="none">
                <a:spAutoFit/>
              </a:bodyPr>
              <a:lstStyle/>
              <a:p>
                <a:pPr eaLnBrk="1" fontAlgn="auto" hangingPunct="1">
                  <a:spcBef>
                    <a:spcPts val="0"/>
                  </a:spcBef>
                  <a:spcAft>
                    <a:spcPts val="0"/>
                  </a:spcAft>
                  <a:defRPr/>
                </a:pPr>
                <a:r>
                  <a:rPr lang="en-US" sz="4000" b="1" dirty="0">
                    <a:solidFill>
                      <a:srgbClr val="486E1E"/>
                    </a:solidFill>
                    <a:latin typeface="+mj-lt"/>
                    <a:ea typeface="+mn-ea"/>
                  </a:rPr>
                  <a:t>IDEA</a:t>
                </a:r>
                <a:endParaRPr lang="en-US" sz="4000" b="1" dirty="0">
                  <a:solidFill>
                    <a:srgbClr val="486E1E"/>
                  </a:solidFill>
                  <a:latin typeface="+mj-lt"/>
                  <a:ea typeface="+mn-ea"/>
                </a:endParaRPr>
              </a:p>
            </p:txBody>
          </p:sp>
          <p:sp>
            <p:nvSpPr>
              <p:cNvPr id="44" name="TextBox 29"/>
              <p:cNvSpPr txBox="1"/>
              <p:nvPr/>
            </p:nvSpPr>
            <p:spPr>
              <a:xfrm rot="4520413">
                <a:off x="8111601" y="4822890"/>
                <a:ext cx="1722204" cy="531763"/>
              </a:xfrm>
              <a:prstGeom prst="rect">
                <a:avLst/>
              </a:prstGeom>
              <a:noFill/>
            </p:spPr>
            <p:txBody>
              <a:bodyPr wrap="none">
                <a:spAutoFit/>
              </a:bodyPr>
              <a:lstStyle/>
              <a:p>
                <a:pPr eaLnBrk="1" fontAlgn="auto" hangingPunct="1">
                  <a:spcBef>
                    <a:spcPts val="0"/>
                  </a:spcBef>
                  <a:spcAft>
                    <a:spcPts val="0"/>
                  </a:spcAft>
                  <a:defRPr/>
                </a:pPr>
                <a:r>
                  <a:rPr lang="en-US" sz="2800" b="1" dirty="0">
                    <a:solidFill>
                      <a:schemeClr val="bg1"/>
                    </a:solidFill>
                    <a:latin typeface="+mj-lt"/>
                    <a:ea typeface="+mn-ea"/>
                  </a:rPr>
                  <a:t>PLANNING</a:t>
                </a:r>
                <a:endParaRPr lang="en-US" sz="2800" b="1" dirty="0">
                  <a:solidFill>
                    <a:schemeClr val="bg1"/>
                  </a:solidFill>
                  <a:latin typeface="+mj-lt"/>
                  <a:ea typeface="+mn-ea"/>
                </a:endParaRPr>
              </a:p>
            </p:txBody>
          </p:sp>
          <p:sp>
            <p:nvSpPr>
              <p:cNvPr id="45" name="TextBox 31"/>
              <p:cNvSpPr txBox="1"/>
              <p:nvPr/>
            </p:nvSpPr>
            <p:spPr>
              <a:xfrm rot="3201610">
                <a:off x="8855102" y="4250080"/>
                <a:ext cx="2053848" cy="531763"/>
              </a:xfrm>
              <a:prstGeom prst="rect">
                <a:avLst/>
              </a:prstGeom>
              <a:noFill/>
            </p:spPr>
            <p:txBody>
              <a:bodyPr wrap="none">
                <a:spAutoFit/>
              </a:bodyPr>
              <a:lstStyle/>
              <a:p>
                <a:pPr eaLnBrk="1" fontAlgn="auto" hangingPunct="1">
                  <a:spcBef>
                    <a:spcPts val="0"/>
                  </a:spcBef>
                  <a:spcAft>
                    <a:spcPts val="0"/>
                  </a:spcAft>
                  <a:defRPr/>
                </a:pPr>
                <a:r>
                  <a:rPr lang="en-US" sz="2800" b="1">
                    <a:solidFill>
                      <a:srgbClr val="486E1E"/>
                    </a:solidFill>
                    <a:latin typeface="+mj-lt"/>
                    <a:ea typeface="+mn-ea"/>
                  </a:rPr>
                  <a:t>REALIZATION</a:t>
                </a:r>
                <a:endParaRPr lang="en-US" sz="2800" b="1">
                  <a:solidFill>
                    <a:srgbClr val="486E1E"/>
                  </a:solidFill>
                  <a:latin typeface="+mj-lt"/>
                  <a:ea typeface="+mn-ea"/>
                </a:endParaRPr>
              </a:p>
            </p:txBody>
          </p:sp>
        </p:grpSp>
        <p:sp>
          <p:nvSpPr>
            <p:cNvPr id="14" name="Content Placeholder 2"/>
            <p:cNvSpPr txBox="1"/>
            <p:nvPr/>
          </p:nvSpPr>
          <p:spPr bwMode="auto">
            <a:xfrm>
              <a:off x="1497013" y="2624138"/>
              <a:ext cx="2843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5" name="Title 13"/>
            <p:cNvSpPr txBox="1"/>
            <p:nvPr/>
          </p:nvSpPr>
          <p:spPr bwMode="auto">
            <a:xfrm>
              <a:off x="1497013" y="2312988"/>
              <a:ext cx="18748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微软雅黑" panose="020B0503020204020204" pitchFamily="34" charset="-122"/>
                  <a:ea typeface="微软雅黑" panose="020B0503020204020204" pitchFamily="34" charset="-122"/>
                </a:rPr>
                <a:t>单击此处添加标题</a:t>
              </a:r>
              <a:endParaRPr lang="en-US" b="1">
                <a:solidFill>
                  <a:srgbClr val="486E1E"/>
                </a:solidFill>
                <a:latin typeface="微软雅黑" panose="020B0503020204020204" pitchFamily="34" charset="-122"/>
                <a:ea typeface="微软雅黑" panose="020B0503020204020204" pitchFamily="34" charset="-122"/>
              </a:endParaRPr>
            </a:p>
          </p:txBody>
        </p:sp>
        <p:sp>
          <p:nvSpPr>
            <p:cNvPr id="16" name="Content Placeholder 2"/>
            <p:cNvSpPr txBox="1"/>
            <p:nvPr/>
          </p:nvSpPr>
          <p:spPr bwMode="auto">
            <a:xfrm>
              <a:off x="1497013" y="3548063"/>
              <a:ext cx="2843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7" name="Title 13"/>
            <p:cNvSpPr txBox="1"/>
            <p:nvPr/>
          </p:nvSpPr>
          <p:spPr bwMode="auto">
            <a:xfrm>
              <a:off x="1497013" y="3238500"/>
              <a:ext cx="18748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微软雅黑" panose="020B0503020204020204" pitchFamily="34" charset="-122"/>
                  <a:ea typeface="微软雅黑" panose="020B0503020204020204" pitchFamily="34" charset="-122"/>
                </a:rPr>
                <a:t>单击此处添加标题</a:t>
              </a:r>
              <a:endParaRPr lang="en-US" b="1">
                <a:solidFill>
                  <a:srgbClr val="486E1E"/>
                </a:solidFill>
                <a:latin typeface="微软雅黑" panose="020B0503020204020204" pitchFamily="34" charset="-122"/>
                <a:ea typeface="微软雅黑" panose="020B0503020204020204" pitchFamily="34" charset="-122"/>
              </a:endParaRPr>
            </a:p>
          </p:txBody>
        </p:sp>
        <p:sp>
          <p:nvSpPr>
            <p:cNvPr id="18" name="Content Placeholder 2"/>
            <p:cNvSpPr txBox="1"/>
            <p:nvPr/>
          </p:nvSpPr>
          <p:spPr bwMode="auto">
            <a:xfrm>
              <a:off x="1497013" y="4467225"/>
              <a:ext cx="2843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9" name="Title 13"/>
            <p:cNvSpPr txBox="1"/>
            <p:nvPr/>
          </p:nvSpPr>
          <p:spPr bwMode="auto">
            <a:xfrm>
              <a:off x="1497013" y="4157663"/>
              <a:ext cx="18748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微软雅黑" panose="020B0503020204020204" pitchFamily="34" charset="-122"/>
                  <a:ea typeface="微软雅黑" panose="020B0503020204020204" pitchFamily="34" charset="-122"/>
                </a:rPr>
                <a:t>单击此处添加标题</a:t>
              </a:r>
              <a:endParaRPr lang="en-US" b="1">
                <a:solidFill>
                  <a:srgbClr val="486E1E"/>
                </a:solidFill>
                <a:latin typeface="微软雅黑" panose="020B0503020204020204" pitchFamily="34" charset="-122"/>
                <a:ea typeface="微软雅黑" panose="020B0503020204020204" pitchFamily="34" charset="-122"/>
              </a:endParaRPr>
            </a:p>
          </p:txBody>
        </p:sp>
        <p:sp>
          <p:nvSpPr>
            <p:cNvPr id="20" name="Content Placeholder 2"/>
            <p:cNvSpPr txBox="1"/>
            <p:nvPr/>
          </p:nvSpPr>
          <p:spPr bwMode="auto">
            <a:xfrm>
              <a:off x="1497013" y="5392738"/>
              <a:ext cx="284321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21" name="Title 13"/>
            <p:cNvSpPr txBox="1"/>
            <p:nvPr/>
          </p:nvSpPr>
          <p:spPr bwMode="auto">
            <a:xfrm>
              <a:off x="1497013" y="5081588"/>
              <a:ext cx="18748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微软雅黑" panose="020B0503020204020204" pitchFamily="34" charset="-122"/>
                  <a:ea typeface="微软雅黑" panose="020B0503020204020204" pitchFamily="34" charset="-122"/>
                </a:rPr>
                <a:t>单击此处添加标题</a:t>
              </a:r>
              <a:endParaRPr lang="en-US" b="1">
                <a:solidFill>
                  <a:srgbClr val="486E1E"/>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矩形 3"/>
          <p:cNvSpPr/>
          <p:nvPr/>
        </p:nvSpPr>
        <p:spPr>
          <a:xfrm>
            <a:off x="3913188" y="1841500"/>
            <a:ext cx="1966912" cy="196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5" name="矩形 4"/>
          <p:cNvSpPr/>
          <p:nvPr/>
        </p:nvSpPr>
        <p:spPr>
          <a:xfrm>
            <a:off x="6397625" y="1841500"/>
            <a:ext cx="1965325" cy="196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6" name="矩形 5"/>
          <p:cNvSpPr/>
          <p:nvPr/>
        </p:nvSpPr>
        <p:spPr>
          <a:xfrm>
            <a:off x="8858250" y="1854200"/>
            <a:ext cx="1965325" cy="196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7" name="矩形 6"/>
          <p:cNvSpPr/>
          <p:nvPr/>
        </p:nvSpPr>
        <p:spPr>
          <a:xfrm>
            <a:off x="1438275" y="1854200"/>
            <a:ext cx="1965325" cy="196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pic>
        <p:nvPicPr>
          <p:cNvPr id="8" name="图片 190"/>
          <p:cNvPicPr>
            <a:picLocks noChangeAspect="1"/>
          </p:cNvPicPr>
          <p:nvPr/>
        </p:nvPicPr>
        <p:blipFill>
          <a:blip r:embed="rId3" cstate="print">
            <a:extLst>
              <a:ext uri="{28A0092B-C50C-407E-A947-70E740481C1C}">
                <a14:useLocalDpi xmlns:a14="http://schemas.microsoft.com/office/drawing/2010/main" val="0"/>
              </a:ext>
            </a:extLst>
          </a:blip>
          <a:srcRect l="10039" r="37221"/>
          <a:stretch>
            <a:fillRect/>
          </a:stretch>
        </p:blipFill>
        <p:spPr bwMode="auto">
          <a:xfrm>
            <a:off x="8940800" y="19304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91"/>
          <p:cNvPicPr>
            <a:picLocks noChangeAspect="1"/>
          </p:cNvPicPr>
          <p:nvPr/>
        </p:nvPicPr>
        <p:blipFill>
          <a:blip r:embed="rId4" cstate="print">
            <a:extLst>
              <a:ext uri="{28A0092B-C50C-407E-A947-70E740481C1C}">
                <a14:useLocalDpi xmlns:a14="http://schemas.microsoft.com/office/drawing/2010/main" val="0"/>
              </a:ext>
            </a:extLst>
          </a:blip>
          <a:srcRect l="32545" r="1604"/>
          <a:stretch>
            <a:fillRect/>
          </a:stretch>
        </p:blipFill>
        <p:spPr bwMode="auto">
          <a:xfrm>
            <a:off x="6464300" y="1917700"/>
            <a:ext cx="182086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92"/>
          <p:cNvPicPr>
            <a:picLocks noChangeAspect="1"/>
          </p:cNvPicPr>
          <p:nvPr/>
        </p:nvPicPr>
        <p:blipFill>
          <a:blip r:embed="rId5" cstate="print">
            <a:extLst>
              <a:ext uri="{28A0092B-C50C-407E-A947-70E740481C1C}">
                <a14:useLocalDpi xmlns:a14="http://schemas.microsoft.com/office/drawing/2010/main" val="0"/>
              </a:ext>
            </a:extLst>
          </a:blip>
          <a:srcRect r="13081"/>
          <a:stretch>
            <a:fillRect/>
          </a:stretch>
        </p:blipFill>
        <p:spPr bwMode="auto">
          <a:xfrm>
            <a:off x="3989388" y="1917700"/>
            <a:ext cx="181451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93"/>
          <p:cNvPicPr>
            <a:picLocks noChangeAspect="1"/>
          </p:cNvPicPr>
          <p:nvPr/>
        </p:nvPicPr>
        <p:blipFill>
          <a:blip r:embed="rId6" cstate="print">
            <a:extLst>
              <a:ext uri="{28A0092B-C50C-407E-A947-70E740481C1C}">
                <a14:useLocalDpi xmlns:a14="http://schemas.microsoft.com/office/drawing/2010/main" val="0"/>
              </a:ext>
            </a:extLst>
          </a:blip>
          <a:srcRect l="13124" r="5525"/>
          <a:stretch>
            <a:fillRect/>
          </a:stretch>
        </p:blipFill>
        <p:spPr bwMode="auto">
          <a:xfrm>
            <a:off x="1514475" y="1917700"/>
            <a:ext cx="180657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椭圆 11"/>
          <p:cNvSpPr/>
          <p:nvPr/>
        </p:nvSpPr>
        <p:spPr>
          <a:xfrm>
            <a:off x="1273175" y="1676400"/>
            <a:ext cx="508000" cy="508000"/>
          </a:xfrm>
          <a:prstGeom prst="ellipse">
            <a:avLst/>
          </a:prstGeom>
          <a:solidFill>
            <a:schemeClr val="bg1"/>
          </a:solidFill>
          <a:ln>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486E1E"/>
                </a:solidFill>
              </a:rPr>
              <a:t>1</a:t>
            </a:r>
            <a:endParaRPr lang="zh-CN" altLang="en-US" sz="2000" b="1" dirty="0">
              <a:solidFill>
                <a:srgbClr val="486E1E"/>
              </a:solidFill>
            </a:endParaRPr>
          </a:p>
        </p:txBody>
      </p:sp>
      <p:sp>
        <p:nvSpPr>
          <p:cNvPr id="13" name="椭圆 12"/>
          <p:cNvSpPr/>
          <p:nvPr/>
        </p:nvSpPr>
        <p:spPr>
          <a:xfrm>
            <a:off x="3735388" y="1676400"/>
            <a:ext cx="508000" cy="508000"/>
          </a:xfrm>
          <a:prstGeom prst="ellipse">
            <a:avLst/>
          </a:prstGeom>
          <a:solidFill>
            <a:schemeClr val="bg1"/>
          </a:solidFill>
          <a:ln>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486E1E"/>
                </a:solidFill>
              </a:rPr>
              <a:t>2</a:t>
            </a:r>
            <a:endParaRPr lang="zh-CN" altLang="en-US" sz="2000" b="1" dirty="0">
              <a:solidFill>
                <a:srgbClr val="486E1E"/>
              </a:solidFill>
            </a:endParaRPr>
          </a:p>
        </p:txBody>
      </p:sp>
      <p:sp>
        <p:nvSpPr>
          <p:cNvPr id="14" name="椭圆 13"/>
          <p:cNvSpPr/>
          <p:nvPr/>
        </p:nvSpPr>
        <p:spPr>
          <a:xfrm>
            <a:off x="6210300" y="1676400"/>
            <a:ext cx="508000" cy="508000"/>
          </a:xfrm>
          <a:prstGeom prst="ellipse">
            <a:avLst/>
          </a:prstGeom>
          <a:solidFill>
            <a:schemeClr val="bg1"/>
          </a:solidFill>
          <a:ln>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486E1E"/>
                </a:solidFill>
              </a:rPr>
              <a:t>3</a:t>
            </a:r>
            <a:endParaRPr lang="zh-CN" altLang="en-US" sz="2000" b="1" dirty="0">
              <a:solidFill>
                <a:srgbClr val="486E1E"/>
              </a:solidFill>
            </a:endParaRPr>
          </a:p>
        </p:txBody>
      </p:sp>
      <p:sp>
        <p:nvSpPr>
          <p:cNvPr id="15" name="椭圆 14"/>
          <p:cNvSpPr/>
          <p:nvPr/>
        </p:nvSpPr>
        <p:spPr>
          <a:xfrm>
            <a:off x="8691563" y="1663700"/>
            <a:ext cx="508000" cy="508000"/>
          </a:xfrm>
          <a:prstGeom prst="ellipse">
            <a:avLst/>
          </a:prstGeom>
          <a:solidFill>
            <a:schemeClr val="bg1"/>
          </a:solidFill>
          <a:ln>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486E1E"/>
                </a:solidFill>
              </a:rPr>
              <a:t>4</a:t>
            </a:r>
            <a:endParaRPr lang="zh-CN" altLang="en-US" sz="2000" b="1" dirty="0">
              <a:solidFill>
                <a:srgbClr val="486E1E"/>
              </a:solidFill>
            </a:endParaRPr>
          </a:p>
        </p:txBody>
      </p:sp>
      <p:sp>
        <p:nvSpPr>
          <p:cNvPr id="16" name="矩形 198"/>
          <p:cNvSpPr>
            <a:spLocks noChangeArrowheads="1"/>
          </p:cNvSpPr>
          <p:nvPr/>
        </p:nvSpPr>
        <p:spPr bwMode="auto">
          <a:xfrm>
            <a:off x="1438275" y="4313238"/>
            <a:ext cx="2078038"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7" name="文本框 199"/>
          <p:cNvSpPr txBox="1">
            <a:spLocks noChangeArrowheads="1"/>
          </p:cNvSpPr>
          <p:nvPr/>
        </p:nvSpPr>
        <p:spPr bwMode="auto">
          <a:xfrm>
            <a:off x="1592263" y="3979863"/>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18" name="矩形 200"/>
          <p:cNvSpPr>
            <a:spLocks noChangeArrowheads="1"/>
          </p:cNvSpPr>
          <p:nvPr/>
        </p:nvSpPr>
        <p:spPr bwMode="auto">
          <a:xfrm>
            <a:off x="3827463" y="4313238"/>
            <a:ext cx="2078037"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9" name="文本框 201"/>
          <p:cNvSpPr txBox="1">
            <a:spLocks noChangeArrowheads="1"/>
          </p:cNvSpPr>
          <p:nvPr/>
        </p:nvSpPr>
        <p:spPr bwMode="auto">
          <a:xfrm>
            <a:off x="3983038" y="3979863"/>
            <a:ext cx="1722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20" name="矩形 202"/>
          <p:cNvSpPr>
            <a:spLocks noChangeArrowheads="1"/>
          </p:cNvSpPr>
          <p:nvPr/>
        </p:nvSpPr>
        <p:spPr bwMode="auto">
          <a:xfrm>
            <a:off x="6372225" y="4313238"/>
            <a:ext cx="2078038"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21" name="文本框 203"/>
          <p:cNvSpPr txBox="1">
            <a:spLocks noChangeArrowheads="1"/>
          </p:cNvSpPr>
          <p:nvPr/>
        </p:nvSpPr>
        <p:spPr bwMode="auto">
          <a:xfrm>
            <a:off x="6526213" y="3979863"/>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22" name="矩形 204"/>
          <p:cNvSpPr>
            <a:spLocks noChangeArrowheads="1"/>
          </p:cNvSpPr>
          <p:nvPr/>
        </p:nvSpPr>
        <p:spPr bwMode="auto">
          <a:xfrm>
            <a:off x="8786813" y="4344988"/>
            <a:ext cx="2076450"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23" name="文本框 205"/>
          <p:cNvSpPr txBox="1">
            <a:spLocks noChangeArrowheads="1"/>
          </p:cNvSpPr>
          <p:nvPr/>
        </p:nvSpPr>
        <p:spPr bwMode="auto">
          <a:xfrm>
            <a:off x="8940800" y="4011613"/>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836100" y="162581"/>
            <a:ext cx="6519800" cy="6367112"/>
            <a:chOff x="3020053" y="298383"/>
            <a:chExt cx="6519800" cy="6367112"/>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053" y="298383"/>
              <a:ext cx="6519800" cy="6367112"/>
            </a:xfrm>
            <a:prstGeom prst="rect">
              <a:avLst/>
            </a:prstGeom>
          </p:spPr>
        </p:pic>
        <p:grpSp>
          <p:nvGrpSpPr>
            <p:cNvPr id="4" name="组合 3"/>
            <p:cNvGrpSpPr/>
            <p:nvPr/>
          </p:nvGrpSpPr>
          <p:grpSpPr>
            <a:xfrm>
              <a:off x="3951045" y="2066316"/>
              <a:ext cx="4360244" cy="1897342"/>
              <a:chOff x="3951045" y="1890037"/>
              <a:chExt cx="4360244" cy="1897342"/>
            </a:xfrm>
          </p:grpSpPr>
          <p:sp>
            <p:nvSpPr>
              <p:cNvPr id="6" name="矩形 16"/>
              <p:cNvSpPr>
                <a:spLocks noChangeArrowheads="1"/>
              </p:cNvSpPr>
              <p:nvPr/>
            </p:nvSpPr>
            <p:spPr bwMode="auto">
              <a:xfrm>
                <a:off x="5297006" y="1890037"/>
                <a:ext cx="13227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b="1" dirty="0" smtClean="0">
                    <a:solidFill>
                      <a:srgbClr val="486E1E"/>
                    </a:solidFill>
                    <a:latin typeface="微软雅黑" panose="020B0503020204020204" pitchFamily="34" charset="-122"/>
                    <a:ea typeface="微软雅黑" panose="020B0503020204020204" pitchFamily="34" charset="-122"/>
                  </a:rPr>
                  <a:t>03</a:t>
                </a:r>
                <a:endParaRPr lang="zh-CN" altLang="en-US" sz="7200" dirty="0">
                  <a:solidFill>
                    <a:srgbClr val="486E1E"/>
                  </a:solidFill>
                  <a:latin typeface="微软雅黑" panose="020B0503020204020204" pitchFamily="34" charset="-122"/>
                  <a:ea typeface="微软雅黑" panose="020B0503020204020204" pitchFamily="34" charset="-122"/>
                </a:endParaRPr>
              </a:p>
            </p:txBody>
          </p:sp>
          <p:sp>
            <p:nvSpPr>
              <p:cNvPr id="7" name="矩形 59"/>
              <p:cNvSpPr>
                <a:spLocks noChangeArrowheads="1"/>
              </p:cNvSpPr>
              <p:nvPr/>
            </p:nvSpPr>
            <p:spPr bwMode="auto">
              <a:xfrm>
                <a:off x="3951045" y="3017938"/>
                <a:ext cx="43602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400" dirty="0">
                    <a:solidFill>
                      <a:srgbClr val="486E1E"/>
                    </a:solidFill>
                    <a:latin typeface="微软雅黑" panose="020B0503020204020204" pitchFamily="34" charset="-122"/>
                    <a:ea typeface="微软雅黑" panose="020B0503020204020204" pitchFamily="34" charset="-122"/>
                  </a:rPr>
                  <a:t>文献综述与反思</a:t>
                </a:r>
                <a:endParaRPr lang="zh-CN" altLang="en-US" sz="4400" dirty="0">
                  <a:solidFill>
                    <a:srgbClr val="486E1E"/>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4500947" y="4036086"/>
              <a:ext cx="3558012" cy="338554"/>
            </a:xfrm>
            <a:prstGeom prst="rect">
              <a:avLst/>
            </a:prstGeom>
            <a:noFill/>
          </p:spPr>
          <p:txBody>
            <a:bodyPr wrap="square" rtlCol="0">
              <a:spAutoFit/>
            </a:bodyPr>
            <a:lstStyle/>
            <a:p>
              <a:r>
                <a:rPr lang="en-US" altLang="zh-CN" sz="1600" spc="300" dirty="0">
                  <a:solidFill>
                    <a:srgbClr val="486E1E"/>
                  </a:solidFill>
                  <a:latin typeface="微软雅黑" panose="020B0503020204020204" pitchFamily="34" charset="-122"/>
                  <a:ea typeface="微软雅黑" panose="020B0503020204020204" pitchFamily="34" charset="-122"/>
                </a:rPr>
                <a:t>ADD YOUR TITLR HERE</a:t>
              </a:r>
              <a:endParaRPr lang="zh-CN" altLang="en-US" sz="1600" spc="300" dirty="0">
                <a:solidFill>
                  <a:srgbClr val="486E1E"/>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63550"/>
          <a:stretch>
            <a:fillRect/>
          </a:stretch>
        </p:blipFill>
        <p:spPr>
          <a:xfrm>
            <a:off x="10404289" y="-1557881"/>
            <a:ext cx="2535304" cy="5376683"/>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57788" r="52386"/>
          <a:stretch>
            <a:fillRect/>
          </a:stretch>
        </p:blipFill>
        <p:spPr>
          <a:xfrm>
            <a:off x="-568595" y="5115208"/>
            <a:ext cx="3311795" cy="226961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Title 13"/>
          <p:cNvSpPr txBox="1"/>
          <p:nvPr/>
        </p:nvSpPr>
        <p:spPr>
          <a:xfrm>
            <a:off x="2280910" y="2376935"/>
            <a:ext cx="3924635" cy="779161"/>
          </a:xfrm>
          <a:prstGeom prst="rect">
            <a:avLst/>
          </a:prstGeom>
        </p:spPr>
        <p:txBody>
          <a:bodyPr vert="horz" lIns="121682" tIns="60841" rIns="121682" bIns="60841"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486E1E"/>
                </a:solidFill>
                <a:effectLst/>
                <a:uLnTx/>
                <a:uFillTx/>
                <a:latin typeface="微软雅黑" panose="020B0503020204020204" pitchFamily="34" charset="-122"/>
                <a:ea typeface="微软雅黑" panose="020B0503020204020204" pitchFamily="34" charset="-122"/>
              </a:rPr>
              <a:t>五大综述理由</a:t>
            </a:r>
            <a:endParaRPr kumimoji="0" lang="en-US" sz="4800" b="1" i="0" u="none" strike="noStrike" kern="1200" cap="none" spc="0" normalizeH="0" baseline="0" noProof="0" dirty="0">
              <a:ln>
                <a:noFill/>
              </a:ln>
              <a:solidFill>
                <a:srgbClr val="486E1E"/>
              </a:solidFill>
              <a:effectLst/>
              <a:uLnTx/>
              <a:uFillTx/>
              <a:latin typeface="微软雅黑" panose="020B0503020204020204" pitchFamily="34" charset="-122"/>
              <a:ea typeface="微软雅黑" panose="020B0503020204020204" pitchFamily="34" charset="-122"/>
            </a:endParaRPr>
          </a:p>
        </p:txBody>
      </p:sp>
      <p:sp>
        <p:nvSpPr>
          <p:cNvPr id="5" name="Freeform 7"/>
          <p:cNvSpPr>
            <a:spLocks noEditPoints="1"/>
          </p:cNvSpPr>
          <p:nvPr/>
        </p:nvSpPr>
        <p:spPr bwMode="auto">
          <a:xfrm>
            <a:off x="1009786" y="2171211"/>
            <a:ext cx="1148059" cy="1437347"/>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rgbClr val="5F9909"/>
          </a:solidFill>
          <a:ln>
            <a:noFill/>
          </a:ln>
        </p:spPr>
        <p:txBody>
          <a:bodyPr vert="horz" wrap="square" lIns="121682" tIns="60841" rIns="121682" bIns="60841" numCol="1" anchor="t" anchorCtr="0" compatLnSpc="1"/>
          <a:lstStyle/>
          <a:p>
            <a:pPr marL="0" marR="0" lvl="0" indent="0" defTabSz="1217295"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rgbClr val="5F9909"/>
              </a:solidFill>
              <a:effectLst/>
              <a:uLnTx/>
              <a:uFillTx/>
              <a:latin typeface="微软雅黑" panose="020B0503020204020204" pitchFamily="34" charset="-122"/>
            </a:endParaRPr>
          </a:p>
        </p:txBody>
      </p:sp>
      <p:sp>
        <p:nvSpPr>
          <p:cNvPr id="6" name="Content Placeholder 2"/>
          <p:cNvSpPr txBox="1"/>
          <p:nvPr/>
        </p:nvSpPr>
        <p:spPr>
          <a:xfrm>
            <a:off x="820201"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smtClean="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dirty="0" smtClean="0">
              <a:solidFill>
                <a:srgbClr val="486E1E"/>
              </a:solidFill>
              <a:latin typeface="微软雅黑" panose="020B0503020204020204" pitchFamily="34" charset="-122"/>
              <a:ea typeface="微软雅黑" panose="020B0503020204020204" pitchFamily="34" charset="-122"/>
            </a:endParaRPr>
          </a:p>
        </p:txBody>
      </p:sp>
      <p:sp>
        <p:nvSpPr>
          <p:cNvPr id="7" name="Content Placeholder 2"/>
          <p:cNvSpPr txBox="1"/>
          <p:nvPr/>
        </p:nvSpPr>
        <p:spPr>
          <a:xfrm>
            <a:off x="820200"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800" b="1" dirty="0">
                <a:solidFill>
                  <a:srgbClr val="5F9909"/>
                </a:solidFill>
                <a:latin typeface="Impact" panose="020B0806030902050204" pitchFamily="34" charset="0"/>
              </a:rPr>
              <a:t>01</a:t>
            </a:r>
            <a:endParaRPr lang="en-US" sz="4800" b="1" dirty="0">
              <a:solidFill>
                <a:srgbClr val="5F9909"/>
              </a:solidFill>
              <a:latin typeface="Impact" panose="020B0806030902050204" pitchFamily="34" charset="0"/>
            </a:endParaRPr>
          </a:p>
        </p:txBody>
      </p:sp>
      <p:sp>
        <p:nvSpPr>
          <p:cNvPr id="8" name="Content Placeholder 2"/>
          <p:cNvSpPr txBox="1"/>
          <p:nvPr/>
        </p:nvSpPr>
        <p:spPr>
          <a:xfrm>
            <a:off x="3005972"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rgbClr val="5F9909"/>
                </a:solidFill>
                <a:latin typeface="Impact" panose="020B0806030902050204" pitchFamily="34" charset="0"/>
              </a:rPr>
              <a:t>02</a:t>
            </a:r>
            <a:endParaRPr lang="en-US" sz="4800" b="1" dirty="0">
              <a:solidFill>
                <a:srgbClr val="5F9909"/>
              </a:solidFill>
              <a:latin typeface="Impact" panose="020B0806030902050204" pitchFamily="34" charset="0"/>
            </a:endParaRPr>
          </a:p>
        </p:txBody>
      </p:sp>
      <p:sp>
        <p:nvSpPr>
          <p:cNvPr id="9" name="Content Placeholder 2"/>
          <p:cNvSpPr txBox="1"/>
          <p:nvPr/>
        </p:nvSpPr>
        <p:spPr>
          <a:xfrm>
            <a:off x="5196947"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rgbClr val="5F9909"/>
                </a:solidFill>
                <a:latin typeface="Impact" panose="020B0806030902050204" pitchFamily="34" charset="0"/>
              </a:rPr>
              <a:t>03</a:t>
            </a:r>
            <a:endParaRPr lang="en-US" sz="4800" b="1" dirty="0">
              <a:solidFill>
                <a:srgbClr val="5F9909"/>
              </a:solidFill>
              <a:latin typeface="Impact" panose="020B0806030902050204" pitchFamily="34" charset="0"/>
            </a:endParaRPr>
          </a:p>
        </p:txBody>
      </p:sp>
      <p:sp>
        <p:nvSpPr>
          <p:cNvPr id="10" name="Content Placeholder 2"/>
          <p:cNvSpPr txBox="1"/>
          <p:nvPr/>
        </p:nvSpPr>
        <p:spPr>
          <a:xfrm>
            <a:off x="7378460"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rgbClr val="5F9909"/>
                </a:solidFill>
                <a:latin typeface="Impact" panose="020B0806030902050204" pitchFamily="34" charset="0"/>
              </a:rPr>
              <a:t>04</a:t>
            </a:r>
            <a:endParaRPr lang="en-US" sz="4800" b="1" dirty="0">
              <a:solidFill>
                <a:srgbClr val="5F9909"/>
              </a:solidFill>
              <a:latin typeface="Impact" panose="020B0806030902050204" pitchFamily="34" charset="0"/>
            </a:endParaRPr>
          </a:p>
        </p:txBody>
      </p:sp>
      <p:sp>
        <p:nvSpPr>
          <p:cNvPr id="11" name="Content Placeholder 2"/>
          <p:cNvSpPr txBox="1"/>
          <p:nvPr/>
        </p:nvSpPr>
        <p:spPr>
          <a:xfrm>
            <a:off x="9581630" y="4224498"/>
            <a:ext cx="1008599" cy="610401"/>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rgbClr val="5F9909"/>
                </a:solidFill>
                <a:latin typeface="Impact" panose="020B0806030902050204" pitchFamily="34" charset="0"/>
              </a:rPr>
              <a:t>05</a:t>
            </a:r>
            <a:endParaRPr lang="en-US" sz="4800" b="1" dirty="0">
              <a:solidFill>
                <a:srgbClr val="5F9909"/>
              </a:solidFill>
              <a:latin typeface="Impact" panose="020B0806030902050204" pitchFamily="34" charset="0"/>
            </a:endParaRPr>
          </a:p>
        </p:txBody>
      </p:sp>
      <p:sp>
        <p:nvSpPr>
          <p:cNvPr id="12" name="Content Placeholder 2"/>
          <p:cNvSpPr txBox="1"/>
          <p:nvPr/>
        </p:nvSpPr>
        <p:spPr>
          <a:xfrm>
            <a:off x="3005973"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dirty="0">
              <a:solidFill>
                <a:srgbClr val="486E1E"/>
              </a:solidFill>
              <a:latin typeface="微软雅黑" panose="020B0503020204020204" pitchFamily="34" charset="-122"/>
              <a:ea typeface="微软雅黑" panose="020B0503020204020204" pitchFamily="34" charset="-122"/>
            </a:endParaRPr>
          </a:p>
        </p:txBody>
      </p:sp>
      <p:sp>
        <p:nvSpPr>
          <p:cNvPr id="13" name="Content Placeholder 2"/>
          <p:cNvSpPr txBox="1"/>
          <p:nvPr/>
        </p:nvSpPr>
        <p:spPr>
          <a:xfrm>
            <a:off x="5191745"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dirty="0">
              <a:solidFill>
                <a:srgbClr val="486E1E"/>
              </a:solidFill>
              <a:latin typeface="微软雅黑" panose="020B0503020204020204" pitchFamily="34" charset="-122"/>
              <a:ea typeface="微软雅黑" panose="020B0503020204020204" pitchFamily="34" charset="-122"/>
            </a:endParaRPr>
          </a:p>
        </p:txBody>
      </p:sp>
      <p:sp>
        <p:nvSpPr>
          <p:cNvPr id="14" name="Content Placeholder 2"/>
          <p:cNvSpPr txBox="1"/>
          <p:nvPr/>
        </p:nvSpPr>
        <p:spPr>
          <a:xfrm>
            <a:off x="7377517"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dirty="0">
              <a:solidFill>
                <a:srgbClr val="486E1E"/>
              </a:solidFill>
              <a:latin typeface="微软雅黑" panose="020B0503020204020204" pitchFamily="34" charset="-122"/>
              <a:ea typeface="微软雅黑" panose="020B0503020204020204" pitchFamily="34" charset="-122"/>
            </a:endParaRPr>
          </a:p>
        </p:txBody>
      </p:sp>
      <p:sp>
        <p:nvSpPr>
          <p:cNvPr id="15" name="Content Placeholder 2"/>
          <p:cNvSpPr txBox="1"/>
          <p:nvPr/>
        </p:nvSpPr>
        <p:spPr>
          <a:xfrm>
            <a:off x="9581631" y="5086906"/>
            <a:ext cx="2009365" cy="733268"/>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dirty="0">
                <a:solidFill>
                  <a:srgbClr val="486E1E"/>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dirty="0">
              <a:solidFill>
                <a:srgbClr val="486E1E"/>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Freeform 5@|5FFC:2381804|FBC:16777215|LFC:16777215|LBC:16777215"/>
          <p:cNvSpPr>
            <a:spLocks noEditPoints="1"/>
          </p:cNvSpPr>
          <p:nvPr/>
        </p:nvSpPr>
        <p:spPr bwMode="auto">
          <a:xfrm>
            <a:off x="9428102" y="1902857"/>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bg1"/>
          </a:solidFill>
          <a:ln>
            <a:noFill/>
          </a:ln>
        </p:spPr>
        <p:txBody>
          <a:bodyPr vert="horz" wrap="square" lIns="121920" tIns="60960" rIns="121920" bIns="60960" numCol="1" anchor="t" anchorCtr="0" compatLnSpc="1"/>
          <a:lstStyle/>
          <a:p>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Freeform 112@|5FFC:0|FBC:0|LFC:0|LBC:16777215"/>
          <p:cNvSpPr/>
          <p:nvPr/>
        </p:nvSpPr>
        <p:spPr bwMode="auto">
          <a:xfrm>
            <a:off x="10076087" y="3266109"/>
            <a:ext cx="141304" cy="134239"/>
          </a:xfrm>
          <a:custGeom>
            <a:avLst/>
            <a:gdLst>
              <a:gd name="T0" fmla="*/ 19 w 25"/>
              <a:gd name="T1" fmla="*/ 24 h 24"/>
              <a:gd name="T2" fmla="*/ 21 w 25"/>
              <a:gd name="T3" fmla="*/ 22 h 24"/>
              <a:gd name="T4" fmla="*/ 19 w 25"/>
              <a:gd name="T5" fmla="*/ 4 h 24"/>
              <a:gd name="T6" fmla="*/ 0 w 25"/>
              <a:gd name="T7" fmla="*/ 7 h 24"/>
              <a:gd name="T8" fmla="*/ 0 w 25"/>
              <a:gd name="T9" fmla="*/ 8 h 24"/>
              <a:gd name="T10" fmla="*/ 19 w 25"/>
              <a:gd name="T11" fmla="*/ 24 h 24"/>
            </a:gdLst>
            <a:ahLst/>
            <a:cxnLst>
              <a:cxn ang="0">
                <a:pos x="T0" y="T1"/>
              </a:cxn>
              <a:cxn ang="0">
                <a:pos x="T2" y="T3"/>
              </a:cxn>
              <a:cxn ang="0">
                <a:pos x="T4" y="T5"/>
              </a:cxn>
              <a:cxn ang="0">
                <a:pos x="T6" y="T7"/>
              </a:cxn>
              <a:cxn ang="0">
                <a:pos x="T8" y="T9"/>
              </a:cxn>
              <a:cxn ang="0">
                <a:pos x="T10" y="T11"/>
              </a:cxn>
            </a:cxnLst>
            <a:rect l="0" t="0" r="r" b="b"/>
            <a:pathLst>
              <a:path w="25" h="24">
                <a:moveTo>
                  <a:pt x="19" y="24"/>
                </a:moveTo>
                <a:cubicBezTo>
                  <a:pt x="20" y="23"/>
                  <a:pt x="20" y="23"/>
                  <a:pt x="21" y="22"/>
                </a:cubicBezTo>
                <a:cubicBezTo>
                  <a:pt x="25" y="17"/>
                  <a:pt x="24" y="8"/>
                  <a:pt x="19" y="4"/>
                </a:cubicBezTo>
                <a:cubicBezTo>
                  <a:pt x="13" y="0"/>
                  <a:pt x="5" y="1"/>
                  <a:pt x="0" y="7"/>
                </a:cubicBezTo>
                <a:cubicBezTo>
                  <a:pt x="0" y="7"/>
                  <a:pt x="0" y="7"/>
                  <a:pt x="0" y="8"/>
                </a:cubicBezTo>
                <a:cubicBezTo>
                  <a:pt x="8" y="11"/>
                  <a:pt x="15" y="17"/>
                  <a:pt x="19" y="24"/>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113@|5FFC:0|FBC:0|LFC:0|LBC:16777215"/>
          <p:cNvSpPr>
            <a:spLocks noEditPoints="1"/>
          </p:cNvSpPr>
          <p:nvPr/>
        </p:nvSpPr>
        <p:spPr bwMode="auto">
          <a:xfrm>
            <a:off x="9793484" y="3315567"/>
            <a:ext cx="407427" cy="447462"/>
          </a:xfrm>
          <a:custGeom>
            <a:avLst/>
            <a:gdLst>
              <a:gd name="T0" fmla="*/ 43 w 73"/>
              <a:gd name="T1" fmla="*/ 0 h 80"/>
              <a:gd name="T2" fmla="*/ 42 w 73"/>
              <a:gd name="T3" fmla="*/ 0 h 80"/>
              <a:gd name="T4" fmla="*/ 42 w 73"/>
              <a:gd name="T5" fmla="*/ 0 h 80"/>
              <a:gd name="T6" fmla="*/ 41 w 73"/>
              <a:gd name="T7" fmla="*/ 0 h 80"/>
              <a:gd name="T8" fmla="*/ 41 w 73"/>
              <a:gd name="T9" fmla="*/ 0 h 80"/>
              <a:gd name="T10" fmla="*/ 40 w 73"/>
              <a:gd name="T11" fmla="*/ 0 h 80"/>
              <a:gd name="T12" fmla="*/ 40 w 73"/>
              <a:gd name="T13" fmla="*/ 0 h 80"/>
              <a:gd name="T14" fmla="*/ 39 w 73"/>
              <a:gd name="T15" fmla="*/ 0 h 80"/>
              <a:gd name="T16" fmla="*/ 39 w 73"/>
              <a:gd name="T17" fmla="*/ 0 h 80"/>
              <a:gd name="T18" fmla="*/ 38 w 73"/>
              <a:gd name="T19" fmla="*/ 0 h 80"/>
              <a:gd name="T20" fmla="*/ 38 w 73"/>
              <a:gd name="T21" fmla="*/ 0 h 80"/>
              <a:gd name="T22" fmla="*/ 37 w 73"/>
              <a:gd name="T23" fmla="*/ 0 h 80"/>
              <a:gd name="T24" fmla="*/ 36 w 73"/>
              <a:gd name="T25" fmla="*/ 0 h 80"/>
              <a:gd name="T26" fmla="*/ 35 w 73"/>
              <a:gd name="T27" fmla="*/ 0 h 80"/>
              <a:gd name="T28" fmla="*/ 34 w 73"/>
              <a:gd name="T29" fmla="*/ 0 h 80"/>
              <a:gd name="T30" fmla="*/ 33 w 73"/>
              <a:gd name="T31" fmla="*/ 0 h 80"/>
              <a:gd name="T32" fmla="*/ 32 w 73"/>
              <a:gd name="T33" fmla="*/ 0 h 80"/>
              <a:gd name="T34" fmla="*/ 32 w 73"/>
              <a:gd name="T35" fmla="*/ 0 h 80"/>
              <a:gd name="T36" fmla="*/ 32 w 73"/>
              <a:gd name="T37" fmla="*/ 0 h 80"/>
              <a:gd name="T38" fmla="*/ 32 w 73"/>
              <a:gd name="T39" fmla="*/ 0 h 80"/>
              <a:gd name="T40" fmla="*/ 31 w 73"/>
              <a:gd name="T41" fmla="*/ 0 h 80"/>
              <a:gd name="T42" fmla="*/ 31 w 73"/>
              <a:gd name="T43" fmla="*/ 0 h 80"/>
              <a:gd name="T44" fmla="*/ 30 w 73"/>
              <a:gd name="T45" fmla="*/ 0 h 80"/>
              <a:gd name="T46" fmla="*/ 0 w 73"/>
              <a:gd name="T47" fmla="*/ 37 h 80"/>
              <a:gd name="T48" fmla="*/ 12 w 73"/>
              <a:gd name="T49" fmla="*/ 64 h 80"/>
              <a:gd name="T50" fmla="*/ 7 w 73"/>
              <a:gd name="T51" fmla="*/ 69 h 80"/>
              <a:gd name="T52" fmla="*/ 7 w 73"/>
              <a:gd name="T53" fmla="*/ 77 h 80"/>
              <a:gd name="T54" fmla="*/ 14 w 73"/>
              <a:gd name="T55" fmla="*/ 77 h 80"/>
              <a:gd name="T56" fmla="*/ 21 w 73"/>
              <a:gd name="T57" fmla="*/ 70 h 80"/>
              <a:gd name="T58" fmla="*/ 36 w 73"/>
              <a:gd name="T59" fmla="*/ 73 h 80"/>
              <a:gd name="T60" fmla="*/ 52 w 73"/>
              <a:gd name="T61" fmla="*/ 70 h 80"/>
              <a:gd name="T62" fmla="*/ 58 w 73"/>
              <a:gd name="T63" fmla="*/ 77 h 80"/>
              <a:gd name="T64" fmla="*/ 66 w 73"/>
              <a:gd name="T65" fmla="*/ 77 h 80"/>
              <a:gd name="T66" fmla="*/ 66 w 73"/>
              <a:gd name="T67" fmla="*/ 69 h 80"/>
              <a:gd name="T68" fmla="*/ 61 w 73"/>
              <a:gd name="T69" fmla="*/ 64 h 80"/>
              <a:gd name="T70" fmla="*/ 73 w 73"/>
              <a:gd name="T71" fmla="*/ 37 h 80"/>
              <a:gd name="T72" fmla="*/ 43 w 73"/>
              <a:gd name="T73" fmla="*/ 0 h 80"/>
              <a:gd name="T74" fmla="*/ 36 w 73"/>
              <a:gd name="T75" fmla="*/ 65 h 80"/>
              <a:gd name="T76" fmla="*/ 8 w 73"/>
              <a:gd name="T77" fmla="*/ 37 h 80"/>
              <a:gd name="T78" fmla="*/ 36 w 73"/>
              <a:gd name="T79" fmla="*/ 8 h 80"/>
              <a:gd name="T80" fmla="*/ 64 w 73"/>
              <a:gd name="T81" fmla="*/ 37 h 80"/>
              <a:gd name="T82" fmla="*/ 36 w 73"/>
              <a:gd name="T83" fmla="*/ 6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80">
                <a:moveTo>
                  <a:pt x="43" y="0"/>
                </a:moveTo>
                <a:cubicBezTo>
                  <a:pt x="42" y="0"/>
                  <a:pt x="42" y="0"/>
                  <a:pt x="42" y="0"/>
                </a:cubicBezTo>
                <a:cubicBezTo>
                  <a:pt x="42" y="0"/>
                  <a:pt x="42" y="0"/>
                  <a:pt x="42" y="0"/>
                </a:cubicBezTo>
                <a:cubicBezTo>
                  <a:pt x="42" y="0"/>
                  <a:pt x="41" y="0"/>
                  <a:pt x="41" y="0"/>
                </a:cubicBezTo>
                <a:cubicBezTo>
                  <a:pt x="41" y="0"/>
                  <a:pt x="41" y="0"/>
                  <a:pt x="41" y="0"/>
                </a:cubicBezTo>
                <a:cubicBezTo>
                  <a:pt x="41" y="0"/>
                  <a:pt x="40" y="0"/>
                  <a:pt x="40" y="0"/>
                </a:cubicBezTo>
                <a:cubicBezTo>
                  <a:pt x="40" y="0"/>
                  <a:pt x="40" y="0"/>
                  <a:pt x="40" y="0"/>
                </a:cubicBezTo>
                <a:cubicBezTo>
                  <a:pt x="40" y="0"/>
                  <a:pt x="39" y="0"/>
                  <a:pt x="39" y="0"/>
                </a:cubicBezTo>
                <a:cubicBezTo>
                  <a:pt x="39" y="0"/>
                  <a:pt x="39" y="0"/>
                  <a:pt x="39" y="0"/>
                </a:cubicBezTo>
                <a:cubicBezTo>
                  <a:pt x="39" y="0"/>
                  <a:pt x="38" y="0"/>
                  <a:pt x="38" y="0"/>
                </a:cubicBezTo>
                <a:cubicBezTo>
                  <a:pt x="38" y="0"/>
                  <a:pt x="38" y="0"/>
                  <a:pt x="38" y="0"/>
                </a:cubicBezTo>
                <a:cubicBezTo>
                  <a:pt x="38" y="0"/>
                  <a:pt x="38" y="0"/>
                  <a:pt x="37" y="0"/>
                </a:cubicBezTo>
                <a:cubicBezTo>
                  <a:pt x="37" y="0"/>
                  <a:pt x="37" y="0"/>
                  <a:pt x="36" y="0"/>
                </a:cubicBezTo>
                <a:cubicBezTo>
                  <a:pt x="36" y="0"/>
                  <a:pt x="36" y="0"/>
                  <a:pt x="35" y="0"/>
                </a:cubicBezTo>
                <a:cubicBezTo>
                  <a:pt x="35" y="0"/>
                  <a:pt x="35" y="0"/>
                  <a:pt x="34" y="0"/>
                </a:cubicBezTo>
                <a:cubicBezTo>
                  <a:pt x="34" y="0"/>
                  <a:pt x="34" y="0"/>
                  <a:pt x="33" y="0"/>
                </a:cubicBezTo>
                <a:cubicBezTo>
                  <a:pt x="33" y="0"/>
                  <a:pt x="33" y="0"/>
                  <a:pt x="32" y="0"/>
                </a:cubicBezTo>
                <a:cubicBezTo>
                  <a:pt x="32" y="0"/>
                  <a:pt x="32" y="0"/>
                  <a:pt x="32" y="0"/>
                </a:cubicBezTo>
                <a:cubicBezTo>
                  <a:pt x="32" y="0"/>
                  <a:pt x="32" y="0"/>
                  <a:pt x="32" y="0"/>
                </a:cubicBezTo>
                <a:cubicBezTo>
                  <a:pt x="32" y="0"/>
                  <a:pt x="32" y="0"/>
                  <a:pt x="32" y="0"/>
                </a:cubicBezTo>
                <a:cubicBezTo>
                  <a:pt x="31" y="0"/>
                  <a:pt x="31" y="0"/>
                  <a:pt x="31" y="0"/>
                </a:cubicBezTo>
                <a:cubicBezTo>
                  <a:pt x="31" y="0"/>
                  <a:pt x="31" y="0"/>
                  <a:pt x="31" y="0"/>
                </a:cubicBezTo>
                <a:cubicBezTo>
                  <a:pt x="30" y="0"/>
                  <a:pt x="30" y="0"/>
                  <a:pt x="30" y="0"/>
                </a:cubicBezTo>
                <a:cubicBezTo>
                  <a:pt x="13" y="4"/>
                  <a:pt x="0" y="19"/>
                  <a:pt x="0" y="37"/>
                </a:cubicBezTo>
                <a:cubicBezTo>
                  <a:pt x="0" y="47"/>
                  <a:pt x="4" y="57"/>
                  <a:pt x="12" y="64"/>
                </a:cubicBezTo>
                <a:cubicBezTo>
                  <a:pt x="7" y="69"/>
                  <a:pt x="7" y="69"/>
                  <a:pt x="7" y="69"/>
                </a:cubicBezTo>
                <a:cubicBezTo>
                  <a:pt x="4" y="71"/>
                  <a:pt x="5" y="77"/>
                  <a:pt x="7" y="77"/>
                </a:cubicBezTo>
                <a:cubicBezTo>
                  <a:pt x="9" y="79"/>
                  <a:pt x="12" y="79"/>
                  <a:pt x="14" y="77"/>
                </a:cubicBezTo>
                <a:cubicBezTo>
                  <a:pt x="16" y="75"/>
                  <a:pt x="20" y="72"/>
                  <a:pt x="21" y="70"/>
                </a:cubicBezTo>
                <a:cubicBezTo>
                  <a:pt x="25" y="72"/>
                  <a:pt x="31" y="73"/>
                  <a:pt x="36" y="73"/>
                </a:cubicBezTo>
                <a:cubicBezTo>
                  <a:pt x="42" y="73"/>
                  <a:pt x="47" y="72"/>
                  <a:pt x="52" y="70"/>
                </a:cubicBezTo>
                <a:cubicBezTo>
                  <a:pt x="53" y="72"/>
                  <a:pt x="57" y="75"/>
                  <a:pt x="58" y="77"/>
                </a:cubicBezTo>
                <a:cubicBezTo>
                  <a:pt x="62" y="80"/>
                  <a:pt x="65" y="77"/>
                  <a:pt x="66" y="77"/>
                </a:cubicBezTo>
                <a:cubicBezTo>
                  <a:pt x="68" y="74"/>
                  <a:pt x="68" y="71"/>
                  <a:pt x="66" y="69"/>
                </a:cubicBezTo>
                <a:cubicBezTo>
                  <a:pt x="61" y="64"/>
                  <a:pt x="61" y="64"/>
                  <a:pt x="61" y="64"/>
                </a:cubicBezTo>
                <a:cubicBezTo>
                  <a:pt x="68" y="57"/>
                  <a:pt x="73" y="47"/>
                  <a:pt x="73" y="37"/>
                </a:cubicBezTo>
                <a:cubicBezTo>
                  <a:pt x="73" y="19"/>
                  <a:pt x="60" y="4"/>
                  <a:pt x="43" y="0"/>
                </a:cubicBezTo>
                <a:close/>
                <a:moveTo>
                  <a:pt x="36" y="65"/>
                </a:moveTo>
                <a:cubicBezTo>
                  <a:pt x="21" y="65"/>
                  <a:pt x="8" y="52"/>
                  <a:pt x="8" y="37"/>
                </a:cubicBezTo>
                <a:cubicBezTo>
                  <a:pt x="8" y="21"/>
                  <a:pt x="21" y="8"/>
                  <a:pt x="36" y="8"/>
                </a:cubicBezTo>
                <a:cubicBezTo>
                  <a:pt x="52" y="8"/>
                  <a:pt x="64" y="21"/>
                  <a:pt x="64" y="37"/>
                </a:cubicBezTo>
                <a:cubicBezTo>
                  <a:pt x="64" y="52"/>
                  <a:pt x="52" y="65"/>
                  <a:pt x="36" y="65"/>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114@|5FFC:0|FBC:0|LFC:0|LBC:16777215"/>
          <p:cNvSpPr/>
          <p:nvPr/>
        </p:nvSpPr>
        <p:spPr bwMode="auto">
          <a:xfrm>
            <a:off x="9769929" y="3266109"/>
            <a:ext cx="146014" cy="134239"/>
          </a:xfrm>
          <a:custGeom>
            <a:avLst/>
            <a:gdLst>
              <a:gd name="T0" fmla="*/ 6 w 26"/>
              <a:gd name="T1" fmla="*/ 24 h 24"/>
              <a:gd name="T2" fmla="*/ 26 w 26"/>
              <a:gd name="T3" fmla="*/ 8 h 24"/>
              <a:gd name="T4" fmla="*/ 25 w 26"/>
              <a:gd name="T5" fmla="*/ 7 h 24"/>
              <a:gd name="T6" fmla="*/ 7 w 26"/>
              <a:gd name="T7" fmla="*/ 4 h 24"/>
              <a:gd name="T8" fmla="*/ 5 w 26"/>
              <a:gd name="T9" fmla="*/ 22 h 24"/>
              <a:gd name="T10" fmla="*/ 6 w 26"/>
              <a:gd name="T11" fmla="*/ 24 h 24"/>
            </a:gdLst>
            <a:ahLst/>
            <a:cxnLst>
              <a:cxn ang="0">
                <a:pos x="T0" y="T1"/>
              </a:cxn>
              <a:cxn ang="0">
                <a:pos x="T2" y="T3"/>
              </a:cxn>
              <a:cxn ang="0">
                <a:pos x="T4" y="T5"/>
              </a:cxn>
              <a:cxn ang="0">
                <a:pos x="T6" y="T7"/>
              </a:cxn>
              <a:cxn ang="0">
                <a:pos x="T8" y="T9"/>
              </a:cxn>
              <a:cxn ang="0">
                <a:pos x="T10" y="T11"/>
              </a:cxn>
            </a:cxnLst>
            <a:rect l="0" t="0" r="r" b="b"/>
            <a:pathLst>
              <a:path w="26" h="24">
                <a:moveTo>
                  <a:pt x="6" y="24"/>
                </a:moveTo>
                <a:cubicBezTo>
                  <a:pt x="11" y="17"/>
                  <a:pt x="18" y="11"/>
                  <a:pt x="26" y="8"/>
                </a:cubicBezTo>
                <a:cubicBezTo>
                  <a:pt x="26" y="7"/>
                  <a:pt x="25" y="7"/>
                  <a:pt x="25" y="7"/>
                </a:cubicBezTo>
                <a:cubicBezTo>
                  <a:pt x="21" y="1"/>
                  <a:pt x="13" y="0"/>
                  <a:pt x="7" y="4"/>
                </a:cubicBezTo>
                <a:cubicBezTo>
                  <a:pt x="1" y="8"/>
                  <a:pt x="0" y="17"/>
                  <a:pt x="5" y="22"/>
                </a:cubicBezTo>
                <a:cubicBezTo>
                  <a:pt x="5" y="23"/>
                  <a:pt x="6" y="23"/>
                  <a:pt x="6" y="24"/>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115@|5FFC:0|FBC:0|LFC:0|LBC:16777215"/>
          <p:cNvSpPr/>
          <p:nvPr/>
        </p:nvSpPr>
        <p:spPr bwMode="auto">
          <a:xfrm>
            <a:off x="9988949" y="3372087"/>
            <a:ext cx="16486" cy="65942"/>
          </a:xfrm>
          <a:custGeom>
            <a:avLst/>
            <a:gdLst>
              <a:gd name="T0" fmla="*/ 1 w 3"/>
              <a:gd name="T1" fmla="*/ 12 h 12"/>
              <a:gd name="T2" fmla="*/ 3 w 3"/>
              <a:gd name="T3" fmla="*/ 10 h 12"/>
              <a:gd name="T4" fmla="*/ 3 w 3"/>
              <a:gd name="T5" fmla="*/ 2 h 12"/>
              <a:gd name="T6" fmla="*/ 1 w 3"/>
              <a:gd name="T7" fmla="*/ 0 h 12"/>
              <a:gd name="T8" fmla="*/ 0 w 3"/>
              <a:gd name="T9" fmla="*/ 2 h 12"/>
              <a:gd name="T10" fmla="*/ 0 w 3"/>
              <a:gd name="T11" fmla="*/ 10 h 12"/>
              <a:gd name="T12" fmla="*/ 1 w 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1" y="12"/>
                </a:moveTo>
                <a:cubicBezTo>
                  <a:pt x="2" y="12"/>
                  <a:pt x="3" y="11"/>
                  <a:pt x="3" y="10"/>
                </a:cubicBezTo>
                <a:cubicBezTo>
                  <a:pt x="3" y="2"/>
                  <a:pt x="3" y="2"/>
                  <a:pt x="3" y="2"/>
                </a:cubicBezTo>
                <a:cubicBezTo>
                  <a:pt x="3" y="1"/>
                  <a:pt x="2" y="0"/>
                  <a:pt x="1" y="0"/>
                </a:cubicBezTo>
                <a:cubicBezTo>
                  <a:pt x="0" y="0"/>
                  <a:pt x="0" y="1"/>
                  <a:pt x="0" y="2"/>
                </a:cubicBezTo>
                <a:cubicBezTo>
                  <a:pt x="0" y="10"/>
                  <a:pt x="0" y="10"/>
                  <a:pt x="0" y="10"/>
                </a:cubicBezTo>
                <a:cubicBezTo>
                  <a:pt x="0" y="11"/>
                  <a:pt x="0" y="12"/>
                  <a:pt x="1" y="12"/>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16@|5FFC:0|FBC:0|LFC:0|LBC:16777215"/>
          <p:cNvSpPr/>
          <p:nvPr/>
        </p:nvSpPr>
        <p:spPr bwMode="auto">
          <a:xfrm>
            <a:off x="9842935" y="3511035"/>
            <a:ext cx="65942" cy="16486"/>
          </a:xfrm>
          <a:custGeom>
            <a:avLst/>
            <a:gdLst>
              <a:gd name="T0" fmla="*/ 10 w 12"/>
              <a:gd name="T1" fmla="*/ 0 h 3"/>
              <a:gd name="T2" fmla="*/ 2 w 12"/>
              <a:gd name="T3" fmla="*/ 0 h 3"/>
              <a:gd name="T4" fmla="*/ 0 w 12"/>
              <a:gd name="T5" fmla="*/ 2 h 3"/>
              <a:gd name="T6" fmla="*/ 2 w 12"/>
              <a:gd name="T7" fmla="*/ 3 h 3"/>
              <a:gd name="T8" fmla="*/ 10 w 12"/>
              <a:gd name="T9" fmla="*/ 3 h 3"/>
              <a:gd name="T10" fmla="*/ 12 w 12"/>
              <a:gd name="T11" fmla="*/ 2 h 3"/>
              <a:gd name="T12" fmla="*/ 10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10" y="0"/>
                </a:moveTo>
                <a:cubicBezTo>
                  <a:pt x="2" y="0"/>
                  <a:pt x="2" y="0"/>
                  <a:pt x="2" y="0"/>
                </a:cubicBezTo>
                <a:cubicBezTo>
                  <a:pt x="1" y="0"/>
                  <a:pt x="0" y="1"/>
                  <a:pt x="0" y="2"/>
                </a:cubicBezTo>
                <a:cubicBezTo>
                  <a:pt x="0" y="3"/>
                  <a:pt x="1" y="3"/>
                  <a:pt x="2" y="3"/>
                </a:cubicBezTo>
                <a:cubicBezTo>
                  <a:pt x="10" y="3"/>
                  <a:pt x="10" y="3"/>
                  <a:pt x="10" y="3"/>
                </a:cubicBezTo>
                <a:cubicBezTo>
                  <a:pt x="11" y="3"/>
                  <a:pt x="12" y="3"/>
                  <a:pt x="12" y="2"/>
                </a:cubicBezTo>
                <a:cubicBezTo>
                  <a:pt x="12" y="1"/>
                  <a:pt x="11" y="0"/>
                  <a:pt x="10" y="0"/>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17@|5FFC:0|FBC:0|LFC:0|LBC:16777215"/>
          <p:cNvSpPr/>
          <p:nvPr/>
        </p:nvSpPr>
        <p:spPr bwMode="auto">
          <a:xfrm>
            <a:off x="10076087" y="3511035"/>
            <a:ext cx="68298" cy="16486"/>
          </a:xfrm>
          <a:custGeom>
            <a:avLst/>
            <a:gdLst>
              <a:gd name="T0" fmla="*/ 10 w 12"/>
              <a:gd name="T1" fmla="*/ 0 h 3"/>
              <a:gd name="T2" fmla="*/ 2 w 12"/>
              <a:gd name="T3" fmla="*/ 0 h 3"/>
              <a:gd name="T4" fmla="*/ 0 w 12"/>
              <a:gd name="T5" fmla="*/ 2 h 3"/>
              <a:gd name="T6" fmla="*/ 2 w 12"/>
              <a:gd name="T7" fmla="*/ 3 h 3"/>
              <a:gd name="T8" fmla="*/ 10 w 12"/>
              <a:gd name="T9" fmla="*/ 3 h 3"/>
              <a:gd name="T10" fmla="*/ 12 w 12"/>
              <a:gd name="T11" fmla="*/ 2 h 3"/>
              <a:gd name="T12" fmla="*/ 10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10" y="0"/>
                </a:moveTo>
                <a:cubicBezTo>
                  <a:pt x="2" y="0"/>
                  <a:pt x="2" y="0"/>
                  <a:pt x="2" y="0"/>
                </a:cubicBezTo>
                <a:cubicBezTo>
                  <a:pt x="1" y="0"/>
                  <a:pt x="0" y="1"/>
                  <a:pt x="0" y="2"/>
                </a:cubicBezTo>
                <a:cubicBezTo>
                  <a:pt x="0" y="3"/>
                  <a:pt x="1" y="3"/>
                  <a:pt x="2" y="3"/>
                </a:cubicBezTo>
                <a:cubicBezTo>
                  <a:pt x="10" y="3"/>
                  <a:pt x="10" y="3"/>
                  <a:pt x="10" y="3"/>
                </a:cubicBezTo>
                <a:cubicBezTo>
                  <a:pt x="11" y="3"/>
                  <a:pt x="12" y="3"/>
                  <a:pt x="12" y="2"/>
                </a:cubicBezTo>
                <a:cubicBezTo>
                  <a:pt x="12" y="1"/>
                  <a:pt x="11" y="0"/>
                  <a:pt x="10" y="0"/>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18@|5FFC:0|FBC:0|LFC:0|LBC:16777215"/>
          <p:cNvSpPr/>
          <p:nvPr/>
        </p:nvSpPr>
        <p:spPr bwMode="auto">
          <a:xfrm>
            <a:off x="9988949" y="3605238"/>
            <a:ext cx="16486" cy="68297"/>
          </a:xfrm>
          <a:custGeom>
            <a:avLst/>
            <a:gdLst>
              <a:gd name="T0" fmla="*/ 1 w 3"/>
              <a:gd name="T1" fmla="*/ 0 h 12"/>
              <a:gd name="T2" fmla="*/ 0 w 3"/>
              <a:gd name="T3" fmla="*/ 1 h 12"/>
              <a:gd name="T4" fmla="*/ 0 w 3"/>
              <a:gd name="T5" fmla="*/ 10 h 12"/>
              <a:gd name="T6" fmla="*/ 1 w 3"/>
              <a:gd name="T7" fmla="*/ 12 h 12"/>
              <a:gd name="T8" fmla="*/ 3 w 3"/>
              <a:gd name="T9" fmla="*/ 10 h 12"/>
              <a:gd name="T10" fmla="*/ 3 w 3"/>
              <a:gd name="T11" fmla="*/ 1 h 12"/>
              <a:gd name="T12" fmla="*/ 1 w 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1" y="0"/>
                </a:moveTo>
                <a:cubicBezTo>
                  <a:pt x="0" y="0"/>
                  <a:pt x="0" y="1"/>
                  <a:pt x="0" y="1"/>
                </a:cubicBezTo>
                <a:cubicBezTo>
                  <a:pt x="0" y="10"/>
                  <a:pt x="0" y="10"/>
                  <a:pt x="0" y="10"/>
                </a:cubicBezTo>
                <a:cubicBezTo>
                  <a:pt x="0" y="11"/>
                  <a:pt x="0" y="12"/>
                  <a:pt x="1" y="12"/>
                </a:cubicBezTo>
                <a:cubicBezTo>
                  <a:pt x="2" y="12"/>
                  <a:pt x="3" y="11"/>
                  <a:pt x="3" y="10"/>
                </a:cubicBezTo>
                <a:cubicBezTo>
                  <a:pt x="3" y="1"/>
                  <a:pt x="3" y="1"/>
                  <a:pt x="3" y="1"/>
                </a:cubicBezTo>
                <a:cubicBezTo>
                  <a:pt x="3" y="1"/>
                  <a:pt x="2" y="0"/>
                  <a:pt x="1" y="0"/>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19@|5FFC:0|FBC:0|LFC:0|LBC:16777215"/>
          <p:cNvSpPr/>
          <p:nvPr/>
        </p:nvSpPr>
        <p:spPr bwMode="auto">
          <a:xfrm>
            <a:off x="9904167" y="3416833"/>
            <a:ext cx="190761" cy="127173"/>
          </a:xfrm>
          <a:custGeom>
            <a:avLst/>
            <a:gdLst>
              <a:gd name="T0" fmla="*/ 18 w 34"/>
              <a:gd name="T1" fmla="*/ 18 h 23"/>
              <a:gd name="T2" fmla="*/ 33 w 34"/>
              <a:gd name="T3" fmla="*/ 3 h 23"/>
              <a:gd name="T4" fmla="*/ 34 w 34"/>
              <a:gd name="T5" fmla="*/ 2 h 23"/>
              <a:gd name="T6" fmla="*/ 33 w 34"/>
              <a:gd name="T7" fmla="*/ 1 h 23"/>
              <a:gd name="T8" fmla="*/ 32 w 34"/>
              <a:gd name="T9" fmla="*/ 0 h 23"/>
              <a:gd name="T10" fmla="*/ 31 w 34"/>
              <a:gd name="T11" fmla="*/ 1 h 23"/>
              <a:gd name="T12" fmla="*/ 20 w 34"/>
              <a:gd name="T13" fmla="*/ 12 h 23"/>
              <a:gd name="T14" fmla="*/ 16 w 34"/>
              <a:gd name="T15" fmla="*/ 16 h 23"/>
              <a:gd name="T16" fmla="*/ 16 w 34"/>
              <a:gd name="T17" fmla="*/ 16 h 23"/>
              <a:gd name="T18" fmla="*/ 16 w 34"/>
              <a:gd name="T19" fmla="*/ 16 h 23"/>
              <a:gd name="T20" fmla="*/ 15 w 34"/>
              <a:gd name="T21" fmla="*/ 15 h 23"/>
              <a:gd name="T22" fmla="*/ 15 w 34"/>
              <a:gd name="T23" fmla="*/ 15 h 23"/>
              <a:gd name="T24" fmla="*/ 15 w 34"/>
              <a:gd name="T25" fmla="*/ 15 h 23"/>
              <a:gd name="T26" fmla="*/ 4 w 34"/>
              <a:gd name="T27" fmla="*/ 7 h 23"/>
              <a:gd name="T28" fmla="*/ 2 w 34"/>
              <a:gd name="T29" fmla="*/ 6 h 23"/>
              <a:gd name="T30" fmla="*/ 1 w 34"/>
              <a:gd name="T31" fmla="*/ 7 h 23"/>
              <a:gd name="T32" fmla="*/ 0 w 34"/>
              <a:gd name="T33" fmla="*/ 9 h 23"/>
              <a:gd name="T34" fmla="*/ 1 w 34"/>
              <a:gd name="T35" fmla="*/ 10 h 23"/>
              <a:gd name="T36" fmla="*/ 13 w 34"/>
              <a:gd name="T37" fmla="*/ 19 h 23"/>
              <a:gd name="T38" fmla="*/ 12 w 34"/>
              <a:gd name="T39" fmla="*/ 20 h 23"/>
              <a:gd name="T40" fmla="*/ 11 w 34"/>
              <a:gd name="T41" fmla="*/ 21 h 23"/>
              <a:gd name="T42" fmla="*/ 12 w 34"/>
              <a:gd name="T43" fmla="*/ 23 h 23"/>
              <a:gd name="T44" fmla="*/ 13 w 34"/>
              <a:gd name="T45" fmla="*/ 23 h 23"/>
              <a:gd name="T46" fmla="*/ 16 w 34"/>
              <a:gd name="T47" fmla="*/ 21 h 23"/>
              <a:gd name="T48" fmla="*/ 17 w 34"/>
              <a:gd name="T49" fmla="*/ 22 h 23"/>
              <a:gd name="T50" fmla="*/ 18 w 34"/>
              <a:gd name="T51" fmla="*/ 23 h 23"/>
              <a:gd name="T52" fmla="*/ 20 w 34"/>
              <a:gd name="T53" fmla="*/ 23 h 23"/>
              <a:gd name="T54" fmla="*/ 21 w 34"/>
              <a:gd name="T55" fmla="*/ 21 h 23"/>
              <a:gd name="T56" fmla="*/ 21 w 34"/>
              <a:gd name="T57" fmla="*/ 19 h 23"/>
              <a:gd name="T58" fmla="*/ 18 w 34"/>
              <a:gd name="T5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23">
                <a:moveTo>
                  <a:pt x="18" y="18"/>
                </a:moveTo>
                <a:cubicBezTo>
                  <a:pt x="33" y="3"/>
                  <a:pt x="33" y="3"/>
                  <a:pt x="33" y="3"/>
                </a:cubicBezTo>
                <a:cubicBezTo>
                  <a:pt x="33" y="3"/>
                  <a:pt x="34" y="2"/>
                  <a:pt x="34" y="2"/>
                </a:cubicBezTo>
                <a:cubicBezTo>
                  <a:pt x="34" y="2"/>
                  <a:pt x="33" y="1"/>
                  <a:pt x="33" y="1"/>
                </a:cubicBezTo>
                <a:cubicBezTo>
                  <a:pt x="33" y="1"/>
                  <a:pt x="32" y="0"/>
                  <a:pt x="32" y="0"/>
                </a:cubicBezTo>
                <a:cubicBezTo>
                  <a:pt x="32" y="0"/>
                  <a:pt x="31" y="1"/>
                  <a:pt x="31" y="1"/>
                </a:cubicBezTo>
                <a:cubicBezTo>
                  <a:pt x="20" y="12"/>
                  <a:pt x="20" y="12"/>
                  <a:pt x="20" y="12"/>
                </a:cubicBezTo>
                <a:cubicBezTo>
                  <a:pt x="16" y="16"/>
                  <a:pt x="16" y="16"/>
                  <a:pt x="16" y="16"/>
                </a:cubicBezTo>
                <a:cubicBezTo>
                  <a:pt x="16" y="16"/>
                  <a:pt x="16" y="16"/>
                  <a:pt x="16" y="16"/>
                </a:cubicBezTo>
                <a:cubicBezTo>
                  <a:pt x="16" y="16"/>
                  <a:pt x="16" y="16"/>
                  <a:pt x="16" y="16"/>
                </a:cubicBezTo>
                <a:cubicBezTo>
                  <a:pt x="15" y="15"/>
                  <a:pt x="15" y="15"/>
                  <a:pt x="15" y="15"/>
                </a:cubicBezTo>
                <a:cubicBezTo>
                  <a:pt x="15" y="15"/>
                  <a:pt x="15" y="15"/>
                  <a:pt x="15" y="15"/>
                </a:cubicBezTo>
                <a:cubicBezTo>
                  <a:pt x="15" y="15"/>
                  <a:pt x="15" y="15"/>
                  <a:pt x="15" y="15"/>
                </a:cubicBezTo>
                <a:cubicBezTo>
                  <a:pt x="4" y="7"/>
                  <a:pt x="4" y="7"/>
                  <a:pt x="4" y="7"/>
                </a:cubicBezTo>
                <a:cubicBezTo>
                  <a:pt x="3" y="6"/>
                  <a:pt x="3" y="6"/>
                  <a:pt x="2" y="6"/>
                </a:cubicBezTo>
                <a:cubicBezTo>
                  <a:pt x="2" y="6"/>
                  <a:pt x="1" y="7"/>
                  <a:pt x="1" y="7"/>
                </a:cubicBezTo>
                <a:cubicBezTo>
                  <a:pt x="0" y="8"/>
                  <a:pt x="0" y="8"/>
                  <a:pt x="0" y="9"/>
                </a:cubicBezTo>
                <a:cubicBezTo>
                  <a:pt x="0" y="9"/>
                  <a:pt x="1" y="10"/>
                  <a:pt x="1" y="10"/>
                </a:cubicBezTo>
                <a:cubicBezTo>
                  <a:pt x="13" y="19"/>
                  <a:pt x="13" y="19"/>
                  <a:pt x="13" y="19"/>
                </a:cubicBezTo>
                <a:cubicBezTo>
                  <a:pt x="12" y="20"/>
                  <a:pt x="12" y="20"/>
                  <a:pt x="12" y="20"/>
                </a:cubicBezTo>
                <a:cubicBezTo>
                  <a:pt x="11" y="21"/>
                  <a:pt x="11" y="21"/>
                  <a:pt x="11" y="21"/>
                </a:cubicBezTo>
                <a:cubicBezTo>
                  <a:pt x="11" y="22"/>
                  <a:pt x="11" y="22"/>
                  <a:pt x="12" y="23"/>
                </a:cubicBezTo>
                <a:cubicBezTo>
                  <a:pt x="12" y="23"/>
                  <a:pt x="12" y="23"/>
                  <a:pt x="13" y="23"/>
                </a:cubicBezTo>
                <a:cubicBezTo>
                  <a:pt x="16" y="21"/>
                  <a:pt x="16" y="21"/>
                  <a:pt x="16" y="21"/>
                </a:cubicBezTo>
                <a:cubicBezTo>
                  <a:pt x="17" y="22"/>
                  <a:pt x="17" y="22"/>
                  <a:pt x="17" y="22"/>
                </a:cubicBezTo>
                <a:cubicBezTo>
                  <a:pt x="18" y="23"/>
                  <a:pt x="18" y="23"/>
                  <a:pt x="18" y="23"/>
                </a:cubicBezTo>
                <a:cubicBezTo>
                  <a:pt x="18" y="23"/>
                  <a:pt x="19" y="23"/>
                  <a:pt x="20" y="23"/>
                </a:cubicBezTo>
                <a:cubicBezTo>
                  <a:pt x="21" y="23"/>
                  <a:pt x="22" y="22"/>
                  <a:pt x="21" y="21"/>
                </a:cubicBezTo>
                <a:cubicBezTo>
                  <a:pt x="21" y="20"/>
                  <a:pt x="21" y="20"/>
                  <a:pt x="21" y="19"/>
                </a:cubicBezTo>
                <a:lnTo>
                  <a:pt x="18" y="18"/>
                </a:lnTo>
                <a:close/>
              </a:path>
            </a:pathLst>
          </a:custGeom>
          <a:solidFill>
            <a:schemeClr val="bg1"/>
          </a:solidFill>
          <a:ln>
            <a:noFill/>
          </a:ln>
        </p:spPr>
        <p:txBody>
          <a:bodyPr vert="horz" wrap="square" lIns="91440" tIns="45720" rIns="91440" bIns="45720" numCol="1" anchor="t" anchorCtr="0" compatLnSpc="1"/>
          <a:lstStyle/>
          <a:p>
            <a:endParaRPr lang="en-US">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5@|5FFC:14657585|FBC:16777215|LFC:16777215|LBC:16777215"/>
          <p:cNvSpPr>
            <a:spLocks noEditPoints="1"/>
          </p:cNvSpPr>
          <p:nvPr/>
        </p:nvSpPr>
        <p:spPr bwMode="auto">
          <a:xfrm>
            <a:off x="6856968" y="1902857"/>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rgbClr val="5F9909"/>
          </a:solidFill>
          <a:ln>
            <a:noFill/>
          </a:ln>
        </p:spPr>
        <p:txBody>
          <a:bodyPr vert="horz" wrap="square" lIns="121920" tIns="60960" rIns="121920" bIns="60960" numCol="1" anchor="t" anchorCtr="0" compatLnSpc="1"/>
          <a:lstStyle/>
          <a:p>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53@|5FFC:14657585|FBC:16777215|LFC:16777215|LBC:16777215"/>
          <p:cNvSpPr/>
          <p:nvPr/>
        </p:nvSpPr>
        <p:spPr bwMode="auto">
          <a:xfrm>
            <a:off x="7199270" y="3327734"/>
            <a:ext cx="489787" cy="399749"/>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5F9909"/>
          </a:solidFill>
          <a:ln>
            <a:noFill/>
          </a:ln>
        </p:spPr>
        <p:txBody>
          <a:bodyPr vert="horz" wrap="square" lIns="91440" tIns="45720" rIns="91440" bIns="45720" numCol="1" anchor="t" anchorCtr="0" compatLnSpc="1"/>
          <a:lstStyle/>
          <a:p>
            <a:endParaRPr lang="en-US"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5FFC:1554685|FBC:16777215|LFC:16777215|LBC:16777215"/>
          <p:cNvSpPr>
            <a:spLocks noEditPoints="1"/>
          </p:cNvSpPr>
          <p:nvPr/>
        </p:nvSpPr>
        <p:spPr bwMode="auto">
          <a:xfrm>
            <a:off x="4278252" y="1902857"/>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bg1"/>
          </a:solidFill>
          <a:ln>
            <a:noFill/>
          </a:ln>
        </p:spPr>
        <p:txBody>
          <a:bodyPr vert="horz" wrap="square" lIns="121920" tIns="60960" rIns="121920" bIns="60960" numCol="1" anchor="t" anchorCtr="0" compatLnSpc="1"/>
          <a:lstStyle/>
          <a:p>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15"/>
          <p:cNvSpPr/>
          <p:nvPr/>
        </p:nvSpPr>
        <p:spPr bwMode="auto">
          <a:xfrm>
            <a:off x="4541072" y="3311797"/>
            <a:ext cx="573648" cy="361477"/>
          </a:xfrm>
          <a:custGeom>
            <a:avLst/>
            <a:gdLst>
              <a:gd name="connsiteX0" fmla="*/ 147163 w 573648"/>
              <a:gd name="connsiteY0" fmla="*/ 103564 h 361477"/>
              <a:gd name="connsiteX1" fmla="*/ 203204 w 573648"/>
              <a:gd name="connsiteY1" fmla="*/ 142812 h 361477"/>
              <a:gd name="connsiteX2" fmla="*/ 203813 w 573648"/>
              <a:gd name="connsiteY2" fmla="*/ 178813 h 361477"/>
              <a:gd name="connsiteX3" fmla="*/ 200070 w 573648"/>
              <a:gd name="connsiteY3" fmla="*/ 214085 h 361477"/>
              <a:gd name="connsiteX4" fmla="*/ 179361 w 573648"/>
              <a:gd name="connsiteY4" fmla="*/ 255697 h 361477"/>
              <a:gd name="connsiteX5" fmla="*/ 132770 w 573648"/>
              <a:gd name="connsiteY5" fmla="*/ 319387 h 361477"/>
              <a:gd name="connsiteX6" fmla="*/ 132770 w 573648"/>
              <a:gd name="connsiteY6" fmla="*/ 319554 h 361477"/>
              <a:gd name="connsiteX7" fmla="*/ 132789 w 573648"/>
              <a:gd name="connsiteY7" fmla="*/ 319554 h 361477"/>
              <a:gd name="connsiteX8" fmla="*/ 132789 w 573648"/>
              <a:gd name="connsiteY8" fmla="*/ 319686 h 361477"/>
              <a:gd name="connsiteX9" fmla="*/ 132789 w 573648"/>
              <a:gd name="connsiteY9" fmla="*/ 361453 h 361477"/>
              <a:gd name="connsiteX10" fmla="*/ 0 w 573648"/>
              <a:gd name="connsiteY10" fmla="*/ 361477 h 361477"/>
              <a:gd name="connsiteX11" fmla="*/ 0 w 573648"/>
              <a:gd name="connsiteY11" fmla="*/ 331089 h 361477"/>
              <a:gd name="connsiteX12" fmla="*/ 36817 w 573648"/>
              <a:gd name="connsiteY12" fmla="*/ 296844 h 361477"/>
              <a:gd name="connsiteX13" fmla="*/ 119605 w 573648"/>
              <a:gd name="connsiteY13" fmla="*/ 261548 h 361477"/>
              <a:gd name="connsiteX14" fmla="*/ 94305 w 573648"/>
              <a:gd name="connsiteY14" fmla="*/ 214168 h 361477"/>
              <a:gd name="connsiteX15" fmla="*/ 90533 w 573648"/>
              <a:gd name="connsiteY15" fmla="*/ 178801 h 361477"/>
              <a:gd name="connsiteX16" fmla="*/ 91123 w 573648"/>
              <a:gd name="connsiteY16" fmla="*/ 142908 h 361477"/>
              <a:gd name="connsiteX17" fmla="*/ 147163 w 573648"/>
              <a:gd name="connsiteY17" fmla="*/ 103564 h 361477"/>
              <a:gd name="connsiteX18" fmla="*/ 370157 w 573648"/>
              <a:gd name="connsiteY18" fmla="*/ 0 h 361477"/>
              <a:gd name="connsiteX19" fmla="*/ 447249 w 573648"/>
              <a:gd name="connsiteY19" fmla="*/ 53947 h 361477"/>
              <a:gd name="connsiteX20" fmla="*/ 448094 w 573648"/>
              <a:gd name="connsiteY20" fmla="*/ 103398 h 361477"/>
              <a:gd name="connsiteX21" fmla="*/ 442944 w 573648"/>
              <a:gd name="connsiteY21" fmla="*/ 151913 h 361477"/>
              <a:gd name="connsiteX22" fmla="*/ 408017 w 573648"/>
              <a:gd name="connsiteY22" fmla="*/ 217004 h 361477"/>
              <a:gd name="connsiteX23" fmla="*/ 522799 w 573648"/>
              <a:gd name="connsiteY23" fmla="*/ 265584 h 361477"/>
              <a:gd name="connsiteX24" fmla="*/ 573648 w 573648"/>
              <a:gd name="connsiteY24" fmla="*/ 312720 h 361477"/>
              <a:gd name="connsiteX25" fmla="*/ 573648 w 573648"/>
              <a:gd name="connsiteY25" fmla="*/ 354457 h 361477"/>
              <a:gd name="connsiteX26" fmla="*/ 167605 w 573648"/>
              <a:gd name="connsiteY26" fmla="*/ 354506 h 361477"/>
              <a:gd name="connsiteX27" fmla="*/ 167605 w 573648"/>
              <a:gd name="connsiteY27" fmla="*/ 312720 h 361477"/>
              <a:gd name="connsiteX28" fmla="*/ 218267 w 573648"/>
              <a:gd name="connsiteY28" fmla="*/ 265666 h 361477"/>
              <a:gd name="connsiteX29" fmla="*/ 332203 w 573648"/>
              <a:gd name="connsiteY29" fmla="*/ 217151 h 361477"/>
              <a:gd name="connsiteX30" fmla="*/ 297389 w 573648"/>
              <a:gd name="connsiteY30" fmla="*/ 152011 h 361477"/>
              <a:gd name="connsiteX31" fmla="*/ 292200 w 573648"/>
              <a:gd name="connsiteY31" fmla="*/ 103398 h 361477"/>
              <a:gd name="connsiteX32" fmla="*/ 293027 w 573648"/>
              <a:gd name="connsiteY32" fmla="*/ 54062 h 361477"/>
              <a:gd name="connsiteX33" fmla="*/ 370157 w 573648"/>
              <a:gd name="connsiteY33" fmla="*/ 0 h 36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3648" h="361477">
                <a:moveTo>
                  <a:pt x="147163" y="103564"/>
                </a:moveTo>
                <a:cubicBezTo>
                  <a:pt x="172740" y="103564"/>
                  <a:pt x="194554" y="112066"/>
                  <a:pt x="203204" y="142812"/>
                </a:cubicBezTo>
                <a:cubicBezTo>
                  <a:pt x="205757" y="151923"/>
                  <a:pt x="203813" y="168484"/>
                  <a:pt x="203813" y="178813"/>
                </a:cubicBezTo>
                <a:cubicBezTo>
                  <a:pt x="203813" y="192771"/>
                  <a:pt x="204575" y="202586"/>
                  <a:pt x="200070" y="214085"/>
                </a:cubicBezTo>
                <a:cubicBezTo>
                  <a:pt x="193535" y="230718"/>
                  <a:pt x="187143" y="245130"/>
                  <a:pt x="179361" y="255697"/>
                </a:cubicBezTo>
                <a:cubicBezTo>
                  <a:pt x="136885" y="281703"/>
                  <a:pt x="132875" y="310277"/>
                  <a:pt x="132770" y="319387"/>
                </a:cubicBezTo>
                <a:lnTo>
                  <a:pt x="132770" y="319554"/>
                </a:lnTo>
                <a:lnTo>
                  <a:pt x="132789" y="319554"/>
                </a:lnTo>
                <a:lnTo>
                  <a:pt x="132789" y="319686"/>
                </a:lnTo>
                <a:lnTo>
                  <a:pt x="132789" y="361453"/>
                </a:lnTo>
                <a:lnTo>
                  <a:pt x="0" y="361477"/>
                </a:lnTo>
                <a:lnTo>
                  <a:pt x="0" y="331089"/>
                </a:lnTo>
                <a:cubicBezTo>
                  <a:pt x="0" y="331089"/>
                  <a:pt x="171" y="313190"/>
                  <a:pt x="36817" y="296844"/>
                </a:cubicBezTo>
                <a:cubicBezTo>
                  <a:pt x="54525" y="288939"/>
                  <a:pt x="80769" y="268676"/>
                  <a:pt x="119605" y="261548"/>
                </a:cubicBezTo>
                <a:cubicBezTo>
                  <a:pt x="109632" y="250861"/>
                  <a:pt x="102154" y="234133"/>
                  <a:pt x="94305" y="214168"/>
                </a:cubicBezTo>
                <a:cubicBezTo>
                  <a:pt x="89770" y="202634"/>
                  <a:pt x="90533" y="192795"/>
                  <a:pt x="90533" y="178801"/>
                </a:cubicBezTo>
                <a:cubicBezTo>
                  <a:pt x="90533" y="168508"/>
                  <a:pt x="88580" y="151971"/>
                  <a:pt x="91123" y="142908"/>
                </a:cubicBezTo>
                <a:cubicBezTo>
                  <a:pt x="99744" y="112090"/>
                  <a:pt x="121587" y="103564"/>
                  <a:pt x="147163" y="103564"/>
                </a:cubicBezTo>
                <a:close/>
                <a:moveTo>
                  <a:pt x="370157" y="0"/>
                </a:moveTo>
                <a:cubicBezTo>
                  <a:pt x="405347" y="0"/>
                  <a:pt x="435368" y="11653"/>
                  <a:pt x="447249" y="53947"/>
                </a:cubicBezTo>
                <a:cubicBezTo>
                  <a:pt x="450764" y="66437"/>
                  <a:pt x="448094" y="89201"/>
                  <a:pt x="448094" y="103398"/>
                </a:cubicBezTo>
                <a:cubicBezTo>
                  <a:pt x="448094" y="122600"/>
                  <a:pt x="449166" y="136091"/>
                  <a:pt x="442944" y="151913"/>
                </a:cubicBezTo>
                <a:cubicBezTo>
                  <a:pt x="432210" y="179223"/>
                  <a:pt x="421796" y="202249"/>
                  <a:pt x="408017" y="217004"/>
                </a:cubicBezTo>
                <a:cubicBezTo>
                  <a:pt x="461892" y="226638"/>
                  <a:pt x="498286" y="254686"/>
                  <a:pt x="522799" y="265584"/>
                </a:cubicBezTo>
                <a:cubicBezTo>
                  <a:pt x="573404" y="288053"/>
                  <a:pt x="573648" y="312720"/>
                  <a:pt x="573648" y="312720"/>
                </a:cubicBezTo>
                <a:lnTo>
                  <a:pt x="573648" y="354457"/>
                </a:lnTo>
                <a:lnTo>
                  <a:pt x="167605" y="354506"/>
                </a:lnTo>
                <a:lnTo>
                  <a:pt x="167605" y="312720"/>
                </a:lnTo>
                <a:cubicBezTo>
                  <a:pt x="167605" y="312720"/>
                  <a:pt x="167850" y="288135"/>
                  <a:pt x="218267" y="265666"/>
                </a:cubicBezTo>
                <a:cubicBezTo>
                  <a:pt x="242629" y="254818"/>
                  <a:pt x="278760" y="226950"/>
                  <a:pt x="332203" y="217151"/>
                </a:cubicBezTo>
                <a:cubicBezTo>
                  <a:pt x="318480" y="202462"/>
                  <a:pt x="308198" y="179452"/>
                  <a:pt x="297389" y="152011"/>
                </a:cubicBezTo>
                <a:cubicBezTo>
                  <a:pt x="291148" y="136173"/>
                  <a:pt x="292200" y="122649"/>
                  <a:pt x="292200" y="103398"/>
                </a:cubicBezTo>
                <a:cubicBezTo>
                  <a:pt x="292200" y="89250"/>
                  <a:pt x="289531" y="66536"/>
                  <a:pt x="293027" y="54062"/>
                </a:cubicBezTo>
                <a:cubicBezTo>
                  <a:pt x="304889" y="11719"/>
                  <a:pt x="334948" y="0"/>
                  <a:pt x="370157" y="0"/>
                </a:cubicBezTo>
                <a:close/>
              </a:path>
            </a:pathLst>
          </a:custGeom>
          <a:solidFill>
            <a:schemeClr val="bg1"/>
          </a:solidFill>
          <a:ln>
            <a:noFill/>
          </a:ln>
        </p:spPr>
        <p:txBody>
          <a:bodyPr wrap="square" lIns="0" tIns="0" rIns="0" bIns="0">
            <a:noAutofit/>
          </a:bodyPr>
          <a:lstStyle/>
          <a:p>
            <a:pPr defTabSz="608965"/>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5FFC:4308095|FBC:16777215|LFC:16777215|LBC:16777215"/>
          <p:cNvSpPr>
            <a:spLocks noEditPoints="1"/>
          </p:cNvSpPr>
          <p:nvPr/>
        </p:nvSpPr>
        <p:spPr bwMode="auto">
          <a:xfrm>
            <a:off x="1733268" y="1902857"/>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rgbClr val="5F9909"/>
          </a:solidFill>
          <a:ln>
            <a:noFill/>
          </a:ln>
        </p:spPr>
        <p:txBody>
          <a:bodyPr vert="horz" wrap="square" lIns="121920" tIns="60960" rIns="121920" bIns="60960" numCol="1" anchor="t" anchorCtr="0" compatLnSpc="1"/>
          <a:lstStyle/>
          <a:p>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241@|5FFC:4308095|FBC:16777215|LFC:16777215|LBC:16777215"/>
          <p:cNvSpPr/>
          <p:nvPr/>
        </p:nvSpPr>
        <p:spPr bwMode="auto">
          <a:xfrm>
            <a:off x="2099155" y="3280172"/>
            <a:ext cx="329797" cy="494698"/>
          </a:xfrm>
          <a:custGeom>
            <a:avLst/>
            <a:gdLst>
              <a:gd name="T0" fmla="*/ 43570284 w 21600"/>
              <a:gd name="T1" fmla="*/ 196188976 h 21600"/>
              <a:gd name="T2" fmla="*/ 39385446 w 21600"/>
              <a:gd name="T3" fmla="*/ 198505461 h 21600"/>
              <a:gd name="T4" fmla="*/ 36500531 w 21600"/>
              <a:gd name="T5" fmla="*/ 196188976 h 21600"/>
              <a:gd name="T6" fmla="*/ 29051197 w 21600"/>
              <a:gd name="T7" fmla="*/ 171080101 h 21600"/>
              <a:gd name="T8" fmla="*/ 28376023 w 21600"/>
              <a:gd name="T9" fmla="*/ 161379957 h 21600"/>
              <a:gd name="T10" fmla="*/ 29110596 w 21600"/>
              <a:gd name="T11" fmla="*/ 146814789 h 21600"/>
              <a:gd name="T12" fmla="*/ 28515774 w 21600"/>
              <a:gd name="T13" fmla="*/ 133666999 h 21600"/>
              <a:gd name="T14" fmla="*/ 29234271 w 21600"/>
              <a:gd name="T15" fmla="*/ 123926578 h 21600"/>
              <a:gd name="T16" fmla="*/ 36777815 w 21600"/>
              <a:gd name="T17" fmla="*/ 98517604 h 21600"/>
              <a:gd name="T18" fmla="*/ 39670919 w 21600"/>
              <a:gd name="T19" fmla="*/ 96092574 h 21600"/>
              <a:gd name="T20" fmla="*/ 43570284 w 21600"/>
              <a:gd name="T21" fmla="*/ 98095077 h 21600"/>
              <a:gd name="T22" fmla="*/ 58127084 w 21600"/>
              <a:gd name="T23" fmla="*/ 49047598 h 21600"/>
              <a:gd name="T24" fmla="*/ 43570284 w 21600"/>
              <a:gd name="T25" fmla="*/ 0 h 21600"/>
              <a:gd name="T26" fmla="*/ 29013844 w 21600"/>
              <a:gd name="T27" fmla="*/ 49047598 h 21600"/>
              <a:gd name="T28" fmla="*/ 29689018 w 21600"/>
              <a:gd name="T29" fmla="*/ 63026344 h 21600"/>
              <a:gd name="T30" fmla="*/ 28997401 w 21600"/>
              <a:gd name="T31" fmla="*/ 72754156 h 21600"/>
              <a:gd name="T32" fmla="*/ 21591383 w 21600"/>
              <a:gd name="T33" fmla="*/ 97699149 h 21600"/>
              <a:gd name="T34" fmla="*/ 18706468 w 21600"/>
              <a:gd name="T35" fmla="*/ 100043410 h 21600"/>
              <a:gd name="T36" fmla="*/ 14556800 w 21600"/>
              <a:gd name="T37" fmla="*/ 97767202 h 21600"/>
              <a:gd name="T38" fmla="*/ 0 w 21600"/>
              <a:gd name="T39" fmla="*/ 146814789 h 21600"/>
              <a:gd name="T40" fmla="*/ 14556800 w 21600"/>
              <a:gd name="T41" fmla="*/ 195848493 h 21600"/>
              <a:gd name="T42" fmla="*/ 18273090 w 21600"/>
              <a:gd name="T43" fmla="*/ 194036376 h 21600"/>
              <a:gd name="T44" fmla="*/ 21171438 w 21600"/>
              <a:gd name="T45" fmla="*/ 196502958 h 21600"/>
              <a:gd name="T46" fmla="*/ 28879330 w 21600"/>
              <a:gd name="T47" fmla="*/ 222470685 h 21600"/>
              <a:gd name="T48" fmla="*/ 29600463 w 21600"/>
              <a:gd name="T49" fmla="*/ 232224869 h 21600"/>
              <a:gd name="T50" fmla="*/ 29016437 w 21600"/>
              <a:gd name="T51" fmla="*/ 245236455 h 21600"/>
              <a:gd name="T52" fmla="*/ 43572877 w 21600"/>
              <a:gd name="T53" fmla="*/ 294284053 h 21600"/>
              <a:gd name="T54" fmla="*/ 58129677 w 21600"/>
              <a:gd name="T55" fmla="*/ 245236455 h 21600"/>
              <a:gd name="T56" fmla="*/ 43570284 w 21600"/>
              <a:gd name="T57" fmla="*/ 196188976 h 21600"/>
              <a:gd name="T58" fmla="*/ 43570284 w 21600"/>
              <a:gd name="T59" fmla="*/ 196188976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16190" y="14400"/>
                </a:moveTo>
                <a:cubicBezTo>
                  <a:pt x="15417" y="14400"/>
                  <a:pt x="14635" y="14570"/>
                  <a:pt x="14635" y="14570"/>
                </a:cubicBezTo>
                <a:cubicBezTo>
                  <a:pt x="14296" y="14644"/>
                  <a:pt x="13814" y="14566"/>
                  <a:pt x="13563" y="14400"/>
                </a:cubicBezTo>
                <a:lnTo>
                  <a:pt x="10795" y="12557"/>
                </a:lnTo>
                <a:cubicBezTo>
                  <a:pt x="10544" y="12389"/>
                  <a:pt x="10430" y="12069"/>
                  <a:pt x="10544" y="11845"/>
                </a:cubicBezTo>
                <a:cubicBezTo>
                  <a:pt x="10544" y="11845"/>
                  <a:pt x="10817" y="11303"/>
                  <a:pt x="10817" y="10776"/>
                </a:cubicBezTo>
                <a:cubicBezTo>
                  <a:pt x="10817" y="10288"/>
                  <a:pt x="10596" y="9811"/>
                  <a:pt x="10596" y="9811"/>
                </a:cubicBezTo>
                <a:cubicBezTo>
                  <a:pt x="10492" y="9585"/>
                  <a:pt x="10612" y="9263"/>
                  <a:pt x="10863" y="9096"/>
                </a:cubicBezTo>
                <a:lnTo>
                  <a:pt x="13666" y="7231"/>
                </a:lnTo>
                <a:cubicBezTo>
                  <a:pt x="13917" y="7063"/>
                  <a:pt x="14401" y="6983"/>
                  <a:pt x="14741" y="7053"/>
                </a:cubicBezTo>
                <a:cubicBezTo>
                  <a:pt x="14741" y="7053"/>
                  <a:pt x="15458" y="7200"/>
                  <a:pt x="16190" y="7200"/>
                </a:cubicBezTo>
                <a:cubicBezTo>
                  <a:pt x="19177" y="7200"/>
                  <a:pt x="21599" y="5588"/>
                  <a:pt x="21599" y="3600"/>
                </a:cubicBezTo>
                <a:cubicBezTo>
                  <a:pt x="21599" y="1612"/>
                  <a:pt x="19177" y="0"/>
                  <a:pt x="16190" y="0"/>
                </a:cubicBezTo>
                <a:cubicBezTo>
                  <a:pt x="13203" y="0"/>
                  <a:pt x="10781" y="1612"/>
                  <a:pt x="10781" y="3600"/>
                </a:cubicBezTo>
                <a:cubicBezTo>
                  <a:pt x="10781" y="4110"/>
                  <a:pt x="11032" y="4626"/>
                  <a:pt x="11032" y="4626"/>
                </a:cubicBezTo>
                <a:cubicBezTo>
                  <a:pt x="11142" y="4852"/>
                  <a:pt x="11026" y="5173"/>
                  <a:pt x="10775" y="5340"/>
                </a:cubicBezTo>
                <a:lnTo>
                  <a:pt x="8023" y="7171"/>
                </a:lnTo>
                <a:cubicBezTo>
                  <a:pt x="7771" y="7339"/>
                  <a:pt x="7289" y="7416"/>
                  <a:pt x="6951" y="7343"/>
                </a:cubicBezTo>
                <a:cubicBezTo>
                  <a:pt x="6951" y="7343"/>
                  <a:pt x="6176" y="7176"/>
                  <a:pt x="5409" y="7176"/>
                </a:cubicBezTo>
                <a:cubicBezTo>
                  <a:pt x="2422" y="7176"/>
                  <a:pt x="0" y="8787"/>
                  <a:pt x="0" y="10776"/>
                </a:cubicBezTo>
                <a:cubicBezTo>
                  <a:pt x="0" y="12764"/>
                  <a:pt x="2422" y="14375"/>
                  <a:pt x="5409" y="14375"/>
                </a:cubicBezTo>
                <a:cubicBezTo>
                  <a:pt x="6116" y="14375"/>
                  <a:pt x="6790" y="14242"/>
                  <a:pt x="6790" y="14242"/>
                </a:cubicBezTo>
                <a:cubicBezTo>
                  <a:pt x="7131" y="14174"/>
                  <a:pt x="7615" y="14255"/>
                  <a:pt x="7867" y="14423"/>
                </a:cubicBezTo>
                <a:lnTo>
                  <a:pt x="10731" y="16329"/>
                </a:lnTo>
                <a:cubicBezTo>
                  <a:pt x="10982" y="16496"/>
                  <a:pt x="11103" y="16818"/>
                  <a:pt x="10999" y="17045"/>
                </a:cubicBezTo>
                <a:cubicBezTo>
                  <a:pt x="10999" y="17045"/>
                  <a:pt x="10782" y="17516"/>
                  <a:pt x="10782" y="18000"/>
                </a:cubicBezTo>
                <a:cubicBezTo>
                  <a:pt x="10782" y="19988"/>
                  <a:pt x="13204" y="21600"/>
                  <a:pt x="16191" y="21600"/>
                </a:cubicBezTo>
                <a:cubicBezTo>
                  <a:pt x="19178" y="21600"/>
                  <a:pt x="21600" y="19988"/>
                  <a:pt x="21600" y="18000"/>
                </a:cubicBezTo>
                <a:cubicBezTo>
                  <a:pt x="21599" y="16012"/>
                  <a:pt x="19177" y="14400"/>
                  <a:pt x="16190" y="14400"/>
                </a:cubicBezTo>
                <a:close/>
                <a:moveTo>
                  <a:pt x="16190" y="14400"/>
                </a:moveTo>
              </a:path>
            </a:pathLst>
          </a:custGeom>
          <a:solidFill>
            <a:srgbClr val="5F9909"/>
          </a:solidFill>
          <a:ln>
            <a:noFill/>
          </a:ln>
        </p:spPr>
        <p:txBody>
          <a:bodyPr lIns="0" tIns="0" rIns="0" bIns="0"/>
          <a:lstStyle/>
          <a:p>
            <a:pPr defTabSz="608965"/>
            <a:endParaRPr lang="en-US" sz="2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
          <p:cNvSpPr txBox="1"/>
          <p:nvPr/>
        </p:nvSpPr>
        <p:spPr>
          <a:xfrm>
            <a:off x="1402404" y="4309051"/>
            <a:ext cx="1777154"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
          <p:cNvSpPr txBox="1"/>
          <p:nvPr/>
        </p:nvSpPr>
        <p:spPr>
          <a:xfrm>
            <a:off x="1405995" y="4594956"/>
            <a:ext cx="1774054" cy="884555"/>
          </a:xfrm>
          <a:prstGeom prst="rect">
            <a:avLst/>
          </a:prstGeom>
          <a:noFill/>
        </p:spPr>
        <p:txBody>
          <a:bodyPr wrap="square" lIns="0" tIns="0" rIns="0" bIns="0" rtlCol="0" anchor="t" anchorCtr="0">
            <a:spAutoFit/>
          </a:body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
        <p:nvSpPr>
          <p:cNvPr id="21" name="TextBox 13"/>
          <p:cNvSpPr txBox="1"/>
          <p:nvPr/>
        </p:nvSpPr>
        <p:spPr>
          <a:xfrm>
            <a:off x="3971141" y="4309051"/>
            <a:ext cx="1777154"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
          <p:cNvSpPr txBox="1"/>
          <p:nvPr/>
        </p:nvSpPr>
        <p:spPr>
          <a:xfrm>
            <a:off x="3974732" y="4594956"/>
            <a:ext cx="1774054" cy="884555"/>
          </a:xfrm>
          <a:prstGeom prst="rect">
            <a:avLst/>
          </a:prstGeom>
          <a:noFill/>
        </p:spPr>
        <p:txBody>
          <a:bodyPr wrap="square" lIns="0" tIns="0" rIns="0" bIns="0" rtlCol="0" anchor="t" anchorCtr="0">
            <a:spAutoFit/>
          </a:body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
        <p:nvSpPr>
          <p:cNvPr id="23" name="TextBox 13"/>
          <p:cNvSpPr txBox="1"/>
          <p:nvPr/>
        </p:nvSpPr>
        <p:spPr>
          <a:xfrm>
            <a:off x="6539878" y="4309051"/>
            <a:ext cx="1777154"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13"/>
          <p:cNvSpPr txBox="1"/>
          <p:nvPr/>
        </p:nvSpPr>
        <p:spPr>
          <a:xfrm>
            <a:off x="6543469" y="4594956"/>
            <a:ext cx="1774054" cy="884555"/>
          </a:xfrm>
          <a:prstGeom prst="rect">
            <a:avLst/>
          </a:prstGeom>
          <a:noFill/>
        </p:spPr>
        <p:txBody>
          <a:bodyPr wrap="square" lIns="0" tIns="0" rIns="0" bIns="0" rtlCol="0" anchor="t" anchorCtr="0">
            <a:spAutoFit/>
          </a:body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
        <p:nvSpPr>
          <p:cNvPr id="25" name="TextBox 13"/>
          <p:cNvSpPr txBox="1"/>
          <p:nvPr/>
        </p:nvSpPr>
        <p:spPr>
          <a:xfrm>
            <a:off x="9108615" y="4309051"/>
            <a:ext cx="1777154"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13"/>
          <p:cNvSpPr txBox="1"/>
          <p:nvPr/>
        </p:nvSpPr>
        <p:spPr>
          <a:xfrm>
            <a:off x="9112206" y="4594956"/>
            <a:ext cx="1774054" cy="884555"/>
          </a:xfrm>
          <a:prstGeom prst="rect">
            <a:avLst/>
          </a:prstGeom>
          <a:noFill/>
        </p:spPr>
        <p:txBody>
          <a:bodyPr wrap="square" lIns="0" tIns="0" rIns="0" bIns="0" rtlCol="0" anchor="t" anchorCtr="0">
            <a:spAutoFit/>
          </a:body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Rectangle 1"/>
          <p:cNvSpPr/>
          <p:nvPr/>
        </p:nvSpPr>
        <p:spPr>
          <a:xfrm>
            <a:off x="6050657" y="1679377"/>
            <a:ext cx="894069" cy="8940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5" name="Rectangle 17"/>
          <p:cNvSpPr/>
          <p:nvPr/>
        </p:nvSpPr>
        <p:spPr>
          <a:xfrm>
            <a:off x="1331714" y="1679377"/>
            <a:ext cx="4780257" cy="894069"/>
          </a:xfrm>
          <a:prstGeom prst="rect">
            <a:avLst/>
          </a:prstGeom>
          <a:solidFill>
            <a:srgbClr val="5F990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6" name="AutoShape 112"/>
          <p:cNvSpPr/>
          <p:nvPr/>
        </p:nvSpPr>
        <p:spPr bwMode="auto">
          <a:xfrm>
            <a:off x="6327775" y="1901825"/>
            <a:ext cx="444500" cy="44450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5F9909"/>
          </a:solidFill>
          <a:ln>
            <a:noFill/>
          </a:ln>
          <a:effectLst/>
        </p:spPr>
        <p:txBody>
          <a:bodyPr lIns="50701" tIns="50701" rIns="50701" bIns="50701" anchor="ctr"/>
          <a:lstStyle/>
          <a:p>
            <a:pPr defTabSz="608330" eaLnBrk="1" fontAlgn="auto" hangingPunct="1">
              <a:spcBef>
                <a:spcPts val="0"/>
              </a:spcBef>
              <a:spcAft>
                <a:spcPts val="0"/>
              </a:spcAft>
              <a:defRPr/>
            </a:pPr>
            <a:endParaRPr lang="en-US" sz="3990" kern="0">
              <a:solidFill>
                <a:srgbClr val="486E1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21"/>
          <p:cNvSpPr/>
          <p:nvPr/>
        </p:nvSpPr>
        <p:spPr>
          <a:xfrm>
            <a:off x="1331714" y="3807528"/>
            <a:ext cx="4780257" cy="8940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8" name="Rectangle 10"/>
          <p:cNvSpPr/>
          <p:nvPr/>
        </p:nvSpPr>
        <p:spPr>
          <a:xfrm>
            <a:off x="6050657" y="3807528"/>
            <a:ext cx="894069" cy="894069"/>
          </a:xfrm>
          <a:prstGeom prst="rect">
            <a:avLst/>
          </a:prstGeom>
          <a:solidFill>
            <a:srgbClr val="5F990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9" name="AutoShape 29"/>
          <p:cNvSpPr/>
          <p:nvPr/>
        </p:nvSpPr>
        <p:spPr bwMode="auto">
          <a:xfrm>
            <a:off x="6275388" y="4029075"/>
            <a:ext cx="444500" cy="403225"/>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ysClr val="window" lastClr="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486E1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 name="Rectangle 19"/>
          <p:cNvSpPr/>
          <p:nvPr/>
        </p:nvSpPr>
        <p:spPr>
          <a:xfrm>
            <a:off x="5989343" y="2789717"/>
            <a:ext cx="4780257" cy="8940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1" name="Rectangle 9"/>
          <p:cNvSpPr/>
          <p:nvPr/>
        </p:nvSpPr>
        <p:spPr>
          <a:xfrm>
            <a:off x="5125375" y="2789717"/>
            <a:ext cx="894069" cy="894069"/>
          </a:xfrm>
          <a:prstGeom prst="rect">
            <a:avLst/>
          </a:prstGeom>
          <a:solidFill>
            <a:srgbClr val="5F990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2" name="AutoShape 59"/>
          <p:cNvSpPr/>
          <p:nvPr/>
        </p:nvSpPr>
        <p:spPr bwMode="auto">
          <a:xfrm>
            <a:off x="5346700" y="3009900"/>
            <a:ext cx="444500" cy="44450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50701" tIns="50701" rIns="50701" bIns="50701" anchor="ctr"/>
          <a:lstStyle/>
          <a:p>
            <a:pPr defTabSz="608330" eaLnBrk="1" fontAlgn="auto" hangingPunct="1">
              <a:spcBef>
                <a:spcPts val="0"/>
              </a:spcBef>
              <a:spcAft>
                <a:spcPts val="0"/>
              </a:spcAft>
              <a:defRPr/>
            </a:pPr>
            <a:endParaRPr lang="en-US" sz="3990" kern="0">
              <a:solidFill>
                <a:srgbClr val="486E1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20"/>
          <p:cNvSpPr/>
          <p:nvPr/>
        </p:nvSpPr>
        <p:spPr>
          <a:xfrm>
            <a:off x="5989343" y="4917863"/>
            <a:ext cx="4780257" cy="894068"/>
          </a:xfrm>
          <a:prstGeom prst="rect">
            <a:avLst/>
          </a:prstGeom>
          <a:solidFill>
            <a:srgbClr val="5F990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4" name="Rectangle 11"/>
          <p:cNvSpPr/>
          <p:nvPr/>
        </p:nvSpPr>
        <p:spPr>
          <a:xfrm>
            <a:off x="5125375" y="4917863"/>
            <a:ext cx="894069" cy="89406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grpSp>
        <p:nvGrpSpPr>
          <p:cNvPr id="15" name="Group 29"/>
          <p:cNvGrpSpPr/>
          <p:nvPr/>
        </p:nvGrpSpPr>
        <p:grpSpPr>
          <a:xfrm>
            <a:off x="5359396" y="5195448"/>
            <a:ext cx="425406" cy="323917"/>
            <a:chOff x="2070649" y="1631036"/>
            <a:chExt cx="723379" cy="550800"/>
          </a:xfrm>
          <a:solidFill>
            <a:srgbClr val="5F9909"/>
          </a:solidFill>
        </p:grpSpPr>
        <p:sp>
          <p:nvSpPr>
            <p:cNvPr id="16"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defTabSz="1217295" eaLnBrk="1" fontAlgn="auto" hangingPunct="1">
                <a:spcBef>
                  <a:spcPts val="0"/>
                </a:spcBef>
                <a:spcAft>
                  <a:spcPts val="0"/>
                </a:spcAft>
                <a:defRPr/>
              </a:pPr>
              <a:endParaRPr lang="en-US" sz="3190" kern="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defTabSz="1217295" eaLnBrk="1" fontAlgn="auto" hangingPunct="1">
                <a:spcBef>
                  <a:spcPts val="0"/>
                </a:spcBef>
                <a:spcAft>
                  <a:spcPts val="0"/>
                </a:spcAft>
                <a:defRPr/>
              </a:pPr>
              <a:endParaRPr lang="en-US" sz="3190" kern="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defTabSz="1217295" eaLnBrk="1" fontAlgn="auto" hangingPunct="1">
                <a:spcBef>
                  <a:spcPts val="0"/>
                </a:spcBef>
                <a:spcAft>
                  <a:spcPts val="0"/>
                </a:spcAft>
                <a:defRPr/>
              </a:pPr>
              <a:endParaRPr lang="en-US" sz="3190" kern="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defTabSz="1217295" eaLnBrk="1" fontAlgn="auto" hangingPunct="1">
                <a:spcBef>
                  <a:spcPts val="0"/>
                </a:spcBef>
                <a:spcAft>
                  <a:spcPts val="0"/>
                </a:spcAft>
                <a:defRPr/>
              </a:pPr>
              <a:endParaRPr lang="en-US" sz="3190" kern="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0" name="矩形 17"/>
          <p:cNvSpPr>
            <a:spLocks noChangeArrowheads="1"/>
          </p:cNvSpPr>
          <p:nvPr/>
        </p:nvSpPr>
        <p:spPr bwMode="auto">
          <a:xfrm>
            <a:off x="7156450" y="1770063"/>
            <a:ext cx="3613150" cy="2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400">
                <a:solidFill>
                  <a:srgbClr val="486E1E"/>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18"/>
          <p:cNvSpPr>
            <a:spLocks noChangeArrowheads="1"/>
          </p:cNvSpPr>
          <p:nvPr/>
        </p:nvSpPr>
        <p:spPr bwMode="auto">
          <a:xfrm>
            <a:off x="7156450" y="3906838"/>
            <a:ext cx="3613150" cy="2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400">
                <a:solidFill>
                  <a:srgbClr val="486E1E"/>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19"/>
          <p:cNvSpPr>
            <a:spLocks noChangeArrowheads="1"/>
          </p:cNvSpPr>
          <p:nvPr/>
        </p:nvSpPr>
        <p:spPr bwMode="auto">
          <a:xfrm>
            <a:off x="1397000" y="2859088"/>
            <a:ext cx="3613150" cy="2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20000"/>
              </a:spcBef>
            </a:pPr>
            <a:r>
              <a:rPr lang="zh-CN" altLang="en-US" sz="1400">
                <a:solidFill>
                  <a:srgbClr val="486E1E"/>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0"/>
          <p:cNvSpPr>
            <a:spLocks noChangeArrowheads="1"/>
          </p:cNvSpPr>
          <p:nvPr/>
        </p:nvSpPr>
        <p:spPr bwMode="auto">
          <a:xfrm>
            <a:off x="1397000" y="4995863"/>
            <a:ext cx="3613150" cy="2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20000"/>
              </a:spcBef>
            </a:pPr>
            <a:r>
              <a:rPr lang="zh-CN" altLang="en-US" sz="1400">
                <a:solidFill>
                  <a:srgbClr val="486E1E"/>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40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13"/>
          <p:cNvSpPr txBox="1">
            <a:spLocks noChangeArrowheads="1"/>
          </p:cNvSpPr>
          <p:nvPr/>
        </p:nvSpPr>
        <p:spPr bwMode="auto">
          <a:xfrm>
            <a:off x="3822700" y="1982788"/>
            <a:ext cx="2119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20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13"/>
          <p:cNvSpPr txBox="1">
            <a:spLocks noChangeArrowheads="1"/>
          </p:cNvSpPr>
          <p:nvPr/>
        </p:nvSpPr>
        <p:spPr bwMode="auto">
          <a:xfrm>
            <a:off x="6108700" y="3084513"/>
            <a:ext cx="2119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20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13"/>
          <p:cNvSpPr txBox="1">
            <a:spLocks noChangeArrowheads="1"/>
          </p:cNvSpPr>
          <p:nvPr/>
        </p:nvSpPr>
        <p:spPr bwMode="auto">
          <a:xfrm>
            <a:off x="3614738" y="4119563"/>
            <a:ext cx="2119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20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13"/>
          <p:cNvSpPr txBox="1">
            <a:spLocks noChangeArrowheads="1"/>
          </p:cNvSpPr>
          <p:nvPr/>
        </p:nvSpPr>
        <p:spPr bwMode="auto">
          <a:xfrm>
            <a:off x="6238875" y="5254625"/>
            <a:ext cx="2119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20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sp>
        <p:nvSpPr>
          <p:cNvPr id="9" name="AutoShape 7"/>
          <p:cNvSpPr/>
          <p:nvPr/>
        </p:nvSpPr>
        <p:spPr bwMode="auto">
          <a:xfrm>
            <a:off x="3408363" y="2403475"/>
            <a:ext cx="3113087" cy="31178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4" y="20639"/>
                  <a:pt x="6724" y="20639"/>
                  <a:pt x="2881" y="16796"/>
                </a:cubicBezTo>
                <a:cubicBezTo>
                  <a:pt x="-961" y="12953"/>
                  <a:pt x="-961" y="6724"/>
                  <a:pt x="2881" y="2881"/>
                </a:cubicBezTo>
                <a:cubicBezTo>
                  <a:pt x="6724" y="-961"/>
                  <a:pt x="12954" y="-961"/>
                  <a:pt x="16796" y="2881"/>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1714E"/>
              </a:solidFill>
              <a:sym typeface="Arial" panose="020B0604020202020204" pitchFamily="34" charset="0"/>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AutoShape 1"/>
          <p:cNvSpPr/>
          <p:nvPr/>
        </p:nvSpPr>
        <p:spPr bwMode="auto">
          <a:xfrm>
            <a:off x="1308100" y="2295525"/>
            <a:ext cx="3321050" cy="33226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25400" cap="flat" cmpd="sng">
            <a:solidFill>
              <a:srgbClr val="5F9909"/>
            </a:solidFill>
            <a:prstDash val="solid"/>
            <a:miter lim="0"/>
          </a:ln>
          <a:effectLst/>
        </p:spPr>
        <p:txBody>
          <a:bodyPr lIns="0" tIns="0" rIns="0" bIns="0" anchor="ctr"/>
          <a:lstStyle/>
          <a:p>
            <a:pPr algn="ctr" defTabSz="292100" eaLnBrk="1" fontAlgn="auto" hangingPunct="1">
              <a:spcBef>
                <a:spcPts val="0"/>
              </a:spcBef>
              <a:spcAft>
                <a:spcPts val="0"/>
              </a:spcAft>
              <a:defRPr/>
            </a:pPr>
            <a:endParaRPr lang="en-US" sz="2000">
              <a:solidFill>
                <a:srgbClr val="FFFFFF"/>
              </a:solidFill>
              <a:effectLst>
                <a:outerShdw blurRad="38100" dist="38100" dir="2700000" algn="tl">
                  <a:srgbClr val="DDDDDD"/>
                </a:outerShdw>
              </a:effectLst>
              <a:latin typeface="+mn-lt"/>
              <a:ea typeface="微软雅黑" panose="020B0503020204020204" pitchFamily="34" charset="-122"/>
              <a:cs typeface="+mn-ea"/>
              <a:sym typeface="Arial" panose="020B0604020202020204" pitchFamily="34" charset="0"/>
            </a:endParaRPr>
          </a:p>
        </p:txBody>
      </p:sp>
      <p:sp>
        <p:nvSpPr>
          <p:cNvPr id="5" name="AutoShape 6"/>
          <p:cNvSpPr/>
          <p:nvPr/>
        </p:nvSpPr>
        <p:spPr bwMode="auto">
          <a:xfrm>
            <a:off x="1416050" y="2403475"/>
            <a:ext cx="3113088" cy="31178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4" y="20639"/>
                  <a:pt x="6724" y="20639"/>
                  <a:pt x="2881" y="16796"/>
                </a:cubicBezTo>
                <a:cubicBezTo>
                  <a:pt x="-961" y="12953"/>
                  <a:pt x="-961" y="6724"/>
                  <a:pt x="2881" y="2881"/>
                </a:cubicBezTo>
                <a:cubicBezTo>
                  <a:pt x="6724" y="-961"/>
                  <a:pt x="12954" y="-961"/>
                  <a:pt x="16796" y="2881"/>
                </a:cubicBezTo>
              </a:path>
            </a:pathLst>
          </a:custGeom>
          <a:solidFill>
            <a:srgbClr val="5F9909"/>
          </a:solidFill>
          <a:ln w="25400" cap="flat" cmpd="sng">
            <a:solidFill>
              <a:srgbClr val="5F9909"/>
            </a:solidFill>
            <a:prstDash val="solid"/>
            <a:miter lim="0"/>
          </a:ln>
          <a:effectLst/>
        </p:spPr>
        <p:txBody>
          <a:bodyPr lIns="0" tIns="0" rIns="0" bIns="0" anchor="ctr"/>
          <a:lstStyle/>
          <a:p>
            <a:pPr algn="ctr" defTabSz="412750" eaLnBrk="1" fontAlgn="auto" hangingPunct="1">
              <a:spcBef>
                <a:spcPts val="0"/>
              </a:spcBef>
              <a:spcAft>
                <a:spcPts val="0"/>
              </a:spcAft>
              <a:defRPr/>
            </a:pPr>
            <a:endParaRPr lang="en-US" sz="2400">
              <a:solidFill>
                <a:srgbClr val="FFFFFF"/>
              </a:solidFill>
              <a:latin typeface="+mn-lt"/>
              <a:ea typeface="微软雅黑" panose="020B0503020204020204" pitchFamily="34" charset="-122"/>
              <a:cs typeface="+mn-ea"/>
              <a:sym typeface="Arial" panose="020B0604020202020204" pitchFamily="34" charset="0"/>
            </a:endParaRPr>
          </a:p>
        </p:txBody>
      </p:sp>
      <p:sp>
        <p:nvSpPr>
          <p:cNvPr id="6" name="AutoShape 13"/>
          <p:cNvSpPr/>
          <p:nvPr/>
        </p:nvSpPr>
        <p:spPr bwMode="auto">
          <a:xfrm>
            <a:off x="2170113" y="3354388"/>
            <a:ext cx="330200"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599"/>
                  <a:pt x="939" y="21599"/>
                </a:cubicBezTo>
                <a:cubicBezTo>
                  <a:pt x="1457" y="21599"/>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1714E"/>
              </a:solidFill>
              <a:sym typeface="Arial" panose="020B0604020202020204" pitchFamily="34" charset="0"/>
            </a:endParaRPr>
          </a:p>
        </p:txBody>
      </p:sp>
      <p:sp>
        <p:nvSpPr>
          <p:cNvPr id="7" name="AutoShape 14"/>
          <p:cNvSpPr/>
          <p:nvPr/>
        </p:nvSpPr>
        <p:spPr bwMode="auto">
          <a:xfrm>
            <a:off x="2025650" y="3211513"/>
            <a:ext cx="920750" cy="804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50" y="11731"/>
                  <a:pt x="1350" y="9257"/>
                </a:cubicBezTo>
                <a:cubicBezTo>
                  <a:pt x="1350" y="5003"/>
                  <a:pt x="5588" y="1542"/>
                  <a:pt x="10800" y="1542"/>
                </a:cubicBezTo>
                <a:cubicBezTo>
                  <a:pt x="16011" y="1542"/>
                  <a:pt x="20250" y="5003"/>
                  <a:pt x="20250" y="9257"/>
                </a:cubicBezTo>
                <a:cubicBezTo>
                  <a:pt x="20250" y="13510"/>
                  <a:pt x="16011" y="16971"/>
                  <a:pt x="10800" y="16971"/>
                </a:cubicBezTo>
                <a:moveTo>
                  <a:pt x="10800" y="0"/>
                </a:moveTo>
                <a:cubicBezTo>
                  <a:pt x="4835" y="0"/>
                  <a:pt x="0" y="4144"/>
                  <a:pt x="0" y="9257"/>
                </a:cubicBezTo>
                <a:cubicBezTo>
                  <a:pt x="0" y="12440"/>
                  <a:pt x="1875" y="15248"/>
                  <a:pt x="4730" y="16914"/>
                </a:cubicBezTo>
                <a:cubicBezTo>
                  <a:pt x="4730" y="16935"/>
                  <a:pt x="4725" y="16949"/>
                  <a:pt x="4725" y="16971"/>
                </a:cubicBezTo>
                <a:cubicBezTo>
                  <a:pt x="4725" y="18354"/>
                  <a:pt x="3821" y="19843"/>
                  <a:pt x="3423" y="20625"/>
                </a:cubicBezTo>
                <a:lnTo>
                  <a:pt x="3425" y="20625"/>
                </a:lnTo>
                <a:cubicBezTo>
                  <a:pt x="3393" y="20709"/>
                  <a:pt x="3375" y="20802"/>
                  <a:pt x="3375" y="20900"/>
                </a:cubicBezTo>
                <a:cubicBezTo>
                  <a:pt x="3375" y="21287"/>
                  <a:pt x="3648" y="21600"/>
                  <a:pt x="3986" y="21600"/>
                </a:cubicBezTo>
                <a:cubicBezTo>
                  <a:pt x="4050" y="21600"/>
                  <a:pt x="4161" y="21580"/>
                  <a:pt x="4158" y="21590"/>
                </a:cubicBezTo>
                <a:cubicBezTo>
                  <a:pt x="6268" y="21195"/>
                  <a:pt x="8255" y="18979"/>
                  <a:pt x="8716" y="18337"/>
                </a:cubicBezTo>
                <a:cubicBezTo>
                  <a:pt x="9391" y="18451"/>
                  <a:pt x="10086" y="18514"/>
                  <a:pt x="10800" y="18514"/>
                </a:cubicBezTo>
                <a:cubicBezTo>
                  <a:pt x="16764" y="18514"/>
                  <a:pt x="21599" y="14369"/>
                  <a:pt x="21599" y="9257"/>
                </a:cubicBezTo>
                <a:cubicBezTo>
                  <a:pt x="21599" y="4144"/>
                  <a:pt x="16764" y="0"/>
                  <a:pt x="1080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1714E"/>
              </a:solidFill>
              <a:sym typeface="Arial" panose="020B0604020202020204" pitchFamily="34" charset="0"/>
            </a:endParaRPr>
          </a:p>
        </p:txBody>
      </p:sp>
      <p:sp>
        <p:nvSpPr>
          <p:cNvPr id="8" name="TextBox 13"/>
          <p:cNvSpPr txBox="1">
            <a:spLocks noChangeArrowheads="1"/>
          </p:cNvSpPr>
          <p:nvPr/>
        </p:nvSpPr>
        <p:spPr bwMode="auto">
          <a:xfrm>
            <a:off x="1992313" y="4275138"/>
            <a:ext cx="854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KEYS1</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AutoShape 11"/>
          <p:cNvSpPr/>
          <p:nvPr/>
        </p:nvSpPr>
        <p:spPr bwMode="auto">
          <a:xfrm>
            <a:off x="3302000" y="2295525"/>
            <a:ext cx="3321050" cy="33226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25400" cap="flat" cmpd="sng">
            <a:solidFill>
              <a:schemeClr val="bg1"/>
            </a:solidFill>
            <a:prstDash val="solid"/>
            <a:miter lim="0"/>
          </a:ln>
          <a:effectLst/>
        </p:spPr>
        <p:txBody>
          <a:bodyPr lIns="0" tIns="0" rIns="0" bIns="0" anchor="ctr"/>
          <a:lstStyle/>
          <a:p>
            <a:pPr algn="ctr" defTabSz="292100" eaLnBrk="1" fontAlgn="auto" hangingPunct="1">
              <a:spcBef>
                <a:spcPts val="0"/>
              </a:spcBef>
              <a:spcAft>
                <a:spcPts val="0"/>
              </a:spcAft>
              <a:defRPr/>
            </a:pPr>
            <a:endParaRPr lang="en-US" sz="2000">
              <a:solidFill>
                <a:srgbClr val="01714E"/>
              </a:solidFill>
              <a:effectLst>
                <a:outerShdw blurRad="38100" dist="38100" dir="2700000" algn="tl">
                  <a:srgbClr val="DDDDDD"/>
                </a:outerShdw>
              </a:effectLst>
              <a:latin typeface="+mn-lt"/>
              <a:ea typeface="微软雅黑" panose="020B0503020204020204" pitchFamily="34" charset="-122"/>
              <a:cs typeface="+mn-ea"/>
              <a:sym typeface="Arial" panose="020B0604020202020204" pitchFamily="34" charset="0"/>
            </a:endParaRPr>
          </a:p>
        </p:txBody>
      </p:sp>
      <p:sp>
        <p:nvSpPr>
          <p:cNvPr id="11" name="AutoShape 15"/>
          <p:cNvSpPr/>
          <p:nvPr/>
        </p:nvSpPr>
        <p:spPr bwMode="auto">
          <a:xfrm>
            <a:off x="5010150" y="3211513"/>
            <a:ext cx="806450" cy="8064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7"/>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0" y="21570"/>
                  <a:pt x="17832" y="21512"/>
                </a:cubicBezTo>
                <a:cubicBezTo>
                  <a:pt x="18010" y="21412"/>
                  <a:pt x="18133" y="21238"/>
                  <a:pt x="18167" y="21035"/>
                </a:cubicBezTo>
                <a:lnTo>
                  <a:pt x="21533" y="785"/>
                </a:lnTo>
                <a:cubicBezTo>
                  <a:pt x="21577" y="520"/>
                  <a:pt x="21459" y="254"/>
                  <a:pt x="21234" y="108"/>
                </a:cubicBezTo>
              </a:path>
            </a:pathLst>
          </a:custGeom>
          <a:solidFill>
            <a:srgbClr val="5F9909"/>
          </a:solidFill>
          <a:ln>
            <a:noFill/>
          </a:ln>
          <a:effectLst/>
        </p:spPr>
        <p:txBody>
          <a:bodyPr lIns="19050" tIns="19050" rIns="19050" bIns="19050" anchor="ctr"/>
          <a:lstStyle/>
          <a:p>
            <a:pPr algn="ctr" defTabSz="228600" eaLnBrk="1" fontAlgn="auto" hangingPunct="1">
              <a:spcBef>
                <a:spcPts val="0"/>
              </a:spcBef>
              <a:spcAft>
                <a:spcPts val="0"/>
              </a:spcAft>
              <a:defRPr/>
            </a:pPr>
            <a:endParaRPr lang="en-US" sz="1500">
              <a:solidFill>
                <a:srgbClr val="232323"/>
              </a:solidFill>
              <a:effectLst>
                <a:outerShdw blurRad="38100" dist="38100" dir="2700000" algn="tl">
                  <a:srgbClr val="000000"/>
                </a:outerShdw>
              </a:effectLst>
              <a:latin typeface="+mn-lt"/>
              <a:ea typeface="微软雅黑" panose="020B0503020204020204" pitchFamily="34" charset="-122"/>
              <a:cs typeface="+mn-ea"/>
              <a:sym typeface="Arial" panose="020B0604020202020204" pitchFamily="34" charset="0"/>
            </a:endParaRPr>
          </a:p>
        </p:txBody>
      </p:sp>
      <p:sp>
        <p:nvSpPr>
          <p:cNvPr id="12" name="TextBox 13"/>
          <p:cNvSpPr txBox="1">
            <a:spLocks noChangeArrowheads="1"/>
          </p:cNvSpPr>
          <p:nvPr/>
        </p:nvSpPr>
        <p:spPr bwMode="auto">
          <a:xfrm>
            <a:off x="5013325" y="4275138"/>
            <a:ext cx="8556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rPr>
              <a:t>KEYS2</a:t>
            </a:r>
            <a:endPar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AutoShape 33"/>
          <p:cNvSpPr/>
          <p:nvPr/>
        </p:nvSpPr>
        <p:spPr bwMode="auto">
          <a:xfrm>
            <a:off x="7593013" y="2078038"/>
            <a:ext cx="3089275" cy="1492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25400" tIns="25400" rIns="25400" bIns="25400" anchor="ctr"/>
          <a:lstStyle/>
          <a:p>
            <a:pPr defTabSz="412750" eaLnBrk="1" fontAlgn="auto" hangingPunct="1">
              <a:spcBef>
                <a:spcPts val="0"/>
              </a:spcBef>
              <a:spcAft>
                <a:spcPts val="0"/>
              </a:spcAft>
              <a:defRPr/>
            </a:pPr>
            <a:r>
              <a:rPr lang="zh-CN" altLang="en-US" sz="2800" dirty="0">
                <a:solidFill>
                  <a:srgbClr val="486E1E"/>
                </a:solidFill>
                <a:latin typeface="+mn-lt"/>
                <a:ea typeface="微软雅黑" panose="020B0503020204020204" pitchFamily="34" charset="-122"/>
                <a:cs typeface="+mn-ea"/>
                <a:sym typeface="Arial" panose="020B0604020202020204" pitchFamily="34" charset="0"/>
              </a:rPr>
              <a:t>最好的</a:t>
            </a:r>
            <a:r>
              <a:rPr lang="en-US" altLang="zh-CN" sz="2800" dirty="0">
                <a:solidFill>
                  <a:srgbClr val="486E1E"/>
                </a:solidFill>
                <a:latin typeface="+mn-lt"/>
                <a:ea typeface="微软雅黑" panose="020B0503020204020204" pitchFamily="34" charset="-122"/>
                <a:cs typeface="+mn-ea"/>
                <a:sym typeface="Arial" panose="020B0604020202020204" pitchFamily="34" charset="0"/>
              </a:rPr>
              <a:t>PPT</a:t>
            </a:r>
            <a:r>
              <a:rPr lang="zh-CN" altLang="en-US" sz="2800" dirty="0">
                <a:solidFill>
                  <a:srgbClr val="486E1E"/>
                </a:solidFill>
                <a:latin typeface="+mn-lt"/>
                <a:ea typeface="微软雅黑" panose="020B0503020204020204" pitchFamily="34" charset="-122"/>
                <a:cs typeface="+mn-ea"/>
                <a:sym typeface="Arial" panose="020B0604020202020204" pitchFamily="34" charset="0"/>
              </a:rPr>
              <a:t>理念</a:t>
            </a:r>
            <a:endParaRPr lang="en-US" altLang="zh-CN" sz="2800" dirty="0">
              <a:solidFill>
                <a:srgbClr val="486E1E"/>
              </a:solidFill>
              <a:latin typeface="+mn-lt"/>
              <a:ea typeface="微软雅黑" panose="020B0503020204020204" pitchFamily="34" charset="-122"/>
              <a:cs typeface="+mn-ea"/>
              <a:sym typeface="Arial" panose="020B0604020202020204" pitchFamily="34" charset="0"/>
            </a:endParaRPr>
          </a:p>
          <a:p>
            <a:pPr defTabSz="412750" eaLnBrk="1" fontAlgn="auto" hangingPunct="1">
              <a:spcBef>
                <a:spcPts val="0"/>
              </a:spcBef>
              <a:spcAft>
                <a:spcPts val="0"/>
              </a:spcAft>
              <a:defRPr/>
            </a:pPr>
            <a:r>
              <a:rPr lang="zh-CN" altLang="en-US" sz="2800" dirty="0">
                <a:solidFill>
                  <a:srgbClr val="486E1E"/>
                </a:solidFill>
                <a:latin typeface="+mn-lt"/>
                <a:ea typeface="微软雅黑" panose="020B0503020204020204" pitchFamily="34" charset="-122"/>
                <a:cs typeface="+mn-ea"/>
                <a:sym typeface="Arial" panose="020B0604020202020204" pitchFamily="34" charset="0"/>
              </a:rPr>
              <a:t>最专的</a:t>
            </a:r>
            <a:r>
              <a:rPr lang="en-US" altLang="zh-CN" sz="2800" dirty="0">
                <a:solidFill>
                  <a:srgbClr val="486E1E"/>
                </a:solidFill>
                <a:latin typeface="+mn-lt"/>
                <a:ea typeface="微软雅黑" panose="020B0503020204020204" pitchFamily="34" charset="-122"/>
                <a:cs typeface="+mn-ea"/>
                <a:sym typeface="Arial" panose="020B0604020202020204" pitchFamily="34" charset="0"/>
              </a:rPr>
              <a:t>PPT</a:t>
            </a:r>
            <a:r>
              <a:rPr lang="zh-CN" altLang="en-US" sz="2800" dirty="0">
                <a:solidFill>
                  <a:srgbClr val="486E1E"/>
                </a:solidFill>
                <a:latin typeface="+mn-lt"/>
                <a:ea typeface="微软雅黑" panose="020B0503020204020204" pitchFamily="34" charset="-122"/>
                <a:cs typeface="+mn-ea"/>
                <a:sym typeface="Arial" panose="020B0604020202020204" pitchFamily="34" charset="0"/>
              </a:rPr>
              <a:t>设计</a:t>
            </a:r>
            <a:endParaRPr lang="en-US" altLang="zh-CN" sz="2800" dirty="0">
              <a:solidFill>
                <a:srgbClr val="486E1E"/>
              </a:solidFill>
              <a:latin typeface="+mn-lt"/>
              <a:ea typeface="微软雅黑" panose="020B0503020204020204" pitchFamily="34" charset="-122"/>
              <a:cs typeface="+mn-ea"/>
              <a:sym typeface="Arial" panose="020B0604020202020204" pitchFamily="34" charset="0"/>
            </a:endParaRPr>
          </a:p>
          <a:p>
            <a:pPr defTabSz="412750" eaLnBrk="1" fontAlgn="auto" hangingPunct="1">
              <a:spcBef>
                <a:spcPts val="0"/>
              </a:spcBef>
              <a:spcAft>
                <a:spcPts val="0"/>
              </a:spcAft>
              <a:defRPr/>
            </a:pPr>
            <a:r>
              <a:rPr lang="zh-CN" altLang="en-US" sz="2800" dirty="0">
                <a:solidFill>
                  <a:srgbClr val="486E1E"/>
                </a:solidFill>
                <a:latin typeface="+mn-lt"/>
                <a:ea typeface="微软雅黑" panose="020B0503020204020204" pitchFamily="34" charset="-122"/>
                <a:cs typeface="+mn-ea"/>
                <a:sym typeface="Arial" panose="020B0604020202020204" pitchFamily="34" charset="0"/>
              </a:rPr>
              <a:t>最精的</a:t>
            </a:r>
            <a:r>
              <a:rPr lang="en-US" altLang="zh-CN" sz="2800" dirty="0">
                <a:solidFill>
                  <a:srgbClr val="486E1E"/>
                </a:solidFill>
                <a:latin typeface="+mn-lt"/>
                <a:ea typeface="微软雅黑" panose="020B0503020204020204" pitchFamily="34" charset="-122"/>
                <a:cs typeface="+mn-ea"/>
                <a:sym typeface="Arial" panose="020B0604020202020204" pitchFamily="34" charset="0"/>
              </a:rPr>
              <a:t>PPT</a:t>
            </a:r>
            <a:r>
              <a:rPr lang="zh-CN" altLang="en-US" sz="2800" dirty="0">
                <a:solidFill>
                  <a:srgbClr val="486E1E"/>
                </a:solidFill>
                <a:latin typeface="+mn-lt"/>
                <a:ea typeface="微软雅黑" panose="020B0503020204020204" pitchFamily="34" charset="-122"/>
                <a:cs typeface="+mn-ea"/>
                <a:sym typeface="Arial" panose="020B0604020202020204" pitchFamily="34" charset="0"/>
              </a:rPr>
              <a:t>作品</a:t>
            </a:r>
            <a:endParaRPr lang="en-US" sz="2800" dirty="0">
              <a:solidFill>
                <a:srgbClr val="486E1E"/>
              </a:solidFill>
              <a:latin typeface="+mn-lt"/>
              <a:ea typeface="微软雅黑" panose="020B0503020204020204" pitchFamily="34" charset="-122"/>
              <a:cs typeface="+mn-ea"/>
              <a:sym typeface="Arial" panose="020B0604020202020204" pitchFamily="34" charset="0"/>
            </a:endParaRPr>
          </a:p>
        </p:txBody>
      </p:sp>
      <p:sp>
        <p:nvSpPr>
          <p:cNvPr id="14" name="矩形 12"/>
          <p:cNvSpPr>
            <a:spLocks noChangeArrowheads="1"/>
          </p:cNvSpPr>
          <p:nvPr/>
        </p:nvSpPr>
        <p:spPr bwMode="auto">
          <a:xfrm>
            <a:off x="7593013" y="4343400"/>
            <a:ext cx="28432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5" name="TextBox 13"/>
          <p:cNvSpPr txBox="1">
            <a:spLocks noChangeArrowheads="1"/>
          </p:cNvSpPr>
          <p:nvPr/>
        </p:nvSpPr>
        <p:spPr bwMode="auto">
          <a:xfrm>
            <a:off x="7593013" y="4021138"/>
            <a:ext cx="2752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rPr>
              <a:t>ADD TITLE</a:t>
            </a:r>
            <a:endPar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15"/>
          <p:cNvSpPr/>
          <p:nvPr/>
        </p:nvSpPr>
        <p:spPr bwMode="auto">
          <a:xfrm>
            <a:off x="3433763" y="2752725"/>
            <a:ext cx="1120775" cy="2393950"/>
          </a:xfrm>
          <a:custGeom>
            <a:avLst/>
            <a:gdLst>
              <a:gd name="connsiteX0" fmla="*/ 560322 w 1120736"/>
              <a:gd name="connsiteY0" fmla="*/ 0 h 2393778"/>
              <a:gd name="connsiteX1" fmla="*/ 664784 w 1120736"/>
              <a:gd name="connsiteY1" fmla="*/ 94562 h 2393778"/>
              <a:gd name="connsiteX2" fmla="*/ 664784 w 1120736"/>
              <a:gd name="connsiteY2" fmla="*/ 2299191 h 2393778"/>
              <a:gd name="connsiteX3" fmla="*/ 560322 w 1120736"/>
              <a:gd name="connsiteY3" fmla="*/ 2393778 h 2393778"/>
              <a:gd name="connsiteX4" fmla="*/ 455835 w 1120736"/>
              <a:gd name="connsiteY4" fmla="*/ 2299191 h 2393778"/>
              <a:gd name="connsiteX5" fmla="*/ 455835 w 1120736"/>
              <a:gd name="connsiteY5" fmla="*/ 94562 h 239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0736" h="2393778">
                <a:moveTo>
                  <a:pt x="560322" y="0"/>
                </a:moveTo>
                <a:lnTo>
                  <a:pt x="664784" y="94562"/>
                </a:lnTo>
                <a:cubicBezTo>
                  <a:pt x="1272721" y="703430"/>
                  <a:pt x="1272721" y="1690324"/>
                  <a:pt x="664784" y="2299191"/>
                </a:cubicBezTo>
                <a:lnTo>
                  <a:pt x="560322" y="2393778"/>
                </a:lnTo>
                <a:lnTo>
                  <a:pt x="455835" y="2299191"/>
                </a:lnTo>
                <a:cubicBezTo>
                  <a:pt x="-151944" y="1690324"/>
                  <a:pt x="-151944" y="703430"/>
                  <a:pt x="455835" y="94562"/>
                </a:cubicBezTo>
                <a:close/>
              </a:path>
            </a:pathLst>
          </a:custGeom>
          <a:solidFill>
            <a:schemeClr val="bg1"/>
          </a:solidFill>
          <a:ln w="25400" cap="flat" cmpd="sng">
            <a:noFill/>
            <a:prstDash val="solid"/>
            <a:miter lim="0"/>
          </a:ln>
          <a:effectLst/>
        </p:spPr>
        <p:txBody>
          <a:bodyPr lIns="0" tIns="0" rIns="0" bIns="0" anchor="ctr"/>
          <a:lstStyle/>
          <a:p>
            <a:pPr algn="ctr" defTabSz="412750" eaLnBrk="1" fontAlgn="auto" hangingPunct="1">
              <a:spcBef>
                <a:spcPts val="0"/>
              </a:spcBef>
              <a:spcAft>
                <a:spcPts val="0"/>
              </a:spcAft>
              <a:defRPr/>
            </a:pPr>
            <a:endParaRPr lang="en-US" sz="2400">
              <a:solidFill>
                <a:srgbClr val="FFFFFF"/>
              </a:solidFill>
              <a:latin typeface="+mn-lt"/>
              <a:ea typeface="微软雅黑" panose="020B0503020204020204" pitchFamily="34" charset="-122"/>
              <a:cs typeface="+mn-ea"/>
              <a:sym typeface="Arial" panose="020B0604020202020204" pitchFamily="34" charset="0"/>
            </a:endParaRPr>
          </a:p>
        </p:txBody>
      </p:sp>
      <p:sp>
        <p:nvSpPr>
          <p:cNvPr id="17" name="TextBox 13"/>
          <p:cNvSpPr txBox="1">
            <a:spLocks noChangeArrowheads="1"/>
          </p:cNvSpPr>
          <p:nvPr/>
        </p:nvSpPr>
        <p:spPr bwMode="auto">
          <a:xfrm>
            <a:off x="3586163" y="3833813"/>
            <a:ext cx="854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rPr>
              <a:t>KEYS3</a:t>
            </a:r>
            <a:endParaRPr lang="en-US" altLang="zh-CN" sz="1600" b="1"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Rectangle 2"/>
          <p:cNvSpPr>
            <a:spLocks noChangeArrowheads="1"/>
          </p:cNvSpPr>
          <p:nvPr/>
        </p:nvSpPr>
        <p:spPr bwMode="auto">
          <a:xfrm>
            <a:off x="6096000" y="1503363"/>
            <a:ext cx="4883150" cy="2333625"/>
          </a:xfrm>
          <a:prstGeom prst="rect">
            <a:avLst/>
          </a:prstGeom>
          <a:blipFill dpi="0" rotWithShape="1">
            <a:blip r:embed="rId3"/>
            <a:srcRect/>
            <a:stretch>
              <a:fillRect/>
            </a:stretch>
          </a:blipFill>
          <a:ln>
            <a:noFill/>
          </a:ln>
          <a:extLst>
            <a:ext uri="{91240B29-F687-4F45-9708-019B960494DF}">
              <a14:hiddenLine xmlns:a14="http://schemas.microsoft.com/office/drawing/2010/main" w="2857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1800">
              <a:solidFill>
                <a:srgbClr val="FFFFFF"/>
              </a:solidFill>
              <a:latin typeface="Calibri" panose="020F0502020204030204" pitchFamily="34" charset="0"/>
              <a:ea typeface="宋体" panose="02010600030101010101" pitchFamily="2" charset="-122"/>
            </a:endParaRPr>
          </a:p>
        </p:txBody>
      </p:sp>
      <p:sp>
        <p:nvSpPr>
          <p:cNvPr id="5" name="Rectangle 3"/>
          <p:cNvSpPr>
            <a:spLocks noChangeArrowheads="1"/>
          </p:cNvSpPr>
          <p:nvPr/>
        </p:nvSpPr>
        <p:spPr bwMode="auto">
          <a:xfrm>
            <a:off x="1183889" y="1503363"/>
            <a:ext cx="4876800" cy="2336800"/>
          </a:xfrm>
          <a:prstGeom prst="rect">
            <a:avLst/>
          </a:prstGeom>
          <a:solidFill>
            <a:srgbClr val="5F9909"/>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sp>
        <p:nvSpPr>
          <p:cNvPr id="6" name="Oval 4"/>
          <p:cNvSpPr>
            <a:spLocks noChangeArrowheads="1"/>
          </p:cNvSpPr>
          <p:nvPr/>
        </p:nvSpPr>
        <p:spPr bwMode="auto">
          <a:xfrm>
            <a:off x="1679575" y="4016375"/>
            <a:ext cx="955675" cy="960438"/>
          </a:xfrm>
          <a:prstGeom prst="ellipse">
            <a:avLst/>
          </a:prstGeom>
          <a:solidFill>
            <a:schemeClr val="bg1"/>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sp>
        <p:nvSpPr>
          <p:cNvPr id="7" name="Oval 12"/>
          <p:cNvSpPr>
            <a:spLocks noChangeArrowheads="1"/>
          </p:cNvSpPr>
          <p:nvPr/>
        </p:nvSpPr>
        <p:spPr bwMode="auto">
          <a:xfrm>
            <a:off x="4319588" y="4016375"/>
            <a:ext cx="957262" cy="960438"/>
          </a:xfrm>
          <a:prstGeom prst="ellipse">
            <a:avLst/>
          </a:prstGeom>
          <a:solidFill>
            <a:srgbClr val="5F9909"/>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sp>
        <p:nvSpPr>
          <p:cNvPr id="8" name="Oval 14"/>
          <p:cNvSpPr>
            <a:spLocks noChangeArrowheads="1"/>
          </p:cNvSpPr>
          <p:nvPr/>
        </p:nvSpPr>
        <p:spPr bwMode="auto">
          <a:xfrm>
            <a:off x="6959600" y="4016375"/>
            <a:ext cx="955675" cy="960438"/>
          </a:xfrm>
          <a:prstGeom prst="ellipse">
            <a:avLst/>
          </a:prstGeom>
          <a:solidFill>
            <a:schemeClr val="bg1"/>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sp>
        <p:nvSpPr>
          <p:cNvPr id="9" name="Oval 16"/>
          <p:cNvSpPr>
            <a:spLocks noChangeArrowheads="1"/>
          </p:cNvSpPr>
          <p:nvPr/>
        </p:nvSpPr>
        <p:spPr bwMode="auto">
          <a:xfrm>
            <a:off x="9598025" y="4016375"/>
            <a:ext cx="954088" cy="960438"/>
          </a:xfrm>
          <a:prstGeom prst="ellipse">
            <a:avLst/>
          </a:prstGeom>
          <a:solidFill>
            <a:srgbClr val="5F9909"/>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3200">
              <a:solidFill>
                <a:srgbClr val="FFFFFF"/>
              </a:solidFill>
              <a:latin typeface="Calibri" panose="020F0502020204030204" pitchFamily="34" charset="0"/>
              <a:ea typeface="宋体" panose="02010600030101010101" pitchFamily="2" charset="-122"/>
            </a:endParaRPr>
          </a:p>
        </p:txBody>
      </p:sp>
      <p:grpSp>
        <p:nvGrpSpPr>
          <p:cNvPr id="10" name="Group 20"/>
          <p:cNvGrpSpPr/>
          <p:nvPr/>
        </p:nvGrpSpPr>
        <p:grpSpPr bwMode="auto">
          <a:xfrm>
            <a:off x="1903413" y="4224338"/>
            <a:ext cx="534987" cy="539750"/>
            <a:chOff x="0" y="0"/>
            <a:chExt cx="401822" cy="404317"/>
          </a:xfrm>
          <a:solidFill>
            <a:srgbClr val="5F9909"/>
          </a:solidFill>
        </p:grpSpPr>
        <p:sp>
          <p:nvSpPr>
            <p:cNvPr id="11" name="Freeform 42"/>
            <p:cNvSpPr>
              <a:spLocks noEditPoints="1" noChangeArrowheads="1"/>
            </p:cNvSpPr>
            <p:nvPr/>
          </p:nvSpPr>
          <p:spPr bwMode="auto">
            <a:xfrm>
              <a:off x="0" y="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2" name="Freeform 43"/>
            <p:cNvSpPr>
              <a:spLocks noChangeArrowheads="1"/>
            </p:cNvSpPr>
            <p:nvPr/>
          </p:nvSpPr>
          <p:spPr bwMode="auto">
            <a:xfrm>
              <a:off x="107320" y="97336"/>
              <a:ext cx="139764" cy="199662"/>
            </a:xfrm>
            <a:custGeom>
              <a:avLst/>
              <a:gdLst>
                <a:gd name="T0" fmla="*/ 42 w 42"/>
                <a:gd name="T1" fmla="*/ 60 h 60"/>
                <a:gd name="T2" fmla="*/ 42 w 42"/>
                <a:gd name="T3" fmla="*/ 0 h 60"/>
                <a:gd name="T4" fmla="*/ 0 w 42"/>
                <a:gd name="T5" fmla="*/ 42 h 60"/>
                <a:gd name="T6" fmla="*/ 42 w 42"/>
                <a:gd name="T7" fmla="*/ 60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13" name="Group 23"/>
          <p:cNvGrpSpPr/>
          <p:nvPr/>
        </p:nvGrpSpPr>
        <p:grpSpPr bwMode="auto">
          <a:xfrm>
            <a:off x="4583113" y="4283075"/>
            <a:ext cx="519112" cy="452438"/>
            <a:chOff x="0" y="0"/>
            <a:chExt cx="389342" cy="339426"/>
          </a:xfrm>
          <a:solidFill>
            <a:schemeClr val="bg1"/>
          </a:solidFill>
        </p:grpSpPr>
        <p:sp>
          <p:nvSpPr>
            <p:cNvPr id="14" name="Freeform 110"/>
            <p:cNvSpPr>
              <a:spLocks noChangeArrowheads="1"/>
            </p:cNvSpPr>
            <p:nvPr/>
          </p:nvSpPr>
          <p:spPr bwMode="auto">
            <a:xfrm>
              <a:off x="259561" y="102327"/>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5" name="Freeform 111"/>
            <p:cNvSpPr>
              <a:spLocks noChangeArrowheads="1"/>
            </p:cNvSpPr>
            <p:nvPr/>
          </p:nvSpPr>
          <p:spPr bwMode="auto">
            <a:xfrm>
              <a:off x="237098" y="74873"/>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6" name="Freeform 112"/>
            <p:cNvSpPr>
              <a:spLocks noChangeArrowheads="1"/>
            </p:cNvSpPr>
            <p:nvPr/>
          </p:nvSpPr>
          <p:spPr bwMode="auto">
            <a:xfrm>
              <a:off x="217132" y="59898"/>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7" name="Freeform 113"/>
            <p:cNvSpPr>
              <a:spLocks noChangeArrowheads="1"/>
            </p:cNvSpPr>
            <p:nvPr/>
          </p:nvSpPr>
          <p:spPr bwMode="auto">
            <a:xfrm>
              <a:off x="189679" y="162226"/>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8" name="Freeform 114"/>
            <p:cNvSpPr>
              <a:spLocks noChangeArrowheads="1"/>
            </p:cNvSpPr>
            <p:nvPr/>
          </p:nvSpPr>
          <p:spPr bwMode="auto">
            <a:xfrm>
              <a:off x="172208" y="219628"/>
              <a:ext cx="34941" cy="32446"/>
            </a:xfrm>
            <a:custGeom>
              <a:avLst/>
              <a:gdLst>
                <a:gd name="T0" fmla="*/ 0 w 14"/>
                <a:gd name="T1" fmla="*/ 13 h 13"/>
                <a:gd name="T2" fmla="*/ 14 w 14"/>
                <a:gd name="T3" fmla="*/ 6 h 13"/>
                <a:gd name="T4" fmla="*/ 6 w 14"/>
                <a:gd name="T5" fmla="*/ 0 h 13"/>
                <a:gd name="T6" fmla="*/ 0 w 14"/>
                <a:gd name="T7" fmla="*/ 13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19" name="Freeform 115"/>
            <p:cNvSpPr>
              <a:spLocks noChangeArrowheads="1"/>
            </p:cNvSpPr>
            <p:nvPr/>
          </p:nvSpPr>
          <p:spPr bwMode="auto">
            <a:xfrm>
              <a:off x="319460" y="34941"/>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0" name="Freeform 116"/>
            <p:cNvSpPr>
              <a:spLocks noChangeArrowheads="1"/>
            </p:cNvSpPr>
            <p:nvPr/>
          </p:nvSpPr>
          <p:spPr bwMode="auto">
            <a:xfrm>
              <a:off x="0" y="0"/>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1" name="Rectangle 117"/>
            <p:cNvSpPr>
              <a:spLocks noChangeArrowheads="1"/>
            </p:cNvSpPr>
            <p:nvPr/>
          </p:nvSpPr>
          <p:spPr bwMode="auto">
            <a:xfrm>
              <a:off x="49916" y="114806"/>
              <a:ext cx="109814" cy="17471"/>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2" name="Rectangle 118"/>
            <p:cNvSpPr>
              <a:spLocks noChangeArrowheads="1"/>
            </p:cNvSpPr>
            <p:nvPr/>
          </p:nvSpPr>
          <p:spPr bwMode="auto">
            <a:xfrm>
              <a:off x="49916" y="154738"/>
              <a:ext cx="109814" cy="17471"/>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3" name="Rectangle 119"/>
            <p:cNvSpPr>
              <a:spLocks noChangeArrowheads="1"/>
            </p:cNvSpPr>
            <p:nvPr/>
          </p:nvSpPr>
          <p:spPr bwMode="auto">
            <a:xfrm>
              <a:off x="49916" y="199662"/>
              <a:ext cx="109814" cy="14975"/>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4" name="Rectangle 120"/>
            <p:cNvSpPr>
              <a:spLocks noChangeArrowheads="1"/>
            </p:cNvSpPr>
            <p:nvPr/>
          </p:nvSpPr>
          <p:spPr bwMode="auto">
            <a:xfrm>
              <a:off x="49916" y="242091"/>
              <a:ext cx="109814" cy="17471"/>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25" name="Group 35"/>
          <p:cNvGrpSpPr/>
          <p:nvPr/>
        </p:nvGrpSpPr>
        <p:grpSpPr bwMode="auto">
          <a:xfrm>
            <a:off x="9821863" y="4237038"/>
            <a:ext cx="506412" cy="501650"/>
            <a:chOff x="0" y="0"/>
            <a:chExt cx="379359" cy="376864"/>
          </a:xfrm>
          <a:solidFill>
            <a:schemeClr val="bg1"/>
          </a:solidFill>
        </p:grpSpPr>
        <p:sp>
          <p:nvSpPr>
            <p:cNvPr id="26" name="Freeform 150"/>
            <p:cNvSpPr>
              <a:spLocks noEditPoints="1" noChangeArrowheads="1"/>
            </p:cNvSpPr>
            <p:nvPr/>
          </p:nvSpPr>
          <p:spPr bwMode="auto">
            <a:xfrm>
              <a:off x="0" y="0"/>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7" name="Rectangle 151"/>
            <p:cNvSpPr>
              <a:spLocks noChangeArrowheads="1"/>
            </p:cNvSpPr>
            <p:nvPr/>
          </p:nvSpPr>
          <p:spPr bwMode="auto">
            <a:xfrm>
              <a:off x="144756" y="272040"/>
              <a:ext cx="22463" cy="42429"/>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8" name="Rectangle 152"/>
            <p:cNvSpPr>
              <a:spLocks noChangeArrowheads="1"/>
            </p:cNvSpPr>
            <p:nvPr/>
          </p:nvSpPr>
          <p:spPr bwMode="auto">
            <a:xfrm>
              <a:off x="179697" y="272040"/>
              <a:ext cx="19966" cy="42429"/>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29" name="Rectangle 153"/>
            <p:cNvSpPr>
              <a:spLocks noChangeArrowheads="1"/>
            </p:cNvSpPr>
            <p:nvPr/>
          </p:nvSpPr>
          <p:spPr bwMode="auto">
            <a:xfrm>
              <a:off x="214638" y="272040"/>
              <a:ext cx="19966" cy="42429"/>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0" name="Freeform 154"/>
            <p:cNvSpPr>
              <a:spLocks noChangeArrowheads="1"/>
            </p:cNvSpPr>
            <p:nvPr/>
          </p:nvSpPr>
          <p:spPr bwMode="auto">
            <a:xfrm>
              <a:off x="117303" y="107318"/>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1" name="Freeform 155"/>
            <p:cNvSpPr>
              <a:spLocks noChangeArrowheads="1"/>
            </p:cNvSpPr>
            <p:nvPr/>
          </p:nvSpPr>
          <p:spPr bwMode="auto">
            <a:xfrm>
              <a:off x="67387" y="272040"/>
              <a:ext cx="22463" cy="19966"/>
            </a:xfrm>
            <a:custGeom>
              <a:avLst/>
              <a:gdLst>
                <a:gd name="T0" fmla="*/ 0 w 9"/>
                <a:gd name="T1" fmla="*/ 6 h 8"/>
                <a:gd name="T2" fmla="*/ 3 w 9"/>
                <a:gd name="T3" fmla="*/ 8 h 8"/>
                <a:gd name="T4" fmla="*/ 9 w 9"/>
                <a:gd name="T5" fmla="*/ 1 h 8"/>
                <a:gd name="T6" fmla="*/ 7 w 9"/>
                <a:gd name="T7" fmla="*/ 0 h 8"/>
                <a:gd name="T8" fmla="*/ 0 w 9"/>
                <a:gd name="T9" fmla="*/ 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2" name="Freeform 156"/>
            <p:cNvSpPr>
              <a:spLocks noChangeArrowheads="1"/>
            </p:cNvSpPr>
            <p:nvPr/>
          </p:nvSpPr>
          <p:spPr bwMode="auto">
            <a:xfrm>
              <a:off x="47421" y="227116"/>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3" name="Freeform 157"/>
            <p:cNvSpPr>
              <a:spLocks noChangeArrowheads="1"/>
            </p:cNvSpPr>
            <p:nvPr/>
          </p:nvSpPr>
          <p:spPr bwMode="auto">
            <a:xfrm>
              <a:off x="79865" y="74874"/>
              <a:ext cx="19966" cy="22463"/>
            </a:xfrm>
            <a:custGeom>
              <a:avLst/>
              <a:gdLst>
                <a:gd name="T0" fmla="*/ 0 w 8"/>
                <a:gd name="T1" fmla="*/ 3 h 9"/>
                <a:gd name="T2" fmla="*/ 7 w 8"/>
                <a:gd name="T3" fmla="*/ 9 h 9"/>
                <a:gd name="T4" fmla="*/ 8 w 8"/>
                <a:gd name="T5" fmla="*/ 7 h 9"/>
                <a:gd name="T6" fmla="*/ 2 w 8"/>
                <a:gd name="T7" fmla="*/ 0 h 9"/>
                <a:gd name="T8" fmla="*/ 0 w 8"/>
                <a:gd name="T9" fmla="*/ 3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4" name="Freeform 158"/>
            <p:cNvSpPr>
              <a:spLocks noChangeArrowheads="1"/>
            </p:cNvSpPr>
            <p:nvPr/>
          </p:nvSpPr>
          <p:spPr bwMode="auto">
            <a:xfrm>
              <a:off x="49916" y="124789"/>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5" name="Rectangle 159"/>
            <p:cNvSpPr>
              <a:spLocks noChangeArrowheads="1"/>
            </p:cNvSpPr>
            <p:nvPr/>
          </p:nvSpPr>
          <p:spPr bwMode="auto">
            <a:xfrm>
              <a:off x="187185" y="34941"/>
              <a:ext cx="7488" cy="22463"/>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6" name="Freeform 160"/>
            <p:cNvSpPr>
              <a:spLocks noChangeArrowheads="1"/>
            </p:cNvSpPr>
            <p:nvPr/>
          </p:nvSpPr>
          <p:spPr bwMode="auto">
            <a:xfrm>
              <a:off x="119798" y="44924"/>
              <a:ext cx="17471" cy="22463"/>
            </a:xfrm>
            <a:custGeom>
              <a:avLst/>
              <a:gdLst>
                <a:gd name="T0" fmla="*/ 7 w 7"/>
                <a:gd name="T1" fmla="*/ 8 h 9"/>
                <a:gd name="T2" fmla="*/ 3 w 7"/>
                <a:gd name="T3" fmla="*/ 0 h 9"/>
                <a:gd name="T4" fmla="*/ 0 w 7"/>
                <a:gd name="T5" fmla="*/ 2 h 9"/>
                <a:gd name="T6" fmla="*/ 4 w 7"/>
                <a:gd name="T7" fmla="*/ 9 h 9"/>
                <a:gd name="T8" fmla="*/ 7 w 7"/>
                <a:gd name="T9" fmla="*/ 8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7" name="Freeform 161"/>
            <p:cNvSpPr>
              <a:spLocks noChangeArrowheads="1"/>
            </p:cNvSpPr>
            <p:nvPr/>
          </p:nvSpPr>
          <p:spPr bwMode="auto">
            <a:xfrm>
              <a:off x="234604" y="44924"/>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8" name="Freeform 162"/>
            <p:cNvSpPr>
              <a:spLocks noChangeArrowheads="1"/>
            </p:cNvSpPr>
            <p:nvPr/>
          </p:nvSpPr>
          <p:spPr bwMode="auto">
            <a:xfrm>
              <a:off x="277033" y="272040"/>
              <a:ext cx="22463" cy="19966"/>
            </a:xfrm>
            <a:custGeom>
              <a:avLst/>
              <a:gdLst>
                <a:gd name="T0" fmla="*/ 0 w 9"/>
                <a:gd name="T1" fmla="*/ 1 h 8"/>
                <a:gd name="T2" fmla="*/ 8 w 9"/>
                <a:gd name="T3" fmla="*/ 8 h 8"/>
                <a:gd name="T4" fmla="*/ 9 w 9"/>
                <a:gd name="T5" fmla="*/ 6 h 8"/>
                <a:gd name="T6" fmla="*/ 3 w 9"/>
                <a:gd name="T7" fmla="*/ 0 h 8"/>
                <a:gd name="T8" fmla="*/ 0 w 9"/>
                <a:gd name="T9" fmla="*/ 1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39" name="Freeform 163"/>
            <p:cNvSpPr>
              <a:spLocks noChangeArrowheads="1"/>
            </p:cNvSpPr>
            <p:nvPr/>
          </p:nvSpPr>
          <p:spPr bwMode="auto">
            <a:xfrm>
              <a:off x="304486" y="227116"/>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0" name="Freeform 164"/>
            <p:cNvSpPr>
              <a:spLocks noChangeArrowheads="1"/>
            </p:cNvSpPr>
            <p:nvPr/>
          </p:nvSpPr>
          <p:spPr bwMode="auto">
            <a:xfrm>
              <a:off x="274536" y="74874"/>
              <a:ext cx="22463" cy="22463"/>
            </a:xfrm>
            <a:custGeom>
              <a:avLst/>
              <a:gdLst>
                <a:gd name="T0" fmla="*/ 9 w 9"/>
                <a:gd name="T1" fmla="*/ 3 h 9"/>
                <a:gd name="T2" fmla="*/ 8 w 9"/>
                <a:gd name="T3" fmla="*/ 0 h 9"/>
                <a:gd name="T4" fmla="*/ 0 w 9"/>
                <a:gd name="T5" fmla="*/ 7 h 9"/>
                <a:gd name="T6" fmla="*/ 2 w 9"/>
                <a:gd name="T7" fmla="*/ 9 h 9"/>
                <a:gd name="T8" fmla="*/ 9 w 9"/>
                <a:gd name="T9" fmla="*/ 3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1" name="Freeform 165"/>
            <p:cNvSpPr>
              <a:spLocks noChangeArrowheads="1"/>
            </p:cNvSpPr>
            <p:nvPr/>
          </p:nvSpPr>
          <p:spPr bwMode="auto">
            <a:xfrm>
              <a:off x="299494" y="124789"/>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2" name="Rectangle 166"/>
            <p:cNvSpPr>
              <a:spLocks noChangeArrowheads="1"/>
            </p:cNvSpPr>
            <p:nvPr/>
          </p:nvSpPr>
          <p:spPr bwMode="auto">
            <a:xfrm>
              <a:off x="39933" y="174705"/>
              <a:ext cx="24958" cy="7488"/>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3" name="Rectangle 167"/>
            <p:cNvSpPr>
              <a:spLocks noChangeArrowheads="1"/>
            </p:cNvSpPr>
            <p:nvPr/>
          </p:nvSpPr>
          <p:spPr bwMode="auto">
            <a:xfrm>
              <a:off x="316965" y="177200"/>
              <a:ext cx="27454" cy="7488"/>
            </a:xfrm>
            <a:prstGeom prst="rect">
              <a:avLst/>
            </a:pr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44" name="Group 54"/>
          <p:cNvGrpSpPr/>
          <p:nvPr/>
        </p:nvGrpSpPr>
        <p:grpSpPr bwMode="auto">
          <a:xfrm>
            <a:off x="7242175" y="4284663"/>
            <a:ext cx="400050" cy="519112"/>
            <a:chOff x="0" y="0"/>
            <a:chExt cx="299494" cy="389342"/>
          </a:xfrm>
          <a:solidFill>
            <a:srgbClr val="5F9909"/>
          </a:solidFill>
        </p:grpSpPr>
        <p:sp>
          <p:nvSpPr>
            <p:cNvPr id="45" name="Freeform 170"/>
            <p:cNvSpPr>
              <a:spLocks noChangeArrowheads="1"/>
            </p:cNvSpPr>
            <p:nvPr/>
          </p:nvSpPr>
          <p:spPr bwMode="auto">
            <a:xfrm>
              <a:off x="0" y="112310"/>
              <a:ext cx="299494" cy="277032"/>
            </a:xfrm>
            <a:custGeom>
              <a:avLst/>
              <a:gdLst>
                <a:gd name="T0" fmla="*/ 45 w 90"/>
                <a:gd name="T1" fmla="*/ 83 h 83"/>
                <a:gd name="T2" fmla="*/ 90 w 90"/>
                <a:gd name="T3" fmla="*/ 0 h 83"/>
                <a:gd name="T4" fmla="*/ 0 w 90"/>
                <a:gd name="T5" fmla="*/ 0 h 83"/>
                <a:gd name="T6" fmla="*/ 45 w 90"/>
                <a:gd name="T7" fmla="*/ 83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6" name="Freeform 171"/>
            <p:cNvSpPr>
              <a:spLocks noChangeArrowheads="1"/>
            </p:cNvSpPr>
            <p:nvPr/>
          </p:nvSpPr>
          <p:spPr bwMode="auto">
            <a:xfrm>
              <a:off x="0" y="0"/>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w="9525" cmpd="sng">
              <a:noFill/>
              <a:bevel/>
            </a:ln>
          </p:spPr>
          <p:txBody>
            <a:bodyPr/>
            <a:lstStyle/>
            <a:p>
              <a:pPr fontAlgn="base">
                <a:spcBef>
                  <a:spcPct val="0"/>
                </a:spcBef>
                <a:spcAft>
                  <a:spcPct val="0"/>
                </a:spcAft>
                <a:buFont typeface="Arial" panose="020B0604020202020204" pitchFamily="34" charset="0"/>
                <a:buNone/>
                <a:defRPr/>
              </a:pPr>
              <a:endParaRPr lang="zh-CN" altLang="zh-CN">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grpSp>
      <p:sp>
        <p:nvSpPr>
          <p:cNvPr id="47" name="矩形 104"/>
          <p:cNvSpPr>
            <a:spLocks noChangeArrowheads="1"/>
          </p:cNvSpPr>
          <p:nvPr/>
        </p:nvSpPr>
        <p:spPr bwMode="auto">
          <a:xfrm>
            <a:off x="4448175" y="1885950"/>
            <a:ext cx="13128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fontAlgn="base" hangingPunct="1">
              <a:lnSpc>
                <a:spcPct val="100000"/>
              </a:lnSpc>
              <a:spcBef>
                <a:spcPct val="0"/>
              </a:spcBef>
              <a:spcAft>
                <a:spcPct val="0"/>
              </a:spcAft>
              <a:buFont typeface="Arial" panose="020B0604020202020204" pitchFamily="34" charset="0"/>
              <a:buNone/>
            </a:pPr>
            <a:r>
              <a:rPr lang="zh-CN" altLang="en-US" sz="2200" dirty="0">
                <a:solidFill>
                  <a:schemeClr val="bg1"/>
                </a:solidFill>
                <a:sym typeface="方正兰亭黑_GBK" panose="02000000000000000000" pitchFamily="2" charset="-122"/>
              </a:rPr>
              <a:t>添加标题</a:t>
            </a:r>
            <a:endParaRPr lang="en-US" altLang="zh-CN" sz="2200" dirty="0">
              <a:solidFill>
                <a:schemeClr val="bg1"/>
              </a:solidFill>
              <a:sym typeface="方正兰亭黑_GBK" panose="02000000000000000000" pitchFamily="2" charset="-122"/>
            </a:endParaRPr>
          </a:p>
        </p:txBody>
      </p:sp>
      <p:sp>
        <p:nvSpPr>
          <p:cNvPr id="48" name="矩形 47"/>
          <p:cNvSpPr>
            <a:spLocks noChangeArrowheads="1"/>
          </p:cNvSpPr>
          <p:nvPr/>
        </p:nvSpPr>
        <p:spPr bwMode="auto">
          <a:xfrm>
            <a:off x="1565275" y="2451731"/>
            <a:ext cx="419576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fontAlgn="base" hangingPunct="1">
              <a:lnSpc>
                <a:spcPct val="120000"/>
              </a:lnSpc>
              <a:spcBef>
                <a:spcPct val="0"/>
              </a:spcBef>
              <a:spcAft>
                <a:spcPct val="0"/>
              </a:spcAft>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2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49" name="矩形 110"/>
          <p:cNvSpPr>
            <a:spLocks noChangeArrowheads="1"/>
          </p:cNvSpPr>
          <p:nvPr/>
        </p:nvSpPr>
        <p:spPr bwMode="auto">
          <a:xfrm>
            <a:off x="9299575" y="5091113"/>
            <a:ext cx="1552575"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en-US"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altLang="zh-CN"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0" name="矩形 47"/>
          <p:cNvSpPr>
            <a:spLocks noChangeArrowheads="1"/>
          </p:cNvSpPr>
          <p:nvPr/>
        </p:nvSpPr>
        <p:spPr bwMode="auto">
          <a:xfrm>
            <a:off x="9090025" y="5511800"/>
            <a:ext cx="19716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
        <p:nvSpPr>
          <p:cNvPr id="51" name="矩形 110"/>
          <p:cNvSpPr>
            <a:spLocks noChangeArrowheads="1"/>
          </p:cNvSpPr>
          <p:nvPr/>
        </p:nvSpPr>
        <p:spPr bwMode="auto">
          <a:xfrm>
            <a:off x="6641042" y="5091113"/>
            <a:ext cx="1552575"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en-US"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altLang="zh-CN"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2" name="矩形 47"/>
          <p:cNvSpPr>
            <a:spLocks noChangeArrowheads="1"/>
          </p:cNvSpPr>
          <p:nvPr/>
        </p:nvSpPr>
        <p:spPr bwMode="auto">
          <a:xfrm>
            <a:off x="6451599" y="5511800"/>
            <a:ext cx="19716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
        <p:nvSpPr>
          <p:cNvPr id="53" name="矩形 110"/>
          <p:cNvSpPr>
            <a:spLocks noChangeArrowheads="1"/>
          </p:cNvSpPr>
          <p:nvPr/>
        </p:nvSpPr>
        <p:spPr bwMode="auto">
          <a:xfrm>
            <a:off x="3978803" y="5066635"/>
            <a:ext cx="1552575"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en-US"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altLang="zh-CN"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4" name="矩形 47"/>
          <p:cNvSpPr>
            <a:spLocks noChangeArrowheads="1"/>
          </p:cNvSpPr>
          <p:nvPr/>
        </p:nvSpPr>
        <p:spPr bwMode="auto">
          <a:xfrm>
            <a:off x="3789360" y="5487322"/>
            <a:ext cx="19716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
        <p:nvSpPr>
          <p:cNvPr id="55" name="矩形 110"/>
          <p:cNvSpPr>
            <a:spLocks noChangeArrowheads="1"/>
          </p:cNvSpPr>
          <p:nvPr/>
        </p:nvSpPr>
        <p:spPr bwMode="auto">
          <a:xfrm>
            <a:off x="1270011" y="5091113"/>
            <a:ext cx="1552575"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en-US"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altLang="zh-CN" sz="2000" dirty="0">
              <a:solidFill>
                <a:srgbClr val="486E1E"/>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6" name="矩形 47"/>
          <p:cNvSpPr>
            <a:spLocks noChangeArrowheads="1"/>
          </p:cNvSpPr>
          <p:nvPr/>
        </p:nvSpPr>
        <p:spPr bwMode="auto">
          <a:xfrm>
            <a:off x="1080568" y="5511800"/>
            <a:ext cx="19716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defTabSz="1216660">
              <a:lnSpc>
                <a:spcPct val="120000"/>
              </a:lnSpc>
              <a:buNone/>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836100" y="162581"/>
            <a:ext cx="6519800" cy="6367112"/>
            <a:chOff x="3020053" y="298383"/>
            <a:chExt cx="6519800" cy="6367112"/>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053" y="298383"/>
              <a:ext cx="6519800" cy="6367112"/>
            </a:xfrm>
            <a:prstGeom prst="rect">
              <a:avLst/>
            </a:prstGeom>
          </p:spPr>
        </p:pic>
        <p:grpSp>
          <p:nvGrpSpPr>
            <p:cNvPr id="4" name="组合 3"/>
            <p:cNvGrpSpPr/>
            <p:nvPr/>
          </p:nvGrpSpPr>
          <p:grpSpPr>
            <a:xfrm>
              <a:off x="3951045" y="2066316"/>
              <a:ext cx="4360244" cy="1897342"/>
              <a:chOff x="3951045" y="1890037"/>
              <a:chExt cx="4360244" cy="1897342"/>
            </a:xfrm>
          </p:grpSpPr>
          <p:sp>
            <p:nvSpPr>
              <p:cNvPr id="6" name="矩形 16"/>
              <p:cNvSpPr>
                <a:spLocks noChangeArrowheads="1"/>
              </p:cNvSpPr>
              <p:nvPr/>
            </p:nvSpPr>
            <p:spPr bwMode="auto">
              <a:xfrm>
                <a:off x="5297006" y="1890037"/>
                <a:ext cx="13227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b="1" dirty="0" smtClean="0">
                    <a:solidFill>
                      <a:srgbClr val="486E1E"/>
                    </a:solidFill>
                    <a:latin typeface="微软雅黑" panose="020B0503020204020204" pitchFamily="34" charset="-122"/>
                    <a:ea typeface="微软雅黑" panose="020B0503020204020204" pitchFamily="34" charset="-122"/>
                  </a:rPr>
                  <a:t>04</a:t>
                </a:r>
                <a:endParaRPr lang="zh-CN" altLang="en-US" sz="7200" dirty="0">
                  <a:solidFill>
                    <a:srgbClr val="486E1E"/>
                  </a:solidFill>
                  <a:latin typeface="微软雅黑" panose="020B0503020204020204" pitchFamily="34" charset="-122"/>
                  <a:ea typeface="微软雅黑" panose="020B0503020204020204" pitchFamily="34" charset="-122"/>
                </a:endParaRPr>
              </a:p>
            </p:txBody>
          </p:sp>
          <p:sp>
            <p:nvSpPr>
              <p:cNvPr id="7" name="矩形 59"/>
              <p:cNvSpPr>
                <a:spLocks noChangeArrowheads="1"/>
              </p:cNvSpPr>
              <p:nvPr/>
            </p:nvSpPr>
            <p:spPr bwMode="auto">
              <a:xfrm>
                <a:off x="3951045" y="3017938"/>
                <a:ext cx="43602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400" dirty="0">
                    <a:solidFill>
                      <a:srgbClr val="486E1E"/>
                    </a:solidFill>
                    <a:latin typeface="微软雅黑" panose="020B0503020204020204" pitchFamily="34" charset="-122"/>
                    <a:ea typeface="微软雅黑" panose="020B0503020204020204" pitchFamily="34" charset="-122"/>
                  </a:rPr>
                  <a:t>论文总结与感恩</a:t>
                </a:r>
                <a:endParaRPr lang="zh-CN" altLang="en-US" sz="4400" dirty="0">
                  <a:solidFill>
                    <a:srgbClr val="486E1E"/>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4500947" y="4036086"/>
              <a:ext cx="3558012" cy="338554"/>
            </a:xfrm>
            <a:prstGeom prst="rect">
              <a:avLst/>
            </a:prstGeom>
            <a:noFill/>
          </p:spPr>
          <p:txBody>
            <a:bodyPr wrap="square" rtlCol="0">
              <a:spAutoFit/>
            </a:bodyPr>
            <a:lstStyle/>
            <a:p>
              <a:r>
                <a:rPr lang="en-US" altLang="zh-CN" sz="1600" spc="300" dirty="0">
                  <a:solidFill>
                    <a:srgbClr val="486E1E"/>
                  </a:solidFill>
                  <a:latin typeface="微软雅黑" panose="020B0503020204020204" pitchFamily="34" charset="-122"/>
                  <a:ea typeface="微软雅黑" panose="020B0503020204020204" pitchFamily="34" charset="-122"/>
                </a:rPr>
                <a:t>ADD YOUR TITLR HERE</a:t>
              </a:r>
              <a:endParaRPr lang="zh-CN" altLang="en-US" sz="1600" spc="300" dirty="0">
                <a:solidFill>
                  <a:srgbClr val="486E1E"/>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63550"/>
          <a:stretch>
            <a:fillRect/>
          </a:stretch>
        </p:blipFill>
        <p:spPr>
          <a:xfrm>
            <a:off x="10404289" y="-1557881"/>
            <a:ext cx="2535304" cy="5376683"/>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57788" r="52386"/>
          <a:stretch>
            <a:fillRect/>
          </a:stretch>
        </p:blipFill>
        <p:spPr>
          <a:xfrm>
            <a:off x="-568595" y="5115208"/>
            <a:ext cx="3311795" cy="22696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631" y="1653181"/>
            <a:ext cx="4368883" cy="2945214"/>
          </a:xfrm>
          <a:prstGeom prst="rect">
            <a:avLst/>
          </a:prstGeom>
        </p:spPr>
      </p:pic>
      <p:sp>
        <p:nvSpPr>
          <p:cNvPr id="4" name="直角三角形 3"/>
          <p:cNvSpPr/>
          <p:nvPr/>
        </p:nvSpPr>
        <p:spPr>
          <a:xfrm>
            <a:off x="1617044" y="3125788"/>
            <a:ext cx="496801" cy="642703"/>
          </a:xfrm>
          <a:prstGeom prst="rtTriangl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3" name="椭圆 12"/>
          <p:cNvSpPr/>
          <p:nvPr/>
        </p:nvSpPr>
        <p:spPr>
          <a:xfrm>
            <a:off x="6326188" y="2227263"/>
            <a:ext cx="544512" cy="544512"/>
          </a:xfrm>
          <a:prstGeom prst="ellipse">
            <a:avLst/>
          </a:prstGeom>
          <a:noFill/>
          <a:ln w="190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4" name="椭圆 13"/>
          <p:cNvSpPr/>
          <p:nvPr/>
        </p:nvSpPr>
        <p:spPr>
          <a:xfrm>
            <a:off x="6326188" y="2959100"/>
            <a:ext cx="544512" cy="544513"/>
          </a:xfrm>
          <a:prstGeom prst="ellipse">
            <a:avLst/>
          </a:prstGeom>
          <a:noFill/>
          <a:ln w="190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5" name="椭圆 14"/>
          <p:cNvSpPr/>
          <p:nvPr/>
        </p:nvSpPr>
        <p:spPr>
          <a:xfrm>
            <a:off x="6326188" y="3690938"/>
            <a:ext cx="544512" cy="544512"/>
          </a:xfrm>
          <a:prstGeom prst="ellipse">
            <a:avLst/>
          </a:prstGeom>
          <a:noFill/>
          <a:ln w="190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6" name="椭圆 15"/>
          <p:cNvSpPr/>
          <p:nvPr/>
        </p:nvSpPr>
        <p:spPr>
          <a:xfrm>
            <a:off x="6326188" y="4422775"/>
            <a:ext cx="544512" cy="544513"/>
          </a:xfrm>
          <a:prstGeom prst="ellipse">
            <a:avLst/>
          </a:prstGeom>
          <a:noFill/>
          <a:ln w="190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7" name="文本框 22"/>
          <p:cNvSpPr txBox="1">
            <a:spLocks noChangeArrowheads="1"/>
          </p:cNvSpPr>
          <p:nvPr/>
        </p:nvSpPr>
        <p:spPr bwMode="auto">
          <a:xfrm>
            <a:off x="6365875" y="2268538"/>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a:solidFill>
                  <a:srgbClr val="486E1E"/>
                </a:solidFill>
                <a:latin typeface="Impact" panose="020B0806030902050204" pitchFamily="34" charset="0"/>
                <a:ea typeface="微软雅黑" panose="020B0503020204020204" pitchFamily="34" charset="-122"/>
              </a:rPr>
              <a:t>01</a:t>
            </a:r>
            <a:endParaRPr lang="zh-CN" altLang="en-US" sz="2400" b="1">
              <a:solidFill>
                <a:srgbClr val="486E1E"/>
              </a:solidFill>
              <a:latin typeface="Impact" panose="020B0806030902050204" pitchFamily="34" charset="0"/>
              <a:ea typeface="微软雅黑" panose="020B0503020204020204" pitchFamily="34" charset="-122"/>
            </a:endParaRPr>
          </a:p>
        </p:txBody>
      </p:sp>
      <p:sp>
        <p:nvSpPr>
          <p:cNvPr id="18" name="文本框 23"/>
          <p:cNvSpPr txBox="1">
            <a:spLocks noChangeArrowheads="1"/>
          </p:cNvSpPr>
          <p:nvPr/>
        </p:nvSpPr>
        <p:spPr bwMode="auto">
          <a:xfrm>
            <a:off x="6365875" y="3000375"/>
            <a:ext cx="503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a:solidFill>
                  <a:srgbClr val="486E1E"/>
                </a:solidFill>
                <a:latin typeface="Impact" panose="020B0806030902050204" pitchFamily="34" charset="0"/>
                <a:ea typeface="微软雅黑" panose="020B0503020204020204" pitchFamily="34" charset="-122"/>
              </a:rPr>
              <a:t>02</a:t>
            </a:r>
            <a:endParaRPr lang="zh-CN" altLang="en-US" sz="2400" b="1">
              <a:solidFill>
                <a:srgbClr val="486E1E"/>
              </a:solidFill>
              <a:latin typeface="Impact" panose="020B0806030902050204" pitchFamily="34" charset="0"/>
              <a:ea typeface="微软雅黑" panose="020B0503020204020204" pitchFamily="34" charset="-122"/>
            </a:endParaRPr>
          </a:p>
        </p:txBody>
      </p:sp>
      <p:sp>
        <p:nvSpPr>
          <p:cNvPr id="19" name="文本框 24"/>
          <p:cNvSpPr txBox="1">
            <a:spLocks noChangeArrowheads="1"/>
          </p:cNvSpPr>
          <p:nvPr/>
        </p:nvSpPr>
        <p:spPr bwMode="auto">
          <a:xfrm>
            <a:off x="6342062" y="3732213"/>
            <a:ext cx="512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dirty="0">
                <a:solidFill>
                  <a:srgbClr val="486E1E"/>
                </a:solidFill>
                <a:latin typeface="Impact" panose="020B0806030902050204" pitchFamily="34" charset="0"/>
                <a:ea typeface="微软雅黑" panose="020B0503020204020204" pitchFamily="34" charset="-122"/>
              </a:rPr>
              <a:t>03</a:t>
            </a:r>
            <a:endParaRPr lang="zh-CN" altLang="en-US" sz="2400" b="1" dirty="0">
              <a:solidFill>
                <a:srgbClr val="486E1E"/>
              </a:solidFill>
              <a:latin typeface="Impact" panose="020B0806030902050204" pitchFamily="34" charset="0"/>
              <a:ea typeface="微软雅黑" panose="020B0503020204020204" pitchFamily="34" charset="-122"/>
            </a:endParaRPr>
          </a:p>
        </p:txBody>
      </p:sp>
      <p:sp>
        <p:nvSpPr>
          <p:cNvPr id="20" name="文本框 25"/>
          <p:cNvSpPr txBox="1">
            <a:spLocks noChangeArrowheads="1"/>
          </p:cNvSpPr>
          <p:nvPr/>
        </p:nvSpPr>
        <p:spPr bwMode="auto">
          <a:xfrm>
            <a:off x="6365875" y="4464050"/>
            <a:ext cx="503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a:solidFill>
                  <a:srgbClr val="486E1E"/>
                </a:solidFill>
                <a:latin typeface="Impact" panose="020B0806030902050204" pitchFamily="34" charset="0"/>
                <a:ea typeface="微软雅黑" panose="020B0503020204020204" pitchFamily="34" charset="-122"/>
              </a:rPr>
              <a:t>04</a:t>
            </a:r>
            <a:endParaRPr lang="zh-CN" altLang="en-US" sz="2400" b="1">
              <a:solidFill>
                <a:srgbClr val="486E1E"/>
              </a:solidFill>
              <a:latin typeface="Impact" panose="020B0806030902050204" pitchFamily="34" charset="0"/>
              <a:ea typeface="微软雅黑" panose="020B0503020204020204" pitchFamily="34" charset="-122"/>
            </a:endParaRPr>
          </a:p>
        </p:txBody>
      </p:sp>
      <p:sp>
        <p:nvSpPr>
          <p:cNvPr id="21" name="文本框 28"/>
          <p:cNvSpPr txBox="1">
            <a:spLocks noChangeArrowheads="1"/>
          </p:cNvSpPr>
          <p:nvPr/>
        </p:nvSpPr>
        <p:spPr bwMode="auto">
          <a:xfrm>
            <a:off x="2201863" y="2908300"/>
            <a:ext cx="18827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600" b="1">
                <a:solidFill>
                  <a:srgbClr val="486E1E"/>
                </a:solidFill>
                <a:latin typeface="方正启体简体" panose="03000509000000000000" pitchFamily="65" charset="-122"/>
                <a:ea typeface="方正启体简体" panose="03000509000000000000" pitchFamily="65" charset="-122"/>
                <a:sym typeface="Arial" panose="020B0604020202020204" pitchFamily="34" charset="0"/>
              </a:rPr>
              <a:t>目录</a:t>
            </a:r>
            <a:endParaRPr lang="zh-CN" altLang="en-US" sz="6600" b="1">
              <a:solidFill>
                <a:srgbClr val="486E1E"/>
              </a:solidFill>
              <a:latin typeface="方正启体简体" panose="03000509000000000000" pitchFamily="65" charset="-122"/>
              <a:ea typeface="方正启体简体" panose="03000509000000000000" pitchFamily="65" charset="-122"/>
              <a:sym typeface="Arial" panose="020B0604020202020204" pitchFamily="34" charset="0"/>
            </a:endParaRPr>
          </a:p>
        </p:txBody>
      </p:sp>
      <p:sp>
        <p:nvSpPr>
          <p:cNvPr id="22" name="直角三角形 21"/>
          <p:cNvSpPr/>
          <p:nvPr/>
        </p:nvSpPr>
        <p:spPr>
          <a:xfrm rot="10800000">
            <a:off x="4257675" y="3125788"/>
            <a:ext cx="476250" cy="561975"/>
          </a:xfrm>
          <a:prstGeom prst="rtTriangl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27" name="文本框 26"/>
          <p:cNvSpPr txBox="1"/>
          <p:nvPr/>
        </p:nvSpPr>
        <p:spPr>
          <a:xfrm>
            <a:off x="7115880" y="2259966"/>
            <a:ext cx="3371281" cy="461665"/>
          </a:xfrm>
          <a:prstGeom prst="rect">
            <a:avLst/>
          </a:prstGeom>
          <a:noFill/>
        </p:spPr>
        <p:txBody>
          <a:bodyPr wrap="square" rtlCol="0">
            <a:spAutoFit/>
          </a:bodyPr>
          <a:lstStyle/>
          <a:p>
            <a:pPr algn="dist"/>
            <a:r>
              <a:rPr lang="zh-CN" altLang="en-US" sz="2400" dirty="0">
                <a:solidFill>
                  <a:srgbClr val="486E1E"/>
                </a:solidFill>
                <a:latin typeface="微软雅黑" panose="020B0503020204020204" pitchFamily="34" charset="-122"/>
                <a:ea typeface="微软雅黑" panose="020B0503020204020204" pitchFamily="34" charset="-122"/>
              </a:rPr>
              <a:t>研究背景与意义</a:t>
            </a:r>
            <a:endParaRPr lang="zh-CN" altLang="en-US" sz="2400" dirty="0">
              <a:solidFill>
                <a:srgbClr val="486E1E"/>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7115880" y="3041948"/>
            <a:ext cx="3371281" cy="461665"/>
          </a:xfrm>
          <a:prstGeom prst="rect">
            <a:avLst/>
          </a:prstGeom>
          <a:noFill/>
        </p:spPr>
        <p:txBody>
          <a:bodyPr wrap="square" rtlCol="0">
            <a:spAutoFit/>
          </a:bodyPr>
          <a:lstStyle/>
          <a:p>
            <a:pPr algn="dist"/>
            <a:r>
              <a:rPr lang="zh-CN" altLang="en-US" sz="2400" dirty="0">
                <a:solidFill>
                  <a:srgbClr val="486E1E"/>
                </a:solidFill>
                <a:latin typeface="微软雅黑" panose="020B0503020204020204" pitchFamily="34" charset="-122"/>
                <a:ea typeface="微软雅黑" panose="020B0503020204020204" pitchFamily="34" charset="-122"/>
              </a:rPr>
              <a:t>研究过程与方法</a:t>
            </a:r>
            <a:endParaRPr lang="zh-CN" altLang="en-US" sz="2400" dirty="0">
              <a:solidFill>
                <a:srgbClr val="486E1E"/>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115880" y="3768491"/>
            <a:ext cx="3371281" cy="461665"/>
          </a:xfrm>
          <a:prstGeom prst="rect">
            <a:avLst/>
          </a:prstGeom>
          <a:noFill/>
        </p:spPr>
        <p:txBody>
          <a:bodyPr wrap="square" rtlCol="0">
            <a:spAutoFit/>
          </a:bodyPr>
          <a:lstStyle/>
          <a:p>
            <a:pPr algn="dist"/>
            <a:r>
              <a:rPr lang="zh-CN" altLang="en-US" sz="2400" dirty="0">
                <a:solidFill>
                  <a:srgbClr val="486E1E"/>
                </a:solidFill>
                <a:latin typeface="微软雅黑" panose="020B0503020204020204" pitchFamily="34" charset="-122"/>
                <a:ea typeface="微软雅黑" panose="020B0503020204020204" pitchFamily="34" charset="-122"/>
              </a:rPr>
              <a:t>文献综述与反思</a:t>
            </a:r>
            <a:endParaRPr lang="zh-CN" altLang="en-US" sz="2400" dirty="0">
              <a:solidFill>
                <a:srgbClr val="486E1E"/>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7115880" y="4522754"/>
            <a:ext cx="3371281" cy="461665"/>
          </a:xfrm>
          <a:prstGeom prst="rect">
            <a:avLst/>
          </a:prstGeom>
          <a:noFill/>
        </p:spPr>
        <p:txBody>
          <a:bodyPr wrap="square" rtlCol="0">
            <a:spAutoFit/>
          </a:bodyPr>
          <a:lstStyle/>
          <a:p>
            <a:pPr algn="dist"/>
            <a:r>
              <a:rPr lang="zh-CN" altLang="en-US" sz="2400" dirty="0">
                <a:solidFill>
                  <a:srgbClr val="486E1E"/>
                </a:solidFill>
                <a:latin typeface="微软雅黑" panose="020B0503020204020204" pitchFamily="34" charset="-122"/>
                <a:ea typeface="微软雅黑" panose="020B0503020204020204" pitchFamily="34" charset="-122"/>
              </a:rPr>
              <a:t>论文总结与感恩</a:t>
            </a:r>
            <a:endParaRPr lang="zh-CN" altLang="en-US" sz="2400" dirty="0">
              <a:solidFill>
                <a:srgbClr val="486E1E"/>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r="59041" b="60428"/>
          <a:stretch>
            <a:fillRect/>
          </a:stretch>
        </p:blipFill>
        <p:spPr>
          <a:xfrm>
            <a:off x="-823495" y="-746610"/>
            <a:ext cx="3392265" cy="253345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5" name="Right Arrow 42@|1FFC:1554685|FBC:16777215|LFC:16777215|LBC:16777215"/>
          <p:cNvSpPr/>
          <p:nvPr/>
        </p:nvSpPr>
        <p:spPr>
          <a:xfrm flipH="1">
            <a:off x="1740723" y="1712832"/>
            <a:ext cx="2645189" cy="2079987"/>
          </a:xfrm>
          <a:prstGeom prst="rightArrow">
            <a:avLst>
              <a:gd name="adj1" fmla="val 61699"/>
              <a:gd name="adj2" fmla="val 56356"/>
            </a:avLst>
          </a:prstGeom>
          <a:solidFill>
            <a:srgbClr val="5F9909"/>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6" name="Freeform 6@|5FFC:1554685|FBC:16777215|LFC:0|LBC:16777215"/>
          <p:cNvSpPr/>
          <p:nvPr/>
        </p:nvSpPr>
        <p:spPr bwMode="auto">
          <a:xfrm>
            <a:off x="4385912" y="2086799"/>
            <a:ext cx="1945758" cy="1617378"/>
          </a:xfrm>
          <a:custGeom>
            <a:avLst/>
            <a:gdLst>
              <a:gd name="T0" fmla="*/ 929 w 1095"/>
              <a:gd name="T1" fmla="*/ 0 h 809"/>
              <a:gd name="T2" fmla="*/ 0 w 1095"/>
              <a:gd name="T3" fmla="*/ 0 h 809"/>
              <a:gd name="T4" fmla="*/ 0 w 1095"/>
              <a:gd name="T5" fmla="*/ 643 h 809"/>
              <a:gd name="T6" fmla="*/ 929 w 1095"/>
              <a:gd name="T7" fmla="*/ 643 h 809"/>
              <a:gd name="T8" fmla="*/ 1095 w 1095"/>
              <a:gd name="T9" fmla="*/ 809 h 809"/>
              <a:gd name="T10" fmla="*/ 1095 w 1095"/>
              <a:gd name="T11" fmla="*/ 166 h 809"/>
              <a:gd name="T12" fmla="*/ 929 w 1095"/>
              <a:gd name="T13" fmla="*/ 0 h 809"/>
            </a:gdLst>
            <a:ahLst/>
            <a:cxnLst>
              <a:cxn ang="0">
                <a:pos x="T0" y="T1"/>
              </a:cxn>
              <a:cxn ang="0">
                <a:pos x="T2" y="T3"/>
              </a:cxn>
              <a:cxn ang="0">
                <a:pos x="T4" y="T5"/>
              </a:cxn>
              <a:cxn ang="0">
                <a:pos x="T6" y="T7"/>
              </a:cxn>
              <a:cxn ang="0">
                <a:pos x="T8" y="T9"/>
              </a:cxn>
              <a:cxn ang="0">
                <a:pos x="T10" y="T11"/>
              </a:cxn>
              <a:cxn ang="0">
                <a:pos x="T12" y="T13"/>
              </a:cxn>
            </a:cxnLst>
            <a:rect l="0" t="0" r="r" b="b"/>
            <a:pathLst>
              <a:path w="1095" h="809">
                <a:moveTo>
                  <a:pt x="929" y="0"/>
                </a:moveTo>
                <a:cubicBezTo>
                  <a:pt x="0" y="0"/>
                  <a:pt x="0" y="0"/>
                  <a:pt x="0" y="0"/>
                </a:cubicBezTo>
                <a:cubicBezTo>
                  <a:pt x="0" y="643"/>
                  <a:pt x="0" y="643"/>
                  <a:pt x="0" y="643"/>
                </a:cubicBezTo>
                <a:cubicBezTo>
                  <a:pt x="929" y="643"/>
                  <a:pt x="929" y="643"/>
                  <a:pt x="929" y="643"/>
                </a:cubicBezTo>
                <a:cubicBezTo>
                  <a:pt x="1020" y="643"/>
                  <a:pt x="1095" y="718"/>
                  <a:pt x="1095" y="809"/>
                </a:cubicBezTo>
                <a:cubicBezTo>
                  <a:pt x="1095" y="166"/>
                  <a:pt x="1095" y="166"/>
                  <a:pt x="1095" y="166"/>
                </a:cubicBezTo>
                <a:cubicBezTo>
                  <a:pt x="1095" y="74"/>
                  <a:pt x="1020" y="0"/>
                  <a:pt x="929" y="0"/>
                </a:cubicBezTo>
                <a:close/>
              </a:path>
            </a:pathLst>
          </a:custGeom>
          <a:solidFill>
            <a:schemeClr val="bg1"/>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7" name="Freeform 7"/>
          <p:cNvSpPr/>
          <p:nvPr/>
        </p:nvSpPr>
        <p:spPr bwMode="auto">
          <a:xfrm>
            <a:off x="6013112" y="1837284"/>
            <a:ext cx="1615987" cy="2188054"/>
          </a:xfrm>
          <a:custGeom>
            <a:avLst/>
            <a:gdLst>
              <a:gd name="T0" fmla="*/ 809 w 809"/>
              <a:gd name="T1" fmla="*/ 929 h 1095"/>
              <a:gd name="T2" fmla="*/ 809 w 809"/>
              <a:gd name="T3" fmla="*/ 0 h 1095"/>
              <a:gd name="T4" fmla="*/ 166 w 809"/>
              <a:gd name="T5" fmla="*/ 0 h 1095"/>
              <a:gd name="T6" fmla="*/ 166 w 809"/>
              <a:gd name="T7" fmla="*/ 929 h 1095"/>
              <a:gd name="T8" fmla="*/ 0 w 809"/>
              <a:gd name="T9" fmla="*/ 1095 h 1095"/>
              <a:gd name="T10" fmla="*/ 643 w 809"/>
              <a:gd name="T11" fmla="*/ 1095 h 1095"/>
              <a:gd name="T12" fmla="*/ 809 w 809"/>
              <a:gd name="T13" fmla="*/ 929 h 1095"/>
            </a:gdLst>
            <a:ahLst/>
            <a:cxnLst>
              <a:cxn ang="0">
                <a:pos x="T0" y="T1"/>
              </a:cxn>
              <a:cxn ang="0">
                <a:pos x="T2" y="T3"/>
              </a:cxn>
              <a:cxn ang="0">
                <a:pos x="T4" y="T5"/>
              </a:cxn>
              <a:cxn ang="0">
                <a:pos x="T6" y="T7"/>
              </a:cxn>
              <a:cxn ang="0">
                <a:pos x="T8" y="T9"/>
              </a:cxn>
              <a:cxn ang="0">
                <a:pos x="T10" y="T11"/>
              </a:cxn>
              <a:cxn ang="0">
                <a:pos x="T12" y="T13"/>
              </a:cxn>
            </a:cxnLst>
            <a:rect l="0" t="0" r="r" b="b"/>
            <a:pathLst>
              <a:path w="809" h="1095">
                <a:moveTo>
                  <a:pt x="809" y="929"/>
                </a:moveTo>
                <a:cubicBezTo>
                  <a:pt x="809" y="0"/>
                  <a:pt x="809" y="0"/>
                  <a:pt x="809" y="0"/>
                </a:cubicBezTo>
                <a:cubicBezTo>
                  <a:pt x="166" y="0"/>
                  <a:pt x="166" y="0"/>
                  <a:pt x="166" y="0"/>
                </a:cubicBezTo>
                <a:cubicBezTo>
                  <a:pt x="166" y="929"/>
                  <a:pt x="166" y="929"/>
                  <a:pt x="166" y="929"/>
                </a:cubicBezTo>
                <a:cubicBezTo>
                  <a:pt x="166" y="1021"/>
                  <a:pt x="91" y="1095"/>
                  <a:pt x="0" y="1095"/>
                </a:cubicBezTo>
                <a:cubicBezTo>
                  <a:pt x="643" y="1095"/>
                  <a:pt x="643" y="1095"/>
                  <a:pt x="643" y="1095"/>
                </a:cubicBezTo>
                <a:cubicBezTo>
                  <a:pt x="735" y="1095"/>
                  <a:pt x="809" y="1021"/>
                  <a:pt x="809" y="929"/>
                </a:cubicBezTo>
                <a:close/>
              </a:path>
            </a:pathLst>
          </a:custGeom>
          <a:solidFill>
            <a:srgbClr val="5F9909"/>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9" name="Right Arrow 2@|1FFC:2381804|FBC:16777215|LFC:16777215|LBC:16777215"/>
          <p:cNvSpPr/>
          <p:nvPr/>
        </p:nvSpPr>
        <p:spPr>
          <a:xfrm>
            <a:off x="7641811" y="3625087"/>
            <a:ext cx="2645189" cy="2079987"/>
          </a:xfrm>
          <a:prstGeom prst="rightArrow">
            <a:avLst>
              <a:gd name="adj1" fmla="val 61699"/>
              <a:gd name="adj2" fmla="val 56356"/>
            </a:avLst>
          </a:prstGeom>
          <a:solidFill>
            <a:srgbClr val="5F9909"/>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0" name="Freeform 8@|5FFC:2381804|FBC:16777215|LFC:0|LBC:16777215"/>
          <p:cNvSpPr/>
          <p:nvPr/>
        </p:nvSpPr>
        <p:spPr bwMode="auto">
          <a:xfrm>
            <a:off x="5683233" y="3692676"/>
            <a:ext cx="2188055" cy="1617378"/>
          </a:xfrm>
          <a:custGeom>
            <a:avLst/>
            <a:gdLst>
              <a:gd name="T0" fmla="*/ 166 w 1095"/>
              <a:gd name="T1" fmla="*/ 809 h 809"/>
              <a:gd name="T2" fmla="*/ 1095 w 1095"/>
              <a:gd name="T3" fmla="*/ 809 h 809"/>
              <a:gd name="T4" fmla="*/ 1095 w 1095"/>
              <a:gd name="T5" fmla="*/ 166 h 809"/>
              <a:gd name="T6" fmla="*/ 166 w 1095"/>
              <a:gd name="T7" fmla="*/ 166 h 809"/>
              <a:gd name="T8" fmla="*/ 0 w 1095"/>
              <a:gd name="T9" fmla="*/ 0 h 809"/>
              <a:gd name="T10" fmla="*/ 0 w 1095"/>
              <a:gd name="T11" fmla="*/ 643 h 809"/>
              <a:gd name="T12" fmla="*/ 166 w 1095"/>
              <a:gd name="T13" fmla="*/ 809 h 809"/>
            </a:gdLst>
            <a:ahLst/>
            <a:cxnLst>
              <a:cxn ang="0">
                <a:pos x="T0" y="T1"/>
              </a:cxn>
              <a:cxn ang="0">
                <a:pos x="T2" y="T3"/>
              </a:cxn>
              <a:cxn ang="0">
                <a:pos x="T4" y="T5"/>
              </a:cxn>
              <a:cxn ang="0">
                <a:pos x="T6" y="T7"/>
              </a:cxn>
              <a:cxn ang="0">
                <a:pos x="T8" y="T9"/>
              </a:cxn>
              <a:cxn ang="0">
                <a:pos x="T10" y="T11"/>
              </a:cxn>
              <a:cxn ang="0">
                <a:pos x="T12" y="T13"/>
              </a:cxn>
            </a:cxnLst>
            <a:rect l="0" t="0" r="r" b="b"/>
            <a:pathLst>
              <a:path w="1095" h="809">
                <a:moveTo>
                  <a:pt x="166" y="809"/>
                </a:moveTo>
                <a:cubicBezTo>
                  <a:pt x="1095" y="809"/>
                  <a:pt x="1095" y="809"/>
                  <a:pt x="1095" y="809"/>
                </a:cubicBezTo>
                <a:cubicBezTo>
                  <a:pt x="1095" y="166"/>
                  <a:pt x="1095" y="166"/>
                  <a:pt x="1095" y="166"/>
                </a:cubicBezTo>
                <a:cubicBezTo>
                  <a:pt x="166" y="166"/>
                  <a:pt x="166" y="166"/>
                  <a:pt x="166" y="166"/>
                </a:cubicBezTo>
                <a:cubicBezTo>
                  <a:pt x="75" y="166"/>
                  <a:pt x="0" y="92"/>
                  <a:pt x="0" y="0"/>
                </a:cubicBezTo>
                <a:cubicBezTo>
                  <a:pt x="0" y="643"/>
                  <a:pt x="0" y="643"/>
                  <a:pt x="0" y="643"/>
                </a:cubicBezTo>
                <a:cubicBezTo>
                  <a:pt x="0" y="735"/>
                  <a:pt x="75" y="809"/>
                  <a:pt x="166" y="809"/>
                </a:cubicBezTo>
                <a:close/>
              </a:path>
            </a:pathLst>
          </a:custGeom>
          <a:solidFill>
            <a:schemeClr val="bg1"/>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1" name="Freeform 9"/>
          <p:cNvSpPr/>
          <p:nvPr/>
        </p:nvSpPr>
        <p:spPr bwMode="auto">
          <a:xfrm>
            <a:off x="4398516" y="3362798"/>
            <a:ext cx="1615987" cy="2188054"/>
          </a:xfrm>
          <a:custGeom>
            <a:avLst/>
            <a:gdLst>
              <a:gd name="T0" fmla="*/ 0 w 809"/>
              <a:gd name="T1" fmla="*/ 166 h 1095"/>
              <a:gd name="T2" fmla="*/ 0 w 809"/>
              <a:gd name="T3" fmla="*/ 1095 h 1095"/>
              <a:gd name="T4" fmla="*/ 643 w 809"/>
              <a:gd name="T5" fmla="*/ 1095 h 1095"/>
              <a:gd name="T6" fmla="*/ 643 w 809"/>
              <a:gd name="T7" fmla="*/ 166 h 1095"/>
              <a:gd name="T8" fmla="*/ 809 w 809"/>
              <a:gd name="T9" fmla="*/ 0 h 1095"/>
              <a:gd name="T10" fmla="*/ 166 w 809"/>
              <a:gd name="T11" fmla="*/ 0 h 1095"/>
              <a:gd name="T12" fmla="*/ 0 w 809"/>
              <a:gd name="T13" fmla="*/ 166 h 1095"/>
            </a:gdLst>
            <a:ahLst/>
            <a:cxnLst>
              <a:cxn ang="0">
                <a:pos x="T0" y="T1"/>
              </a:cxn>
              <a:cxn ang="0">
                <a:pos x="T2" y="T3"/>
              </a:cxn>
              <a:cxn ang="0">
                <a:pos x="T4" y="T5"/>
              </a:cxn>
              <a:cxn ang="0">
                <a:pos x="T6" y="T7"/>
              </a:cxn>
              <a:cxn ang="0">
                <a:pos x="T8" y="T9"/>
              </a:cxn>
              <a:cxn ang="0">
                <a:pos x="T10" y="T11"/>
              </a:cxn>
              <a:cxn ang="0">
                <a:pos x="T12" y="T13"/>
              </a:cxn>
            </a:cxnLst>
            <a:rect l="0" t="0" r="r" b="b"/>
            <a:pathLst>
              <a:path w="809" h="1095">
                <a:moveTo>
                  <a:pt x="0" y="166"/>
                </a:moveTo>
                <a:cubicBezTo>
                  <a:pt x="0" y="1095"/>
                  <a:pt x="0" y="1095"/>
                  <a:pt x="0" y="1095"/>
                </a:cubicBezTo>
                <a:cubicBezTo>
                  <a:pt x="643" y="1095"/>
                  <a:pt x="643" y="1095"/>
                  <a:pt x="643" y="1095"/>
                </a:cubicBezTo>
                <a:cubicBezTo>
                  <a:pt x="643" y="166"/>
                  <a:pt x="643" y="166"/>
                  <a:pt x="643" y="166"/>
                </a:cubicBezTo>
                <a:cubicBezTo>
                  <a:pt x="643" y="75"/>
                  <a:pt x="718" y="0"/>
                  <a:pt x="809" y="0"/>
                </a:cubicBezTo>
                <a:cubicBezTo>
                  <a:pt x="166" y="0"/>
                  <a:pt x="166" y="0"/>
                  <a:pt x="166" y="0"/>
                </a:cubicBezTo>
                <a:cubicBezTo>
                  <a:pt x="74" y="0"/>
                  <a:pt x="0" y="75"/>
                  <a:pt x="0" y="166"/>
                </a:cubicBezTo>
                <a:close/>
              </a:path>
            </a:pathLst>
          </a:custGeom>
          <a:solidFill>
            <a:srgbClr val="5F9909"/>
          </a:solidFill>
          <a:ln w="19050">
            <a:gradFill>
              <a:gsLst>
                <a:gs pos="100000">
                  <a:srgbClr val="858585">
                    <a:alpha val="42000"/>
                  </a:srgbClr>
                </a:gs>
                <a:gs pos="0">
                  <a:schemeClr val="tx1">
                    <a:alpha val="30000"/>
                  </a:schemeClr>
                </a:gs>
                <a:gs pos="48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86E1E"/>
              </a:solidFill>
              <a:sym typeface="Arial" panose="020B0604020202020204" pitchFamily="34" charset="0"/>
            </a:endParaRPr>
          </a:p>
        </p:txBody>
      </p:sp>
      <p:sp>
        <p:nvSpPr>
          <p:cNvPr id="12" name="TextBox 13"/>
          <p:cNvSpPr txBox="1">
            <a:spLocks noChangeArrowheads="1"/>
          </p:cNvSpPr>
          <p:nvPr/>
        </p:nvSpPr>
        <p:spPr bwMode="auto">
          <a:xfrm>
            <a:off x="3219904" y="2335212"/>
            <a:ext cx="754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en-US" altLang="zh-CN" sz="4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46"/>
          <p:cNvSpPr txBox="1">
            <a:spLocks noChangeArrowheads="1"/>
          </p:cNvSpPr>
          <p:nvPr/>
        </p:nvSpPr>
        <p:spPr bwMode="auto">
          <a:xfrm>
            <a:off x="8166967" y="4256881"/>
            <a:ext cx="7556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n-US" altLang="zh-CN" sz="4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17FFC:16777215|FBC:16777215|LFC:16777215|LBC:16777215"/>
          <p:cNvSpPr txBox="1">
            <a:spLocks noChangeArrowheads="1"/>
          </p:cNvSpPr>
          <p:nvPr/>
        </p:nvSpPr>
        <p:spPr bwMode="auto">
          <a:xfrm>
            <a:off x="1730375" y="4133850"/>
            <a:ext cx="2338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16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17FFC:16777215|FBC:16777215|LFC:16777215|LBC:16777215"/>
          <p:cNvSpPr txBox="1">
            <a:spLocks noChangeArrowheads="1"/>
          </p:cNvSpPr>
          <p:nvPr/>
        </p:nvSpPr>
        <p:spPr bwMode="auto">
          <a:xfrm>
            <a:off x="1635125" y="4483100"/>
            <a:ext cx="243363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
        <p:nvSpPr>
          <p:cNvPr id="21" name="TextBox 13@|17FFC:16777215|FBC:16777215|LFC:16777215|LBC:16777215"/>
          <p:cNvSpPr txBox="1">
            <a:spLocks noChangeArrowheads="1"/>
          </p:cNvSpPr>
          <p:nvPr/>
        </p:nvSpPr>
        <p:spPr bwMode="auto">
          <a:xfrm>
            <a:off x="8193088" y="2393950"/>
            <a:ext cx="2338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486E1E"/>
                </a:solidFill>
                <a:latin typeface="Arial" panose="020B0604020202020204" pitchFamily="34" charset="0"/>
                <a:ea typeface="微软雅黑" panose="020B0503020204020204" pitchFamily="34" charset="-122"/>
                <a:sym typeface="Arial" panose="020B0604020202020204" pitchFamily="34" charset="0"/>
              </a:rPr>
              <a:t>单击此次添加标题</a:t>
            </a:r>
            <a:endParaRPr lang="en-US" sz="1600" b="1">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17FFC:16777215|FBC:16777215|LFC:16777215|LBC:16777215"/>
          <p:cNvSpPr txBox="1">
            <a:spLocks noChangeArrowheads="1"/>
          </p:cNvSpPr>
          <p:nvPr/>
        </p:nvSpPr>
        <p:spPr bwMode="auto">
          <a:xfrm>
            <a:off x="8196263" y="2689225"/>
            <a:ext cx="24336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pPr>
            <a:r>
              <a:rPr lang="zh-CN" altLang="en-US" sz="1200" dirty="0">
                <a:solidFill>
                  <a:srgbClr val="486E1E"/>
                </a:solidFill>
                <a:ea typeface="微软雅黑" panose="020B0503020204020204" pitchFamily="34" charset="-122"/>
              </a:rPr>
              <a:t>点击文本框即可进行编辑输入相关内容点击文本框即可进行编辑输入相关内容</a:t>
            </a:r>
            <a:endParaRPr lang="zh-CN" altLang="en-US" sz="1200" dirty="0">
              <a:solidFill>
                <a:srgbClr val="486E1E"/>
              </a:solidFill>
              <a:ea typeface="微软雅黑" panose="020B0503020204020204" pitchFamily="34" charset="-122"/>
            </a:endParaRPr>
          </a:p>
        </p:txBody>
      </p:sp>
      <p:sp>
        <p:nvSpPr>
          <p:cNvPr id="24" name="TextBox 13@|17FFC:16777215|FBC:16777215|LFC:16777215|LBC:16777215"/>
          <p:cNvSpPr txBox="1">
            <a:spLocks noChangeArrowheads="1"/>
          </p:cNvSpPr>
          <p:nvPr/>
        </p:nvSpPr>
        <p:spPr bwMode="auto">
          <a:xfrm>
            <a:off x="4352905" y="2274529"/>
            <a:ext cx="1962489"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86E1E"/>
                </a:solidFill>
                <a:latin typeface="Arial" panose="020B0604020202020204" pitchFamily="34" charset="0"/>
                <a:ea typeface="微软雅黑" panose="020B0503020204020204" pitchFamily="34" charset="-122"/>
                <a:sym typeface="Arial" panose="020B0604020202020204" pitchFamily="34" charset="0"/>
              </a:rPr>
              <a:t>点击文本框即可进行编辑输入相关内容点击文本框即可进行编辑输入相关内容</a:t>
            </a:r>
            <a:endParaRPr lang="zh-CN" altLang="en-US" sz="120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13@|17FFC:16777215|FBC:16777215|LFC:16777215|LBC:16777215"/>
          <p:cNvSpPr txBox="1">
            <a:spLocks noChangeArrowheads="1"/>
          </p:cNvSpPr>
          <p:nvPr/>
        </p:nvSpPr>
        <p:spPr bwMode="auto">
          <a:xfrm>
            <a:off x="5679322" y="4231675"/>
            <a:ext cx="1962489"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86E1E"/>
                </a:solidFill>
                <a:latin typeface="Arial" panose="020B0604020202020204" pitchFamily="34" charset="0"/>
                <a:ea typeface="微软雅黑" panose="020B0503020204020204" pitchFamily="34" charset="-122"/>
                <a:sym typeface="Arial" panose="020B0604020202020204" pitchFamily="34" charset="0"/>
              </a:rPr>
              <a:t>点击文本框即可进行编辑输入相关内容点击文本框即可进行编辑输入相关内容</a:t>
            </a:r>
            <a:endParaRPr lang="zh-CN" altLang="en-US" sz="1200" dirty="0">
              <a:solidFill>
                <a:srgbClr val="486E1E"/>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cxnSp>
        <p:nvCxnSpPr>
          <p:cNvPr id="4" name="直接连接符 3"/>
          <p:cNvCxnSpPr>
            <a:stCxn id="11" idx="5"/>
            <a:endCxn id="13" idx="2"/>
          </p:cNvCxnSpPr>
          <p:nvPr/>
        </p:nvCxnSpPr>
        <p:spPr>
          <a:xfrm>
            <a:off x="3778250" y="3705225"/>
            <a:ext cx="3325813" cy="135096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7442200" y="2335213"/>
            <a:ext cx="515938" cy="244792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11" idx="7"/>
            <a:endCxn id="12" idx="2"/>
          </p:cNvCxnSpPr>
          <p:nvPr/>
        </p:nvCxnSpPr>
        <p:spPr>
          <a:xfrm flipV="1">
            <a:off x="3778250" y="2132013"/>
            <a:ext cx="3997325" cy="11080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4508500" y="1849438"/>
            <a:ext cx="2933700" cy="2933700"/>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任意多边形 7"/>
          <p:cNvSpPr/>
          <p:nvPr/>
        </p:nvSpPr>
        <p:spPr>
          <a:xfrm>
            <a:off x="7866063" y="1716088"/>
            <a:ext cx="581025" cy="774700"/>
          </a:xfrm>
          <a:custGeom>
            <a:avLst/>
            <a:gdLst>
              <a:gd name="connsiteX0" fmla="*/ 168696 w 580672"/>
              <a:gd name="connsiteY0" fmla="*/ 0 h 774372"/>
              <a:gd name="connsiteX1" fmla="*/ 580672 w 580672"/>
              <a:gd name="connsiteY1" fmla="*/ 411976 h 774372"/>
              <a:gd name="connsiteX2" fmla="*/ 399036 w 580672"/>
              <a:gd name="connsiteY2" fmla="*/ 753593 h 774372"/>
              <a:gd name="connsiteX3" fmla="*/ 360754 w 580672"/>
              <a:gd name="connsiteY3" fmla="*/ 774372 h 774372"/>
              <a:gd name="connsiteX4" fmla="*/ 282039 w 580672"/>
              <a:gd name="connsiteY4" fmla="*/ 613459 h 774372"/>
              <a:gd name="connsiteX5" fmla="*/ 334685 w 580672"/>
              <a:gd name="connsiteY5" fmla="*/ 577964 h 774372"/>
              <a:gd name="connsiteX6" fmla="*/ 403439 w 580672"/>
              <a:gd name="connsiteY6" fmla="*/ 411975 h 774372"/>
              <a:gd name="connsiteX7" fmla="*/ 168695 w 580672"/>
              <a:gd name="connsiteY7" fmla="*/ 177231 h 774372"/>
              <a:gd name="connsiteX8" fmla="*/ 121386 w 580672"/>
              <a:gd name="connsiteY8" fmla="*/ 182000 h 774372"/>
              <a:gd name="connsiteX9" fmla="*/ 77625 w 580672"/>
              <a:gd name="connsiteY9" fmla="*/ 195584 h 774372"/>
              <a:gd name="connsiteX10" fmla="*/ 0 w 580672"/>
              <a:gd name="connsiteY10" fmla="*/ 36900 h 774372"/>
              <a:gd name="connsiteX11" fmla="*/ 8337 w 580672"/>
              <a:gd name="connsiteY11" fmla="*/ 32375 h 774372"/>
              <a:gd name="connsiteX12" fmla="*/ 168696 w 580672"/>
              <a:gd name="connsiteY12" fmla="*/ 0 h 7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672" h="774372">
                <a:moveTo>
                  <a:pt x="168696" y="0"/>
                </a:moveTo>
                <a:cubicBezTo>
                  <a:pt x="396224" y="0"/>
                  <a:pt x="580672" y="184448"/>
                  <a:pt x="580672" y="411976"/>
                </a:cubicBezTo>
                <a:cubicBezTo>
                  <a:pt x="580672" y="554181"/>
                  <a:pt x="508622" y="679558"/>
                  <a:pt x="399036" y="753593"/>
                </a:cubicBezTo>
                <a:lnTo>
                  <a:pt x="360754" y="774372"/>
                </a:lnTo>
                <a:lnTo>
                  <a:pt x="282039" y="613459"/>
                </a:lnTo>
                <a:lnTo>
                  <a:pt x="334685" y="577964"/>
                </a:lnTo>
                <a:cubicBezTo>
                  <a:pt x="377165" y="535484"/>
                  <a:pt x="403439" y="476798"/>
                  <a:pt x="403439" y="411975"/>
                </a:cubicBezTo>
                <a:cubicBezTo>
                  <a:pt x="403439" y="282329"/>
                  <a:pt x="298341" y="177231"/>
                  <a:pt x="168695" y="177231"/>
                </a:cubicBezTo>
                <a:cubicBezTo>
                  <a:pt x="152490" y="177231"/>
                  <a:pt x="136667" y="178873"/>
                  <a:pt x="121386" y="182000"/>
                </a:cubicBezTo>
                <a:lnTo>
                  <a:pt x="77625" y="195584"/>
                </a:lnTo>
                <a:lnTo>
                  <a:pt x="0" y="36900"/>
                </a:lnTo>
                <a:lnTo>
                  <a:pt x="8337" y="32375"/>
                </a:lnTo>
                <a:cubicBezTo>
                  <a:pt x="57625" y="11528"/>
                  <a:pt x="111814" y="0"/>
                  <a:pt x="168696" y="0"/>
                </a:cubicBez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任意多边形 8"/>
          <p:cNvSpPr/>
          <p:nvPr/>
        </p:nvSpPr>
        <p:spPr>
          <a:xfrm>
            <a:off x="6921500" y="4819650"/>
            <a:ext cx="931863" cy="711200"/>
          </a:xfrm>
          <a:custGeom>
            <a:avLst/>
            <a:gdLst>
              <a:gd name="connsiteX0" fmla="*/ 862193 w 931982"/>
              <a:gd name="connsiteY0" fmla="*/ 0 h 710892"/>
              <a:gd name="connsiteX1" fmla="*/ 895210 w 931982"/>
              <a:gd name="connsiteY1" fmla="*/ 60830 h 710892"/>
              <a:gd name="connsiteX2" fmla="*/ 931982 w 931982"/>
              <a:gd name="connsiteY2" fmla="*/ 242967 h 710892"/>
              <a:gd name="connsiteX3" fmla="*/ 464057 w 931982"/>
              <a:gd name="connsiteY3" fmla="*/ 710892 h 710892"/>
              <a:gd name="connsiteX4" fmla="*/ 5639 w 931982"/>
              <a:gd name="connsiteY4" fmla="*/ 337270 h 710892"/>
              <a:gd name="connsiteX5" fmla="*/ 0 w 931982"/>
              <a:gd name="connsiteY5" fmla="*/ 281337 h 710892"/>
              <a:gd name="connsiteX6" fmla="*/ 195297 w 931982"/>
              <a:gd name="connsiteY6" fmla="*/ 217611 h 710892"/>
              <a:gd name="connsiteX7" fmla="*/ 191769 w 931982"/>
              <a:gd name="connsiteY7" fmla="*/ 252603 h 710892"/>
              <a:gd name="connsiteX8" fmla="*/ 480283 w 931982"/>
              <a:gd name="connsiteY8" fmla="*/ 541117 h 710892"/>
              <a:gd name="connsiteX9" fmla="*/ 768797 w 931982"/>
              <a:gd name="connsiteY9" fmla="*/ 252603 h 710892"/>
              <a:gd name="connsiteX10" fmla="*/ 719524 w 931982"/>
              <a:gd name="connsiteY10" fmla="*/ 91292 h 710892"/>
              <a:gd name="connsiteX11" fmla="*/ 690441 w 931982"/>
              <a:gd name="connsiteY11" fmla="*/ 56044 h 7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982" h="710892">
                <a:moveTo>
                  <a:pt x="862193" y="0"/>
                </a:moveTo>
                <a:lnTo>
                  <a:pt x="895210" y="60830"/>
                </a:lnTo>
                <a:cubicBezTo>
                  <a:pt x="918889" y="116811"/>
                  <a:pt x="931982" y="178360"/>
                  <a:pt x="931982" y="242967"/>
                </a:cubicBezTo>
                <a:cubicBezTo>
                  <a:pt x="931982" y="501395"/>
                  <a:pt x="722485" y="710892"/>
                  <a:pt x="464057" y="710892"/>
                </a:cubicBezTo>
                <a:cubicBezTo>
                  <a:pt x="237933" y="710892"/>
                  <a:pt x="49271" y="550496"/>
                  <a:pt x="5639" y="337270"/>
                </a:cubicBezTo>
                <a:lnTo>
                  <a:pt x="0" y="281337"/>
                </a:lnTo>
                <a:lnTo>
                  <a:pt x="195297" y="217611"/>
                </a:lnTo>
                <a:lnTo>
                  <a:pt x="191769" y="252603"/>
                </a:lnTo>
                <a:cubicBezTo>
                  <a:pt x="191769" y="411945"/>
                  <a:pt x="320941" y="541117"/>
                  <a:pt x="480283" y="541117"/>
                </a:cubicBezTo>
                <a:cubicBezTo>
                  <a:pt x="639625" y="541117"/>
                  <a:pt x="768797" y="411945"/>
                  <a:pt x="768797" y="252603"/>
                </a:cubicBezTo>
                <a:cubicBezTo>
                  <a:pt x="768797" y="192850"/>
                  <a:pt x="750632" y="137339"/>
                  <a:pt x="719524" y="91292"/>
                </a:cubicBezTo>
                <a:lnTo>
                  <a:pt x="690441" y="56044"/>
                </a:ln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任意多边形 9"/>
          <p:cNvSpPr/>
          <p:nvPr/>
        </p:nvSpPr>
        <p:spPr>
          <a:xfrm>
            <a:off x="2962275" y="2935288"/>
            <a:ext cx="741363" cy="1133475"/>
          </a:xfrm>
          <a:custGeom>
            <a:avLst/>
            <a:gdLst>
              <a:gd name="connsiteX0" fmla="*/ 566975 w 741101"/>
              <a:gd name="connsiteY0" fmla="*/ 0 h 1133950"/>
              <a:gd name="connsiteX1" fmla="*/ 681241 w 741101"/>
              <a:gd name="connsiteY1" fmla="*/ 11519 h 1133950"/>
              <a:gd name="connsiteX2" fmla="*/ 741101 w 741101"/>
              <a:gd name="connsiteY2" fmla="*/ 30101 h 1133950"/>
              <a:gd name="connsiteX3" fmla="*/ 741101 w 741101"/>
              <a:gd name="connsiteY3" fmla="*/ 264300 h 1133950"/>
              <a:gd name="connsiteX4" fmla="*/ 701950 w 741101"/>
              <a:gd name="connsiteY4" fmla="*/ 243050 h 1133950"/>
              <a:gd name="connsiteX5" fmla="*/ 573664 w 741101"/>
              <a:gd name="connsiteY5" fmla="*/ 217150 h 1133950"/>
              <a:gd name="connsiteX6" fmla="*/ 244088 w 741101"/>
              <a:gd name="connsiteY6" fmla="*/ 546726 h 1133950"/>
              <a:gd name="connsiteX7" fmla="*/ 573664 w 741101"/>
              <a:gd name="connsiteY7" fmla="*/ 876302 h 1133950"/>
              <a:gd name="connsiteX8" fmla="*/ 701950 w 741101"/>
              <a:gd name="connsiteY8" fmla="*/ 850403 h 1133950"/>
              <a:gd name="connsiteX9" fmla="*/ 741101 w 741101"/>
              <a:gd name="connsiteY9" fmla="*/ 829152 h 1133950"/>
              <a:gd name="connsiteX10" fmla="*/ 741101 w 741101"/>
              <a:gd name="connsiteY10" fmla="*/ 1103850 h 1133950"/>
              <a:gd name="connsiteX11" fmla="*/ 681241 w 741101"/>
              <a:gd name="connsiteY11" fmla="*/ 1122431 h 1133950"/>
              <a:gd name="connsiteX12" fmla="*/ 566975 w 741101"/>
              <a:gd name="connsiteY12" fmla="*/ 1133950 h 1133950"/>
              <a:gd name="connsiteX13" fmla="*/ 0 w 741101"/>
              <a:gd name="connsiteY13" fmla="*/ 566975 h 1133950"/>
              <a:gd name="connsiteX14" fmla="*/ 566975 w 741101"/>
              <a:gd name="connsiteY14" fmla="*/ 0 h 113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1101" h="1133950">
                <a:moveTo>
                  <a:pt x="566975" y="0"/>
                </a:moveTo>
                <a:cubicBezTo>
                  <a:pt x="606117" y="0"/>
                  <a:pt x="644332" y="3966"/>
                  <a:pt x="681241" y="11519"/>
                </a:cubicBezTo>
                <a:lnTo>
                  <a:pt x="741101" y="30101"/>
                </a:lnTo>
                <a:lnTo>
                  <a:pt x="741101" y="264300"/>
                </a:lnTo>
                <a:lnTo>
                  <a:pt x="701950" y="243050"/>
                </a:lnTo>
                <a:cubicBezTo>
                  <a:pt x="662520" y="226372"/>
                  <a:pt x="619169" y="217150"/>
                  <a:pt x="573664" y="217150"/>
                </a:cubicBezTo>
                <a:cubicBezTo>
                  <a:pt x="391644" y="217150"/>
                  <a:pt x="244088" y="364706"/>
                  <a:pt x="244088" y="546726"/>
                </a:cubicBezTo>
                <a:cubicBezTo>
                  <a:pt x="244088" y="728746"/>
                  <a:pt x="391644" y="876302"/>
                  <a:pt x="573664" y="876302"/>
                </a:cubicBezTo>
                <a:cubicBezTo>
                  <a:pt x="619169" y="876302"/>
                  <a:pt x="662520" y="867080"/>
                  <a:pt x="701950" y="850403"/>
                </a:cubicBezTo>
                <a:lnTo>
                  <a:pt x="741101" y="829152"/>
                </a:lnTo>
                <a:lnTo>
                  <a:pt x="741101" y="1103850"/>
                </a:lnTo>
                <a:lnTo>
                  <a:pt x="681241" y="1122431"/>
                </a:lnTo>
                <a:cubicBezTo>
                  <a:pt x="644332" y="1129984"/>
                  <a:pt x="606117" y="1133950"/>
                  <a:pt x="566975" y="1133950"/>
                </a:cubicBezTo>
                <a:cubicBezTo>
                  <a:pt x="253843" y="1133950"/>
                  <a:pt x="0" y="880107"/>
                  <a:pt x="0" y="566975"/>
                </a:cubicBezTo>
                <a:cubicBezTo>
                  <a:pt x="0" y="253843"/>
                  <a:pt x="253843" y="0"/>
                  <a:pt x="566975" y="0"/>
                </a:cubicBez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椭圆 10"/>
          <p:cNvSpPr/>
          <p:nvPr/>
        </p:nvSpPr>
        <p:spPr>
          <a:xfrm>
            <a:off x="3216275" y="3143250"/>
            <a:ext cx="658813" cy="658813"/>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椭圆 11"/>
          <p:cNvSpPr/>
          <p:nvPr/>
        </p:nvSpPr>
        <p:spPr>
          <a:xfrm>
            <a:off x="7775575" y="1898650"/>
            <a:ext cx="469900" cy="468313"/>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椭圆 12"/>
          <p:cNvSpPr/>
          <p:nvPr/>
        </p:nvSpPr>
        <p:spPr>
          <a:xfrm>
            <a:off x="7104063" y="4767263"/>
            <a:ext cx="577850" cy="576262"/>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矩形 18"/>
          <p:cNvSpPr>
            <a:spLocks noChangeArrowheads="1"/>
          </p:cNvSpPr>
          <p:nvPr/>
        </p:nvSpPr>
        <p:spPr bwMode="auto">
          <a:xfrm>
            <a:off x="4860925" y="2949575"/>
            <a:ext cx="2335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600">
                <a:solidFill>
                  <a:schemeClr val="bg1"/>
                </a:solidFill>
                <a:latin typeface="微软雅黑" panose="020B0503020204020204" pitchFamily="34" charset="-122"/>
                <a:ea typeface="微软雅黑" panose="020B0503020204020204" pitchFamily="34" charset="-122"/>
              </a:rPr>
              <a:t>本模板的所有素材和逻辑图表，均可自由编辑替换和移动。</a:t>
            </a:r>
            <a:endParaRPr lang="zh-CN" altLang="en-US" sz="1600">
              <a:solidFill>
                <a:schemeClr val="bg1"/>
              </a:solidFill>
            </a:endParaRPr>
          </a:p>
        </p:txBody>
      </p:sp>
      <p:sp>
        <p:nvSpPr>
          <p:cNvPr id="15" name="文本框 19"/>
          <p:cNvSpPr txBox="1">
            <a:spLocks noChangeArrowheads="1"/>
          </p:cNvSpPr>
          <p:nvPr/>
        </p:nvSpPr>
        <p:spPr bwMode="auto">
          <a:xfrm>
            <a:off x="5078413" y="2563813"/>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chemeClr val="bg1"/>
                </a:solidFill>
                <a:latin typeface="微软雅黑" panose="020B0503020204020204" pitchFamily="34" charset="-122"/>
                <a:ea typeface="微软雅黑" panose="020B0503020204020204" pitchFamily="34" charset="-122"/>
              </a:rPr>
              <a:t>单击添加标题</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6" name="矩形 20"/>
          <p:cNvSpPr>
            <a:spLocks noChangeArrowheads="1"/>
          </p:cNvSpPr>
          <p:nvPr/>
        </p:nvSpPr>
        <p:spPr bwMode="auto">
          <a:xfrm>
            <a:off x="804863" y="3429000"/>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spcBef>
                <a:spcPct val="0"/>
              </a:spcBef>
              <a:buFontTx/>
              <a:buNone/>
            </a:pPr>
            <a:r>
              <a:rPr lang="zh-CN" altLang="en-US" sz="1600">
                <a:solidFill>
                  <a:srgbClr val="486E1E"/>
                </a:solidFill>
                <a:latin typeface="微软雅黑" panose="020B0503020204020204" pitchFamily="34" charset="-122"/>
                <a:ea typeface="微软雅黑" panose="020B0503020204020204" pitchFamily="34" charset="-122"/>
              </a:rPr>
              <a:t>本模板的所有素材和逻辑图表，均可自由编辑替换和移动。</a:t>
            </a:r>
            <a:endParaRPr lang="zh-CN" altLang="en-US" sz="1600">
              <a:solidFill>
                <a:srgbClr val="486E1E"/>
              </a:solidFill>
            </a:endParaRPr>
          </a:p>
        </p:txBody>
      </p:sp>
      <p:sp>
        <p:nvSpPr>
          <p:cNvPr id="17" name="矩形 22"/>
          <p:cNvSpPr>
            <a:spLocks noChangeArrowheads="1"/>
          </p:cNvSpPr>
          <p:nvPr/>
        </p:nvSpPr>
        <p:spPr bwMode="auto">
          <a:xfrm>
            <a:off x="8672513" y="1920875"/>
            <a:ext cx="30067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1600">
                <a:solidFill>
                  <a:srgbClr val="486E1E"/>
                </a:solidFill>
                <a:latin typeface="微软雅黑" panose="020B0503020204020204" pitchFamily="34" charset="-122"/>
                <a:ea typeface="微软雅黑" panose="020B0503020204020204" pitchFamily="34" charset="-122"/>
              </a:rPr>
              <a:t>本模板的所有素材和逻辑图表，均可自由编辑替换和移动。</a:t>
            </a:r>
            <a:endParaRPr lang="zh-CN" altLang="en-US" sz="1600">
              <a:solidFill>
                <a:srgbClr val="486E1E"/>
              </a:solidFill>
            </a:endParaRPr>
          </a:p>
        </p:txBody>
      </p:sp>
      <p:sp>
        <p:nvSpPr>
          <p:cNvPr id="18" name="文本框 23"/>
          <p:cNvSpPr txBox="1">
            <a:spLocks noChangeArrowheads="1"/>
          </p:cNvSpPr>
          <p:nvPr/>
        </p:nvSpPr>
        <p:spPr bwMode="auto">
          <a:xfrm>
            <a:off x="8664575" y="1498600"/>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rgbClr val="486E1E"/>
                </a:solidFill>
                <a:latin typeface="微软雅黑" panose="020B0503020204020204" pitchFamily="34" charset="-122"/>
                <a:ea typeface="微软雅黑" panose="020B0503020204020204" pitchFamily="34" charset="-122"/>
              </a:rPr>
              <a:t>主要内容二</a:t>
            </a:r>
            <a:endParaRPr lang="zh-CN" altLang="en-US" sz="2000" b="1">
              <a:solidFill>
                <a:srgbClr val="486E1E"/>
              </a:solidFill>
              <a:latin typeface="微软雅黑" panose="020B0503020204020204" pitchFamily="34" charset="-122"/>
              <a:ea typeface="微软雅黑" panose="020B0503020204020204" pitchFamily="34" charset="-122"/>
            </a:endParaRPr>
          </a:p>
        </p:txBody>
      </p:sp>
      <p:sp>
        <p:nvSpPr>
          <p:cNvPr id="19" name="矩形 24"/>
          <p:cNvSpPr>
            <a:spLocks noChangeArrowheads="1"/>
          </p:cNvSpPr>
          <p:nvPr/>
        </p:nvSpPr>
        <p:spPr bwMode="auto">
          <a:xfrm>
            <a:off x="8083550" y="4883150"/>
            <a:ext cx="30051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1600">
                <a:solidFill>
                  <a:srgbClr val="486E1E"/>
                </a:solidFill>
                <a:latin typeface="微软雅黑" panose="020B0503020204020204" pitchFamily="34" charset="-122"/>
                <a:ea typeface="微软雅黑" panose="020B0503020204020204" pitchFamily="34" charset="-122"/>
              </a:rPr>
              <a:t>本模板的所有素材和逻辑图表，均可自由编辑替换和移动。</a:t>
            </a:r>
            <a:endParaRPr lang="zh-CN" altLang="en-US" sz="1600">
              <a:solidFill>
                <a:srgbClr val="486E1E"/>
              </a:solidFill>
            </a:endParaRPr>
          </a:p>
        </p:txBody>
      </p:sp>
      <p:sp>
        <p:nvSpPr>
          <p:cNvPr id="20" name="文本框 25"/>
          <p:cNvSpPr txBox="1">
            <a:spLocks noChangeArrowheads="1"/>
          </p:cNvSpPr>
          <p:nvPr/>
        </p:nvSpPr>
        <p:spPr bwMode="auto">
          <a:xfrm>
            <a:off x="8075613" y="4460875"/>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rgbClr val="486E1E"/>
                </a:solidFill>
                <a:latin typeface="微软雅黑" panose="020B0503020204020204" pitchFamily="34" charset="-122"/>
                <a:ea typeface="微软雅黑" panose="020B0503020204020204" pitchFamily="34" charset="-122"/>
              </a:rPr>
              <a:t>主要内容三</a:t>
            </a:r>
            <a:endParaRPr lang="zh-CN" altLang="en-US" sz="2000" b="1">
              <a:solidFill>
                <a:srgbClr val="486E1E"/>
              </a:solidFill>
              <a:latin typeface="微软雅黑" panose="020B0503020204020204" pitchFamily="34" charset="-122"/>
              <a:ea typeface="微软雅黑" panose="020B0503020204020204" pitchFamily="34" charset="-122"/>
            </a:endParaRPr>
          </a:p>
        </p:txBody>
      </p:sp>
      <p:sp>
        <p:nvSpPr>
          <p:cNvPr id="21" name="文本框 26"/>
          <p:cNvSpPr txBox="1">
            <a:spLocks noChangeArrowheads="1"/>
          </p:cNvSpPr>
          <p:nvPr/>
        </p:nvSpPr>
        <p:spPr bwMode="auto">
          <a:xfrm>
            <a:off x="998538" y="3028950"/>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rgbClr val="486E1E"/>
                </a:solidFill>
                <a:latin typeface="微软雅黑" panose="020B0503020204020204" pitchFamily="34" charset="-122"/>
                <a:ea typeface="微软雅黑" panose="020B0503020204020204" pitchFamily="34" charset="-122"/>
              </a:rPr>
              <a:t>主要内容一</a:t>
            </a:r>
            <a:endParaRPr lang="zh-CN" altLang="en-US" sz="2000" b="1">
              <a:solidFill>
                <a:srgbClr val="486E1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cxnSp>
        <p:nvCxnSpPr>
          <p:cNvPr id="4" name="肘形连接符 3"/>
          <p:cNvCxnSpPr>
            <a:endCxn id="6" idx="16"/>
          </p:cNvCxnSpPr>
          <p:nvPr/>
        </p:nvCxnSpPr>
        <p:spPr>
          <a:xfrm rot="10800000" flipV="1">
            <a:off x="2708275" y="1525588"/>
            <a:ext cx="2351088" cy="2298700"/>
          </a:xfrm>
          <a:prstGeom prst="bentConnector3">
            <a:avLst>
              <a:gd name="adj1" fmla="val 50000"/>
            </a:avLst>
          </a:prstGeom>
          <a:ln>
            <a:solidFill>
              <a:srgbClr val="5F9909"/>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5059363" y="1287463"/>
            <a:ext cx="2124075" cy="52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6" name="Freeform 153"/>
          <p:cNvSpPr>
            <a:spLocks noEditPoints="1"/>
          </p:cNvSpPr>
          <p:nvPr/>
        </p:nvSpPr>
        <p:spPr bwMode="auto">
          <a:xfrm>
            <a:off x="2135188" y="3473450"/>
            <a:ext cx="704850" cy="700088"/>
          </a:xfrm>
          <a:custGeom>
            <a:avLst/>
            <a:gdLst>
              <a:gd name="T0" fmla="*/ 43 w 85"/>
              <a:gd name="T1" fmla="*/ 0 h 84"/>
              <a:gd name="T2" fmla="*/ 73 w 85"/>
              <a:gd name="T3" fmla="*/ 12 h 84"/>
              <a:gd name="T4" fmla="*/ 85 w 85"/>
              <a:gd name="T5" fmla="*/ 42 h 84"/>
              <a:gd name="T6" fmla="*/ 73 w 85"/>
              <a:gd name="T7" fmla="*/ 72 h 84"/>
              <a:gd name="T8" fmla="*/ 43 w 85"/>
              <a:gd name="T9" fmla="*/ 84 h 84"/>
              <a:gd name="T10" fmla="*/ 13 w 85"/>
              <a:gd name="T11" fmla="*/ 72 h 84"/>
              <a:gd name="T12" fmla="*/ 0 w 85"/>
              <a:gd name="T13" fmla="*/ 42 h 84"/>
              <a:gd name="T14" fmla="*/ 13 w 85"/>
              <a:gd name="T15" fmla="*/ 12 h 84"/>
              <a:gd name="T16" fmla="*/ 43 w 85"/>
              <a:gd name="T17" fmla="*/ 0 h 84"/>
              <a:gd name="T18" fmla="*/ 62 w 85"/>
              <a:gd name="T19" fmla="*/ 23 h 84"/>
              <a:gd name="T20" fmla="*/ 43 w 85"/>
              <a:gd name="T21" fmla="*/ 15 h 84"/>
              <a:gd name="T22" fmla="*/ 24 w 85"/>
              <a:gd name="T23" fmla="*/ 23 h 84"/>
              <a:gd name="T24" fmla="*/ 16 w 85"/>
              <a:gd name="T25" fmla="*/ 42 h 84"/>
              <a:gd name="T26" fmla="*/ 24 w 85"/>
              <a:gd name="T27" fmla="*/ 61 h 84"/>
              <a:gd name="T28" fmla="*/ 43 w 85"/>
              <a:gd name="T29" fmla="*/ 69 h 84"/>
              <a:gd name="T30" fmla="*/ 62 w 85"/>
              <a:gd name="T31" fmla="*/ 61 h 84"/>
              <a:gd name="T32" fmla="*/ 69 w 85"/>
              <a:gd name="T33" fmla="*/ 42 h 84"/>
              <a:gd name="T34" fmla="*/ 62 w 85"/>
              <a:gd name="T35" fmla="*/ 23 h 84"/>
              <a:gd name="T36" fmla="*/ 35 w 85"/>
              <a:gd name="T37" fmla="*/ 23 h 84"/>
              <a:gd name="T38" fmla="*/ 22 w 85"/>
              <a:gd name="T39" fmla="*/ 36 h 84"/>
              <a:gd name="T40" fmla="*/ 44 w 85"/>
              <a:gd name="T41" fmla="*/ 31 h 84"/>
              <a:gd name="T42" fmla="*/ 35 w 85"/>
              <a:gd name="T43" fmla="*/ 23 h 84"/>
              <a:gd name="T44" fmla="*/ 22 w 85"/>
              <a:gd name="T45" fmla="*/ 39 h 84"/>
              <a:gd name="T46" fmla="*/ 28 w 85"/>
              <a:gd name="T47" fmla="*/ 57 h 84"/>
              <a:gd name="T48" fmla="*/ 34 w 85"/>
              <a:gd name="T49" fmla="*/ 36 h 84"/>
              <a:gd name="T50" fmla="*/ 22 w 85"/>
              <a:gd name="T51" fmla="*/ 39 h 84"/>
              <a:gd name="T52" fmla="*/ 30 w 85"/>
              <a:gd name="T53" fmla="*/ 59 h 84"/>
              <a:gd name="T54" fmla="*/ 48 w 85"/>
              <a:gd name="T55" fmla="*/ 63 h 84"/>
              <a:gd name="T56" fmla="*/ 34 w 85"/>
              <a:gd name="T57" fmla="*/ 47 h 84"/>
              <a:gd name="T58" fmla="*/ 30 w 85"/>
              <a:gd name="T59" fmla="*/ 59 h 84"/>
              <a:gd name="T60" fmla="*/ 51 w 85"/>
              <a:gd name="T61" fmla="*/ 61 h 84"/>
              <a:gd name="T62" fmla="*/ 63 w 85"/>
              <a:gd name="T63" fmla="*/ 48 h 84"/>
              <a:gd name="T64" fmla="*/ 42 w 85"/>
              <a:gd name="T65" fmla="*/ 53 h 84"/>
              <a:gd name="T66" fmla="*/ 51 w 85"/>
              <a:gd name="T67" fmla="*/ 61 h 84"/>
              <a:gd name="T68" fmla="*/ 64 w 85"/>
              <a:gd name="T69" fmla="*/ 45 h 84"/>
              <a:gd name="T70" fmla="*/ 58 w 85"/>
              <a:gd name="T71" fmla="*/ 27 h 84"/>
              <a:gd name="T72" fmla="*/ 52 w 85"/>
              <a:gd name="T73" fmla="*/ 48 h 84"/>
              <a:gd name="T74" fmla="*/ 64 w 85"/>
              <a:gd name="T75" fmla="*/ 45 h 84"/>
              <a:gd name="T76" fmla="*/ 55 w 85"/>
              <a:gd name="T77" fmla="*/ 25 h 84"/>
              <a:gd name="T78" fmla="*/ 38 w 85"/>
              <a:gd name="T79" fmla="*/ 22 h 84"/>
              <a:gd name="T80" fmla="*/ 53 w 85"/>
              <a:gd name="T81" fmla="*/ 36 h 84"/>
              <a:gd name="T82" fmla="*/ 55 w 85"/>
              <a:gd name="T83"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 h="84">
                <a:moveTo>
                  <a:pt x="43" y="0"/>
                </a:moveTo>
                <a:cubicBezTo>
                  <a:pt x="54" y="0"/>
                  <a:pt x="65" y="4"/>
                  <a:pt x="73" y="12"/>
                </a:cubicBezTo>
                <a:cubicBezTo>
                  <a:pt x="80" y="20"/>
                  <a:pt x="85" y="30"/>
                  <a:pt x="85" y="42"/>
                </a:cubicBezTo>
                <a:cubicBezTo>
                  <a:pt x="85" y="54"/>
                  <a:pt x="80" y="64"/>
                  <a:pt x="73" y="72"/>
                </a:cubicBezTo>
                <a:cubicBezTo>
                  <a:pt x="65" y="79"/>
                  <a:pt x="54" y="84"/>
                  <a:pt x="43" y="84"/>
                </a:cubicBezTo>
                <a:cubicBezTo>
                  <a:pt x="31" y="84"/>
                  <a:pt x="20" y="79"/>
                  <a:pt x="13" y="72"/>
                </a:cubicBezTo>
                <a:cubicBezTo>
                  <a:pt x="5" y="64"/>
                  <a:pt x="0" y="54"/>
                  <a:pt x="0" y="42"/>
                </a:cubicBezTo>
                <a:cubicBezTo>
                  <a:pt x="0" y="30"/>
                  <a:pt x="5" y="20"/>
                  <a:pt x="13" y="12"/>
                </a:cubicBezTo>
                <a:cubicBezTo>
                  <a:pt x="20" y="4"/>
                  <a:pt x="31" y="0"/>
                  <a:pt x="43" y="0"/>
                </a:cubicBezTo>
                <a:close/>
                <a:moveTo>
                  <a:pt x="62" y="23"/>
                </a:moveTo>
                <a:cubicBezTo>
                  <a:pt x="57" y="18"/>
                  <a:pt x="50" y="15"/>
                  <a:pt x="43" y="15"/>
                </a:cubicBezTo>
                <a:cubicBezTo>
                  <a:pt x="35" y="15"/>
                  <a:pt x="29" y="18"/>
                  <a:pt x="24" y="23"/>
                </a:cubicBezTo>
                <a:cubicBezTo>
                  <a:pt x="19" y="28"/>
                  <a:pt x="16" y="35"/>
                  <a:pt x="16" y="42"/>
                </a:cubicBezTo>
                <a:cubicBezTo>
                  <a:pt x="16" y="49"/>
                  <a:pt x="19" y="56"/>
                  <a:pt x="24" y="61"/>
                </a:cubicBezTo>
                <a:cubicBezTo>
                  <a:pt x="29" y="66"/>
                  <a:pt x="35" y="69"/>
                  <a:pt x="43" y="69"/>
                </a:cubicBezTo>
                <a:cubicBezTo>
                  <a:pt x="50" y="69"/>
                  <a:pt x="57" y="66"/>
                  <a:pt x="62" y="61"/>
                </a:cubicBezTo>
                <a:cubicBezTo>
                  <a:pt x="66" y="56"/>
                  <a:pt x="69" y="49"/>
                  <a:pt x="69" y="42"/>
                </a:cubicBezTo>
                <a:cubicBezTo>
                  <a:pt x="69" y="35"/>
                  <a:pt x="66" y="28"/>
                  <a:pt x="62" y="23"/>
                </a:cubicBezTo>
                <a:close/>
                <a:moveTo>
                  <a:pt x="35" y="23"/>
                </a:moveTo>
                <a:cubicBezTo>
                  <a:pt x="27" y="26"/>
                  <a:pt x="24" y="31"/>
                  <a:pt x="22" y="36"/>
                </a:cubicBezTo>
                <a:cubicBezTo>
                  <a:pt x="44" y="31"/>
                  <a:pt x="44" y="31"/>
                  <a:pt x="44" y="31"/>
                </a:cubicBezTo>
                <a:cubicBezTo>
                  <a:pt x="35" y="23"/>
                  <a:pt x="35" y="23"/>
                  <a:pt x="35" y="23"/>
                </a:cubicBezTo>
                <a:close/>
                <a:moveTo>
                  <a:pt x="22" y="39"/>
                </a:moveTo>
                <a:cubicBezTo>
                  <a:pt x="21" y="47"/>
                  <a:pt x="24" y="53"/>
                  <a:pt x="28" y="57"/>
                </a:cubicBezTo>
                <a:cubicBezTo>
                  <a:pt x="34" y="36"/>
                  <a:pt x="34" y="36"/>
                  <a:pt x="34" y="36"/>
                </a:cubicBezTo>
                <a:cubicBezTo>
                  <a:pt x="22" y="39"/>
                  <a:pt x="22" y="39"/>
                  <a:pt x="22" y="39"/>
                </a:cubicBezTo>
                <a:close/>
                <a:moveTo>
                  <a:pt x="30" y="59"/>
                </a:moveTo>
                <a:cubicBezTo>
                  <a:pt x="36" y="63"/>
                  <a:pt x="42" y="64"/>
                  <a:pt x="48" y="63"/>
                </a:cubicBezTo>
                <a:cubicBezTo>
                  <a:pt x="34" y="47"/>
                  <a:pt x="34" y="47"/>
                  <a:pt x="34" y="47"/>
                </a:cubicBezTo>
                <a:cubicBezTo>
                  <a:pt x="30" y="59"/>
                  <a:pt x="30" y="59"/>
                  <a:pt x="30" y="59"/>
                </a:cubicBezTo>
                <a:close/>
                <a:moveTo>
                  <a:pt x="51" y="61"/>
                </a:moveTo>
                <a:cubicBezTo>
                  <a:pt x="58" y="58"/>
                  <a:pt x="61" y="53"/>
                  <a:pt x="63" y="48"/>
                </a:cubicBezTo>
                <a:cubicBezTo>
                  <a:pt x="42" y="53"/>
                  <a:pt x="42" y="53"/>
                  <a:pt x="42" y="53"/>
                </a:cubicBezTo>
                <a:cubicBezTo>
                  <a:pt x="51" y="61"/>
                  <a:pt x="51" y="61"/>
                  <a:pt x="51" y="61"/>
                </a:cubicBezTo>
                <a:close/>
                <a:moveTo>
                  <a:pt x="64" y="45"/>
                </a:moveTo>
                <a:cubicBezTo>
                  <a:pt x="64" y="37"/>
                  <a:pt x="62" y="32"/>
                  <a:pt x="58" y="27"/>
                </a:cubicBezTo>
                <a:cubicBezTo>
                  <a:pt x="52" y="48"/>
                  <a:pt x="52" y="48"/>
                  <a:pt x="52" y="48"/>
                </a:cubicBezTo>
                <a:cubicBezTo>
                  <a:pt x="64" y="45"/>
                  <a:pt x="64" y="45"/>
                  <a:pt x="64" y="45"/>
                </a:cubicBezTo>
                <a:close/>
                <a:moveTo>
                  <a:pt x="55" y="25"/>
                </a:moveTo>
                <a:cubicBezTo>
                  <a:pt x="49" y="21"/>
                  <a:pt x="43" y="20"/>
                  <a:pt x="38" y="22"/>
                </a:cubicBezTo>
                <a:cubicBezTo>
                  <a:pt x="53" y="36"/>
                  <a:pt x="53" y="36"/>
                  <a:pt x="53" y="36"/>
                </a:cubicBezTo>
                <a:lnTo>
                  <a:pt x="55" y="25"/>
                </a:lnTo>
                <a:close/>
              </a:path>
            </a:pathLst>
          </a:custGeom>
          <a:solidFill>
            <a:srgbClr val="5F9909"/>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7" name="Freeform 356"/>
          <p:cNvSpPr>
            <a:spLocks noEditPoints="1"/>
          </p:cNvSpPr>
          <p:nvPr/>
        </p:nvSpPr>
        <p:spPr bwMode="auto">
          <a:xfrm>
            <a:off x="4554538" y="3376613"/>
            <a:ext cx="504825" cy="795337"/>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8" name="KSO_Shape"/>
          <p:cNvSpPr/>
          <p:nvPr/>
        </p:nvSpPr>
        <p:spPr>
          <a:xfrm>
            <a:off x="6775450" y="3452813"/>
            <a:ext cx="727075" cy="741362"/>
          </a:xfrm>
          <a:custGeom>
            <a:avLst/>
            <a:gdLst>
              <a:gd name="connsiteX0" fmla="*/ 150612 w 405200"/>
              <a:gd name="connsiteY0" fmla="*/ 52389 h 413075"/>
              <a:gd name="connsiteX1" fmla="*/ 52389 w 405200"/>
              <a:gd name="connsiteY1" fmla="*/ 150612 h 413075"/>
              <a:gd name="connsiteX2" fmla="*/ 150612 w 405200"/>
              <a:gd name="connsiteY2" fmla="*/ 248836 h 413075"/>
              <a:gd name="connsiteX3" fmla="*/ 248836 w 405200"/>
              <a:gd name="connsiteY3" fmla="*/ 150612 h 413075"/>
              <a:gd name="connsiteX4" fmla="*/ 150612 w 405200"/>
              <a:gd name="connsiteY4" fmla="*/ 52389 h 413075"/>
              <a:gd name="connsiteX5" fmla="*/ 150612 w 405200"/>
              <a:gd name="connsiteY5" fmla="*/ 0 h 413075"/>
              <a:gd name="connsiteX6" fmla="*/ 301225 w 405200"/>
              <a:gd name="connsiteY6" fmla="*/ 150612 h 413075"/>
              <a:gd name="connsiteX7" fmla="*/ 276789 w 405200"/>
              <a:gd name="connsiteY7" fmla="*/ 232452 h 413075"/>
              <a:gd name="connsiteX8" fmla="*/ 279486 w 405200"/>
              <a:gd name="connsiteY8" fmla="*/ 234307 h 413075"/>
              <a:gd name="connsiteX9" fmla="*/ 395404 w 405200"/>
              <a:gd name="connsiteY9" fmla="*/ 354065 h 413075"/>
              <a:gd name="connsiteX10" fmla="*/ 394603 w 405200"/>
              <a:gd name="connsiteY10" fmla="*/ 403280 h 413075"/>
              <a:gd name="connsiteX11" fmla="*/ 345389 w 405200"/>
              <a:gd name="connsiteY11" fmla="*/ 402478 h 413075"/>
              <a:gd name="connsiteX12" fmla="*/ 229470 w 405200"/>
              <a:gd name="connsiteY12" fmla="*/ 282720 h 413075"/>
              <a:gd name="connsiteX13" fmla="*/ 227420 w 405200"/>
              <a:gd name="connsiteY13" fmla="*/ 279520 h 413075"/>
              <a:gd name="connsiteX14" fmla="*/ 150612 w 405200"/>
              <a:gd name="connsiteY14" fmla="*/ 301225 h 413075"/>
              <a:gd name="connsiteX15" fmla="*/ 0 w 405200"/>
              <a:gd name="connsiteY15" fmla="*/ 150612 h 413075"/>
              <a:gd name="connsiteX16" fmla="*/ 150612 w 405200"/>
              <a:gd name="connsiteY16" fmla="*/ 0 h 41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200" h="413075">
                <a:moveTo>
                  <a:pt x="150612" y="52389"/>
                </a:moveTo>
                <a:cubicBezTo>
                  <a:pt x="96365" y="52389"/>
                  <a:pt x="52389" y="96365"/>
                  <a:pt x="52389" y="150612"/>
                </a:cubicBezTo>
                <a:cubicBezTo>
                  <a:pt x="52389" y="204860"/>
                  <a:pt x="96365" y="248836"/>
                  <a:pt x="150612" y="248836"/>
                </a:cubicBezTo>
                <a:cubicBezTo>
                  <a:pt x="204860" y="248836"/>
                  <a:pt x="248836" y="204860"/>
                  <a:pt x="248836" y="150612"/>
                </a:cubicBezTo>
                <a:cubicBezTo>
                  <a:pt x="248836" y="96365"/>
                  <a:pt x="204860" y="52389"/>
                  <a:pt x="150612" y="52389"/>
                </a:cubicBezTo>
                <a:close/>
                <a:moveTo>
                  <a:pt x="150612" y="0"/>
                </a:moveTo>
                <a:cubicBezTo>
                  <a:pt x="233793" y="0"/>
                  <a:pt x="301225" y="67431"/>
                  <a:pt x="301225" y="150612"/>
                </a:cubicBezTo>
                <a:cubicBezTo>
                  <a:pt x="301225" y="180842"/>
                  <a:pt x="292319" y="208992"/>
                  <a:pt x="276789" y="232452"/>
                </a:cubicBezTo>
                <a:cubicBezTo>
                  <a:pt x="277931" y="232774"/>
                  <a:pt x="278722" y="233519"/>
                  <a:pt x="279486" y="234307"/>
                </a:cubicBezTo>
                <a:lnTo>
                  <a:pt x="395404" y="354065"/>
                </a:lnTo>
                <a:cubicBezTo>
                  <a:pt x="408773" y="367877"/>
                  <a:pt x="408414" y="389911"/>
                  <a:pt x="394603" y="403280"/>
                </a:cubicBezTo>
                <a:cubicBezTo>
                  <a:pt x="380791" y="416648"/>
                  <a:pt x="358757" y="416289"/>
                  <a:pt x="345389" y="402478"/>
                </a:cubicBezTo>
                <a:lnTo>
                  <a:pt x="229470" y="282720"/>
                </a:lnTo>
                <a:lnTo>
                  <a:pt x="227420" y="279520"/>
                </a:lnTo>
                <a:cubicBezTo>
                  <a:pt x="205163" y="293486"/>
                  <a:pt x="178791" y="301225"/>
                  <a:pt x="150612" y="301225"/>
                </a:cubicBezTo>
                <a:cubicBezTo>
                  <a:pt x="67431" y="301225"/>
                  <a:pt x="0" y="233793"/>
                  <a:pt x="0" y="150612"/>
                </a:cubicBezTo>
                <a:cubicBezTo>
                  <a:pt x="0" y="67431"/>
                  <a:pt x="67431" y="0"/>
                  <a:pt x="150612" y="0"/>
                </a:cubicBez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9" name="Freeform 26"/>
          <p:cNvSpPr>
            <a:spLocks noEditPoints="1"/>
          </p:cNvSpPr>
          <p:nvPr/>
        </p:nvSpPr>
        <p:spPr bwMode="auto">
          <a:xfrm>
            <a:off x="9217025" y="3435350"/>
            <a:ext cx="633413" cy="730250"/>
          </a:xfrm>
          <a:custGeom>
            <a:avLst/>
            <a:gdLst>
              <a:gd name="T0" fmla="*/ 632479 w 1137"/>
              <a:gd name="T1" fmla="*/ 661802 h 1313"/>
              <a:gd name="T2" fmla="*/ 446129 w 1137"/>
              <a:gd name="T3" fmla="*/ 432481 h 1313"/>
              <a:gd name="T4" fmla="*/ 364357 w 1137"/>
              <a:gd name="T5" fmla="*/ 692972 h 1313"/>
              <a:gd name="T6" fmla="*/ 338212 w 1137"/>
              <a:gd name="T7" fmla="*/ 533227 h 1313"/>
              <a:gd name="T8" fmla="*/ 294267 w 1137"/>
              <a:gd name="T9" fmla="*/ 533227 h 1313"/>
              <a:gd name="T10" fmla="*/ 268122 w 1137"/>
              <a:gd name="T11" fmla="*/ 692972 h 1313"/>
              <a:gd name="T12" fmla="*/ 186350 w 1137"/>
              <a:gd name="T13" fmla="*/ 432481 h 1313"/>
              <a:gd name="T14" fmla="*/ 0 w 1137"/>
              <a:gd name="T15" fmla="*/ 661802 h 1313"/>
              <a:gd name="T16" fmla="*/ 0 w 1137"/>
              <a:gd name="T17" fmla="*/ 665142 h 1313"/>
              <a:gd name="T18" fmla="*/ 0 w 1137"/>
              <a:gd name="T19" fmla="*/ 666812 h 1313"/>
              <a:gd name="T20" fmla="*/ 315961 w 1137"/>
              <a:gd name="T21" fmla="*/ 724698 h 1313"/>
              <a:gd name="T22" fmla="*/ 632479 w 1137"/>
              <a:gd name="T23" fmla="*/ 666812 h 1313"/>
              <a:gd name="T24" fmla="*/ 632479 w 1137"/>
              <a:gd name="T25" fmla="*/ 665142 h 1313"/>
              <a:gd name="T26" fmla="*/ 632479 w 1137"/>
              <a:gd name="T27" fmla="*/ 661802 h 1313"/>
              <a:gd name="T28" fmla="*/ 332649 w 1137"/>
              <a:gd name="T29" fmla="*/ 453076 h 1313"/>
              <a:gd name="T30" fmla="*/ 299830 w 1137"/>
              <a:gd name="T31" fmla="*/ 453076 h 1313"/>
              <a:gd name="T32" fmla="*/ 290929 w 1137"/>
              <a:gd name="T33" fmla="*/ 456972 h 1313"/>
              <a:gd name="T34" fmla="*/ 278135 w 1137"/>
              <a:gd name="T35" fmla="*/ 469217 h 1313"/>
              <a:gd name="T36" fmla="*/ 275910 w 1137"/>
              <a:gd name="T37" fmla="*/ 484802 h 1313"/>
              <a:gd name="T38" fmla="*/ 292042 w 1137"/>
              <a:gd name="T39" fmla="*/ 511519 h 1313"/>
              <a:gd name="T40" fmla="*/ 302611 w 1137"/>
              <a:gd name="T41" fmla="*/ 517642 h 1313"/>
              <a:gd name="T42" fmla="*/ 329868 w 1137"/>
              <a:gd name="T43" fmla="*/ 517642 h 1313"/>
              <a:gd name="T44" fmla="*/ 340437 w 1137"/>
              <a:gd name="T45" fmla="*/ 511519 h 1313"/>
              <a:gd name="T46" fmla="*/ 356569 w 1137"/>
              <a:gd name="T47" fmla="*/ 484802 h 1313"/>
              <a:gd name="T48" fmla="*/ 354344 w 1137"/>
              <a:gd name="T49" fmla="*/ 469217 h 1313"/>
              <a:gd name="T50" fmla="*/ 341550 w 1137"/>
              <a:gd name="T51" fmla="*/ 456972 h 1313"/>
              <a:gd name="T52" fmla="*/ 332649 w 1137"/>
              <a:gd name="T53" fmla="*/ 453076 h 1313"/>
              <a:gd name="T54" fmla="*/ 315961 w 1137"/>
              <a:gd name="T55" fmla="*/ 389623 h 1313"/>
              <a:gd name="T56" fmla="*/ 457254 w 1137"/>
              <a:gd name="T57" fmla="*/ 181453 h 1313"/>
              <a:gd name="T58" fmla="*/ 315961 w 1137"/>
              <a:gd name="T59" fmla="*/ 0 h 1313"/>
              <a:gd name="T60" fmla="*/ 175225 w 1137"/>
              <a:gd name="T61" fmla="*/ 181453 h 1313"/>
              <a:gd name="T62" fmla="*/ 315961 w 1137"/>
              <a:gd name="T63" fmla="*/ 389623 h 1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7" h="1313">
                <a:moveTo>
                  <a:pt x="1137" y="1189"/>
                </a:moveTo>
                <a:cubicBezTo>
                  <a:pt x="1137" y="1017"/>
                  <a:pt x="1000" y="853"/>
                  <a:pt x="802" y="777"/>
                </a:cubicBezTo>
                <a:lnTo>
                  <a:pt x="655" y="1245"/>
                </a:lnTo>
                <a:lnTo>
                  <a:pt x="608" y="958"/>
                </a:lnTo>
                <a:lnTo>
                  <a:pt x="529" y="958"/>
                </a:lnTo>
                <a:lnTo>
                  <a:pt x="482" y="1245"/>
                </a:lnTo>
                <a:lnTo>
                  <a:pt x="335" y="777"/>
                </a:lnTo>
                <a:cubicBezTo>
                  <a:pt x="138" y="853"/>
                  <a:pt x="0" y="1017"/>
                  <a:pt x="0" y="1189"/>
                </a:cubicBezTo>
                <a:cubicBezTo>
                  <a:pt x="0" y="1191"/>
                  <a:pt x="0" y="1193"/>
                  <a:pt x="0" y="1195"/>
                </a:cubicBezTo>
                <a:cubicBezTo>
                  <a:pt x="0" y="1196"/>
                  <a:pt x="0" y="1197"/>
                  <a:pt x="0" y="1198"/>
                </a:cubicBezTo>
                <a:cubicBezTo>
                  <a:pt x="0" y="1313"/>
                  <a:pt x="119" y="1302"/>
                  <a:pt x="568" y="1302"/>
                </a:cubicBezTo>
                <a:cubicBezTo>
                  <a:pt x="1047" y="1302"/>
                  <a:pt x="1137" y="1313"/>
                  <a:pt x="1137" y="1198"/>
                </a:cubicBezTo>
                <a:cubicBezTo>
                  <a:pt x="1137" y="1197"/>
                  <a:pt x="1137" y="1196"/>
                  <a:pt x="1137" y="1195"/>
                </a:cubicBezTo>
                <a:cubicBezTo>
                  <a:pt x="1137" y="1193"/>
                  <a:pt x="1137" y="1191"/>
                  <a:pt x="1137" y="1189"/>
                </a:cubicBezTo>
                <a:close/>
                <a:moveTo>
                  <a:pt x="598" y="814"/>
                </a:moveTo>
                <a:lnTo>
                  <a:pt x="539" y="814"/>
                </a:lnTo>
                <a:cubicBezTo>
                  <a:pt x="533" y="814"/>
                  <a:pt x="527" y="816"/>
                  <a:pt x="523" y="821"/>
                </a:cubicBezTo>
                <a:lnTo>
                  <a:pt x="500" y="843"/>
                </a:lnTo>
                <a:cubicBezTo>
                  <a:pt x="493" y="851"/>
                  <a:pt x="491" y="862"/>
                  <a:pt x="496" y="871"/>
                </a:cubicBezTo>
                <a:lnTo>
                  <a:pt x="525" y="919"/>
                </a:lnTo>
                <a:cubicBezTo>
                  <a:pt x="529" y="926"/>
                  <a:pt x="536" y="930"/>
                  <a:pt x="544" y="930"/>
                </a:cubicBezTo>
                <a:lnTo>
                  <a:pt x="593" y="930"/>
                </a:lnTo>
                <a:cubicBezTo>
                  <a:pt x="601" y="930"/>
                  <a:pt x="608" y="926"/>
                  <a:pt x="612" y="919"/>
                </a:cubicBezTo>
                <a:lnTo>
                  <a:pt x="641" y="871"/>
                </a:lnTo>
                <a:cubicBezTo>
                  <a:pt x="646" y="862"/>
                  <a:pt x="644" y="851"/>
                  <a:pt x="637" y="843"/>
                </a:cubicBezTo>
                <a:lnTo>
                  <a:pt x="614" y="821"/>
                </a:lnTo>
                <a:cubicBezTo>
                  <a:pt x="610" y="816"/>
                  <a:pt x="604" y="814"/>
                  <a:pt x="598" y="814"/>
                </a:cubicBezTo>
                <a:close/>
                <a:moveTo>
                  <a:pt x="568" y="700"/>
                </a:moveTo>
                <a:cubicBezTo>
                  <a:pt x="708" y="700"/>
                  <a:pt x="822" y="506"/>
                  <a:pt x="822" y="326"/>
                </a:cubicBezTo>
                <a:cubicBezTo>
                  <a:pt x="822" y="146"/>
                  <a:pt x="708" y="0"/>
                  <a:pt x="568" y="0"/>
                </a:cubicBezTo>
                <a:cubicBezTo>
                  <a:pt x="429" y="0"/>
                  <a:pt x="315" y="146"/>
                  <a:pt x="315" y="326"/>
                </a:cubicBezTo>
                <a:cubicBezTo>
                  <a:pt x="315" y="506"/>
                  <a:pt x="429" y="700"/>
                  <a:pt x="568" y="70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86E1E"/>
              </a:solidFill>
            </a:endParaRPr>
          </a:p>
        </p:txBody>
      </p:sp>
      <p:cxnSp>
        <p:nvCxnSpPr>
          <p:cNvPr id="10" name="肘形连接符 9"/>
          <p:cNvCxnSpPr/>
          <p:nvPr/>
        </p:nvCxnSpPr>
        <p:spPr>
          <a:xfrm rot="5400000">
            <a:off x="4529137" y="2544763"/>
            <a:ext cx="1965325" cy="495300"/>
          </a:xfrm>
          <a:prstGeom prst="bentConnector3">
            <a:avLst>
              <a:gd name="adj1" fmla="val 100402"/>
            </a:avLst>
          </a:prstGeom>
          <a:ln>
            <a:solidFill>
              <a:srgbClr val="5F9909"/>
            </a:solidFill>
          </a:ln>
        </p:spPr>
        <p:style>
          <a:lnRef idx="1">
            <a:schemeClr val="accent1"/>
          </a:lnRef>
          <a:fillRef idx="0">
            <a:schemeClr val="accent1"/>
          </a:fillRef>
          <a:effectRef idx="0">
            <a:schemeClr val="accent1"/>
          </a:effectRef>
          <a:fontRef idx="minor">
            <a:schemeClr val="tx1"/>
          </a:fontRef>
        </p:style>
      </p:cxnSp>
      <p:cxnSp>
        <p:nvCxnSpPr>
          <p:cNvPr id="11" name="肘形连接符 10"/>
          <p:cNvCxnSpPr/>
          <p:nvPr/>
        </p:nvCxnSpPr>
        <p:spPr>
          <a:xfrm rot="16200000" flipH="1">
            <a:off x="5529262" y="2640013"/>
            <a:ext cx="1965325" cy="304800"/>
          </a:xfrm>
          <a:prstGeom prst="bentConnector3">
            <a:avLst>
              <a:gd name="adj1" fmla="val 99917"/>
            </a:avLst>
          </a:prstGeom>
          <a:ln>
            <a:solidFill>
              <a:srgbClr val="5F9909"/>
            </a:solidFill>
          </a:ln>
        </p:spPr>
        <p:style>
          <a:lnRef idx="1">
            <a:schemeClr val="accent1"/>
          </a:lnRef>
          <a:fillRef idx="0">
            <a:schemeClr val="accent1"/>
          </a:fillRef>
          <a:effectRef idx="0">
            <a:schemeClr val="accent1"/>
          </a:effectRef>
          <a:fontRef idx="minor">
            <a:schemeClr val="tx1"/>
          </a:fontRef>
        </p:style>
      </p:cxnSp>
      <p:sp>
        <p:nvSpPr>
          <p:cNvPr id="12" name="文本框 16"/>
          <p:cNvSpPr txBox="1">
            <a:spLocks noChangeArrowheads="1"/>
          </p:cNvSpPr>
          <p:nvPr/>
        </p:nvSpPr>
        <p:spPr bwMode="auto">
          <a:xfrm>
            <a:off x="5541963" y="1363663"/>
            <a:ext cx="1122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486E1E"/>
                </a:solidFill>
                <a:latin typeface="幼圆" panose="02010509060101010101" pitchFamily="49" charset="-122"/>
                <a:ea typeface="幼圆" panose="02010509060101010101" pitchFamily="49" charset="-122"/>
              </a:rPr>
              <a:t>添加标题</a:t>
            </a:r>
            <a:endParaRPr lang="zh-CN" altLang="en-US" b="1">
              <a:solidFill>
                <a:srgbClr val="486E1E"/>
              </a:solidFill>
              <a:latin typeface="幼圆" panose="02010509060101010101" pitchFamily="49" charset="-122"/>
              <a:ea typeface="幼圆" panose="02010509060101010101" pitchFamily="49" charset="-122"/>
            </a:endParaRPr>
          </a:p>
        </p:txBody>
      </p:sp>
      <p:sp>
        <p:nvSpPr>
          <p:cNvPr id="13" name="文本框 17"/>
          <p:cNvSpPr txBox="1">
            <a:spLocks noChangeArrowheads="1"/>
          </p:cNvSpPr>
          <p:nvPr/>
        </p:nvSpPr>
        <p:spPr bwMode="auto">
          <a:xfrm>
            <a:off x="8558213" y="4506913"/>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14" name="矩形 18"/>
          <p:cNvSpPr>
            <a:spLocks noChangeArrowheads="1"/>
          </p:cNvSpPr>
          <p:nvPr/>
        </p:nvSpPr>
        <p:spPr bwMode="auto">
          <a:xfrm>
            <a:off x="8558213" y="4956175"/>
            <a:ext cx="1803400" cy="15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sp>
        <p:nvSpPr>
          <p:cNvPr id="15" name="文本框 19"/>
          <p:cNvSpPr txBox="1">
            <a:spLocks noChangeArrowheads="1"/>
          </p:cNvSpPr>
          <p:nvPr/>
        </p:nvSpPr>
        <p:spPr bwMode="auto">
          <a:xfrm>
            <a:off x="6381750" y="4506913"/>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16" name="矩形 20"/>
          <p:cNvSpPr>
            <a:spLocks noChangeArrowheads="1"/>
          </p:cNvSpPr>
          <p:nvPr/>
        </p:nvSpPr>
        <p:spPr bwMode="auto">
          <a:xfrm>
            <a:off x="6381750" y="4956175"/>
            <a:ext cx="1803400" cy="15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sp>
        <p:nvSpPr>
          <p:cNvPr id="17" name="文本框 21"/>
          <p:cNvSpPr txBox="1">
            <a:spLocks noChangeArrowheads="1"/>
          </p:cNvSpPr>
          <p:nvPr/>
        </p:nvSpPr>
        <p:spPr bwMode="auto">
          <a:xfrm>
            <a:off x="3956050" y="4506913"/>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18" name="矩形 22"/>
          <p:cNvSpPr>
            <a:spLocks noChangeArrowheads="1"/>
          </p:cNvSpPr>
          <p:nvPr/>
        </p:nvSpPr>
        <p:spPr bwMode="auto">
          <a:xfrm>
            <a:off x="3956050" y="4956175"/>
            <a:ext cx="1803400" cy="15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sp>
        <p:nvSpPr>
          <p:cNvPr id="19" name="文本框 23"/>
          <p:cNvSpPr txBox="1">
            <a:spLocks noChangeArrowheads="1"/>
          </p:cNvSpPr>
          <p:nvPr/>
        </p:nvSpPr>
        <p:spPr bwMode="auto">
          <a:xfrm>
            <a:off x="1546225" y="4556125"/>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20" name="矩形 24"/>
          <p:cNvSpPr>
            <a:spLocks noChangeArrowheads="1"/>
          </p:cNvSpPr>
          <p:nvPr/>
        </p:nvSpPr>
        <p:spPr bwMode="auto">
          <a:xfrm>
            <a:off x="1546225" y="5005388"/>
            <a:ext cx="1803400" cy="15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cxnSp>
        <p:nvCxnSpPr>
          <p:cNvPr id="21" name="肘形连接符 20"/>
          <p:cNvCxnSpPr>
            <a:stCxn id="5" idx="3"/>
          </p:cNvCxnSpPr>
          <p:nvPr/>
        </p:nvCxnSpPr>
        <p:spPr>
          <a:xfrm>
            <a:off x="7183438" y="1547813"/>
            <a:ext cx="1520825" cy="2227262"/>
          </a:xfrm>
          <a:prstGeom prst="bentConnector2">
            <a:avLst/>
          </a:prstGeom>
          <a:ln>
            <a:solidFill>
              <a:srgbClr val="5F9909"/>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702675" y="3775075"/>
            <a:ext cx="514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椭圆 3"/>
          <p:cNvSpPr/>
          <p:nvPr/>
        </p:nvSpPr>
        <p:spPr>
          <a:xfrm>
            <a:off x="1359368" y="1943903"/>
            <a:ext cx="2190750" cy="2190750"/>
          </a:xfrm>
          <a:prstGeom prst="ellipse">
            <a:avLst/>
          </a:prstGeom>
          <a:solidFill>
            <a:srgbClr val="5F9909"/>
          </a:solidFill>
          <a:ln>
            <a:solidFill>
              <a:srgbClr val="79A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 name="椭圆 4"/>
          <p:cNvSpPr/>
          <p:nvPr/>
        </p:nvSpPr>
        <p:spPr>
          <a:xfrm>
            <a:off x="3835868" y="1943903"/>
            <a:ext cx="2190750" cy="2190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6" name="椭圆 5"/>
          <p:cNvSpPr/>
          <p:nvPr/>
        </p:nvSpPr>
        <p:spPr>
          <a:xfrm>
            <a:off x="6312368" y="1943903"/>
            <a:ext cx="2190750" cy="2190750"/>
          </a:xfrm>
          <a:prstGeom prst="ellipse">
            <a:avLst/>
          </a:prstGeom>
          <a:solidFill>
            <a:srgbClr val="5F9909"/>
          </a:solidFill>
          <a:ln>
            <a:solidFill>
              <a:srgbClr val="79A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7" name="椭圆 6"/>
          <p:cNvSpPr/>
          <p:nvPr/>
        </p:nvSpPr>
        <p:spPr>
          <a:xfrm>
            <a:off x="8788868" y="1943903"/>
            <a:ext cx="2190750" cy="2190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8" name="文本框 7"/>
          <p:cNvSpPr txBox="1"/>
          <p:nvPr/>
        </p:nvSpPr>
        <p:spPr>
          <a:xfrm>
            <a:off x="1525549" y="4930021"/>
            <a:ext cx="2151198" cy="1271270"/>
          </a:xfrm>
          <a:prstGeom prst="rect">
            <a:avLst/>
          </a:prstGeom>
          <a:noFill/>
        </p:spPr>
        <p:txBody>
          <a:bodyPr wrap="square" rtlCol="0">
            <a:spAutoFit/>
          </a:body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sp>
        <p:nvSpPr>
          <p:cNvPr id="9" name="文本框 8"/>
          <p:cNvSpPr txBox="1"/>
          <p:nvPr/>
        </p:nvSpPr>
        <p:spPr>
          <a:xfrm>
            <a:off x="4022476" y="4930021"/>
            <a:ext cx="2151198" cy="1271270"/>
          </a:xfrm>
          <a:prstGeom prst="rect">
            <a:avLst/>
          </a:prstGeom>
          <a:noFill/>
        </p:spPr>
        <p:txBody>
          <a:bodyPr wrap="square" rtlCol="0">
            <a:spAutoFit/>
          </a:body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sp>
        <p:nvSpPr>
          <p:cNvPr id="10" name="文本框 9"/>
          <p:cNvSpPr txBox="1"/>
          <p:nvPr/>
        </p:nvSpPr>
        <p:spPr>
          <a:xfrm>
            <a:off x="6657398" y="4930021"/>
            <a:ext cx="2151198" cy="1271270"/>
          </a:xfrm>
          <a:prstGeom prst="rect">
            <a:avLst/>
          </a:prstGeom>
          <a:noFill/>
        </p:spPr>
        <p:txBody>
          <a:bodyPr wrap="square" rtlCol="0">
            <a:spAutoFit/>
          </a:body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sp>
        <p:nvSpPr>
          <p:cNvPr id="11" name="文本框 10"/>
          <p:cNvSpPr txBox="1"/>
          <p:nvPr/>
        </p:nvSpPr>
        <p:spPr>
          <a:xfrm>
            <a:off x="9154325" y="4930021"/>
            <a:ext cx="2151198" cy="1271270"/>
          </a:xfrm>
          <a:prstGeom prst="rect">
            <a:avLst/>
          </a:prstGeom>
          <a:noFill/>
        </p:spPr>
        <p:txBody>
          <a:bodyPr wrap="square" rtlCol="0">
            <a:spAutoFit/>
          </a:bodyPr>
          <a:lstStyle/>
          <a:p>
            <a:pPr defTabSz="1216660">
              <a:lnSpc>
                <a:spcPct val="120000"/>
              </a:lnSpc>
              <a:buNone/>
            </a:pPr>
            <a:r>
              <a:rPr lang="zh-CN" altLang="en-US" sz="1600" dirty="0">
                <a:solidFill>
                  <a:srgbClr val="486E1E"/>
                </a:solidFill>
                <a:ea typeface="微软雅黑" panose="020B0503020204020204" pitchFamily="34" charset="-122"/>
              </a:rPr>
              <a:t>点击文本框即可进行编辑输入相关内容点击文本框即可进行编辑输入相关内容</a:t>
            </a:r>
            <a:endParaRPr lang="zh-CN" altLang="en-US" sz="1600" dirty="0">
              <a:solidFill>
                <a:srgbClr val="486E1E"/>
              </a:solidFill>
              <a:ea typeface="微软雅黑" panose="020B0503020204020204" pitchFamily="34" charset="-122"/>
            </a:endParaRPr>
          </a:p>
        </p:txBody>
      </p:sp>
      <p:sp>
        <p:nvSpPr>
          <p:cNvPr id="12" name="文本框 11"/>
          <p:cNvSpPr txBox="1"/>
          <p:nvPr/>
        </p:nvSpPr>
        <p:spPr>
          <a:xfrm>
            <a:off x="1525549" y="4529911"/>
            <a:ext cx="1723549" cy="400110"/>
          </a:xfrm>
          <a:prstGeom prst="rect">
            <a:avLst/>
          </a:prstGeom>
          <a:noFill/>
        </p:spPr>
        <p:txBody>
          <a:bodyPr wrap="none" rtlCol="0">
            <a:spAutoFit/>
          </a:bodyPr>
          <a:lstStyle/>
          <a:p>
            <a:r>
              <a:rPr lang="zh-CN" altLang="en-US" sz="2000" b="1" dirty="0">
                <a:solidFill>
                  <a:srgbClr val="486E1E"/>
                </a:solidFill>
                <a:latin typeface="微软雅黑" panose="020B0503020204020204" pitchFamily="34" charset="-122"/>
                <a:ea typeface="微软雅黑" panose="020B0503020204020204" pitchFamily="34" charset="-122"/>
              </a:rPr>
              <a:t>单击编辑文字</a:t>
            </a:r>
            <a:endParaRPr lang="zh-CN" altLang="en-US" sz="2000" b="1" dirty="0">
              <a:solidFill>
                <a:srgbClr val="486E1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076057" y="4529911"/>
            <a:ext cx="1723549" cy="400110"/>
          </a:xfrm>
          <a:prstGeom prst="rect">
            <a:avLst/>
          </a:prstGeom>
          <a:noFill/>
        </p:spPr>
        <p:txBody>
          <a:bodyPr wrap="none" rtlCol="0">
            <a:spAutoFit/>
          </a:bodyPr>
          <a:lstStyle/>
          <a:p>
            <a:r>
              <a:rPr lang="zh-CN" altLang="en-US" sz="2000" b="1" dirty="0">
                <a:solidFill>
                  <a:srgbClr val="486E1E"/>
                </a:solidFill>
                <a:latin typeface="微软雅黑" panose="020B0503020204020204" pitchFamily="34" charset="-122"/>
                <a:ea typeface="微软雅黑" panose="020B0503020204020204" pitchFamily="34" charset="-122"/>
              </a:rPr>
              <a:t>单击编辑文字</a:t>
            </a:r>
            <a:endParaRPr lang="zh-CN" altLang="en-US" sz="2000" b="1" dirty="0">
              <a:solidFill>
                <a:srgbClr val="486E1E"/>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6657398" y="4529911"/>
            <a:ext cx="1723549" cy="400110"/>
          </a:xfrm>
          <a:prstGeom prst="rect">
            <a:avLst/>
          </a:prstGeom>
          <a:noFill/>
        </p:spPr>
        <p:txBody>
          <a:bodyPr wrap="none" rtlCol="0">
            <a:spAutoFit/>
          </a:bodyPr>
          <a:lstStyle/>
          <a:p>
            <a:r>
              <a:rPr lang="zh-CN" altLang="en-US" sz="2000" b="1" dirty="0">
                <a:solidFill>
                  <a:srgbClr val="486E1E"/>
                </a:solidFill>
                <a:latin typeface="微软雅黑" panose="020B0503020204020204" pitchFamily="34" charset="-122"/>
                <a:ea typeface="微软雅黑" panose="020B0503020204020204" pitchFamily="34" charset="-122"/>
              </a:rPr>
              <a:t>单击编辑文字</a:t>
            </a:r>
            <a:endParaRPr lang="zh-CN" altLang="en-US" sz="2000" b="1" dirty="0">
              <a:solidFill>
                <a:srgbClr val="486E1E"/>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9207906" y="4529911"/>
            <a:ext cx="1723549" cy="400110"/>
          </a:xfrm>
          <a:prstGeom prst="rect">
            <a:avLst/>
          </a:prstGeom>
          <a:noFill/>
        </p:spPr>
        <p:txBody>
          <a:bodyPr wrap="none" rtlCol="0">
            <a:spAutoFit/>
          </a:bodyPr>
          <a:lstStyle/>
          <a:p>
            <a:r>
              <a:rPr lang="zh-CN" altLang="en-US" sz="2000" b="1" dirty="0">
                <a:solidFill>
                  <a:srgbClr val="486E1E"/>
                </a:solidFill>
                <a:latin typeface="微软雅黑" panose="020B0503020204020204" pitchFamily="34" charset="-122"/>
                <a:ea typeface="微软雅黑" panose="020B0503020204020204" pitchFamily="34" charset="-122"/>
              </a:rPr>
              <a:t>单击编辑文字</a:t>
            </a:r>
            <a:endParaRPr lang="zh-CN" altLang="en-US" sz="2000" b="1" dirty="0">
              <a:solidFill>
                <a:srgbClr val="486E1E"/>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805674" y="2314348"/>
            <a:ext cx="1220206" cy="1446550"/>
          </a:xfrm>
          <a:prstGeom prst="rect">
            <a:avLst/>
          </a:prstGeom>
          <a:noFill/>
        </p:spPr>
        <p:txBody>
          <a:bodyPr wrap="none" rtlCol="0">
            <a:spAutoFit/>
          </a:bodyPr>
          <a:lstStyle/>
          <a:p>
            <a:r>
              <a:rPr lang="en-US" altLang="zh-CN" sz="8800" b="1" dirty="0">
                <a:solidFill>
                  <a:srgbClr val="F8F8F8"/>
                </a:solidFill>
                <a:latin typeface="Impact" panose="020B0806030902050204" pitchFamily="34" charset="0"/>
                <a:ea typeface="微软雅黑" panose="020B0503020204020204" pitchFamily="34" charset="-122"/>
              </a:rPr>
              <a:t>01</a:t>
            </a:r>
            <a:endParaRPr lang="zh-CN" altLang="en-US" sz="28700" b="1" dirty="0">
              <a:solidFill>
                <a:srgbClr val="F8F8F8"/>
              </a:solidFill>
              <a:latin typeface="Impact" panose="020B0806030902050204" pitchFamily="34" charset="0"/>
              <a:ea typeface="微软雅黑" panose="020B0503020204020204" pitchFamily="34" charset="-122"/>
            </a:endParaRPr>
          </a:p>
        </p:txBody>
      </p:sp>
      <p:sp>
        <p:nvSpPr>
          <p:cNvPr id="17" name="文本框 16"/>
          <p:cNvSpPr txBox="1"/>
          <p:nvPr/>
        </p:nvSpPr>
        <p:spPr>
          <a:xfrm>
            <a:off x="4215430" y="2314348"/>
            <a:ext cx="1358064" cy="1446550"/>
          </a:xfrm>
          <a:prstGeom prst="rect">
            <a:avLst/>
          </a:prstGeom>
          <a:noFill/>
        </p:spPr>
        <p:txBody>
          <a:bodyPr wrap="none" rtlCol="0">
            <a:spAutoFit/>
          </a:bodyPr>
          <a:lstStyle/>
          <a:p>
            <a:r>
              <a:rPr lang="en-US" altLang="zh-CN" sz="8800" b="1" dirty="0">
                <a:solidFill>
                  <a:srgbClr val="486E1E"/>
                </a:solidFill>
                <a:latin typeface="Impact" panose="020B0806030902050204" pitchFamily="34" charset="0"/>
                <a:ea typeface="微软雅黑" panose="020B0503020204020204" pitchFamily="34" charset="-122"/>
              </a:rPr>
              <a:t>02</a:t>
            </a:r>
            <a:endParaRPr lang="zh-CN" altLang="en-US" sz="28700" b="1" dirty="0">
              <a:solidFill>
                <a:srgbClr val="486E1E"/>
              </a:solidFill>
              <a:latin typeface="Impact" panose="020B0806030902050204" pitchFamily="34" charset="0"/>
              <a:ea typeface="微软雅黑" panose="020B0503020204020204" pitchFamily="34" charset="-122"/>
            </a:endParaRPr>
          </a:p>
        </p:txBody>
      </p:sp>
      <p:sp>
        <p:nvSpPr>
          <p:cNvPr id="18" name="文本框 17"/>
          <p:cNvSpPr txBox="1"/>
          <p:nvPr/>
        </p:nvSpPr>
        <p:spPr>
          <a:xfrm>
            <a:off x="6724209" y="2314348"/>
            <a:ext cx="1390124" cy="1446550"/>
          </a:xfrm>
          <a:prstGeom prst="rect">
            <a:avLst/>
          </a:prstGeom>
          <a:noFill/>
        </p:spPr>
        <p:txBody>
          <a:bodyPr wrap="none" rtlCol="0">
            <a:spAutoFit/>
          </a:bodyPr>
          <a:lstStyle/>
          <a:p>
            <a:r>
              <a:rPr lang="en-US" altLang="zh-CN" sz="8800" b="1" dirty="0">
                <a:solidFill>
                  <a:srgbClr val="F8F8F8"/>
                </a:solidFill>
                <a:latin typeface="Impact" panose="020B0806030902050204" pitchFamily="34" charset="0"/>
                <a:ea typeface="微软雅黑" panose="020B0503020204020204" pitchFamily="34" charset="-122"/>
              </a:rPr>
              <a:t>03</a:t>
            </a:r>
            <a:endParaRPr lang="zh-CN" altLang="en-US" sz="28700" b="1" dirty="0">
              <a:solidFill>
                <a:srgbClr val="F8F8F8"/>
              </a:solidFill>
              <a:latin typeface="Impact" panose="020B0806030902050204" pitchFamily="34" charset="0"/>
              <a:ea typeface="微软雅黑" panose="020B0503020204020204" pitchFamily="34" charset="-122"/>
            </a:endParaRPr>
          </a:p>
        </p:txBody>
      </p:sp>
      <p:sp>
        <p:nvSpPr>
          <p:cNvPr id="19" name="文本框 18"/>
          <p:cNvSpPr txBox="1"/>
          <p:nvPr/>
        </p:nvSpPr>
        <p:spPr>
          <a:xfrm>
            <a:off x="9206227" y="2314348"/>
            <a:ext cx="1354858" cy="1446550"/>
          </a:xfrm>
          <a:prstGeom prst="rect">
            <a:avLst/>
          </a:prstGeom>
          <a:noFill/>
        </p:spPr>
        <p:txBody>
          <a:bodyPr wrap="none" rtlCol="0">
            <a:spAutoFit/>
          </a:bodyPr>
          <a:lstStyle/>
          <a:p>
            <a:r>
              <a:rPr lang="en-US" altLang="zh-CN" sz="8800" b="1" dirty="0">
                <a:solidFill>
                  <a:srgbClr val="486E1E"/>
                </a:solidFill>
                <a:latin typeface="Impact" panose="020B0806030902050204" pitchFamily="34" charset="0"/>
                <a:ea typeface="微软雅黑" panose="020B0503020204020204" pitchFamily="34" charset="-122"/>
              </a:rPr>
              <a:t>04</a:t>
            </a:r>
            <a:endParaRPr lang="zh-CN" altLang="en-US" sz="28700" b="1" dirty="0">
              <a:solidFill>
                <a:srgbClr val="486E1E"/>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iterate type="lt">
                                    <p:tmPct val="5000"/>
                                  </p:iterate>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ppt_w+.3"/>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iterate type="lt">
                                    <p:tmPct val="5000"/>
                                  </p:iterate>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strVal val="#ppt_w+.3"/>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iterate type="lt">
                                    <p:tmPct val="5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strVal val="#ppt_w+.3"/>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iterate type="lt">
                                    <p:tmPct val="5000"/>
                                  </p:iterate>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strVal val="#ppt_w+.3"/>
                                          </p:val>
                                        </p:tav>
                                        <p:tav tm="100000">
                                          <p:val>
                                            <p:strVal val="#ppt_w"/>
                                          </p:val>
                                        </p:tav>
                                      </p:tavLst>
                                    </p:anim>
                                    <p:anim calcmode="lin" valueType="num">
                                      <p:cBhvr>
                                        <p:cTn id="36" dur="500" fill="hold"/>
                                        <p:tgtEl>
                                          <p:spTgt spid="16"/>
                                        </p:tgtEl>
                                        <p:attrNameLst>
                                          <p:attrName>ppt_h</p:attrName>
                                        </p:attrNameLst>
                                      </p:cBhvr>
                                      <p:tavLst>
                                        <p:tav tm="0">
                                          <p:val>
                                            <p:strVal val="#ppt_h"/>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lt">
                                    <p:tmPct val="5000"/>
                                  </p:iterate>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strVal val="#ppt_w+.3"/>
                                          </p:val>
                                        </p:tav>
                                        <p:tav tm="100000">
                                          <p:val>
                                            <p:strVal val="#ppt_w"/>
                                          </p:val>
                                        </p:tav>
                                      </p:tavLst>
                                    </p:anim>
                                    <p:anim calcmode="lin" valueType="num">
                                      <p:cBhvr>
                                        <p:cTn id="43" dur="500" fill="hold"/>
                                        <p:tgtEl>
                                          <p:spTgt spid="17"/>
                                        </p:tgtEl>
                                        <p:attrNameLst>
                                          <p:attrName>ppt_h</p:attrName>
                                        </p:attrNameLst>
                                      </p:cBhvr>
                                      <p:tavLst>
                                        <p:tav tm="0">
                                          <p:val>
                                            <p:strVal val="#ppt_h"/>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iterate type="lt">
                                    <p:tmPct val="5000"/>
                                  </p:iterate>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strVal val="#ppt_w+.3"/>
                                          </p:val>
                                        </p:tav>
                                        <p:tav tm="100000">
                                          <p:val>
                                            <p:strVal val="#ppt_w"/>
                                          </p:val>
                                        </p:tav>
                                      </p:tavLst>
                                    </p:anim>
                                    <p:anim calcmode="lin" valueType="num">
                                      <p:cBhvr>
                                        <p:cTn id="50" dur="500" fill="hold"/>
                                        <p:tgtEl>
                                          <p:spTgt spid="18"/>
                                        </p:tgtEl>
                                        <p:attrNameLst>
                                          <p:attrName>ppt_h</p:attrName>
                                        </p:attrNameLst>
                                      </p:cBhvr>
                                      <p:tavLst>
                                        <p:tav tm="0">
                                          <p:val>
                                            <p:strVal val="#ppt_h"/>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iterate type="lt">
                                    <p:tmPct val="5000"/>
                                  </p:iterate>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strVal val="#ppt_w+.3"/>
                                          </p:val>
                                        </p:tav>
                                        <p:tav tm="100000">
                                          <p:val>
                                            <p:strVal val="#ppt_w"/>
                                          </p:val>
                                        </p:tav>
                                      </p:tavLst>
                                    </p:anim>
                                    <p:anim calcmode="lin" valueType="num">
                                      <p:cBhvr>
                                        <p:cTn id="57" dur="500" fill="hold"/>
                                        <p:tgtEl>
                                          <p:spTgt spid="19"/>
                                        </p:tgtEl>
                                        <p:attrNameLst>
                                          <p:attrName>ppt_h</p:attrName>
                                        </p:attrNameLst>
                                      </p:cBhvr>
                                      <p:tavLst>
                                        <p:tav tm="0">
                                          <p:val>
                                            <p:strVal val="#ppt_h"/>
                                          </p:val>
                                        </p:tav>
                                        <p:tav tm="100000">
                                          <p:val>
                                            <p:strVal val="#ppt_h"/>
                                          </p:val>
                                        </p:tav>
                                      </p:tavLst>
                                    </p:anim>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Rectangle 10"/>
          <p:cNvSpPr/>
          <p:nvPr/>
        </p:nvSpPr>
        <p:spPr>
          <a:xfrm>
            <a:off x="1588" y="1337920"/>
            <a:ext cx="12203786" cy="4433680"/>
          </a:xfrm>
          <a:prstGeom prst="rect">
            <a:avLst/>
          </a:prstGeom>
          <a:gradFill flip="none" rotWithShape="1">
            <a:gsLst>
              <a:gs pos="0">
                <a:schemeClr val="bg1">
                  <a:alpha val="63000"/>
                </a:schemeClr>
              </a:gs>
              <a:gs pos="63000">
                <a:schemeClr val="bg1">
                  <a:alpha val="2000"/>
                </a:schemeClr>
              </a:gs>
            </a:gsLst>
            <a:path path="circle">
              <a:fillToRect r="100000" b="100000"/>
            </a:path>
            <a:tileRect l="-100000" t="-100000"/>
          </a:gradFill>
          <a:ln w="28575">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6E1E"/>
              </a:solidFill>
            </a:endParaRPr>
          </a:p>
        </p:txBody>
      </p:sp>
      <p:pic>
        <p:nvPicPr>
          <p:cNvPr id="5" name="图片 2"/>
          <p:cNvPicPr>
            <a:picLocks noChangeAspect="1"/>
          </p:cNvPicPr>
          <p:nvPr/>
        </p:nvPicPr>
        <p:blipFill>
          <a:blip r:embed="rId3">
            <a:extLst>
              <a:ext uri="{28A0092B-C50C-407E-A947-70E740481C1C}">
                <a14:useLocalDpi xmlns:a14="http://schemas.microsoft.com/office/drawing/2010/main" val="0"/>
              </a:ext>
            </a:extLst>
          </a:blip>
          <a:srcRect r="28453"/>
          <a:stretch>
            <a:fillRect/>
          </a:stretch>
        </p:blipFill>
        <p:spPr bwMode="auto">
          <a:xfrm>
            <a:off x="452438" y="1577975"/>
            <a:ext cx="456882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1"/>
          <p:cNvSpPr txBox="1">
            <a:spLocks noChangeArrowheads="1"/>
          </p:cNvSpPr>
          <p:nvPr/>
        </p:nvSpPr>
        <p:spPr bwMode="auto">
          <a:xfrm>
            <a:off x="5462588" y="2913063"/>
            <a:ext cx="1755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49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600" b="1">
                <a:solidFill>
                  <a:srgbClr val="486E1E"/>
                </a:solidFill>
                <a:latin typeface="微软雅黑" panose="020B0503020204020204" pitchFamily="34" charset="-122"/>
                <a:ea typeface="微软雅黑" panose="020B0503020204020204" pitchFamily="34" charset="-122"/>
                <a:cs typeface="Open Sans Light"/>
              </a:rPr>
              <a:t>ADD TITLE</a:t>
            </a:r>
            <a:endParaRPr lang="zh-CN" altLang="en-US" sz="1600" b="1">
              <a:solidFill>
                <a:srgbClr val="486E1E"/>
              </a:solidFill>
              <a:latin typeface="微软雅黑" panose="020B0503020204020204" pitchFamily="34" charset="-122"/>
              <a:ea typeface="微软雅黑" panose="020B0503020204020204" pitchFamily="34" charset="-122"/>
              <a:cs typeface="Open Sans Light"/>
            </a:endParaRPr>
          </a:p>
        </p:txBody>
      </p:sp>
      <p:sp>
        <p:nvSpPr>
          <p:cNvPr id="7" name="Rounded Rectangle 87"/>
          <p:cNvSpPr/>
          <p:nvPr/>
        </p:nvSpPr>
        <p:spPr>
          <a:xfrm>
            <a:off x="5583238" y="3255963"/>
            <a:ext cx="1522412" cy="44450"/>
          </a:xfrm>
          <a:prstGeom prst="roundRect">
            <a:avLst>
              <a:gd name="adj" fmla="val 50000"/>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anchor="ctr"/>
          <a:lstStyle/>
          <a:p>
            <a:pPr algn="ctr" defTabSz="913765" eaLnBrk="1" fontAlgn="auto" hangingPunct="1">
              <a:spcBef>
                <a:spcPts val="0"/>
              </a:spcBef>
              <a:spcAft>
                <a:spcPts val="0"/>
              </a:spcAft>
              <a:defRPr/>
            </a:pPr>
            <a:endParaRPr lang="bg-BG" sz="900">
              <a:solidFill>
                <a:srgbClr val="486E1E"/>
              </a:solidFill>
            </a:endParaRPr>
          </a:p>
        </p:txBody>
      </p:sp>
      <p:sp>
        <p:nvSpPr>
          <p:cNvPr id="8" name="Freeform 74"/>
          <p:cNvSpPr>
            <a:spLocks noChangeArrowheads="1"/>
          </p:cNvSpPr>
          <p:nvPr/>
        </p:nvSpPr>
        <p:spPr bwMode="auto">
          <a:xfrm>
            <a:off x="6038850" y="2290763"/>
            <a:ext cx="577850" cy="509587"/>
          </a:xfrm>
          <a:custGeom>
            <a:avLst/>
            <a:gdLst>
              <a:gd name="T0" fmla="*/ 563914 w 461"/>
              <a:gd name="T1" fmla="*/ 265881 h 409"/>
              <a:gd name="T2" fmla="*/ 563914 w 461"/>
              <a:gd name="T3" fmla="*/ 265881 h 409"/>
              <a:gd name="T4" fmla="*/ 308840 w 461"/>
              <a:gd name="T5" fmla="*/ 21221 h 409"/>
              <a:gd name="T6" fmla="*/ 265077 w 461"/>
              <a:gd name="T7" fmla="*/ 21221 h 409"/>
              <a:gd name="T8" fmla="*/ 11253 w 461"/>
              <a:gd name="T9" fmla="*/ 265881 h 409"/>
              <a:gd name="T10" fmla="*/ 22507 w 461"/>
              <a:gd name="T11" fmla="*/ 287101 h 409"/>
              <a:gd name="T12" fmla="*/ 77523 w 461"/>
              <a:gd name="T13" fmla="*/ 287101 h 409"/>
              <a:gd name="T14" fmla="*/ 77523 w 461"/>
              <a:gd name="T15" fmla="*/ 486824 h 409"/>
              <a:gd name="T16" fmla="*/ 98779 w 461"/>
              <a:gd name="T17" fmla="*/ 509293 h 409"/>
              <a:gd name="T18" fmla="*/ 221315 w 461"/>
              <a:gd name="T19" fmla="*/ 509293 h 409"/>
              <a:gd name="T20" fmla="*/ 221315 w 461"/>
              <a:gd name="T21" fmla="*/ 309570 h 409"/>
              <a:gd name="T22" fmla="*/ 353853 w 461"/>
              <a:gd name="T23" fmla="*/ 309570 h 409"/>
              <a:gd name="T24" fmla="*/ 353853 w 461"/>
              <a:gd name="T25" fmla="*/ 509293 h 409"/>
              <a:gd name="T26" fmla="*/ 476389 w 461"/>
              <a:gd name="T27" fmla="*/ 509293 h 409"/>
              <a:gd name="T28" fmla="*/ 497645 w 461"/>
              <a:gd name="T29" fmla="*/ 486824 h 409"/>
              <a:gd name="T30" fmla="*/ 497645 w 461"/>
              <a:gd name="T31" fmla="*/ 287101 h 409"/>
              <a:gd name="T32" fmla="*/ 553911 w 461"/>
              <a:gd name="T33" fmla="*/ 287101 h 409"/>
              <a:gd name="T34" fmla="*/ 563914 w 461"/>
              <a:gd name="T35" fmla="*/ 265881 h 4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rgbClr val="5F9909"/>
          </a:solidFill>
          <a:ln>
            <a:noFill/>
          </a:ln>
        </p:spPr>
        <p:txBody>
          <a:bodyPr wrap="none" anchor="ctr"/>
          <a:lstStyle/>
          <a:p>
            <a:endParaRPr lang="zh-CN" altLang="en-US">
              <a:solidFill>
                <a:srgbClr val="486E1E"/>
              </a:solidFill>
            </a:endParaRPr>
          </a:p>
        </p:txBody>
      </p:sp>
      <p:cxnSp>
        <p:nvCxnSpPr>
          <p:cNvPr id="9" name="Straight Connector 81"/>
          <p:cNvCxnSpPr/>
          <p:nvPr/>
        </p:nvCxnSpPr>
        <p:spPr>
          <a:xfrm>
            <a:off x="7435850" y="2271713"/>
            <a:ext cx="0" cy="271145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82"/>
          <p:cNvCxnSpPr/>
          <p:nvPr/>
        </p:nvCxnSpPr>
        <p:spPr>
          <a:xfrm>
            <a:off x="9520238" y="2271713"/>
            <a:ext cx="0" cy="271145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25"/>
          <p:cNvSpPr>
            <a:spLocks noEditPoints="1"/>
          </p:cNvSpPr>
          <p:nvPr/>
        </p:nvSpPr>
        <p:spPr bwMode="auto">
          <a:xfrm>
            <a:off x="8291513" y="2271713"/>
            <a:ext cx="509587" cy="544512"/>
          </a:xfrm>
          <a:custGeom>
            <a:avLst/>
            <a:gdLst>
              <a:gd name="T0" fmla="*/ 510492 w 1548"/>
              <a:gd name="T1" fmla="*/ 437535 h 1648"/>
              <a:gd name="T2" fmla="*/ 418155 w 1548"/>
              <a:gd name="T3" fmla="*/ 464242 h 1648"/>
              <a:gd name="T4" fmla="*/ 391113 w 1548"/>
              <a:gd name="T5" fmla="*/ 372251 h 1648"/>
              <a:gd name="T6" fmla="*/ 431016 w 1548"/>
              <a:gd name="T7" fmla="*/ 394012 h 1648"/>
              <a:gd name="T8" fmla="*/ 457728 w 1548"/>
              <a:gd name="T9" fmla="*/ 294437 h 1648"/>
              <a:gd name="T10" fmla="*/ 335711 w 1548"/>
              <a:gd name="T11" fmla="*/ 107818 h 1648"/>
              <a:gd name="T12" fmla="*/ 349891 w 1548"/>
              <a:gd name="T13" fmla="*/ 64295 h 1648"/>
              <a:gd name="T14" fmla="*/ 503237 w 1548"/>
              <a:gd name="T15" fmla="*/ 294437 h 1648"/>
              <a:gd name="T16" fmla="*/ 470919 w 1548"/>
              <a:gd name="T17" fmla="*/ 415773 h 1648"/>
              <a:gd name="T18" fmla="*/ 510492 w 1548"/>
              <a:gd name="T19" fmla="*/ 437535 h 1648"/>
              <a:gd name="T20" fmla="*/ 253927 w 1548"/>
              <a:gd name="T21" fmla="*/ 498203 h 1648"/>
              <a:gd name="T22" fmla="*/ 77497 w 1548"/>
              <a:gd name="T23" fmla="*/ 395661 h 1648"/>
              <a:gd name="T24" fmla="*/ 117730 w 1548"/>
              <a:gd name="T25" fmla="*/ 372580 h 1648"/>
              <a:gd name="T26" fmla="*/ 24733 w 1548"/>
              <a:gd name="T27" fmla="*/ 347852 h 1648"/>
              <a:gd name="T28" fmla="*/ 0 w 1548"/>
              <a:gd name="T29" fmla="*/ 440502 h 1648"/>
              <a:gd name="T30" fmla="*/ 38254 w 1548"/>
              <a:gd name="T31" fmla="*/ 418411 h 1648"/>
              <a:gd name="T32" fmla="*/ 253927 w 1548"/>
              <a:gd name="T33" fmla="*/ 543374 h 1648"/>
              <a:gd name="T34" fmla="*/ 389135 w 1548"/>
              <a:gd name="T35" fmla="*/ 503478 h 1648"/>
              <a:gd name="T36" fmla="*/ 361104 w 1548"/>
              <a:gd name="T37" fmla="*/ 467539 h 1648"/>
              <a:gd name="T38" fmla="*/ 253927 w 1548"/>
              <a:gd name="T39" fmla="*/ 498203 h 1648"/>
              <a:gd name="T40" fmla="*/ 50456 w 1548"/>
              <a:gd name="T41" fmla="*/ 297075 h 1648"/>
              <a:gd name="T42" fmla="*/ 50126 w 1548"/>
              <a:gd name="T43" fmla="*/ 294437 h 1648"/>
              <a:gd name="T44" fmla="*/ 231502 w 1548"/>
              <a:gd name="T45" fmla="*/ 91991 h 1648"/>
              <a:gd name="T46" fmla="*/ 231502 w 1548"/>
              <a:gd name="T47" fmla="*/ 135844 h 1648"/>
              <a:gd name="T48" fmla="*/ 299436 w 1548"/>
              <a:gd name="T49" fmla="*/ 67922 h 1648"/>
              <a:gd name="T50" fmla="*/ 231502 w 1548"/>
              <a:gd name="T51" fmla="*/ 0 h 1648"/>
              <a:gd name="T52" fmla="*/ 231502 w 1548"/>
              <a:gd name="T53" fmla="*/ 46490 h 1648"/>
              <a:gd name="T54" fmla="*/ 4947 w 1548"/>
              <a:gd name="T55" fmla="*/ 294437 h 1648"/>
              <a:gd name="T56" fmla="*/ 5276 w 1548"/>
              <a:gd name="T57" fmla="*/ 303340 h 1648"/>
              <a:gd name="T58" fmla="*/ 50456 w 1548"/>
              <a:gd name="T59" fmla="*/ 297075 h 1648"/>
              <a:gd name="T60" fmla="*/ 188961 w 1548"/>
              <a:gd name="T61" fmla="*/ 284216 h 1648"/>
              <a:gd name="T62" fmla="*/ 198525 w 1548"/>
              <a:gd name="T63" fmla="*/ 342576 h 1648"/>
              <a:gd name="T64" fmla="*/ 283607 w 1548"/>
              <a:gd name="T65" fmla="*/ 273665 h 1648"/>
              <a:gd name="T66" fmla="*/ 195227 w 1548"/>
              <a:gd name="T67" fmla="*/ 430281 h 1648"/>
              <a:gd name="T68" fmla="*/ 217981 w 1548"/>
              <a:gd name="T69" fmla="*/ 430281 h 1648"/>
              <a:gd name="T70" fmla="*/ 229194 w 1548"/>
              <a:gd name="T71" fmla="*/ 363678 h 1648"/>
              <a:gd name="T72" fmla="*/ 292511 w 1548"/>
              <a:gd name="T73" fmla="*/ 349830 h 1648"/>
              <a:gd name="T74" fmla="*/ 385837 w 1548"/>
              <a:gd name="T75" fmla="*/ 223878 h 1648"/>
              <a:gd name="T76" fmla="*/ 188961 w 1548"/>
              <a:gd name="T77" fmla="*/ 284216 h 16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48" h="1648">
                <a:moveTo>
                  <a:pt x="1548" y="1327"/>
                </a:moveTo>
                <a:cubicBezTo>
                  <a:pt x="1268" y="1408"/>
                  <a:pt x="1268" y="1408"/>
                  <a:pt x="1268" y="1408"/>
                </a:cubicBezTo>
                <a:cubicBezTo>
                  <a:pt x="1186" y="1129"/>
                  <a:pt x="1186" y="1129"/>
                  <a:pt x="1186" y="1129"/>
                </a:cubicBezTo>
                <a:cubicBezTo>
                  <a:pt x="1307" y="1195"/>
                  <a:pt x="1307" y="1195"/>
                  <a:pt x="1307" y="1195"/>
                </a:cubicBezTo>
                <a:cubicBezTo>
                  <a:pt x="1358" y="1105"/>
                  <a:pt x="1388" y="1003"/>
                  <a:pt x="1388" y="893"/>
                </a:cubicBezTo>
                <a:cubicBezTo>
                  <a:pt x="1388" y="640"/>
                  <a:pt x="1236" y="422"/>
                  <a:pt x="1018" y="327"/>
                </a:cubicBezTo>
                <a:cubicBezTo>
                  <a:pt x="1061" y="195"/>
                  <a:pt x="1061" y="195"/>
                  <a:pt x="1061" y="195"/>
                </a:cubicBezTo>
                <a:cubicBezTo>
                  <a:pt x="1334" y="309"/>
                  <a:pt x="1526" y="578"/>
                  <a:pt x="1526" y="893"/>
                </a:cubicBezTo>
                <a:cubicBezTo>
                  <a:pt x="1526" y="1027"/>
                  <a:pt x="1490" y="1152"/>
                  <a:pt x="1428" y="1261"/>
                </a:cubicBezTo>
                <a:lnTo>
                  <a:pt x="1548" y="1327"/>
                </a:lnTo>
                <a:close/>
                <a:moveTo>
                  <a:pt x="770" y="1511"/>
                </a:moveTo>
                <a:cubicBezTo>
                  <a:pt x="542" y="1511"/>
                  <a:pt x="342" y="1385"/>
                  <a:pt x="235" y="1200"/>
                </a:cubicBezTo>
                <a:cubicBezTo>
                  <a:pt x="357" y="1130"/>
                  <a:pt x="357" y="1130"/>
                  <a:pt x="357" y="1130"/>
                </a:cubicBezTo>
                <a:cubicBezTo>
                  <a:pt x="75" y="1055"/>
                  <a:pt x="75" y="1055"/>
                  <a:pt x="75" y="1055"/>
                </a:cubicBezTo>
                <a:cubicBezTo>
                  <a:pt x="0" y="1336"/>
                  <a:pt x="0" y="1336"/>
                  <a:pt x="0" y="1336"/>
                </a:cubicBezTo>
                <a:cubicBezTo>
                  <a:pt x="116" y="1269"/>
                  <a:pt x="116" y="1269"/>
                  <a:pt x="116" y="1269"/>
                </a:cubicBezTo>
                <a:cubicBezTo>
                  <a:pt x="247" y="1495"/>
                  <a:pt x="490" y="1648"/>
                  <a:pt x="770" y="1648"/>
                </a:cubicBezTo>
                <a:cubicBezTo>
                  <a:pt x="922" y="1648"/>
                  <a:pt x="1062" y="1603"/>
                  <a:pt x="1180" y="1527"/>
                </a:cubicBezTo>
                <a:cubicBezTo>
                  <a:pt x="1095" y="1418"/>
                  <a:pt x="1095" y="1418"/>
                  <a:pt x="1095" y="1418"/>
                </a:cubicBezTo>
                <a:cubicBezTo>
                  <a:pt x="1001" y="1476"/>
                  <a:pt x="890" y="1511"/>
                  <a:pt x="770" y="1511"/>
                </a:cubicBezTo>
                <a:close/>
                <a:moveTo>
                  <a:pt x="153" y="901"/>
                </a:moveTo>
                <a:cubicBezTo>
                  <a:pt x="153" y="898"/>
                  <a:pt x="152" y="896"/>
                  <a:pt x="152" y="893"/>
                </a:cubicBezTo>
                <a:cubicBezTo>
                  <a:pt x="152" y="575"/>
                  <a:pt x="393" y="314"/>
                  <a:pt x="702" y="279"/>
                </a:cubicBezTo>
                <a:cubicBezTo>
                  <a:pt x="702" y="412"/>
                  <a:pt x="702" y="412"/>
                  <a:pt x="702" y="412"/>
                </a:cubicBezTo>
                <a:cubicBezTo>
                  <a:pt x="908" y="206"/>
                  <a:pt x="908" y="206"/>
                  <a:pt x="908" y="206"/>
                </a:cubicBezTo>
                <a:cubicBezTo>
                  <a:pt x="702" y="0"/>
                  <a:pt x="702" y="0"/>
                  <a:pt x="702" y="0"/>
                </a:cubicBezTo>
                <a:cubicBezTo>
                  <a:pt x="702" y="141"/>
                  <a:pt x="702" y="141"/>
                  <a:pt x="702" y="141"/>
                </a:cubicBezTo>
                <a:cubicBezTo>
                  <a:pt x="317" y="175"/>
                  <a:pt x="15" y="499"/>
                  <a:pt x="15" y="893"/>
                </a:cubicBezTo>
                <a:cubicBezTo>
                  <a:pt x="15" y="902"/>
                  <a:pt x="16" y="911"/>
                  <a:pt x="16" y="920"/>
                </a:cubicBezTo>
                <a:lnTo>
                  <a:pt x="153" y="901"/>
                </a:lnTo>
                <a:close/>
                <a:moveTo>
                  <a:pt x="573" y="862"/>
                </a:moveTo>
                <a:cubicBezTo>
                  <a:pt x="556" y="922"/>
                  <a:pt x="563" y="984"/>
                  <a:pt x="602" y="1039"/>
                </a:cubicBezTo>
                <a:cubicBezTo>
                  <a:pt x="664" y="947"/>
                  <a:pt x="780" y="849"/>
                  <a:pt x="860" y="830"/>
                </a:cubicBezTo>
                <a:cubicBezTo>
                  <a:pt x="696" y="949"/>
                  <a:pt x="604" y="1116"/>
                  <a:pt x="592" y="1305"/>
                </a:cubicBezTo>
                <a:cubicBezTo>
                  <a:pt x="661" y="1305"/>
                  <a:pt x="661" y="1305"/>
                  <a:pt x="661" y="1305"/>
                </a:cubicBezTo>
                <a:cubicBezTo>
                  <a:pt x="660" y="1233"/>
                  <a:pt x="670" y="1144"/>
                  <a:pt x="695" y="1103"/>
                </a:cubicBezTo>
                <a:cubicBezTo>
                  <a:pt x="758" y="1124"/>
                  <a:pt x="827" y="1112"/>
                  <a:pt x="887" y="1061"/>
                </a:cubicBezTo>
                <a:cubicBezTo>
                  <a:pt x="1006" y="961"/>
                  <a:pt x="961" y="708"/>
                  <a:pt x="1170" y="679"/>
                </a:cubicBezTo>
                <a:cubicBezTo>
                  <a:pt x="890" y="526"/>
                  <a:pt x="624" y="688"/>
                  <a:pt x="573" y="862"/>
                </a:cubicBezTo>
                <a:close/>
              </a:path>
            </a:pathLst>
          </a:custGeom>
          <a:solidFill>
            <a:srgbClr val="5F9909"/>
          </a:solidFill>
          <a:ln>
            <a:noFill/>
          </a:ln>
        </p:spPr>
        <p:txBody>
          <a:bodyPr lIns="45720" tIns="22860" rIns="45720" bIns="22860"/>
          <a:lstStyle/>
          <a:p>
            <a:endParaRPr lang="zh-CN" altLang="en-US">
              <a:solidFill>
                <a:srgbClr val="486E1E"/>
              </a:solidFill>
            </a:endParaRPr>
          </a:p>
        </p:txBody>
      </p:sp>
      <p:sp>
        <p:nvSpPr>
          <p:cNvPr id="12" name="Freeform 102"/>
          <p:cNvSpPr>
            <a:spLocks noChangeArrowheads="1"/>
          </p:cNvSpPr>
          <p:nvPr/>
        </p:nvSpPr>
        <p:spPr bwMode="auto">
          <a:xfrm>
            <a:off x="10483850" y="2298700"/>
            <a:ext cx="569913" cy="511175"/>
          </a:xfrm>
          <a:custGeom>
            <a:avLst/>
            <a:gdLst>
              <a:gd name="T0" fmla="*/ 91760 w 498"/>
              <a:gd name="T1" fmla="*/ 173240 h 445"/>
              <a:gd name="T2" fmla="*/ 91760 w 498"/>
              <a:gd name="T3" fmla="*/ 173240 h 445"/>
              <a:gd name="T4" fmla="*/ 162873 w 498"/>
              <a:gd name="T5" fmla="*/ 193891 h 445"/>
              <a:gd name="T6" fmla="*/ 173196 w 498"/>
              <a:gd name="T7" fmla="*/ 193891 h 445"/>
              <a:gd name="T8" fmla="*/ 223664 w 498"/>
              <a:gd name="T9" fmla="*/ 153736 h 445"/>
              <a:gd name="T10" fmla="*/ 223664 w 498"/>
              <a:gd name="T11" fmla="*/ 143410 h 445"/>
              <a:gd name="T12" fmla="*/ 204165 w 498"/>
              <a:gd name="T13" fmla="*/ 122759 h 445"/>
              <a:gd name="T14" fmla="*/ 315423 w 498"/>
              <a:gd name="T15" fmla="*/ 11473 h 445"/>
              <a:gd name="T16" fmla="*/ 223664 w 498"/>
              <a:gd name="T17" fmla="*/ 0 h 445"/>
              <a:gd name="T18" fmla="*/ 122728 w 498"/>
              <a:gd name="T19" fmla="*/ 61953 h 445"/>
              <a:gd name="T20" fmla="*/ 82584 w 498"/>
              <a:gd name="T21" fmla="*/ 92930 h 445"/>
              <a:gd name="T22" fmla="*/ 60791 w 498"/>
              <a:gd name="T23" fmla="*/ 133085 h 445"/>
              <a:gd name="T24" fmla="*/ 20646 w 498"/>
              <a:gd name="T25" fmla="*/ 143410 h 445"/>
              <a:gd name="T26" fmla="*/ 0 w 498"/>
              <a:gd name="T27" fmla="*/ 164061 h 445"/>
              <a:gd name="T28" fmla="*/ 0 w 498"/>
              <a:gd name="T29" fmla="*/ 173240 h 445"/>
              <a:gd name="T30" fmla="*/ 41292 w 498"/>
              <a:gd name="T31" fmla="*/ 214542 h 445"/>
              <a:gd name="T32" fmla="*/ 60791 w 498"/>
              <a:gd name="T33" fmla="*/ 224867 h 445"/>
              <a:gd name="T34" fmla="*/ 82584 w 498"/>
              <a:gd name="T35" fmla="*/ 204216 h 445"/>
              <a:gd name="T36" fmla="*/ 91760 w 498"/>
              <a:gd name="T37" fmla="*/ 173240 h 445"/>
              <a:gd name="T38" fmla="*/ 254633 w 498"/>
              <a:gd name="T39" fmla="*/ 183565 h 445"/>
              <a:gd name="T40" fmla="*/ 254633 w 498"/>
              <a:gd name="T41" fmla="*/ 183565 h 445"/>
              <a:gd name="T42" fmla="*/ 244310 w 498"/>
              <a:gd name="T43" fmla="*/ 183565 h 445"/>
              <a:gd name="T44" fmla="*/ 204165 w 498"/>
              <a:gd name="T45" fmla="*/ 214542 h 445"/>
              <a:gd name="T46" fmla="*/ 193842 w 498"/>
              <a:gd name="T47" fmla="*/ 234046 h 445"/>
              <a:gd name="T48" fmla="*/ 437005 w 498"/>
              <a:gd name="T49" fmla="*/ 499068 h 445"/>
              <a:gd name="T50" fmla="*/ 457651 w 498"/>
              <a:gd name="T51" fmla="*/ 499068 h 445"/>
              <a:gd name="T52" fmla="*/ 488619 w 498"/>
              <a:gd name="T53" fmla="*/ 478417 h 445"/>
              <a:gd name="T54" fmla="*/ 488619 w 498"/>
              <a:gd name="T55" fmla="*/ 458913 h 445"/>
              <a:gd name="T56" fmla="*/ 254633 w 498"/>
              <a:gd name="T57" fmla="*/ 183565 h 445"/>
              <a:gd name="T58" fmla="*/ 570056 w 498"/>
              <a:gd name="T59" fmla="*/ 72279 h 445"/>
              <a:gd name="T60" fmla="*/ 570056 w 498"/>
              <a:gd name="T61" fmla="*/ 72279 h 445"/>
              <a:gd name="T62" fmla="*/ 549410 w 498"/>
              <a:gd name="T63" fmla="*/ 61953 h 445"/>
              <a:gd name="T64" fmla="*/ 528764 w 498"/>
              <a:gd name="T65" fmla="*/ 102108 h 445"/>
              <a:gd name="T66" fmla="*/ 467974 w 498"/>
              <a:gd name="T67" fmla="*/ 122759 h 445"/>
              <a:gd name="T68" fmla="*/ 457651 w 498"/>
              <a:gd name="T69" fmla="*/ 72279 h 445"/>
              <a:gd name="T70" fmla="*/ 478296 w 498"/>
              <a:gd name="T71" fmla="*/ 21798 h 445"/>
              <a:gd name="T72" fmla="*/ 467974 w 498"/>
              <a:gd name="T73" fmla="*/ 11473 h 445"/>
              <a:gd name="T74" fmla="*/ 386537 w 498"/>
              <a:gd name="T75" fmla="*/ 82604 h 445"/>
              <a:gd name="T76" fmla="*/ 365891 w 498"/>
              <a:gd name="T77" fmla="*/ 173240 h 445"/>
              <a:gd name="T78" fmla="*/ 325746 w 498"/>
              <a:gd name="T79" fmla="*/ 214542 h 445"/>
              <a:gd name="T80" fmla="*/ 365891 w 498"/>
              <a:gd name="T81" fmla="*/ 265022 h 445"/>
              <a:gd name="T82" fmla="*/ 417506 w 498"/>
              <a:gd name="T83" fmla="*/ 214542 h 445"/>
              <a:gd name="T84" fmla="*/ 467974 w 498"/>
              <a:gd name="T85" fmla="*/ 204216 h 445"/>
              <a:gd name="T86" fmla="*/ 559733 w 498"/>
              <a:gd name="T87" fmla="*/ 164061 h 445"/>
              <a:gd name="T88" fmla="*/ 570056 w 498"/>
              <a:gd name="T89" fmla="*/ 72279 h 445"/>
              <a:gd name="T90" fmla="*/ 82584 w 498"/>
              <a:gd name="T91" fmla="*/ 458913 h 445"/>
              <a:gd name="T92" fmla="*/ 82584 w 498"/>
              <a:gd name="T93" fmla="*/ 458913 h 445"/>
              <a:gd name="T94" fmla="*/ 82584 w 498"/>
              <a:gd name="T95" fmla="*/ 478417 h 445"/>
              <a:gd name="T96" fmla="*/ 102082 w 498"/>
              <a:gd name="T97" fmla="*/ 509394 h 445"/>
              <a:gd name="T98" fmla="*/ 122728 w 498"/>
              <a:gd name="T99" fmla="*/ 499068 h 445"/>
              <a:gd name="T100" fmla="*/ 264956 w 498"/>
              <a:gd name="T101" fmla="*/ 367131 h 445"/>
              <a:gd name="T102" fmla="*/ 223664 w 498"/>
              <a:gd name="T103" fmla="*/ 315503 h 445"/>
              <a:gd name="T104" fmla="*/ 82584 w 498"/>
              <a:gd name="T105" fmla="*/ 458913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rgbClr val="5F9909"/>
          </a:solidFill>
          <a:ln>
            <a:noFill/>
          </a:ln>
        </p:spPr>
        <p:txBody>
          <a:bodyPr wrap="none" anchor="ctr"/>
          <a:lstStyle/>
          <a:p>
            <a:endParaRPr lang="zh-CN" altLang="en-US">
              <a:solidFill>
                <a:srgbClr val="486E1E"/>
              </a:solidFill>
            </a:endParaRPr>
          </a:p>
        </p:txBody>
      </p:sp>
      <p:sp>
        <p:nvSpPr>
          <p:cNvPr id="13" name="Text Placeholder 3"/>
          <p:cNvSpPr txBox="1"/>
          <p:nvPr/>
        </p:nvSpPr>
        <p:spPr bwMode="auto">
          <a:xfrm>
            <a:off x="5665788" y="3475038"/>
            <a:ext cx="1323975" cy="12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495">
              <a:defRPr>
                <a:solidFill>
                  <a:schemeClr val="tx1"/>
                </a:solidFill>
                <a:latin typeface="Calibri" panose="020F0502020204030204" pitchFamily="34" charset="0"/>
                <a:ea typeface="宋体" panose="02010600030101010101" pitchFamily="2" charset="-122"/>
              </a:defRPr>
            </a:lvl1pPr>
            <a:lvl2pPr defTabSz="912495">
              <a:defRPr>
                <a:solidFill>
                  <a:schemeClr val="tx1"/>
                </a:solidFill>
                <a:latin typeface="Calibri" panose="020F0502020204030204" pitchFamily="34" charset="0"/>
                <a:ea typeface="宋体" panose="02010600030101010101" pitchFamily="2" charset="-122"/>
              </a:defRPr>
            </a:lvl2pPr>
            <a:lvl3pPr defTabSz="912495">
              <a:defRPr>
                <a:solidFill>
                  <a:schemeClr val="tx1"/>
                </a:solidFill>
                <a:latin typeface="Calibri" panose="020F0502020204030204" pitchFamily="34" charset="0"/>
                <a:ea typeface="宋体" panose="02010600030101010101" pitchFamily="2" charset="-122"/>
              </a:defRPr>
            </a:lvl3pPr>
            <a:lvl4pPr defTabSz="912495">
              <a:defRPr>
                <a:solidFill>
                  <a:schemeClr val="tx1"/>
                </a:solidFill>
                <a:latin typeface="Calibri" panose="020F0502020204030204" pitchFamily="34" charset="0"/>
                <a:ea typeface="宋体" panose="02010600030101010101" pitchFamily="2" charset="-122"/>
              </a:defRPr>
            </a:lvl4pPr>
            <a:lvl5pPr defTabSz="912495">
              <a:defRPr>
                <a:solidFill>
                  <a:schemeClr val="tx1"/>
                </a:solidFill>
                <a:latin typeface="Calibri" panose="020F0502020204030204" pitchFamily="34" charset="0"/>
                <a:ea typeface="宋体" panose="02010600030101010101" pitchFamily="2" charset="-122"/>
              </a:defRPr>
            </a:lvl5pPr>
            <a:lvl6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4" name="TextBox 31"/>
          <p:cNvSpPr txBox="1">
            <a:spLocks noChangeArrowheads="1"/>
          </p:cNvSpPr>
          <p:nvPr/>
        </p:nvSpPr>
        <p:spPr bwMode="auto">
          <a:xfrm>
            <a:off x="7605713" y="2913063"/>
            <a:ext cx="1755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49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600" b="1">
                <a:solidFill>
                  <a:srgbClr val="486E1E"/>
                </a:solidFill>
                <a:latin typeface="微软雅黑" panose="020B0503020204020204" pitchFamily="34" charset="-122"/>
                <a:ea typeface="微软雅黑" panose="020B0503020204020204" pitchFamily="34" charset="-122"/>
                <a:cs typeface="Open Sans Light"/>
              </a:rPr>
              <a:t>ADD TITLE</a:t>
            </a:r>
            <a:endParaRPr lang="zh-CN" altLang="en-US" sz="1600" b="1">
              <a:solidFill>
                <a:srgbClr val="486E1E"/>
              </a:solidFill>
              <a:latin typeface="微软雅黑" panose="020B0503020204020204" pitchFamily="34" charset="-122"/>
              <a:ea typeface="微软雅黑" panose="020B0503020204020204" pitchFamily="34" charset="-122"/>
              <a:cs typeface="Open Sans Light"/>
            </a:endParaRPr>
          </a:p>
        </p:txBody>
      </p:sp>
      <p:sp>
        <p:nvSpPr>
          <p:cNvPr id="15" name="Rounded Rectangle 87"/>
          <p:cNvSpPr/>
          <p:nvPr/>
        </p:nvSpPr>
        <p:spPr>
          <a:xfrm>
            <a:off x="7726363" y="3255963"/>
            <a:ext cx="1522412" cy="44450"/>
          </a:xfrm>
          <a:prstGeom prst="roundRect">
            <a:avLst>
              <a:gd name="adj" fmla="val 50000"/>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anchor="ctr"/>
          <a:lstStyle/>
          <a:p>
            <a:pPr algn="ctr" defTabSz="913765" eaLnBrk="1" fontAlgn="auto" hangingPunct="1">
              <a:spcBef>
                <a:spcPts val="0"/>
              </a:spcBef>
              <a:spcAft>
                <a:spcPts val="0"/>
              </a:spcAft>
              <a:defRPr/>
            </a:pPr>
            <a:endParaRPr lang="bg-BG" sz="900">
              <a:solidFill>
                <a:srgbClr val="486E1E"/>
              </a:solidFill>
            </a:endParaRPr>
          </a:p>
        </p:txBody>
      </p:sp>
      <p:sp>
        <p:nvSpPr>
          <p:cNvPr id="16" name="Text Placeholder 3"/>
          <p:cNvSpPr txBox="1"/>
          <p:nvPr/>
        </p:nvSpPr>
        <p:spPr bwMode="auto">
          <a:xfrm>
            <a:off x="7808913" y="3475038"/>
            <a:ext cx="1323975" cy="12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495">
              <a:defRPr>
                <a:solidFill>
                  <a:schemeClr val="tx1"/>
                </a:solidFill>
                <a:latin typeface="Calibri" panose="020F0502020204030204" pitchFamily="34" charset="0"/>
                <a:ea typeface="宋体" panose="02010600030101010101" pitchFamily="2" charset="-122"/>
              </a:defRPr>
            </a:lvl1pPr>
            <a:lvl2pPr defTabSz="912495">
              <a:defRPr>
                <a:solidFill>
                  <a:schemeClr val="tx1"/>
                </a:solidFill>
                <a:latin typeface="Calibri" panose="020F0502020204030204" pitchFamily="34" charset="0"/>
                <a:ea typeface="宋体" panose="02010600030101010101" pitchFamily="2" charset="-122"/>
              </a:defRPr>
            </a:lvl2pPr>
            <a:lvl3pPr defTabSz="912495">
              <a:defRPr>
                <a:solidFill>
                  <a:schemeClr val="tx1"/>
                </a:solidFill>
                <a:latin typeface="Calibri" panose="020F0502020204030204" pitchFamily="34" charset="0"/>
                <a:ea typeface="宋体" panose="02010600030101010101" pitchFamily="2" charset="-122"/>
              </a:defRPr>
            </a:lvl3pPr>
            <a:lvl4pPr defTabSz="912495">
              <a:defRPr>
                <a:solidFill>
                  <a:schemeClr val="tx1"/>
                </a:solidFill>
                <a:latin typeface="Calibri" panose="020F0502020204030204" pitchFamily="34" charset="0"/>
                <a:ea typeface="宋体" panose="02010600030101010101" pitchFamily="2" charset="-122"/>
              </a:defRPr>
            </a:lvl4pPr>
            <a:lvl5pPr defTabSz="912495">
              <a:defRPr>
                <a:solidFill>
                  <a:schemeClr val="tx1"/>
                </a:solidFill>
                <a:latin typeface="Calibri" panose="020F0502020204030204" pitchFamily="34" charset="0"/>
                <a:ea typeface="宋体" panose="02010600030101010101" pitchFamily="2" charset="-122"/>
              </a:defRPr>
            </a:lvl5pPr>
            <a:lvl6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7" name="TextBox 31"/>
          <p:cNvSpPr txBox="1">
            <a:spLocks noChangeArrowheads="1"/>
          </p:cNvSpPr>
          <p:nvPr/>
        </p:nvSpPr>
        <p:spPr bwMode="auto">
          <a:xfrm>
            <a:off x="10007600" y="2913063"/>
            <a:ext cx="1755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49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493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493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600" b="1">
                <a:solidFill>
                  <a:srgbClr val="486E1E"/>
                </a:solidFill>
                <a:latin typeface="微软雅黑" panose="020B0503020204020204" pitchFamily="34" charset="-122"/>
                <a:ea typeface="微软雅黑" panose="020B0503020204020204" pitchFamily="34" charset="-122"/>
                <a:cs typeface="Open Sans Light"/>
              </a:rPr>
              <a:t>ADD TITLE</a:t>
            </a:r>
            <a:endParaRPr lang="zh-CN" altLang="en-US" sz="1600" b="1">
              <a:solidFill>
                <a:srgbClr val="486E1E"/>
              </a:solidFill>
              <a:latin typeface="微软雅黑" panose="020B0503020204020204" pitchFamily="34" charset="-122"/>
              <a:ea typeface="微软雅黑" panose="020B0503020204020204" pitchFamily="34" charset="-122"/>
              <a:cs typeface="Open Sans Light"/>
            </a:endParaRPr>
          </a:p>
        </p:txBody>
      </p:sp>
      <p:sp>
        <p:nvSpPr>
          <p:cNvPr id="18" name="Rounded Rectangle 87"/>
          <p:cNvSpPr/>
          <p:nvPr/>
        </p:nvSpPr>
        <p:spPr>
          <a:xfrm>
            <a:off x="10126663" y="3255963"/>
            <a:ext cx="1522412" cy="44450"/>
          </a:xfrm>
          <a:prstGeom prst="roundRect">
            <a:avLst>
              <a:gd name="adj" fmla="val 50000"/>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anchor="ctr"/>
          <a:lstStyle/>
          <a:p>
            <a:pPr algn="ctr" defTabSz="913765" eaLnBrk="1" fontAlgn="auto" hangingPunct="1">
              <a:spcBef>
                <a:spcPts val="0"/>
              </a:spcBef>
              <a:spcAft>
                <a:spcPts val="0"/>
              </a:spcAft>
              <a:defRPr/>
            </a:pPr>
            <a:endParaRPr lang="bg-BG" sz="900">
              <a:solidFill>
                <a:srgbClr val="486E1E"/>
              </a:solidFill>
            </a:endParaRPr>
          </a:p>
        </p:txBody>
      </p:sp>
      <p:sp>
        <p:nvSpPr>
          <p:cNvPr id="19" name="Text Placeholder 3"/>
          <p:cNvSpPr txBox="1"/>
          <p:nvPr/>
        </p:nvSpPr>
        <p:spPr bwMode="auto">
          <a:xfrm>
            <a:off x="10209213" y="3475038"/>
            <a:ext cx="1323975" cy="12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495">
              <a:defRPr>
                <a:solidFill>
                  <a:schemeClr val="tx1"/>
                </a:solidFill>
                <a:latin typeface="Calibri" panose="020F0502020204030204" pitchFamily="34" charset="0"/>
                <a:ea typeface="宋体" panose="02010600030101010101" pitchFamily="2" charset="-122"/>
              </a:defRPr>
            </a:lvl1pPr>
            <a:lvl2pPr defTabSz="912495">
              <a:defRPr>
                <a:solidFill>
                  <a:schemeClr val="tx1"/>
                </a:solidFill>
                <a:latin typeface="Calibri" panose="020F0502020204030204" pitchFamily="34" charset="0"/>
                <a:ea typeface="宋体" panose="02010600030101010101" pitchFamily="2" charset="-122"/>
              </a:defRPr>
            </a:lvl2pPr>
            <a:lvl3pPr defTabSz="912495">
              <a:defRPr>
                <a:solidFill>
                  <a:schemeClr val="tx1"/>
                </a:solidFill>
                <a:latin typeface="Calibri" panose="020F0502020204030204" pitchFamily="34" charset="0"/>
                <a:ea typeface="宋体" panose="02010600030101010101" pitchFamily="2" charset="-122"/>
              </a:defRPr>
            </a:lvl3pPr>
            <a:lvl4pPr defTabSz="912495">
              <a:defRPr>
                <a:solidFill>
                  <a:schemeClr val="tx1"/>
                </a:solidFill>
                <a:latin typeface="Calibri" panose="020F0502020204030204" pitchFamily="34" charset="0"/>
                <a:ea typeface="宋体" panose="02010600030101010101" pitchFamily="2" charset="-122"/>
              </a:defRPr>
            </a:lvl4pPr>
            <a:lvl5pPr defTabSz="912495">
              <a:defRPr>
                <a:solidFill>
                  <a:schemeClr val="tx1"/>
                </a:solidFill>
                <a:latin typeface="Calibri" panose="020F0502020204030204" pitchFamily="34" charset="0"/>
                <a:ea typeface="宋体" panose="02010600030101010101" pitchFamily="2" charset="-122"/>
              </a:defRPr>
            </a:lvl5pPr>
            <a:lvl6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3030596" y="3953859"/>
            <a:ext cx="6546714" cy="988412"/>
            <a:chOff x="3428163" y="3122661"/>
            <a:chExt cx="5219239" cy="743128"/>
          </a:xfrm>
        </p:grpSpPr>
        <p:sp>
          <p:nvSpPr>
            <p:cNvPr id="4" name="文本框 3"/>
            <p:cNvSpPr txBox="1"/>
            <p:nvPr/>
          </p:nvSpPr>
          <p:spPr>
            <a:xfrm>
              <a:off x="3428163" y="3122661"/>
              <a:ext cx="5219239" cy="277679"/>
            </a:xfrm>
            <a:prstGeom prst="rect">
              <a:avLst/>
            </a:prstGeom>
            <a:noFill/>
          </p:spPr>
          <p:txBody>
            <a:bodyPr wrap="square" rtlCol="0">
              <a:spAutoFit/>
            </a:bodyPr>
            <a:lstStyle/>
            <a:p>
              <a:pPr algn="dist"/>
              <a:r>
                <a:rPr lang="zh-CN" altLang="en-US" dirty="0">
                  <a:solidFill>
                    <a:srgbClr val="486E1E"/>
                  </a:solidFill>
                  <a:latin typeface="微软雅黑" panose="020B0503020204020204" pitchFamily="34" charset="-122"/>
                  <a:ea typeface="微软雅黑" panose="020B0503020204020204" pitchFamily="34" charset="-122"/>
                </a:rPr>
                <a:t>框架完整</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图表详实</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超级好改</a:t>
              </a:r>
              <a:r>
                <a:rPr lang="en-US" altLang="zh-CN" dirty="0">
                  <a:solidFill>
                    <a:srgbClr val="486E1E"/>
                  </a:solidFill>
                  <a:latin typeface="微软雅黑" panose="020B0503020204020204" pitchFamily="34" charset="-122"/>
                  <a:ea typeface="微软雅黑" panose="020B0503020204020204" pitchFamily="34" charset="-122"/>
                </a:rPr>
                <a:t>·</a:t>
              </a:r>
              <a:r>
                <a:rPr lang="zh-CN" altLang="en-US" dirty="0">
                  <a:solidFill>
                    <a:srgbClr val="486E1E"/>
                  </a:solidFill>
                  <a:latin typeface="微软雅黑" panose="020B0503020204020204" pitchFamily="34" charset="-122"/>
                  <a:ea typeface="微软雅黑" panose="020B0503020204020204" pitchFamily="34" charset="-122"/>
                </a:rPr>
                <a:t>专业团队</a:t>
              </a:r>
              <a:endParaRPr lang="zh-CN" altLang="en-US" dirty="0">
                <a:solidFill>
                  <a:srgbClr val="486E1E"/>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524206" y="3540439"/>
              <a:ext cx="4762401" cy="0"/>
            </a:xfrm>
            <a:prstGeom prst="line">
              <a:avLst/>
            </a:prstGeom>
            <a:ln w="3175">
              <a:solidFill>
                <a:srgbClr val="648649"/>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428163" y="3588886"/>
              <a:ext cx="2218742" cy="276903"/>
            </a:xfrm>
            <a:prstGeom prst="rect">
              <a:avLst/>
            </a:prstGeom>
            <a:noFill/>
          </p:spPr>
          <p:txBody>
            <a:bodyPr wrap="square" rtlCol="0">
              <a:spAutoFit/>
            </a:bodyPr>
            <a:lstStyle/>
            <a:p>
              <a:pPr algn="dist"/>
              <a:r>
                <a:rPr lang="zh-CN" altLang="en-US" dirty="0">
                  <a:solidFill>
                    <a:srgbClr val="486E1E"/>
                  </a:solidFill>
                  <a:latin typeface="幼圆" panose="02010509060101010101" pitchFamily="49" charset="-122"/>
                  <a:ea typeface="幼圆" panose="02010509060101010101" pitchFamily="49" charset="-122"/>
                </a:rPr>
                <a:t>汇报人</a:t>
              </a:r>
              <a:r>
                <a:rPr lang="zh-CN" altLang="en-US" dirty="0" smtClean="0">
                  <a:solidFill>
                    <a:srgbClr val="486E1E"/>
                  </a:solidFill>
                  <a:latin typeface="幼圆" panose="02010509060101010101" pitchFamily="49" charset="-122"/>
                  <a:ea typeface="幼圆" panose="02010509060101010101" pitchFamily="49" charset="-122"/>
                </a:rPr>
                <a:t>：</a:t>
              </a:r>
              <a:r>
                <a:rPr lang="zh-CN" altLang="en-US" dirty="0">
                  <a:solidFill>
                    <a:srgbClr val="486E1E"/>
                  </a:solidFill>
                  <a:latin typeface="幼圆" panose="02010509060101010101" pitchFamily="49" charset="-122"/>
                  <a:ea typeface="幼圆" panose="02010509060101010101" pitchFamily="49" charset="-122"/>
                </a:rPr>
                <a:t>情缘素材</a:t>
              </a:r>
              <a:endParaRPr lang="zh-CN" altLang="en-US" dirty="0">
                <a:solidFill>
                  <a:srgbClr val="486E1E"/>
                </a:solidFill>
                <a:latin typeface="幼圆" panose="02010509060101010101" pitchFamily="49" charset="-122"/>
                <a:ea typeface="幼圆" panose="02010509060101010101" pitchFamily="49" charset="-122"/>
              </a:endParaRPr>
            </a:p>
          </p:txBody>
        </p:sp>
      </p:grpSp>
      <p:sp>
        <p:nvSpPr>
          <p:cNvPr id="8" name="TextBox 2"/>
          <p:cNvSpPr txBox="1"/>
          <p:nvPr/>
        </p:nvSpPr>
        <p:spPr>
          <a:xfrm>
            <a:off x="3030596" y="2069917"/>
            <a:ext cx="1895388" cy="830997"/>
          </a:xfrm>
          <a:prstGeom prst="rect">
            <a:avLst/>
          </a:prstGeom>
          <a:noFill/>
        </p:spPr>
        <p:txBody>
          <a:bodyPr wrap="square" rtlCol="0">
            <a:spAutoFit/>
          </a:bodyPr>
          <a:lstStyle/>
          <a:p>
            <a:pPr algn="dist"/>
            <a:r>
              <a:rPr lang="zh-CN" altLang="en-US" sz="4800" b="1" kern="0" dirty="0" smtClean="0">
                <a:solidFill>
                  <a:srgbClr val="486E1E"/>
                </a:solidFill>
                <a:latin typeface="微软雅黑" panose="020B0503020204020204" pitchFamily="34" charset="-122"/>
                <a:ea typeface="微软雅黑" panose="020B0503020204020204" pitchFamily="34" charset="-122"/>
              </a:rPr>
              <a:t>感谢</a:t>
            </a:r>
            <a:r>
              <a:rPr lang="en-US" altLang="zh-CN" sz="4800" b="1" kern="0" dirty="0" smtClean="0">
                <a:solidFill>
                  <a:srgbClr val="486E1E"/>
                </a:solidFill>
                <a:latin typeface="微软雅黑" panose="020B0503020204020204" pitchFamily="34" charset="-122"/>
                <a:ea typeface="微软雅黑" panose="020B0503020204020204" pitchFamily="34" charset="-122"/>
              </a:rPr>
              <a:t>,</a:t>
            </a:r>
            <a:endParaRPr lang="zh-CN" altLang="en-US" sz="6000" dirty="0">
              <a:solidFill>
                <a:srgbClr val="486E1E"/>
              </a:solidFill>
              <a:latin typeface="Britannic Bold" panose="020B0903060703020204" pitchFamily="34" charset="0"/>
            </a:endParaRPr>
          </a:p>
        </p:txBody>
      </p:sp>
      <p:sp>
        <p:nvSpPr>
          <p:cNvPr id="9" name="文本框 8"/>
          <p:cNvSpPr txBox="1"/>
          <p:nvPr/>
        </p:nvSpPr>
        <p:spPr>
          <a:xfrm>
            <a:off x="3132696" y="2319762"/>
            <a:ext cx="6074504" cy="1569660"/>
          </a:xfrm>
          <a:prstGeom prst="rect">
            <a:avLst/>
          </a:prstGeom>
          <a:noFill/>
        </p:spPr>
        <p:txBody>
          <a:bodyPr wrap="square" rtlCol="0">
            <a:spAutoFit/>
          </a:bodyPr>
          <a:lstStyle/>
          <a:p>
            <a:pPr lvl="0" algn="dist">
              <a:defRPr/>
            </a:pPr>
            <a:r>
              <a:rPr lang="zh-CN" altLang="en-US" sz="4800" b="1" kern="0" dirty="0">
                <a:solidFill>
                  <a:srgbClr val="486E1E"/>
                </a:solidFill>
                <a:latin typeface="微软雅黑" panose="020B0503020204020204" pitchFamily="34" charset="-122"/>
                <a:ea typeface="微软雅黑" panose="020B0503020204020204" pitchFamily="34" charset="-122"/>
              </a:rPr>
              <a:t>一路有</a:t>
            </a:r>
            <a:r>
              <a:rPr lang="zh-CN" altLang="en-US" sz="9600" b="1" kern="0" dirty="0">
                <a:solidFill>
                  <a:srgbClr val="5F9909"/>
                </a:solidFill>
                <a:latin typeface="微软雅黑" panose="020B0503020204020204" pitchFamily="34" charset="-122"/>
                <a:ea typeface="微软雅黑" panose="020B0503020204020204" pitchFamily="34" charset="-122"/>
              </a:rPr>
              <a:t>你们</a:t>
            </a:r>
            <a:r>
              <a:rPr lang="zh-CN" altLang="en-US" sz="4800" b="1" kern="0" dirty="0">
                <a:solidFill>
                  <a:srgbClr val="486E1E"/>
                </a:solidFill>
                <a:latin typeface="微软雅黑" panose="020B0503020204020204" pitchFamily="34" charset="-122"/>
                <a:ea typeface="微软雅黑" panose="020B0503020204020204" pitchFamily="34" charset="-122"/>
              </a:rPr>
              <a:t>相伴</a:t>
            </a:r>
            <a:endParaRPr lang="en-US" altLang="zh-CN" sz="6000" b="1" kern="0" dirty="0">
              <a:solidFill>
                <a:srgbClr val="486E1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902595" y="757404"/>
            <a:ext cx="10386811" cy="5343192"/>
            <a:chOff x="879500" y="2660513"/>
            <a:chExt cx="6743798" cy="3469150"/>
          </a:xfrm>
          <a:solidFill>
            <a:srgbClr val="5F9909"/>
          </a:solidFill>
        </p:grpSpPr>
        <p:sp>
          <p:nvSpPr>
            <p:cNvPr id="3" name="Shape 2637"/>
            <p:cNvSpPr/>
            <p:nvPr/>
          </p:nvSpPr>
          <p:spPr>
            <a:xfrm>
              <a:off x="943000" y="2660513"/>
              <a:ext cx="152401" cy="279401"/>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 name="Shape 2638"/>
            <p:cNvSpPr/>
            <p:nvPr/>
          </p:nvSpPr>
          <p:spPr>
            <a:xfrm>
              <a:off x="1412900" y="2660513"/>
              <a:ext cx="279304" cy="279565"/>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 name="Shape 2639"/>
            <p:cNvSpPr/>
            <p:nvPr/>
          </p:nvSpPr>
          <p:spPr>
            <a:xfrm>
              <a:off x="1946300" y="2711313"/>
              <a:ext cx="279401" cy="177801"/>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 name="Shape 2640"/>
            <p:cNvSpPr/>
            <p:nvPr/>
          </p:nvSpPr>
          <p:spPr>
            <a:xfrm>
              <a:off x="2479700" y="2711313"/>
              <a:ext cx="279401" cy="177801"/>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 name="Shape 2641"/>
            <p:cNvSpPr/>
            <p:nvPr/>
          </p:nvSpPr>
          <p:spPr>
            <a:xfrm>
              <a:off x="3013100" y="2711313"/>
              <a:ext cx="279401" cy="177801"/>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 name="Shape 2642"/>
            <p:cNvSpPr/>
            <p:nvPr/>
          </p:nvSpPr>
          <p:spPr>
            <a:xfrm>
              <a:off x="3546500" y="2673213"/>
              <a:ext cx="279401" cy="254001"/>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 name="Shape 2643"/>
            <p:cNvSpPr/>
            <p:nvPr/>
          </p:nvSpPr>
          <p:spPr>
            <a:xfrm>
              <a:off x="4143400" y="2660513"/>
              <a:ext cx="152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0" name="Shape 2644"/>
            <p:cNvSpPr/>
            <p:nvPr/>
          </p:nvSpPr>
          <p:spPr>
            <a:xfrm>
              <a:off x="4651400" y="2660513"/>
              <a:ext cx="2032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 name="Shape 2645"/>
            <p:cNvSpPr/>
            <p:nvPr/>
          </p:nvSpPr>
          <p:spPr>
            <a:xfrm>
              <a:off x="5146700" y="2698613"/>
              <a:ext cx="279401" cy="20320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2" name="Shape 2646"/>
            <p:cNvSpPr/>
            <p:nvPr/>
          </p:nvSpPr>
          <p:spPr>
            <a:xfrm>
              <a:off x="5680100" y="26605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 name="Shape 2647"/>
            <p:cNvSpPr/>
            <p:nvPr/>
          </p:nvSpPr>
          <p:spPr>
            <a:xfrm>
              <a:off x="8795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 name="Shape 2648"/>
            <p:cNvSpPr/>
            <p:nvPr/>
          </p:nvSpPr>
          <p:spPr>
            <a:xfrm>
              <a:off x="14129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649"/>
            <p:cNvSpPr/>
            <p:nvPr/>
          </p:nvSpPr>
          <p:spPr>
            <a:xfrm>
              <a:off x="19463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6" name="Shape 2650"/>
            <p:cNvSpPr/>
            <p:nvPr/>
          </p:nvSpPr>
          <p:spPr>
            <a:xfrm>
              <a:off x="24797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7" name="Shape 2651"/>
            <p:cNvSpPr/>
            <p:nvPr/>
          </p:nvSpPr>
          <p:spPr>
            <a:xfrm>
              <a:off x="30131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 name="Shape 2652"/>
            <p:cNvSpPr/>
            <p:nvPr/>
          </p:nvSpPr>
          <p:spPr>
            <a:xfrm>
              <a:off x="35465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9" name="Shape 2653"/>
            <p:cNvSpPr/>
            <p:nvPr/>
          </p:nvSpPr>
          <p:spPr>
            <a:xfrm>
              <a:off x="40799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0" name="Shape 2654"/>
            <p:cNvSpPr/>
            <p:nvPr/>
          </p:nvSpPr>
          <p:spPr>
            <a:xfrm>
              <a:off x="46133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1" name="Shape 2655"/>
            <p:cNvSpPr/>
            <p:nvPr/>
          </p:nvSpPr>
          <p:spPr>
            <a:xfrm>
              <a:off x="5146700" y="3219313"/>
              <a:ext cx="279401" cy="228601"/>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2" name="Shape 2656"/>
            <p:cNvSpPr/>
            <p:nvPr/>
          </p:nvSpPr>
          <p:spPr>
            <a:xfrm>
              <a:off x="5680100"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 name="Shape 2657"/>
            <p:cNvSpPr/>
            <p:nvPr/>
          </p:nvSpPr>
          <p:spPr>
            <a:xfrm>
              <a:off x="8795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 name="Shape 2658"/>
            <p:cNvSpPr/>
            <p:nvPr/>
          </p:nvSpPr>
          <p:spPr>
            <a:xfrm>
              <a:off x="14129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 name="Shape 2659"/>
            <p:cNvSpPr/>
            <p:nvPr/>
          </p:nvSpPr>
          <p:spPr>
            <a:xfrm>
              <a:off x="19463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6" name="Shape 2660"/>
            <p:cNvSpPr/>
            <p:nvPr/>
          </p:nvSpPr>
          <p:spPr>
            <a:xfrm>
              <a:off x="24797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7" name="Shape 2661"/>
            <p:cNvSpPr/>
            <p:nvPr/>
          </p:nvSpPr>
          <p:spPr>
            <a:xfrm>
              <a:off x="30131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Shape 2662"/>
            <p:cNvSpPr/>
            <p:nvPr/>
          </p:nvSpPr>
          <p:spPr>
            <a:xfrm>
              <a:off x="3546500" y="37273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9" name="Shape 2663"/>
            <p:cNvSpPr/>
            <p:nvPr/>
          </p:nvSpPr>
          <p:spPr>
            <a:xfrm>
              <a:off x="4079900" y="3790813"/>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0" name="Shape 2664"/>
            <p:cNvSpPr/>
            <p:nvPr/>
          </p:nvSpPr>
          <p:spPr>
            <a:xfrm>
              <a:off x="4613300" y="3790813"/>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1" name="Shape 2665"/>
            <p:cNvSpPr/>
            <p:nvPr/>
          </p:nvSpPr>
          <p:spPr>
            <a:xfrm>
              <a:off x="5146700" y="3790813"/>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Shape 2666"/>
            <p:cNvSpPr/>
            <p:nvPr/>
          </p:nvSpPr>
          <p:spPr>
            <a:xfrm>
              <a:off x="5680100" y="3790813"/>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3" name="Shape 2677"/>
            <p:cNvSpPr/>
            <p:nvPr/>
          </p:nvSpPr>
          <p:spPr>
            <a:xfrm>
              <a:off x="6289796" y="2660513"/>
              <a:ext cx="2540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4" name="Shape 2678"/>
            <p:cNvSpPr/>
            <p:nvPr/>
          </p:nvSpPr>
          <p:spPr>
            <a:xfrm>
              <a:off x="6810497" y="26605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5" name="Shape 2679"/>
            <p:cNvSpPr/>
            <p:nvPr/>
          </p:nvSpPr>
          <p:spPr>
            <a:xfrm>
              <a:off x="7343897" y="2673213"/>
              <a:ext cx="279401" cy="253999"/>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6" name="Shape 2687"/>
            <p:cNvSpPr/>
            <p:nvPr/>
          </p:nvSpPr>
          <p:spPr>
            <a:xfrm>
              <a:off x="6277096"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7" name="Shape 2688"/>
            <p:cNvSpPr/>
            <p:nvPr/>
          </p:nvSpPr>
          <p:spPr>
            <a:xfrm>
              <a:off x="6810497"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8" name="Shape 2689"/>
            <p:cNvSpPr/>
            <p:nvPr/>
          </p:nvSpPr>
          <p:spPr>
            <a:xfrm>
              <a:off x="7343897" y="3193913"/>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9" name="Shape 2697"/>
            <p:cNvSpPr/>
            <p:nvPr/>
          </p:nvSpPr>
          <p:spPr>
            <a:xfrm>
              <a:off x="6289796" y="3727313"/>
              <a:ext cx="254001" cy="279401"/>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0" name="Shape 2698"/>
            <p:cNvSpPr/>
            <p:nvPr/>
          </p:nvSpPr>
          <p:spPr>
            <a:xfrm>
              <a:off x="6823197" y="3727313"/>
              <a:ext cx="254001" cy="279401"/>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1" name="Shape 2699"/>
            <p:cNvSpPr/>
            <p:nvPr/>
          </p:nvSpPr>
          <p:spPr>
            <a:xfrm>
              <a:off x="7343897" y="3752713"/>
              <a:ext cx="279401" cy="228601"/>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2" name="Shape 2708"/>
            <p:cNvSpPr/>
            <p:nvPr/>
          </p:nvSpPr>
          <p:spPr>
            <a:xfrm>
              <a:off x="8795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3" name="Shape 2709"/>
            <p:cNvSpPr/>
            <p:nvPr/>
          </p:nvSpPr>
          <p:spPr>
            <a:xfrm>
              <a:off x="14129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4" name="Shape 2710"/>
            <p:cNvSpPr/>
            <p:nvPr/>
          </p:nvSpPr>
          <p:spPr>
            <a:xfrm>
              <a:off x="19463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5" name="Shape 2711"/>
            <p:cNvSpPr/>
            <p:nvPr/>
          </p:nvSpPr>
          <p:spPr>
            <a:xfrm>
              <a:off x="24797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6" name="Shape 2712"/>
            <p:cNvSpPr/>
            <p:nvPr/>
          </p:nvSpPr>
          <p:spPr>
            <a:xfrm>
              <a:off x="30131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Shape 2713"/>
            <p:cNvSpPr/>
            <p:nvPr/>
          </p:nvSpPr>
          <p:spPr>
            <a:xfrm>
              <a:off x="35465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714"/>
            <p:cNvSpPr/>
            <p:nvPr/>
          </p:nvSpPr>
          <p:spPr>
            <a:xfrm>
              <a:off x="40799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9" name="Shape 2715"/>
            <p:cNvSpPr/>
            <p:nvPr/>
          </p:nvSpPr>
          <p:spPr>
            <a:xfrm>
              <a:off x="46133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0" name="Shape 2716"/>
            <p:cNvSpPr/>
            <p:nvPr/>
          </p:nvSpPr>
          <p:spPr>
            <a:xfrm>
              <a:off x="51467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1" name="Shape 2717"/>
            <p:cNvSpPr/>
            <p:nvPr/>
          </p:nvSpPr>
          <p:spPr>
            <a:xfrm>
              <a:off x="5680100" y="42500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2" name="Shape 2718"/>
            <p:cNvSpPr/>
            <p:nvPr/>
          </p:nvSpPr>
          <p:spPr>
            <a:xfrm>
              <a:off x="8795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3" name="Shape 2719"/>
            <p:cNvSpPr/>
            <p:nvPr/>
          </p:nvSpPr>
          <p:spPr>
            <a:xfrm>
              <a:off x="1412900" y="4783462"/>
              <a:ext cx="278284" cy="278831"/>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4" name="Shape 2720"/>
            <p:cNvSpPr/>
            <p:nvPr/>
          </p:nvSpPr>
          <p:spPr>
            <a:xfrm>
              <a:off x="1946300" y="4783462"/>
              <a:ext cx="278284" cy="278831"/>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 name="Shape 2721"/>
            <p:cNvSpPr/>
            <p:nvPr/>
          </p:nvSpPr>
          <p:spPr>
            <a:xfrm>
              <a:off x="2479700" y="4783462"/>
              <a:ext cx="278284" cy="278831"/>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6" name="Shape 2722"/>
            <p:cNvSpPr/>
            <p:nvPr/>
          </p:nvSpPr>
          <p:spPr>
            <a:xfrm>
              <a:off x="3013100" y="4783462"/>
              <a:ext cx="278278" cy="278831"/>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7" name="Shape 2723"/>
            <p:cNvSpPr/>
            <p:nvPr/>
          </p:nvSpPr>
          <p:spPr>
            <a:xfrm>
              <a:off x="35465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8" name="Shape 2724"/>
            <p:cNvSpPr/>
            <p:nvPr/>
          </p:nvSpPr>
          <p:spPr>
            <a:xfrm>
              <a:off x="40799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9" name="Shape 2725"/>
            <p:cNvSpPr/>
            <p:nvPr/>
          </p:nvSpPr>
          <p:spPr>
            <a:xfrm>
              <a:off x="46133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0" name="Shape 2726"/>
            <p:cNvSpPr/>
            <p:nvPr/>
          </p:nvSpPr>
          <p:spPr>
            <a:xfrm>
              <a:off x="5172100" y="4783462"/>
              <a:ext cx="228601" cy="279401"/>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727"/>
            <p:cNvSpPr/>
            <p:nvPr/>
          </p:nvSpPr>
          <p:spPr>
            <a:xfrm>
              <a:off x="5680100" y="47834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728"/>
            <p:cNvSpPr/>
            <p:nvPr/>
          </p:nvSpPr>
          <p:spPr>
            <a:xfrm>
              <a:off x="8795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729"/>
            <p:cNvSpPr/>
            <p:nvPr/>
          </p:nvSpPr>
          <p:spPr>
            <a:xfrm>
              <a:off x="14129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730"/>
            <p:cNvSpPr/>
            <p:nvPr/>
          </p:nvSpPr>
          <p:spPr>
            <a:xfrm>
              <a:off x="19463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5" name="Shape 2731"/>
            <p:cNvSpPr/>
            <p:nvPr/>
          </p:nvSpPr>
          <p:spPr>
            <a:xfrm>
              <a:off x="2479700" y="5329562"/>
              <a:ext cx="279401" cy="254001"/>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6" name="Shape 2732"/>
            <p:cNvSpPr/>
            <p:nvPr/>
          </p:nvSpPr>
          <p:spPr>
            <a:xfrm>
              <a:off x="3013100" y="5393062"/>
              <a:ext cx="279401" cy="127001"/>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7" name="Shape 2733"/>
            <p:cNvSpPr/>
            <p:nvPr/>
          </p:nvSpPr>
          <p:spPr>
            <a:xfrm>
              <a:off x="3635400" y="5316862"/>
              <a:ext cx="1016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8" name="Shape 2734"/>
            <p:cNvSpPr/>
            <p:nvPr/>
          </p:nvSpPr>
          <p:spPr>
            <a:xfrm>
              <a:off x="4079900" y="5354962"/>
              <a:ext cx="279401" cy="203201"/>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9" name="Shape 2735"/>
            <p:cNvSpPr/>
            <p:nvPr/>
          </p:nvSpPr>
          <p:spPr>
            <a:xfrm>
              <a:off x="4613300" y="5342262"/>
              <a:ext cx="279401" cy="228601"/>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Shape 2736"/>
            <p:cNvSpPr/>
            <p:nvPr/>
          </p:nvSpPr>
          <p:spPr>
            <a:xfrm>
              <a:off x="51467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1" name="Shape 2737"/>
            <p:cNvSpPr/>
            <p:nvPr/>
          </p:nvSpPr>
          <p:spPr>
            <a:xfrm>
              <a:off x="5680100" y="53168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738"/>
            <p:cNvSpPr/>
            <p:nvPr/>
          </p:nvSpPr>
          <p:spPr>
            <a:xfrm>
              <a:off x="8795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739"/>
            <p:cNvSpPr/>
            <p:nvPr/>
          </p:nvSpPr>
          <p:spPr>
            <a:xfrm>
              <a:off x="14129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740"/>
            <p:cNvSpPr/>
            <p:nvPr/>
          </p:nvSpPr>
          <p:spPr>
            <a:xfrm>
              <a:off x="19463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5" name="Shape 2741"/>
            <p:cNvSpPr/>
            <p:nvPr/>
          </p:nvSpPr>
          <p:spPr>
            <a:xfrm>
              <a:off x="24797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6" name="Shape 2742"/>
            <p:cNvSpPr/>
            <p:nvPr/>
          </p:nvSpPr>
          <p:spPr>
            <a:xfrm>
              <a:off x="30131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7" name="Shape 2743"/>
            <p:cNvSpPr/>
            <p:nvPr/>
          </p:nvSpPr>
          <p:spPr>
            <a:xfrm>
              <a:off x="35465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8" name="Shape 2744"/>
            <p:cNvSpPr/>
            <p:nvPr/>
          </p:nvSpPr>
          <p:spPr>
            <a:xfrm>
              <a:off x="40799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9" name="Shape 2745"/>
            <p:cNvSpPr/>
            <p:nvPr/>
          </p:nvSpPr>
          <p:spPr>
            <a:xfrm>
              <a:off x="46133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0" name="Shape 2746"/>
            <p:cNvSpPr/>
            <p:nvPr/>
          </p:nvSpPr>
          <p:spPr>
            <a:xfrm>
              <a:off x="51467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1" name="Shape 2747"/>
            <p:cNvSpPr/>
            <p:nvPr/>
          </p:nvSpPr>
          <p:spPr>
            <a:xfrm>
              <a:off x="5680100" y="5850262"/>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2" name="Shape 2748"/>
            <p:cNvSpPr/>
            <p:nvPr/>
          </p:nvSpPr>
          <p:spPr>
            <a:xfrm>
              <a:off x="6238900" y="42500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3" name="Shape 2749"/>
            <p:cNvSpPr/>
            <p:nvPr/>
          </p:nvSpPr>
          <p:spPr>
            <a:xfrm>
              <a:off x="6823100" y="4250049"/>
              <a:ext cx="1778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4" name="Shape 2750"/>
            <p:cNvSpPr/>
            <p:nvPr/>
          </p:nvSpPr>
          <p:spPr>
            <a:xfrm>
              <a:off x="7381900" y="4250049"/>
              <a:ext cx="127001" cy="279401"/>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5" name="Shape 2758"/>
            <p:cNvSpPr/>
            <p:nvPr/>
          </p:nvSpPr>
          <p:spPr>
            <a:xfrm>
              <a:off x="6238900" y="47834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6" name="Shape 2759"/>
            <p:cNvSpPr/>
            <p:nvPr/>
          </p:nvSpPr>
          <p:spPr>
            <a:xfrm>
              <a:off x="6772300" y="47834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7" name="Shape 2760"/>
            <p:cNvSpPr/>
            <p:nvPr/>
          </p:nvSpPr>
          <p:spPr>
            <a:xfrm>
              <a:off x="7305700" y="47834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8" name="Shape 2768"/>
            <p:cNvSpPr/>
            <p:nvPr/>
          </p:nvSpPr>
          <p:spPr>
            <a:xfrm>
              <a:off x="6238900" y="5405749"/>
              <a:ext cx="279401" cy="101601"/>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9" name="Shape 2769"/>
            <p:cNvSpPr/>
            <p:nvPr/>
          </p:nvSpPr>
          <p:spPr>
            <a:xfrm>
              <a:off x="6810400" y="5316849"/>
              <a:ext cx="203201" cy="279401"/>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0" name="Shape 2770"/>
            <p:cNvSpPr/>
            <p:nvPr/>
          </p:nvSpPr>
          <p:spPr>
            <a:xfrm>
              <a:off x="7305700" y="53168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1" name="Shape 2778"/>
            <p:cNvSpPr/>
            <p:nvPr/>
          </p:nvSpPr>
          <p:spPr>
            <a:xfrm>
              <a:off x="6238900" y="5850249"/>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2" name="Shape 2779"/>
            <p:cNvSpPr/>
            <p:nvPr/>
          </p:nvSpPr>
          <p:spPr>
            <a:xfrm>
              <a:off x="6810400" y="5850249"/>
              <a:ext cx="2032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3" name="Shape 2780"/>
            <p:cNvSpPr/>
            <p:nvPr/>
          </p:nvSpPr>
          <p:spPr>
            <a:xfrm>
              <a:off x="7381900" y="5850249"/>
              <a:ext cx="127001" cy="279401"/>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grpFill/>
            <a:ln w="12700">
              <a:noFill/>
              <a:miter lim="400000"/>
            </a:ln>
          </p:spPr>
          <p:txBody>
            <a:bodyPr lIns="19050" tIns="19050" rIns="19050" bIns="19050"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452666" y="1115607"/>
            <a:ext cx="11286668" cy="4626787"/>
            <a:chOff x="398463" y="1062813"/>
            <a:chExt cx="8470899" cy="3472508"/>
          </a:xfrm>
          <a:solidFill>
            <a:srgbClr val="486E1E"/>
          </a:solidFill>
        </p:grpSpPr>
        <p:grpSp>
          <p:nvGrpSpPr>
            <p:cNvPr id="3" name="Group 3"/>
            <p:cNvGrpSpPr/>
            <p:nvPr/>
          </p:nvGrpSpPr>
          <p:grpSpPr>
            <a:xfrm>
              <a:off x="2558709" y="1085038"/>
              <a:ext cx="392113" cy="392112"/>
              <a:chOff x="3771900" y="2098675"/>
              <a:chExt cx="392113" cy="392113"/>
            </a:xfrm>
            <a:grpFill/>
          </p:grpSpPr>
          <p:sp>
            <p:nvSpPr>
              <p:cNvPr id="373" name="Freeform 6"/>
              <p:cNvSpPr/>
              <p:nvPr/>
            </p:nvSpPr>
            <p:spPr bwMode="auto">
              <a:xfrm>
                <a:off x="3771900" y="2301875"/>
                <a:ext cx="153988" cy="55563"/>
              </a:xfrm>
              <a:custGeom>
                <a:avLst/>
                <a:gdLst>
                  <a:gd name="T0" fmla="*/ 200 w 200"/>
                  <a:gd name="T1" fmla="*/ 1 h 73"/>
                  <a:gd name="T2" fmla="*/ 200 w 200"/>
                  <a:gd name="T3" fmla="*/ 0 h 73"/>
                  <a:gd name="T4" fmla="*/ 0 w 200"/>
                  <a:gd name="T5" fmla="*/ 0 h 73"/>
                  <a:gd name="T6" fmla="*/ 0 w 200"/>
                  <a:gd name="T7" fmla="*/ 1 h 73"/>
                  <a:gd name="T8" fmla="*/ 73 w 200"/>
                  <a:gd name="T9" fmla="*/ 73 h 73"/>
                  <a:gd name="T10" fmla="*/ 127 w 200"/>
                  <a:gd name="T11" fmla="*/ 73 h 73"/>
                  <a:gd name="T12" fmla="*/ 200 w 200"/>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200" h="73">
                    <a:moveTo>
                      <a:pt x="200" y="1"/>
                    </a:moveTo>
                    <a:cubicBezTo>
                      <a:pt x="200" y="0"/>
                      <a:pt x="200" y="0"/>
                      <a:pt x="200" y="0"/>
                    </a:cubicBezTo>
                    <a:cubicBezTo>
                      <a:pt x="0" y="0"/>
                      <a:pt x="0" y="0"/>
                      <a:pt x="0" y="0"/>
                    </a:cubicBezTo>
                    <a:cubicBezTo>
                      <a:pt x="0" y="0"/>
                      <a:pt x="0" y="0"/>
                      <a:pt x="0" y="1"/>
                    </a:cubicBezTo>
                    <a:cubicBezTo>
                      <a:pt x="0" y="41"/>
                      <a:pt x="32" y="73"/>
                      <a:pt x="73" y="73"/>
                    </a:cubicBezTo>
                    <a:cubicBezTo>
                      <a:pt x="127" y="73"/>
                      <a:pt x="127" y="73"/>
                      <a:pt x="127" y="73"/>
                    </a:cubicBezTo>
                    <a:cubicBezTo>
                      <a:pt x="167" y="73"/>
                      <a:pt x="200" y="41"/>
                      <a:pt x="20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4" name="Freeform 7"/>
              <p:cNvSpPr>
                <a:spLocks noEditPoints="1"/>
              </p:cNvSpPr>
              <p:nvPr/>
            </p:nvSpPr>
            <p:spPr bwMode="auto">
              <a:xfrm>
                <a:off x="3771900" y="2098675"/>
                <a:ext cx="392113" cy="392113"/>
              </a:xfrm>
              <a:custGeom>
                <a:avLst/>
                <a:gdLst>
                  <a:gd name="T0" fmla="*/ 335 w 511"/>
                  <a:gd name="T1" fmla="*/ 476 h 512"/>
                  <a:gd name="T2" fmla="*/ 273 w 511"/>
                  <a:gd name="T3" fmla="*/ 476 h 512"/>
                  <a:gd name="T4" fmla="*/ 273 w 511"/>
                  <a:gd name="T5" fmla="*/ 162 h 512"/>
                  <a:gd name="T6" fmla="*/ 322 w 511"/>
                  <a:gd name="T7" fmla="*/ 112 h 512"/>
                  <a:gd name="T8" fmla="*/ 394 w 511"/>
                  <a:gd name="T9" fmla="*/ 112 h 512"/>
                  <a:gd name="T10" fmla="*/ 314 w 511"/>
                  <a:gd name="T11" fmla="*/ 266 h 512"/>
                  <a:gd name="T12" fmla="*/ 326 w 511"/>
                  <a:gd name="T13" fmla="*/ 266 h 512"/>
                  <a:gd name="T14" fmla="*/ 406 w 511"/>
                  <a:gd name="T15" fmla="*/ 112 h 512"/>
                  <a:gd name="T16" fmla="*/ 417 w 511"/>
                  <a:gd name="T17" fmla="*/ 112 h 512"/>
                  <a:gd name="T18" fmla="*/ 497 w 511"/>
                  <a:gd name="T19" fmla="*/ 266 h 512"/>
                  <a:gd name="T20" fmla="*/ 509 w 511"/>
                  <a:gd name="T21" fmla="*/ 266 h 512"/>
                  <a:gd name="T22" fmla="*/ 429 w 511"/>
                  <a:gd name="T23" fmla="*/ 112 h 512"/>
                  <a:gd name="T24" fmla="*/ 497 w 511"/>
                  <a:gd name="T25" fmla="*/ 112 h 512"/>
                  <a:gd name="T26" fmla="*/ 511 w 511"/>
                  <a:gd name="T27" fmla="*/ 97 h 512"/>
                  <a:gd name="T28" fmla="*/ 497 w 511"/>
                  <a:gd name="T29" fmla="*/ 83 h 512"/>
                  <a:gd name="T30" fmla="*/ 322 w 511"/>
                  <a:gd name="T31" fmla="*/ 83 h 512"/>
                  <a:gd name="T32" fmla="*/ 273 w 511"/>
                  <a:gd name="T33" fmla="*/ 32 h 512"/>
                  <a:gd name="T34" fmla="*/ 273 w 511"/>
                  <a:gd name="T35" fmla="*/ 7 h 512"/>
                  <a:gd name="T36" fmla="*/ 266 w 511"/>
                  <a:gd name="T37" fmla="*/ 0 h 512"/>
                  <a:gd name="T38" fmla="*/ 247 w 511"/>
                  <a:gd name="T39" fmla="*/ 0 h 512"/>
                  <a:gd name="T40" fmla="*/ 239 w 511"/>
                  <a:gd name="T41" fmla="*/ 7 h 512"/>
                  <a:gd name="T42" fmla="*/ 239 w 511"/>
                  <a:gd name="T43" fmla="*/ 32 h 512"/>
                  <a:gd name="T44" fmla="*/ 190 w 511"/>
                  <a:gd name="T45" fmla="*/ 83 h 512"/>
                  <a:gd name="T46" fmla="*/ 15 w 511"/>
                  <a:gd name="T47" fmla="*/ 83 h 512"/>
                  <a:gd name="T48" fmla="*/ 0 w 511"/>
                  <a:gd name="T49" fmla="*/ 97 h 512"/>
                  <a:gd name="T50" fmla="*/ 15 w 511"/>
                  <a:gd name="T51" fmla="*/ 112 h 512"/>
                  <a:gd name="T52" fmla="*/ 83 w 511"/>
                  <a:gd name="T53" fmla="*/ 112 h 512"/>
                  <a:gd name="T54" fmla="*/ 3 w 511"/>
                  <a:gd name="T55" fmla="*/ 266 h 512"/>
                  <a:gd name="T56" fmla="*/ 15 w 511"/>
                  <a:gd name="T57" fmla="*/ 266 h 512"/>
                  <a:gd name="T58" fmla="*/ 95 w 511"/>
                  <a:gd name="T59" fmla="*/ 112 h 512"/>
                  <a:gd name="T60" fmla="*/ 106 w 511"/>
                  <a:gd name="T61" fmla="*/ 112 h 512"/>
                  <a:gd name="T62" fmla="*/ 186 w 511"/>
                  <a:gd name="T63" fmla="*/ 266 h 512"/>
                  <a:gd name="T64" fmla="*/ 198 w 511"/>
                  <a:gd name="T65" fmla="*/ 266 h 512"/>
                  <a:gd name="T66" fmla="*/ 118 w 511"/>
                  <a:gd name="T67" fmla="*/ 112 h 512"/>
                  <a:gd name="T68" fmla="*/ 190 w 511"/>
                  <a:gd name="T69" fmla="*/ 112 h 512"/>
                  <a:gd name="T70" fmla="*/ 239 w 511"/>
                  <a:gd name="T71" fmla="*/ 162 h 512"/>
                  <a:gd name="T72" fmla="*/ 239 w 511"/>
                  <a:gd name="T73" fmla="*/ 476 h 512"/>
                  <a:gd name="T74" fmla="*/ 178 w 511"/>
                  <a:gd name="T75" fmla="*/ 476 h 512"/>
                  <a:gd name="T76" fmla="*/ 159 w 511"/>
                  <a:gd name="T77" fmla="*/ 494 h 512"/>
                  <a:gd name="T78" fmla="*/ 178 w 511"/>
                  <a:gd name="T79" fmla="*/ 512 h 512"/>
                  <a:gd name="T80" fmla="*/ 335 w 511"/>
                  <a:gd name="T81" fmla="*/ 512 h 512"/>
                  <a:gd name="T82" fmla="*/ 353 w 511"/>
                  <a:gd name="T83" fmla="*/ 494 h 512"/>
                  <a:gd name="T84" fmla="*/ 335 w 511"/>
                  <a:gd name="T85" fmla="*/ 476 h 512"/>
                  <a:gd name="T86" fmla="*/ 218 w 511"/>
                  <a:gd name="T87" fmla="*/ 97 h 512"/>
                  <a:gd name="T88" fmla="*/ 256 w 511"/>
                  <a:gd name="T89" fmla="*/ 59 h 512"/>
                  <a:gd name="T90" fmla="*/ 294 w 511"/>
                  <a:gd name="T91" fmla="*/ 97 h 512"/>
                  <a:gd name="T92" fmla="*/ 256 w 511"/>
                  <a:gd name="T93" fmla="*/ 135 h 512"/>
                  <a:gd name="T94" fmla="*/ 218 w 511"/>
                  <a:gd name="T95" fmla="*/ 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1" h="512">
                    <a:moveTo>
                      <a:pt x="335" y="476"/>
                    </a:moveTo>
                    <a:cubicBezTo>
                      <a:pt x="273" y="476"/>
                      <a:pt x="273" y="476"/>
                      <a:pt x="273" y="476"/>
                    </a:cubicBezTo>
                    <a:cubicBezTo>
                      <a:pt x="273" y="162"/>
                      <a:pt x="273" y="162"/>
                      <a:pt x="273" y="162"/>
                    </a:cubicBezTo>
                    <a:cubicBezTo>
                      <a:pt x="297" y="156"/>
                      <a:pt x="316" y="136"/>
                      <a:pt x="322" y="112"/>
                    </a:cubicBezTo>
                    <a:cubicBezTo>
                      <a:pt x="394" y="112"/>
                      <a:pt x="394" y="112"/>
                      <a:pt x="394" y="112"/>
                    </a:cubicBezTo>
                    <a:cubicBezTo>
                      <a:pt x="314" y="266"/>
                      <a:pt x="314" y="266"/>
                      <a:pt x="314" y="266"/>
                    </a:cubicBezTo>
                    <a:cubicBezTo>
                      <a:pt x="326" y="266"/>
                      <a:pt x="326" y="266"/>
                      <a:pt x="326" y="266"/>
                    </a:cubicBezTo>
                    <a:cubicBezTo>
                      <a:pt x="406" y="112"/>
                      <a:pt x="406" y="112"/>
                      <a:pt x="406" y="112"/>
                    </a:cubicBezTo>
                    <a:cubicBezTo>
                      <a:pt x="417" y="112"/>
                      <a:pt x="417" y="112"/>
                      <a:pt x="417" y="112"/>
                    </a:cubicBezTo>
                    <a:cubicBezTo>
                      <a:pt x="497" y="266"/>
                      <a:pt x="497" y="266"/>
                      <a:pt x="497" y="266"/>
                    </a:cubicBezTo>
                    <a:cubicBezTo>
                      <a:pt x="509" y="266"/>
                      <a:pt x="509" y="266"/>
                      <a:pt x="509" y="266"/>
                    </a:cubicBezTo>
                    <a:cubicBezTo>
                      <a:pt x="429" y="112"/>
                      <a:pt x="429" y="112"/>
                      <a:pt x="429" y="112"/>
                    </a:cubicBezTo>
                    <a:cubicBezTo>
                      <a:pt x="497" y="112"/>
                      <a:pt x="497" y="112"/>
                      <a:pt x="497" y="112"/>
                    </a:cubicBezTo>
                    <a:cubicBezTo>
                      <a:pt x="505" y="112"/>
                      <a:pt x="511" y="105"/>
                      <a:pt x="511" y="97"/>
                    </a:cubicBezTo>
                    <a:cubicBezTo>
                      <a:pt x="511" y="89"/>
                      <a:pt x="505" y="83"/>
                      <a:pt x="497" y="83"/>
                    </a:cubicBezTo>
                    <a:cubicBezTo>
                      <a:pt x="322" y="83"/>
                      <a:pt x="322" y="83"/>
                      <a:pt x="322" y="83"/>
                    </a:cubicBezTo>
                    <a:cubicBezTo>
                      <a:pt x="316" y="58"/>
                      <a:pt x="297" y="39"/>
                      <a:pt x="273" y="32"/>
                    </a:cubicBezTo>
                    <a:cubicBezTo>
                      <a:pt x="273" y="7"/>
                      <a:pt x="273" y="7"/>
                      <a:pt x="273" y="7"/>
                    </a:cubicBezTo>
                    <a:cubicBezTo>
                      <a:pt x="273" y="3"/>
                      <a:pt x="270" y="0"/>
                      <a:pt x="266" y="0"/>
                    </a:cubicBezTo>
                    <a:cubicBezTo>
                      <a:pt x="247" y="0"/>
                      <a:pt x="247" y="0"/>
                      <a:pt x="247" y="0"/>
                    </a:cubicBezTo>
                    <a:cubicBezTo>
                      <a:pt x="242" y="0"/>
                      <a:pt x="239" y="3"/>
                      <a:pt x="239" y="7"/>
                    </a:cubicBezTo>
                    <a:cubicBezTo>
                      <a:pt x="239" y="32"/>
                      <a:pt x="239" y="32"/>
                      <a:pt x="239" y="32"/>
                    </a:cubicBezTo>
                    <a:cubicBezTo>
                      <a:pt x="215" y="38"/>
                      <a:pt x="196" y="58"/>
                      <a:pt x="190" y="83"/>
                    </a:cubicBezTo>
                    <a:cubicBezTo>
                      <a:pt x="15" y="83"/>
                      <a:pt x="15" y="83"/>
                      <a:pt x="15" y="83"/>
                    </a:cubicBezTo>
                    <a:cubicBezTo>
                      <a:pt x="7" y="83"/>
                      <a:pt x="0" y="89"/>
                      <a:pt x="0" y="97"/>
                    </a:cubicBezTo>
                    <a:cubicBezTo>
                      <a:pt x="0" y="105"/>
                      <a:pt x="7" y="112"/>
                      <a:pt x="15" y="112"/>
                    </a:cubicBezTo>
                    <a:cubicBezTo>
                      <a:pt x="83" y="112"/>
                      <a:pt x="83" y="112"/>
                      <a:pt x="83" y="112"/>
                    </a:cubicBezTo>
                    <a:cubicBezTo>
                      <a:pt x="3" y="266"/>
                      <a:pt x="3" y="266"/>
                      <a:pt x="3" y="266"/>
                    </a:cubicBezTo>
                    <a:cubicBezTo>
                      <a:pt x="15" y="266"/>
                      <a:pt x="15" y="266"/>
                      <a:pt x="15" y="266"/>
                    </a:cubicBezTo>
                    <a:cubicBezTo>
                      <a:pt x="95" y="112"/>
                      <a:pt x="95" y="112"/>
                      <a:pt x="95" y="112"/>
                    </a:cubicBezTo>
                    <a:cubicBezTo>
                      <a:pt x="106" y="112"/>
                      <a:pt x="106" y="112"/>
                      <a:pt x="106" y="112"/>
                    </a:cubicBezTo>
                    <a:cubicBezTo>
                      <a:pt x="186" y="266"/>
                      <a:pt x="186" y="266"/>
                      <a:pt x="186" y="266"/>
                    </a:cubicBezTo>
                    <a:cubicBezTo>
                      <a:pt x="198" y="266"/>
                      <a:pt x="198" y="266"/>
                      <a:pt x="198" y="266"/>
                    </a:cubicBezTo>
                    <a:cubicBezTo>
                      <a:pt x="118" y="112"/>
                      <a:pt x="118" y="112"/>
                      <a:pt x="118" y="112"/>
                    </a:cubicBezTo>
                    <a:cubicBezTo>
                      <a:pt x="190" y="112"/>
                      <a:pt x="190" y="112"/>
                      <a:pt x="190" y="112"/>
                    </a:cubicBezTo>
                    <a:cubicBezTo>
                      <a:pt x="196" y="136"/>
                      <a:pt x="215" y="156"/>
                      <a:pt x="239" y="162"/>
                    </a:cubicBezTo>
                    <a:cubicBezTo>
                      <a:pt x="239" y="476"/>
                      <a:pt x="239" y="476"/>
                      <a:pt x="239" y="476"/>
                    </a:cubicBezTo>
                    <a:cubicBezTo>
                      <a:pt x="178" y="476"/>
                      <a:pt x="178" y="476"/>
                      <a:pt x="178" y="476"/>
                    </a:cubicBezTo>
                    <a:cubicBezTo>
                      <a:pt x="168" y="476"/>
                      <a:pt x="159" y="484"/>
                      <a:pt x="159" y="494"/>
                    </a:cubicBezTo>
                    <a:cubicBezTo>
                      <a:pt x="159" y="504"/>
                      <a:pt x="168" y="512"/>
                      <a:pt x="178" y="512"/>
                    </a:cubicBezTo>
                    <a:cubicBezTo>
                      <a:pt x="335" y="512"/>
                      <a:pt x="335" y="512"/>
                      <a:pt x="335" y="512"/>
                    </a:cubicBezTo>
                    <a:cubicBezTo>
                      <a:pt x="345" y="512"/>
                      <a:pt x="353" y="504"/>
                      <a:pt x="353" y="494"/>
                    </a:cubicBezTo>
                    <a:cubicBezTo>
                      <a:pt x="353" y="484"/>
                      <a:pt x="345" y="476"/>
                      <a:pt x="335" y="476"/>
                    </a:cubicBezTo>
                    <a:close/>
                    <a:moveTo>
                      <a:pt x="218" y="97"/>
                    </a:moveTo>
                    <a:cubicBezTo>
                      <a:pt x="218" y="76"/>
                      <a:pt x="235" y="59"/>
                      <a:pt x="256" y="59"/>
                    </a:cubicBezTo>
                    <a:cubicBezTo>
                      <a:pt x="277" y="59"/>
                      <a:pt x="294" y="76"/>
                      <a:pt x="294" y="97"/>
                    </a:cubicBezTo>
                    <a:cubicBezTo>
                      <a:pt x="294" y="118"/>
                      <a:pt x="277" y="135"/>
                      <a:pt x="256" y="135"/>
                    </a:cubicBezTo>
                    <a:cubicBezTo>
                      <a:pt x="235" y="135"/>
                      <a:pt x="218" y="118"/>
                      <a:pt x="218" y="9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5" name="Freeform 8"/>
              <p:cNvSpPr/>
              <p:nvPr/>
            </p:nvSpPr>
            <p:spPr bwMode="auto">
              <a:xfrm>
                <a:off x="4010025" y="2301875"/>
                <a:ext cx="153988" cy="55563"/>
              </a:xfrm>
              <a:custGeom>
                <a:avLst/>
                <a:gdLst>
                  <a:gd name="T0" fmla="*/ 201 w 201"/>
                  <a:gd name="T1" fmla="*/ 0 h 73"/>
                  <a:gd name="T2" fmla="*/ 0 w 201"/>
                  <a:gd name="T3" fmla="*/ 0 h 73"/>
                  <a:gd name="T4" fmla="*/ 0 w 201"/>
                  <a:gd name="T5" fmla="*/ 1 h 73"/>
                  <a:gd name="T6" fmla="*/ 73 w 201"/>
                  <a:gd name="T7" fmla="*/ 73 h 73"/>
                  <a:gd name="T8" fmla="*/ 128 w 201"/>
                  <a:gd name="T9" fmla="*/ 73 h 73"/>
                  <a:gd name="T10" fmla="*/ 201 w 201"/>
                  <a:gd name="T11" fmla="*/ 1 h 73"/>
                  <a:gd name="T12" fmla="*/ 201 w 201"/>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01" h="73">
                    <a:moveTo>
                      <a:pt x="201" y="0"/>
                    </a:moveTo>
                    <a:cubicBezTo>
                      <a:pt x="0" y="0"/>
                      <a:pt x="0" y="0"/>
                      <a:pt x="0" y="0"/>
                    </a:cubicBezTo>
                    <a:cubicBezTo>
                      <a:pt x="0" y="0"/>
                      <a:pt x="0" y="0"/>
                      <a:pt x="0" y="1"/>
                    </a:cubicBezTo>
                    <a:cubicBezTo>
                      <a:pt x="0" y="41"/>
                      <a:pt x="33" y="73"/>
                      <a:pt x="73" y="73"/>
                    </a:cubicBezTo>
                    <a:cubicBezTo>
                      <a:pt x="128" y="73"/>
                      <a:pt x="128" y="73"/>
                      <a:pt x="128" y="73"/>
                    </a:cubicBezTo>
                    <a:cubicBezTo>
                      <a:pt x="168" y="73"/>
                      <a:pt x="201" y="41"/>
                      <a:pt x="201" y="1"/>
                    </a:cubicBezTo>
                    <a:cubicBezTo>
                      <a:pt x="201" y="0"/>
                      <a:pt x="201" y="0"/>
                      <a:pt x="20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6" name="Freeform 9"/>
              <p:cNvSpPr/>
              <p:nvPr/>
            </p:nvSpPr>
            <p:spPr bwMode="auto">
              <a:xfrm>
                <a:off x="3771900" y="2301875"/>
                <a:ext cx="153988" cy="55563"/>
              </a:xfrm>
              <a:custGeom>
                <a:avLst/>
                <a:gdLst>
                  <a:gd name="T0" fmla="*/ 200 w 200"/>
                  <a:gd name="T1" fmla="*/ 1 h 73"/>
                  <a:gd name="T2" fmla="*/ 200 w 200"/>
                  <a:gd name="T3" fmla="*/ 0 h 73"/>
                  <a:gd name="T4" fmla="*/ 0 w 200"/>
                  <a:gd name="T5" fmla="*/ 0 h 73"/>
                  <a:gd name="T6" fmla="*/ 0 w 200"/>
                  <a:gd name="T7" fmla="*/ 1 h 73"/>
                  <a:gd name="T8" fmla="*/ 73 w 200"/>
                  <a:gd name="T9" fmla="*/ 73 h 73"/>
                  <a:gd name="T10" fmla="*/ 127 w 200"/>
                  <a:gd name="T11" fmla="*/ 73 h 73"/>
                  <a:gd name="T12" fmla="*/ 200 w 200"/>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200" h="73">
                    <a:moveTo>
                      <a:pt x="200" y="1"/>
                    </a:moveTo>
                    <a:cubicBezTo>
                      <a:pt x="200" y="0"/>
                      <a:pt x="200" y="0"/>
                      <a:pt x="200" y="0"/>
                    </a:cubicBezTo>
                    <a:cubicBezTo>
                      <a:pt x="0" y="0"/>
                      <a:pt x="0" y="0"/>
                      <a:pt x="0" y="0"/>
                    </a:cubicBezTo>
                    <a:cubicBezTo>
                      <a:pt x="0" y="0"/>
                      <a:pt x="0" y="0"/>
                      <a:pt x="0" y="1"/>
                    </a:cubicBezTo>
                    <a:cubicBezTo>
                      <a:pt x="0" y="41"/>
                      <a:pt x="32" y="73"/>
                      <a:pt x="73" y="73"/>
                    </a:cubicBezTo>
                    <a:cubicBezTo>
                      <a:pt x="127" y="73"/>
                      <a:pt x="127" y="73"/>
                      <a:pt x="127" y="73"/>
                    </a:cubicBezTo>
                    <a:cubicBezTo>
                      <a:pt x="167" y="73"/>
                      <a:pt x="200" y="41"/>
                      <a:pt x="20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7" name="Freeform 10"/>
              <p:cNvSpPr>
                <a:spLocks noEditPoints="1"/>
              </p:cNvSpPr>
              <p:nvPr/>
            </p:nvSpPr>
            <p:spPr bwMode="auto">
              <a:xfrm>
                <a:off x="3771900" y="2098675"/>
                <a:ext cx="392113" cy="392113"/>
              </a:xfrm>
              <a:custGeom>
                <a:avLst/>
                <a:gdLst>
                  <a:gd name="T0" fmla="*/ 335 w 511"/>
                  <a:gd name="T1" fmla="*/ 476 h 512"/>
                  <a:gd name="T2" fmla="*/ 273 w 511"/>
                  <a:gd name="T3" fmla="*/ 476 h 512"/>
                  <a:gd name="T4" fmla="*/ 273 w 511"/>
                  <a:gd name="T5" fmla="*/ 162 h 512"/>
                  <a:gd name="T6" fmla="*/ 322 w 511"/>
                  <a:gd name="T7" fmla="*/ 112 h 512"/>
                  <a:gd name="T8" fmla="*/ 394 w 511"/>
                  <a:gd name="T9" fmla="*/ 112 h 512"/>
                  <a:gd name="T10" fmla="*/ 314 w 511"/>
                  <a:gd name="T11" fmla="*/ 266 h 512"/>
                  <a:gd name="T12" fmla="*/ 326 w 511"/>
                  <a:gd name="T13" fmla="*/ 266 h 512"/>
                  <a:gd name="T14" fmla="*/ 406 w 511"/>
                  <a:gd name="T15" fmla="*/ 112 h 512"/>
                  <a:gd name="T16" fmla="*/ 417 w 511"/>
                  <a:gd name="T17" fmla="*/ 112 h 512"/>
                  <a:gd name="T18" fmla="*/ 497 w 511"/>
                  <a:gd name="T19" fmla="*/ 266 h 512"/>
                  <a:gd name="T20" fmla="*/ 509 w 511"/>
                  <a:gd name="T21" fmla="*/ 266 h 512"/>
                  <a:gd name="T22" fmla="*/ 429 w 511"/>
                  <a:gd name="T23" fmla="*/ 112 h 512"/>
                  <a:gd name="T24" fmla="*/ 497 w 511"/>
                  <a:gd name="T25" fmla="*/ 112 h 512"/>
                  <a:gd name="T26" fmla="*/ 511 w 511"/>
                  <a:gd name="T27" fmla="*/ 97 h 512"/>
                  <a:gd name="T28" fmla="*/ 497 w 511"/>
                  <a:gd name="T29" fmla="*/ 83 h 512"/>
                  <a:gd name="T30" fmla="*/ 322 w 511"/>
                  <a:gd name="T31" fmla="*/ 83 h 512"/>
                  <a:gd name="T32" fmla="*/ 273 w 511"/>
                  <a:gd name="T33" fmla="*/ 32 h 512"/>
                  <a:gd name="T34" fmla="*/ 273 w 511"/>
                  <a:gd name="T35" fmla="*/ 7 h 512"/>
                  <a:gd name="T36" fmla="*/ 266 w 511"/>
                  <a:gd name="T37" fmla="*/ 0 h 512"/>
                  <a:gd name="T38" fmla="*/ 247 w 511"/>
                  <a:gd name="T39" fmla="*/ 0 h 512"/>
                  <a:gd name="T40" fmla="*/ 239 w 511"/>
                  <a:gd name="T41" fmla="*/ 7 h 512"/>
                  <a:gd name="T42" fmla="*/ 239 w 511"/>
                  <a:gd name="T43" fmla="*/ 32 h 512"/>
                  <a:gd name="T44" fmla="*/ 190 w 511"/>
                  <a:gd name="T45" fmla="*/ 83 h 512"/>
                  <a:gd name="T46" fmla="*/ 15 w 511"/>
                  <a:gd name="T47" fmla="*/ 83 h 512"/>
                  <a:gd name="T48" fmla="*/ 0 w 511"/>
                  <a:gd name="T49" fmla="*/ 97 h 512"/>
                  <a:gd name="T50" fmla="*/ 15 w 511"/>
                  <a:gd name="T51" fmla="*/ 112 h 512"/>
                  <a:gd name="T52" fmla="*/ 83 w 511"/>
                  <a:gd name="T53" fmla="*/ 112 h 512"/>
                  <a:gd name="T54" fmla="*/ 3 w 511"/>
                  <a:gd name="T55" fmla="*/ 266 h 512"/>
                  <a:gd name="T56" fmla="*/ 15 w 511"/>
                  <a:gd name="T57" fmla="*/ 266 h 512"/>
                  <a:gd name="T58" fmla="*/ 95 w 511"/>
                  <a:gd name="T59" fmla="*/ 112 h 512"/>
                  <a:gd name="T60" fmla="*/ 106 w 511"/>
                  <a:gd name="T61" fmla="*/ 112 h 512"/>
                  <a:gd name="T62" fmla="*/ 186 w 511"/>
                  <a:gd name="T63" fmla="*/ 266 h 512"/>
                  <a:gd name="T64" fmla="*/ 198 w 511"/>
                  <a:gd name="T65" fmla="*/ 266 h 512"/>
                  <a:gd name="T66" fmla="*/ 118 w 511"/>
                  <a:gd name="T67" fmla="*/ 112 h 512"/>
                  <a:gd name="T68" fmla="*/ 190 w 511"/>
                  <a:gd name="T69" fmla="*/ 112 h 512"/>
                  <a:gd name="T70" fmla="*/ 239 w 511"/>
                  <a:gd name="T71" fmla="*/ 162 h 512"/>
                  <a:gd name="T72" fmla="*/ 239 w 511"/>
                  <a:gd name="T73" fmla="*/ 476 h 512"/>
                  <a:gd name="T74" fmla="*/ 178 w 511"/>
                  <a:gd name="T75" fmla="*/ 476 h 512"/>
                  <a:gd name="T76" fmla="*/ 159 w 511"/>
                  <a:gd name="T77" fmla="*/ 494 h 512"/>
                  <a:gd name="T78" fmla="*/ 178 w 511"/>
                  <a:gd name="T79" fmla="*/ 512 h 512"/>
                  <a:gd name="T80" fmla="*/ 335 w 511"/>
                  <a:gd name="T81" fmla="*/ 512 h 512"/>
                  <a:gd name="T82" fmla="*/ 353 w 511"/>
                  <a:gd name="T83" fmla="*/ 494 h 512"/>
                  <a:gd name="T84" fmla="*/ 335 w 511"/>
                  <a:gd name="T85" fmla="*/ 476 h 512"/>
                  <a:gd name="T86" fmla="*/ 218 w 511"/>
                  <a:gd name="T87" fmla="*/ 97 h 512"/>
                  <a:gd name="T88" fmla="*/ 256 w 511"/>
                  <a:gd name="T89" fmla="*/ 59 h 512"/>
                  <a:gd name="T90" fmla="*/ 294 w 511"/>
                  <a:gd name="T91" fmla="*/ 97 h 512"/>
                  <a:gd name="T92" fmla="*/ 256 w 511"/>
                  <a:gd name="T93" fmla="*/ 135 h 512"/>
                  <a:gd name="T94" fmla="*/ 218 w 511"/>
                  <a:gd name="T95" fmla="*/ 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1" h="512">
                    <a:moveTo>
                      <a:pt x="335" y="476"/>
                    </a:moveTo>
                    <a:cubicBezTo>
                      <a:pt x="273" y="476"/>
                      <a:pt x="273" y="476"/>
                      <a:pt x="273" y="476"/>
                    </a:cubicBezTo>
                    <a:cubicBezTo>
                      <a:pt x="273" y="162"/>
                      <a:pt x="273" y="162"/>
                      <a:pt x="273" y="162"/>
                    </a:cubicBezTo>
                    <a:cubicBezTo>
                      <a:pt x="297" y="156"/>
                      <a:pt x="316" y="136"/>
                      <a:pt x="322" y="112"/>
                    </a:cubicBezTo>
                    <a:cubicBezTo>
                      <a:pt x="394" y="112"/>
                      <a:pt x="394" y="112"/>
                      <a:pt x="394" y="112"/>
                    </a:cubicBezTo>
                    <a:cubicBezTo>
                      <a:pt x="314" y="266"/>
                      <a:pt x="314" y="266"/>
                      <a:pt x="314" y="266"/>
                    </a:cubicBezTo>
                    <a:cubicBezTo>
                      <a:pt x="326" y="266"/>
                      <a:pt x="326" y="266"/>
                      <a:pt x="326" y="266"/>
                    </a:cubicBezTo>
                    <a:cubicBezTo>
                      <a:pt x="406" y="112"/>
                      <a:pt x="406" y="112"/>
                      <a:pt x="406" y="112"/>
                    </a:cubicBezTo>
                    <a:cubicBezTo>
                      <a:pt x="417" y="112"/>
                      <a:pt x="417" y="112"/>
                      <a:pt x="417" y="112"/>
                    </a:cubicBezTo>
                    <a:cubicBezTo>
                      <a:pt x="497" y="266"/>
                      <a:pt x="497" y="266"/>
                      <a:pt x="497" y="266"/>
                    </a:cubicBezTo>
                    <a:cubicBezTo>
                      <a:pt x="509" y="266"/>
                      <a:pt x="509" y="266"/>
                      <a:pt x="509" y="266"/>
                    </a:cubicBezTo>
                    <a:cubicBezTo>
                      <a:pt x="429" y="112"/>
                      <a:pt x="429" y="112"/>
                      <a:pt x="429" y="112"/>
                    </a:cubicBezTo>
                    <a:cubicBezTo>
                      <a:pt x="497" y="112"/>
                      <a:pt x="497" y="112"/>
                      <a:pt x="497" y="112"/>
                    </a:cubicBezTo>
                    <a:cubicBezTo>
                      <a:pt x="505" y="112"/>
                      <a:pt x="511" y="105"/>
                      <a:pt x="511" y="97"/>
                    </a:cubicBezTo>
                    <a:cubicBezTo>
                      <a:pt x="511" y="89"/>
                      <a:pt x="505" y="83"/>
                      <a:pt x="497" y="83"/>
                    </a:cubicBezTo>
                    <a:cubicBezTo>
                      <a:pt x="322" y="83"/>
                      <a:pt x="322" y="83"/>
                      <a:pt x="322" y="83"/>
                    </a:cubicBezTo>
                    <a:cubicBezTo>
                      <a:pt x="316" y="58"/>
                      <a:pt x="297" y="39"/>
                      <a:pt x="273" y="32"/>
                    </a:cubicBezTo>
                    <a:cubicBezTo>
                      <a:pt x="273" y="7"/>
                      <a:pt x="273" y="7"/>
                      <a:pt x="273" y="7"/>
                    </a:cubicBezTo>
                    <a:cubicBezTo>
                      <a:pt x="273" y="3"/>
                      <a:pt x="270" y="0"/>
                      <a:pt x="266" y="0"/>
                    </a:cubicBezTo>
                    <a:cubicBezTo>
                      <a:pt x="247" y="0"/>
                      <a:pt x="247" y="0"/>
                      <a:pt x="247" y="0"/>
                    </a:cubicBezTo>
                    <a:cubicBezTo>
                      <a:pt x="242" y="0"/>
                      <a:pt x="239" y="3"/>
                      <a:pt x="239" y="7"/>
                    </a:cubicBezTo>
                    <a:cubicBezTo>
                      <a:pt x="239" y="32"/>
                      <a:pt x="239" y="32"/>
                      <a:pt x="239" y="32"/>
                    </a:cubicBezTo>
                    <a:cubicBezTo>
                      <a:pt x="215" y="38"/>
                      <a:pt x="196" y="58"/>
                      <a:pt x="190" y="83"/>
                    </a:cubicBezTo>
                    <a:cubicBezTo>
                      <a:pt x="15" y="83"/>
                      <a:pt x="15" y="83"/>
                      <a:pt x="15" y="83"/>
                    </a:cubicBezTo>
                    <a:cubicBezTo>
                      <a:pt x="7" y="83"/>
                      <a:pt x="0" y="89"/>
                      <a:pt x="0" y="97"/>
                    </a:cubicBezTo>
                    <a:cubicBezTo>
                      <a:pt x="0" y="105"/>
                      <a:pt x="7" y="112"/>
                      <a:pt x="15" y="112"/>
                    </a:cubicBezTo>
                    <a:cubicBezTo>
                      <a:pt x="83" y="112"/>
                      <a:pt x="83" y="112"/>
                      <a:pt x="83" y="112"/>
                    </a:cubicBezTo>
                    <a:cubicBezTo>
                      <a:pt x="3" y="266"/>
                      <a:pt x="3" y="266"/>
                      <a:pt x="3" y="266"/>
                    </a:cubicBezTo>
                    <a:cubicBezTo>
                      <a:pt x="15" y="266"/>
                      <a:pt x="15" y="266"/>
                      <a:pt x="15" y="266"/>
                    </a:cubicBezTo>
                    <a:cubicBezTo>
                      <a:pt x="95" y="112"/>
                      <a:pt x="95" y="112"/>
                      <a:pt x="95" y="112"/>
                    </a:cubicBezTo>
                    <a:cubicBezTo>
                      <a:pt x="106" y="112"/>
                      <a:pt x="106" y="112"/>
                      <a:pt x="106" y="112"/>
                    </a:cubicBezTo>
                    <a:cubicBezTo>
                      <a:pt x="186" y="266"/>
                      <a:pt x="186" y="266"/>
                      <a:pt x="186" y="266"/>
                    </a:cubicBezTo>
                    <a:cubicBezTo>
                      <a:pt x="198" y="266"/>
                      <a:pt x="198" y="266"/>
                      <a:pt x="198" y="266"/>
                    </a:cubicBezTo>
                    <a:cubicBezTo>
                      <a:pt x="118" y="112"/>
                      <a:pt x="118" y="112"/>
                      <a:pt x="118" y="112"/>
                    </a:cubicBezTo>
                    <a:cubicBezTo>
                      <a:pt x="190" y="112"/>
                      <a:pt x="190" y="112"/>
                      <a:pt x="190" y="112"/>
                    </a:cubicBezTo>
                    <a:cubicBezTo>
                      <a:pt x="196" y="136"/>
                      <a:pt x="215" y="156"/>
                      <a:pt x="239" y="162"/>
                    </a:cubicBezTo>
                    <a:cubicBezTo>
                      <a:pt x="239" y="476"/>
                      <a:pt x="239" y="476"/>
                      <a:pt x="239" y="476"/>
                    </a:cubicBezTo>
                    <a:cubicBezTo>
                      <a:pt x="178" y="476"/>
                      <a:pt x="178" y="476"/>
                      <a:pt x="178" y="476"/>
                    </a:cubicBezTo>
                    <a:cubicBezTo>
                      <a:pt x="168" y="476"/>
                      <a:pt x="159" y="484"/>
                      <a:pt x="159" y="494"/>
                    </a:cubicBezTo>
                    <a:cubicBezTo>
                      <a:pt x="159" y="504"/>
                      <a:pt x="168" y="512"/>
                      <a:pt x="178" y="512"/>
                    </a:cubicBezTo>
                    <a:cubicBezTo>
                      <a:pt x="335" y="512"/>
                      <a:pt x="335" y="512"/>
                      <a:pt x="335" y="512"/>
                    </a:cubicBezTo>
                    <a:cubicBezTo>
                      <a:pt x="345" y="512"/>
                      <a:pt x="353" y="504"/>
                      <a:pt x="353" y="494"/>
                    </a:cubicBezTo>
                    <a:cubicBezTo>
                      <a:pt x="353" y="484"/>
                      <a:pt x="345" y="476"/>
                      <a:pt x="335" y="476"/>
                    </a:cubicBezTo>
                    <a:close/>
                    <a:moveTo>
                      <a:pt x="218" y="97"/>
                    </a:moveTo>
                    <a:cubicBezTo>
                      <a:pt x="218" y="76"/>
                      <a:pt x="235" y="59"/>
                      <a:pt x="256" y="59"/>
                    </a:cubicBezTo>
                    <a:cubicBezTo>
                      <a:pt x="277" y="59"/>
                      <a:pt x="294" y="76"/>
                      <a:pt x="294" y="97"/>
                    </a:cubicBezTo>
                    <a:cubicBezTo>
                      <a:pt x="294" y="118"/>
                      <a:pt x="277" y="135"/>
                      <a:pt x="256" y="135"/>
                    </a:cubicBezTo>
                    <a:cubicBezTo>
                      <a:pt x="235" y="135"/>
                      <a:pt x="218" y="118"/>
                      <a:pt x="218" y="9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8" name="Freeform 11"/>
              <p:cNvSpPr/>
              <p:nvPr/>
            </p:nvSpPr>
            <p:spPr bwMode="auto">
              <a:xfrm>
                <a:off x="4010025" y="2301875"/>
                <a:ext cx="153988" cy="55563"/>
              </a:xfrm>
              <a:custGeom>
                <a:avLst/>
                <a:gdLst>
                  <a:gd name="T0" fmla="*/ 201 w 201"/>
                  <a:gd name="T1" fmla="*/ 0 h 73"/>
                  <a:gd name="T2" fmla="*/ 0 w 201"/>
                  <a:gd name="T3" fmla="*/ 0 h 73"/>
                  <a:gd name="T4" fmla="*/ 0 w 201"/>
                  <a:gd name="T5" fmla="*/ 1 h 73"/>
                  <a:gd name="T6" fmla="*/ 73 w 201"/>
                  <a:gd name="T7" fmla="*/ 73 h 73"/>
                  <a:gd name="T8" fmla="*/ 128 w 201"/>
                  <a:gd name="T9" fmla="*/ 73 h 73"/>
                  <a:gd name="T10" fmla="*/ 201 w 201"/>
                  <a:gd name="T11" fmla="*/ 1 h 73"/>
                  <a:gd name="T12" fmla="*/ 201 w 201"/>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01" h="73">
                    <a:moveTo>
                      <a:pt x="201" y="0"/>
                    </a:moveTo>
                    <a:cubicBezTo>
                      <a:pt x="0" y="0"/>
                      <a:pt x="0" y="0"/>
                      <a:pt x="0" y="0"/>
                    </a:cubicBezTo>
                    <a:cubicBezTo>
                      <a:pt x="0" y="0"/>
                      <a:pt x="0" y="0"/>
                      <a:pt x="0" y="1"/>
                    </a:cubicBezTo>
                    <a:cubicBezTo>
                      <a:pt x="0" y="41"/>
                      <a:pt x="33" y="73"/>
                      <a:pt x="73" y="73"/>
                    </a:cubicBezTo>
                    <a:cubicBezTo>
                      <a:pt x="128" y="73"/>
                      <a:pt x="128" y="73"/>
                      <a:pt x="128" y="73"/>
                    </a:cubicBezTo>
                    <a:cubicBezTo>
                      <a:pt x="168" y="73"/>
                      <a:pt x="201" y="41"/>
                      <a:pt x="201" y="1"/>
                    </a:cubicBezTo>
                    <a:cubicBezTo>
                      <a:pt x="201" y="0"/>
                      <a:pt x="201" y="0"/>
                      <a:pt x="20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4" name="Freeform 12"/>
            <p:cNvSpPr>
              <a:spLocks noEditPoints="1"/>
            </p:cNvSpPr>
            <p:nvPr/>
          </p:nvSpPr>
          <p:spPr bwMode="auto">
            <a:xfrm>
              <a:off x="411163" y="1849438"/>
              <a:ext cx="420687" cy="420687"/>
            </a:xfrm>
            <a:custGeom>
              <a:avLst/>
              <a:gdLst>
                <a:gd name="T0" fmla="*/ 473 w 548"/>
                <a:gd name="T1" fmla="*/ 86 h 548"/>
                <a:gd name="T2" fmla="*/ 468 w 548"/>
                <a:gd name="T3" fmla="*/ 82 h 548"/>
                <a:gd name="T4" fmla="*/ 464 w 548"/>
                <a:gd name="T5" fmla="*/ 77 h 548"/>
                <a:gd name="T6" fmla="*/ 458 w 548"/>
                <a:gd name="T7" fmla="*/ 73 h 548"/>
                <a:gd name="T8" fmla="*/ 90 w 548"/>
                <a:gd name="T9" fmla="*/ 73 h 548"/>
                <a:gd name="T10" fmla="*/ 86 w 548"/>
                <a:gd name="T11" fmla="*/ 77 h 548"/>
                <a:gd name="T12" fmla="*/ 81 w 548"/>
                <a:gd name="T13" fmla="*/ 82 h 548"/>
                <a:gd name="T14" fmla="*/ 75 w 548"/>
                <a:gd name="T15" fmla="*/ 86 h 548"/>
                <a:gd name="T16" fmla="*/ 0 w 548"/>
                <a:gd name="T17" fmla="*/ 273 h 548"/>
                <a:gd name="T18" fmla="*/ 90 w 548"/>
                <a:gd name="T19" fmla="*/ 476 h 548"/>
                <a:gd name="T20" fmla="*/ 458 w 548"/>
                <a:gd name="T21" fmla="*/ 476 h 548"/>
                <a:gd name="T22" fmla="*/ 548 w 548"/>
                <a:gd name="T23" fmla="*/ 273 h 548"/>
                <a:gd name="T24" fmla="*/ 229 w 548"/>
                <a:gd name="T25" fmla="*/ 37 h 548"/>
                <a:gd name="T26" fmla="*/ 112 w 548"/>
                <a:gd name="T27" fmla="*/ 95 h 548"/>
                <a:gd name="T28" fmla="*/ 90 w 548"/>
                <a:gd name="T29" fmla="*/ 118 h 548"/>
                <a:gd name="T30" fmla="*/ 120 w 548"/>
                <a:gd name="T31" fmla="*/ 259 h 548"/>
                <a:gd name="T32" fmla="*/ 90 w 548"/>
                <a:gd name="T33" fmla="*/ 118 h 548"/>
                <a:gd name="T34" fmla="*/ 120 w 548"/>
                <a:gd name="T35" fmla="*/ 290 h 548"/>
                <a:gd name="T36" fmla="*/ 90 w 548"/>
                <a:gd name="T37" fmla="*/ 430 h 548"/>
                <a:gd name="T38" fmla="*/ 112 w 548"/>
                <a:gd name="T39" fmla="*/ 454 h 548"/>
                <a:gd name="T40" fmla="*/ 229 w 548"/>
                <a:gd name="T41" fmla="*/ 511 h 548"/>
                <a:gd name="T42" fmla="*/ 259 w 548"/>
                <a:gd name="T43" fmla="*/ 493 h 548"/>
                <a:gd name="T44" fmla="*/ 217 w 548"/>
                <a:gd name="T45" fmla="*/ 456 h 548"/>
                <a:gd name="T46" fmla="*/ 185 w 548"/>
                <a:gd name="T47" fmla="*/ 408 h 548"/>
                <a:gd name="T48" fmla="*/ 259 w 548"/>
                <a:gd name="T49" fmla="*/ 493 h 548"/>
                <a:gd name="T50" fmla="*/ 171 w 548"/>
                <a:gd name="T51" fmla="*/ 378 h 548"/>
                <a:gd name="T52" fmla="*/ 154 w 548"/>
                <a:gd name="T53" fmla="*/ 315 h 548"/>
                <a:gd name="T54" fmla="*/ 259 w 548"/>
                <a:gd name="T55" fmla="*/ 290 h 548"/>
                <a:gd name="T56" fmla="*/ 259 w 548"/>
                <a:gd name="T57" fmla="*/ 259 h 548"/>
                <a:gd name="T58" fmla="*/ 154 w 548"/>
                <a:gd name="T59" fmla="*/ 232 h 548"/>
                <a:gd name="T60" fmla="*/ 171 w 548"/>
                <a:gd name="T61" fmla="*/ 170 h 548"/>
                <a:gd name="T62" fmla="*/ 259 w 548"/>
                <a:gd name="T63" fmla="*/ 259 h 548"/>
                <a:gd name="T64" fmla="*/ 185 w 548"/>
                <a:gd name="T65" fmla="*/ 141 h 548"/>
                <a:gd name="T66" fmla="*/ 217 w 548"/>
                <a:gd name="T67" fmla="*/ 92 h 548"/>
                <a:gd name="T68" fmla="*/ 259 w 548"/>
                <a:gd name="T69" fmla="*/ 53 h 548"/>
                <a:gd name="T70" fmla="*/ 515 w 548"/>
                <a:gd name="T71" fmla="*/ 259 h 548"/>
                <a:gd name="T72" fmla="*/ 406 w 548"/>
                <a:gd name="T73" fmla="*/ 155 h 548"/>
                <a:gd name="T74" fmla="*/ 515 w 548"/>
                <a:gd name="T75" fmla="*/ 259 h 548"/>
                <a:gd name="T76" fmla="*/ 393 w 548"/>
                <a:gd name="T77" fmla="*/ 127 h 548"/>
                <a:gd name="T78" fmla="*/ 436 w 548"/>
                <a:gd name="T79" fmla="*/ 95 h 548"/>
                <a:gd name="T80" fmla="*/ 304 w 548"/>
                <a:gd name="T81" fmla="*/ 65 h 548"/>
                <a:gd name="T82" fmla="*/ 353 w 548"/>
                <a:gd name="T83" fmla="*/ 123 h 548"/>
                <a:gd name="T84" fmla="*/ 289 w 548"/>
                <a:gd name="T85" fmla="*/ 157 h 548"/>
                <a:gd name="T86" fmla="*/ 289 w 548"/>
                <a:gd name="T87" fmla="*/ 189 h 548"/>
                <a:gd name="T88" fmla="*/ 385 w 548"/>
                <a:gd name="T89" fmla="*/ 194 h 548"/>
                <a:gd name="T90" fmla="*/ 397 w 548"/>
                <a:gd name="T91" fmla="*/ 259 h 548"/>
                <a:gd name="T92" fmla="*/ 289 w 548"/>
                <a:gd name="T93" fmla="*/ 189 h 548"/>
                <a:gd name="T94" fmla="*/ 397 w 548"/>
                <a:gd name="T95" fmla="*/ 290 h 548"/>
                <a:gd name="T96" fmla="*/ 385 w 548"/>
                <a:gd name="T97" fmla="*/ 355 h 548"/>
                <a:gd name="T98" fmla="*/ 289 w 548"/>
                <a:gd name="T99" fmla="*/ 359 h 548"/>
                <a:gd name="T100" fmla="*/ 289 w 548"/>
                <a:gd name="T101" fmla="*/ 493 h 548"/>
                <a:gd name="T102" fmla="*/ 363 w 548"/>
                <a:gd name="T103" fmla="*/ 408 h 548"/>
                <a:gd name="T104" fmla="*/ 331 w 548"/>
                <a:gd name="T105" fmla="*/ 456 h 548"/>
                <a:gd name="T106" fmla="*/ 289 w 548"/>
                <a:gd name="T107" fmla="*/ 493 h 548"/>
                <a:gd name="T108" fmla="*/ 393 w 548"/>
                <a:gd name="T109" fmla="*/ 421 h 548"/>
                <a:gd name="T110" fmla="*/ 319 w 548"/>
                <a:gd name="T111" fmla="*/ 511 h 548"/>
                <a:gd name="T112" fmla="*/ 406 w 548"/>
                <a:gd name="T113" fmla="*/ 392 h 548"/>
                <a:gd name="T114" fmla="*/ 515 w 548"/>
                <a:gd name="T115" fmla="*/ 29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8" h="548">
                  <a:moveTo>
                    <a:pt x="481" y="95"/>
                  </a:moveTo>
                  <a:cubicBezTo>
                    <a:pt x="478" y="92"/>
                    <a:pt x="475" y="89"/>
                    <a:pt x="473" y="86"/>
                  </a:cubicBezTo>
                  <a:cubicBezTo>
                    <a:pt x="473" y="86"/>
                    <a:pt x="473" y="86"/>
                    <a:pt x="471" y="84"/>
                  </a:cubicBezTo>
                  <a:cubicBezTo>
                    <a:pt x="471" y="83"/>
                    <a:pt x="470" y="83"/>
                    <a:pt x="468" y="82"/>
                  </a:cubicBezTo>
                  <a:cubicBezTo>
                    <a:pt x="468" y="82"/>
                    <a:pt x="468" y="80"/>
                    <a:pt x="467" y="80"/>
                  </a:cubicBezTo>
                  <a:cubicBezTo>
                    <a:pt x="467" y="79"/>
                    <a:pt x="465" y="77"/>
                    <a:pt x="464" y="77"/>
                  </a:cubicBezTo>
                  <a:cubicBezTo>
                    <a:pt x="462" y="76"/>
                    <a:pt x="462" y="76"/>
                    <a:pt x="462" y="76"/>
                  </a:cubicBezTo>
                  <a:cubicBezTo>
                    <a:pt x="461" y="74"/>
                    <a:pt x="459" y="73"/>
                    <a:pt x="458" y="73"/>
                  </a:cubicBezTo>
                  <a:cubicBezTo>
                    <a:pt x="411" y="27"/>
                    <a:pt x="346" y="0"/>
                    <a:pt x="275" y="0"/>
                  </a:cubicBezTo>
                  <a:cubicBezTo>
                    <a:pt x="204" y="0"/>
                    <a:pt x="139" y="27"/>
                    <a:pt x="90" y="73"/>
                  </a:cubicBezTo>
                  <a:cubicBezTo>
                    <a:pt x="89" y="73"/>
                    <a:pt x="87" y="74"/>
                    <a:pt x="86" y="76"/>
                  </a:cubicBezTo>
                  <a:cubicBezTo>
                    <a:pt x="86" y="76"/>
                    <a:pt x="86" y="76"/>
                    <a:pt x="86" y="77"/>
                  </a:cubicBezTo>
                  <a:cubicBezTo>
                    <a:pt x="84" y="77"/>
                    <a:pt x="83" y="79"/>
                    <a:pt x="81" y="80"/>
                  </a:cubicBezTo>
                  <a:cubicBezTo>
                    <a:pt x="81" y="82"/>
                    <a:pt x="81" y="82"/>
                    <a:pt x="81" y="82"/>
                  </a:cubicBezTo>
                  <a:cubicBezTo>
                    <a:pt x="80" y="83"/>
                    <a:pt x="78" y="83"/>
                    <a:pt x="77" y="84"/>
                  </a:cubicBezTo>
                  <a:cubicBezTo>
                    <a:pt x="77" y="86"/>
                    <a:pt x="77" y="86"/>
                    <a:pt x="75" y="86"/>
                  </a:cubicBezTo>
                  <a:cubicBezTo>
                    <a:pt x="74" y="89"/>
                    <a:pt x="71" y="92"/>
                    <a:pt x="68" y="95"/>
                  </a:cubicBezTo>
                  <a:cubicBezTo>
                    <a:pt x="25" y="144"/>
                    <a:pt x="0" y="206"/>
                    <a:pt x="0" y="273"/>
                  </a:cubicBezTo>
                  <a:cubicBezTo>
                    <a:pt x="0" y="343"/>
                    <a:pt x="25" y="405"/>
                    <a:pt x="68" y="454"/>
                  </a:cubicBezTo>
                  <a:cubicBezTo>
                    <a:pt x="74" y="461"/>
                    <a:pt x="83" y="468"/>
                    <a:pt x="90" y="476"/>
                  </a:cubicBezTo>
                  <a:cubicBezTo>
                    <a:pt x="139" y="520"/>
                    <a:pt x="204" y="548"/>
                    <a:pt x="275" y="548"/>
                  </a:cubicBezTo>
                  <a:cubicBezTo>
                    <a:pt x="346" y="548"/>
                    <a:pt x="409" y="520"/>
                    <a:pt x="458" y="476"/>
                  </a:cubicBezTo>
                  <a:cubicBezTo>
                    <a:pt x="467" y="468"/>
                    <a:pt x="474" y="461"/>
                    <a:pt x="481" y="454"/>
                  </a:cubicBezTo>
                  <a:cubicBezTo>
                    <a:pt x="523" y="405"/>
                    <a:pt x="548" y="343"/>
                    <a:pt x="548" y="273"/>
                  </a:cubicBezTo>
                  <a:cubicBezTo>
                    <a:pt x="548" y="206"/>
                    <a:pt x="523" y="144"/>
                    <a:pt x="481" y="95"/>
                  </a:cubicBezTo>
                  <a:close/>
                  <a:moveTo>
                    <a:pt x="229" y="37"/>
                  </a:moveTo>
                  <a:cubicBezTo>
                    <a:pt x="199" y="61"/>
                    <a:pt x="174" y="92"/>
                    <a:pt x="157" y="127"/>
                  </a:cubicBezTo>
                  <a:cubicBezTo>
                    <a:pt x="140" y="118"/>
                    <a:pt x="126" y="107"/>
                    <a:pt x="112" y="95"/>
                  </a:cubicBezTo>
                  <a:cubicBezTo>
                    <a:pt x="145" y="65"/>
                    <a:pt x="185" y="45"/>
                    <a:pt x="229" y="37"/>
                  </a:cubicBezTo>
                  <a:close/>
                  <a:moveTo>
                    <a:pt x="90" y="118"/>
                  </a:moveTo>
                  <a:cubicBezTo>
                    <a:pt x="106" y="133"/>
                    <a:pt x="124" y="145"/>
                    <a:pt x="142" y="155"/>
                  </a:cubicBezTo>
                  <a:cubicBezTo>
                    <a:pt x="130" y="188"/>
                    <a:pt x="121" y="222"/>
                    <a:pt x="120" y="259"/>
                  </a:cubicBezTo>
                  <a:cubicBezTo>
                    <a:pt x="34" y="259"/>
                    <a:pt x="34" y="259"/>
                    <a:pt x="34" y="259"/>
                  </a:cubicBezTo>
                  <a:cubicBezTo>
                    <a:pt x="37" y="206"/>
                    <a:pt x="58" y="157"/>
                    <a:pt x="90" y="118"/>
                  </a:cubicBezTo>
                  <a:close/>
                  <a:moveTo>
                    <a:pt x="34" y="290"/>
                  </a:moveTo>
                  <a:cubicBezTo>
                    <a:pt x="120" y="290"/>
                    <a:pt x="120" y="290"/>
                    <a:pt x="120" y="290"/>
                  </a:cubicBezTo>
                  <a:cubicBezTo>
                    <a:pt x="121" y="327"/>
                    <a:pt x="130" y="361"/>
                    <a:pt x="142" y="392"/>
                  </a:cubicBezTo>
                  <a:cubicBezTo>
                    <a:pt x="124" y="402"/>
                    <a:pt x="106" y="415"/>
                    <a:pt x="90" y="430"/>
                  </a:cubicBezTo>
                  <a:cubicBezTo>
                    <a:pt x="58" y="392"/>
                    <a:pt x="37" y="343"/>
                    <a:pt x="34" y="290"/>
                  </a:cubicBezTo>
                  <a:close/>
                  <a:moveTo>
                    <a:pt x="112" y="454"/>
                  </a:moveTo>
                  <a:cubicBezTo>
                    <a:pt x="126" y="440"/>
                    <a:pt x="140" y="430"/>
                    <a:pt x="157" y="421"/>
                  </a:cubicBezTo>
                  <a:cubicBezTo>
                    <a:pt x="174" y="456"/>
                    <a:pt x="199" y="486"/>
                    <a:pt x="229" y="511"/>
                  </a:cubicBezTo>
                  <a:cubicBezTo>
                    <a:pt x="185" y="502"/>
                    <a:pt x="145" y="482"/>
                    <a:pt x="112" y="454"/>
                  </a:cubicBezTo>
                  <a:close/>
                  <a:moveTo>
                    <a:pt x="259" y="493"/>
                  </a:moveTo>
                  <a:cubicBezTo>
                    <a:pt x="254" y="490"/>
                    <a:pt x="250" y="486"/>
                    <a:pt x="244" y="483"/>
                  </a:cubicBezTo>
                  <a:cubicBezTo>
                    <a:pt x="235" y="474"/>
                    <a:pt x="226" y="465"/>
                    <a:pt x="217" y="456"/>
                  </a:cubicBezTo>
                  <a:cubicBezTo>
                    <a:pt x="210" y="446"/>
                    <a:pt x="202" y="436"/>
                    <a:pt x="195" y="425"/>
                  </a:cubicBezTo>
                  <a:cubicBezTo>
                    <a:pt x="191" y="420"/>
                    <a:pt x="188" y="414"/>
                    <a:pt x="185" y="408"/>
                  </a:cubicBezTo>
                  <a:cubicBezTo>
                    <a:pt x="208" y="399"/>
                    <a:pt x="232" y="393"/>
                    <a:pt x="259" y="390"/>
                  </a:cubicBezTo>
                  <a:lnTo>
                    <a:pt x="259" y="493"/>
                  </a:lnTo>
                  <a:close/>
                  <a:moveTo>
                    <a:pt x="259" y="359"/>
                  </a:moveTo>
                  <a:cubicBezTo>
                    <a:pt x="227" y="361"/>
                    <a:pt x="198" y="368"/>
                    <a:pt x="171" y="378"/>
                  </a:cubicBezTo>
                  <a:cubicBezTo>
                    <a:pt x="168" y="371"/>
                    <a:pt x="166" y="362"/>
                    <a:pt x="163" y="355"/>
                  </a:cubicBezTo>
                  <a:cubicBezTo>
                    <a:pt x="158" y="341"/>
                    <a:pt x="157" y="328"/>
                    <a:pt x="154" y="315"/>
                  </a:cubicBezTo>
                  <a:cubicBezTo>
                    <a:pt x="152" y="307"/>
                    <a:pt x="152" y="299"/>
                    <a:pt x="151" y="290"/>
                  </a:cubicBezTo>
                  <a:cubicBezTo>
                    <a:pt x="259" y="290"/>
                    <a:pt x="259" y="290"/>
                    <a:pt x="259" y="290"/>
                  </a:cubicBezTo>
                  <a:lnTo>
                    <a:pt x="259" y="359"/>
                  </a:lnTo>
                  <a:close/>
                  <a:moveTo>
                    <a:pt x="259" y="259"/>
                  </a:moveTo>
                  <a:cubicBezTo>
                    <a:pt x="151" y="259"/>
                    <a:pt x="151" y="259"/>
                    <a:pt x="151" y="259"/>
                  </a:cubicBezTo>
                  <a:cubicBezTo>
                    <a:pt x="152" y="250"/>
                    <a:pt x="152" y="241"/>
                    <a:pt x="154" y="232"/>
                  </a:cubicBezTo>
                  <a:cubicBezTo>
                    <a:pt x="157" y="219"/>
                    <a:pt x="158" y="207"/>
                    <a:pt x="163" y="194"/>
                  </a:cubicBezTo>
                  <a:cubicBezTo>
                    <a:pt x="166" y="185"/>
                    <a:pt x="168" y="177"/>
                    <a:pt x="171" y="170"/>
                  </a:cubicBezTo>
                  <a:cubicBezTo>
                    <a:pt x="198" y="180"/>
                    <a:pt x="227" y="188"/>
                    <a:pt x="259" y="189"/>
                  </a:cubicBezTo>
                  <a:lnTo>
                    <a:pt x="259" y="259"/>
                  </a:lnTo>
                  <a:close/>
                  <a:moveTo>
                    <a:pt x="259" y="157"/>
                  </a:moveTo>
                  <a:cubicBezTo>
                    <a:pt x="232" y="155"/>
                    <a:pt x="208" y="149"/>
                    <a:pt x="185" y="141"/>
                  </a:cubicBezTo>
                  <a:cubicBezTo>
                    <a:pt x="188" y="135"/>
                    <a:pt x="191" y="129"/>
                    <a:pt x="195" y="123"/>
                  </a:cubicBezTo>
                  <a:cubicBezTo>
                    <a:pt x="202" y="113"/>
                    <a:pt x="210" y="102"/>
                    <a:pt x="217" y="92"/>
                  </a:cubicBezTo>
                  <a:cubicBezTo>
                    <a:pt x="226" y="83"/>
                    <a:pt x="235" y="74"/>
                    <a:pt x="244" y="65"/>
                  </a:cubicBezTo>
                  <a:cubicBezTo>
                    <a:pt x="250" y="61"/>
                    <a:pt x="254" y="58"/>
                    <a:pt x="259" y="53"/>
                  </a:cubicBezTo>
                  <a:lnTo>
                    <a:pt x="259" y="157"/>
                  </a:lnTo>
                  <a:close/>
                  <a:moveTo>
                    <a:pt x="515" y="259"/>
                  </a:moveTo>
                  <a:cubicBezTo>
                    <a:pt x="428" y="259"/>
                    <a:pt x="428" y="259"/>
                    <a:pt x="428" y="259"/>
                  </a:cubicBezTo>
                  <a:cubicBezTo>
                    <a:pt x="427" y="222"/>
                    <a:pt x="419" y="188"/>
                    <a:pt x="406" y="155"/>
                  </a:cubicBezTo>
                  <a:cubicBezTo>
                    <a:pt x="425" y="145"/>
                    <a:pt x="443" y="133"/>
                    <a:pt x="458" y="118"/>
                  </a:cubicBezTo>
                  <a:cubicBezTo>
                    <a:pt x="490" y="157"/>
                    <a:pt x="512" y="206"/>
                    <a:pt x="515" y="259"/>
                  </a:cubicBezTo>
                  <a:close/>
                  <a:moveTo>
                    <a:pt x="436" y="95"/>
                  </a:moveTo>
                  <a:cubicBezTo>
                    <a:pt x="422" y="107"/>
                    <a:pt x="408" y="118"/>
                    <a:pt x="393" y="127"/>
                  </a:cubicBezTo>
                  <a:cubicBezTo>
                    <a:pt x="374" y="92"/>
                    <a:pt x="349" y="61"/>
                    <a:pt x="319" y="37"/>
                  </a:cubicBezTo>
                  <a:cubicBezTo>
                    <a:pt x="363" y="45"/>
                    <a:pt x="403" y="65"/>
                    <a:pt x="436" y="95"/>
                  </a:cubicBezTo>
                  <a:close/>
                  <a:moveTo>
                    <a:pt x="289" y="53"/>
                  </a:moveTo>
                  <a:cubicBezTo>
                    <a:pt x="295" y="58"/>
                    <a:pt x="300" y="61"/>
                    <a:pt x="304" y="65"/>
                  </a:cubicBezTo>
                  <a:cubicBezTo>
                    <a:pt x="313" y="74"/>
                    <a:pt x="322" y="83"/>
                    <a:pt x="331" y="92"/>
                  </a:cubicBezTo>
                  <a:cubicBezTo>
                    <a:pt x="340" y="102"/>
                    <a:pt x="347" y="113"/>
                    <a:pt x="353" y="123"/>
                  </a:cubicBezTo>
                  <a:cubicBezTo>
                    <a:pt x="357" y="129"/>
                    <a:pt x="360" y="135"/>
                    <a:pt x="363" y="141"/>
                  </a:cubicBezTo>
                  <a:cubicBezTo>
                    <a:pt x="341" y="149"/>
                    <a:pt x="316" y="155"/>
                    <a:pt x="289" y="157"/>
                  </a:cubicBezTo>
                  <a:lnTo>
                    <a:pt x="289" y="53"/>
                  </a:lnTo>
                  <a:close/>
                  <a:moveTo>
                    <a:pt x="289" y="189"/>
                  </a:moveTo>
                  <a:cubicBezTo>
                    <a:pt x="321" y="188"/>
                    <a:pt x="350" y="180"/>
                    <a:pt x="378" y="170"/>
                  </a:cubicBezTo>
                  <a:cubicBezTo>
                    <a:pt x="381" y="177"/>
                    <a:pt x="384" y="185"/>
                    <a:pt x="385" y="194"/>
                  </a:cubicBezTo>
                  <a:cubicBezTo>
                    <a:pt x="390" y="207"/>
                    <a:pt x="393" y="219"/>
                    <a:pt x="394" y="232"/>
                  </a:cubicBezTo>
                  <a:cubicBezTo>
                    <a:pt x="396" y="241"/>
                    <a:pt x="397" y="250"/>
                    <a:pt x="397" y="259"/>
                  </a:cubicBezTo>
                  <a:cubicBezTo>
                    <a:pt x="289" y="259"/>
                    <a:pt x="289" y="259"/>
                    <a:pt x="289" y="259"/>
                  </a:cubicBezTo>
                  <a:lnTo>
                    <a:pt x="289" y="189"/>
                  </a:lnTo>
                  <a:close/>
                  <a:moveTo>
                    <a:pt x="289" y="290"/>
                  </a:moveTo>
                  <a:cubicBezTo>
                    <a:pt x="397" y="290"/>
                    <a:pt x="397" y="290"/>
                    <a:pt x="397" y="290"/>
                  </a:cubicBezTo>
                  <a:cubicBezTo>
                    <a:pt x="397" y="299"/>
                    <a:pt x="396" y="307"/>
                    <a:pt x="394" y="315"/>
                  </a:cubicBezTo>
                  <a:cubicBezTo>
                    <a:pt x="393" y="328"/>
                    <a:pt x="390" y="341"/>
                    <a:pt x="385" y="355"/>
                  </a:cubicBezTo>
                  <a:cubicBezTo>
                    <a:pt x="384" y="362"/>
                    <a:pt x="381" y="371"/>
                    <a:pt x="378" y="378"/>
                  </a:cubicBezTo>
                  <a:cubicBezTo>
                    <a:pt x="350" y="368"/>
                    <a:pt x="321" y="361"/>
                    <a:pt x="289" y="359"/>
                  </a:cubicBezTo>
                  <a:lnTo>
                    <a:pt x="289" y="290"/>
                  </a:lnTo>
                  <a:close/>
                  <a:moveTo>
                    <a:pt x="289" y="493"/>
                  </a:moveTo>
                  <a:cubicBezTo>
                    <a:pt x="289" y="390"/>
                    <a:pt x="289" y="390"/>
                    <a:pt x="289" y="390"/>
                  </a:cubicBezTo>
                  <a:cubicBezTo>
                    <a:pt x="316" y="393"/>
                    <a:pt x="341" y="399"/>
                    <a:pt x="363" y="408"/>
                  </a:cubicBezTo>
                  <a:cubicBezTo>
                    <a:pt x="360" y="414"/>
                    <a:pt x="357" y="420"/>
                    <a:pt x="353" y="425"/>
                  </a:cubicBezTo>
                  <a:cubicBezTo>
                    <a:pt x="347" y="436"/>
                    <a:pt x="340" y="446"/>
                    <a:pt x="331" y="456"/>
                  </a:cubicBezTo>
                  <a:cubicBezTo>
                    <a:pt x="322" y="465"/>
                    <a:pt x="313" y="474"/>
                    <a:pt x="304" y="483"/>
                  </a:cubicBezTo>
                  <a:cubicBezTo>
                    <a:pt x="300" y="486"/>
                    <a:pt x="295" y="490"/>
                    <a:pt x="289" y="493"/>
                  </a:cubicBezTo>
                  <a:close/>
                  <a:moveTo>
                    <a:pt x="319" y="511"/>
                  </a:moveTo>
                  <a:cubicBezTo>
                    <a:pt x="349" y="486"/>
                    <a:pt x="374" y="456"/>
                    <a:pt x="393" y="421"/>
                  </a:cubicBezTo>
                  <a:cubicBezTo>
                    <a:pt x="408" y="430"/>
                    <a:pt x="422" y="440"/>
                    <a:pt x="436" y="454"/>
                  </a:cubicBezTo>
                  <a:cubicBezTo>
                    <a:pt x="403" y="482"/>
                    <a:pt x="363" y="502"/>
                    <a:pt x="319" y="511"/>
                  </a:cubicBezTo>
                  <a:close/>
                  <a:moveTo>
                    <a:pt x="458" y="430"/>
                  </a:moveTo>
                  <a:cubicBezTo>
                    <a:pt x="443" y="415"/>
                    <a:pt x="425" y="402"/>
                    <a:pt x="406" y="392"/>
                  </a:cubicBezTo>
                  <a:cubicBezTo>
                    <a:pt x="419" y="361"/>
                    <a:pt x="427" y="327"/>
                    <a:pt x="428" y="290"/>
                  </a:cubicBezTo>
                  <a:cubicBezTo>
                    <a:pt x="515" y="290"/>
                    <a:pt x="515" y="290"/>
                    <a:pt x="515" y="290"/>
                  </a:cubicBezTo>
                  <a:cubicBezTo>
                    <a:pt x="512" y="343"/>
                    <a:pt x="490" y="392"/>
                    <a:pt x="458" y="43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5" name="Group 11"/>
            <p:cNvGrpSpPr/>
            <p:nvPr/>
          </p:nvGrpSpPr>
          <p:grpSpPr>
            <a:xfrm>
              <a:off x="399164" y="1072338"/>
              <a:ext cx="446088" cy="417512"/>
              <a:chOff x="1200150" y="2085975"/>
              <a:chExt cx="446088" cy="417513"/>
            </a:xfrm>
            <a:grpFill/>
          </p:grpSpPr>
          <p:sp>
            <p:nvSpPr>
              <p:cNvPr id="371" name="Freeform 13"/>
              <p:cNvSpPr>
                <a:spLocks noEditPoints="1"/>
              </p:cNvSpPr>
              <p:nvPr/>
            </p:nvSpPr>
            <p:spPr bwMode="auto">
              <a:xfrm>
                <a:off x="1200150" y="2270125"/>
                <a:ext cx="446088" cy="233363"/>
              </a:xfrm>
              <a:custGeom>
                <a:avLst/>
                <a:gdLst>
                  <a:gd name="T0" fmla="*/ 267 w 281"/>
                  <a:gd name="T1" fmla="*/ 126 h 147"/>
                  <a:gd name="T2" fmla="*/ 267 w 281"/>
                  <a:gd name="T3" fmla="*/ 109 h 147"/>
                  <a:gd name="T4" fmla="*/ 251 w 281"/>
                  <a:gd name="T5" fmla="*/ 109 h 147"/>
                  <a:gd name="T6" fmla="*/ 251 w 281"/>
                  <a:gd name="T7" fmla="*/ 19 h 147"/>
                  <a:gd name="T8" fmla="*/ 267 w 281"/>
                  <a:gd name="T9" fmla="*/ 19 h 147"/>
                  <a:gd name="T10" fmla="*/ 267 w 281"/>
                  <a:gd name="T11" fmla="*/ 0 h 147"/>
                  <a:gd name="T12" fmla="*/ 14 w 281"/>
                  <a:gd name="T13" fmla="*/ 0 h 147"/>
                  <a:gd name="T14" fmla="*/ 14 w 281"/>
                  <a:gd name="T15" fmla="*/ 19 h 147"/>
                  <a:gd name="T16" fmla="*/ 30 w 281"/>
                  <a:gd name="T17" fmla="*/ 19 h 147"/>
                  <a:gd name="T18" fmla="*/ 30 w 281"/>
                  <a:gd name="T19" fmla="*/ 109 h 147"/>
                  <a:gd name="T20" fmla="*/ 14 w 281"/>
                  <a:gd name="T21" fmla="*/ 109 h 147"/>
                  <a:gd name="T22" fmla="*/ 14 w 281"/>
                  <a:gd name="T23" fmla="*/ 126 h 147"/>
                  <a:gd name="T24" fmla="*/ 0 w 281"/>
                  <a:gd name="T25" fmla="*/ 126 h 147"/>
                  <a:gd name="T26" fmla="*/ 0 w 281"/>
                  <a:gd name="T27" fmla="*/ 147 h 147"/>
                  <a:gd name="T28" fmla="*/ 281 w 281"/>
                  <a:gd name="T29" fmla="*/ 147 h 147"/>
                  <a:gd name="T30" fmla="*/ 281 w 281"/>
                  <a:gd name="T31" fmla="*/ 126 h 147"/>
                  <a:gd name="T32" fmla="*/ 267 w 281"/>
                  <a:gd name="T33" fmla="*/ 126 h 147"/>
                  <a:gd name="T34" fmla="*/ 92 w 281"/>
                  <a:gd name="T35" fmla="*/ 109 h 147"/>
                  <a:gd name="T36" fmla="*/ 62 w 281"/>
                  <a:gd name="T37" fmla="*/ 109 h 147"/>
                  <a:gd name="T38" fmla="*/ 62 w 281"/>
                  <a:gd name="T39" fmla="*/ 19 h 147"/>
                  <a:gd name="T40" fmla="*/ 92 w 281"/>
                  <a:gd name="T41" fmla="*/ 19 h 147"/>
                  <a:gd name="T42" fmla="*/ 92 w 281"/>
                  <a:gd name="T43" fmla="*/ 109 h 147"/>
                  <a:gd name="T44" fmla="*/ 155 w 281"/>
                  <a:gd name="T45" fmla="*/ 109 h 147"/>
                  <a:gd name="T46" fmla="*/ 125 w 281"/>
                  <a:gd name="T47" fmla="*/ 109 h 147"/>
                  <a:gd name="T48" fmla="*/ 125 w 281"/>
                  <a:gd name="T49" fmla="*/ 19 h 147"/>
                  <a:gd name="T50" fmla="*/ 155 w 281"/>
                  <a:gd name="T51" fmla="*/ 19 h 147"/>
                  <a:gd name="T52" fmla="*/ 155 w 281"/>
                  <a:gd name="T53" fmla="*/ 109 h 147"/>
                  <a:gd name="T54" fmla="*/ 218 w 281"/>
                  <a:gd name="T55" fmla="*/ 109 h 147"/>
                  <a:gd name="T56" fmla="*/ 188 w 281"/>
                  <a:gd name="T57" fmla="*/ 109 h 147"/>
                  <a:gd name="T58" fmla="*/ 188 w 281"/>
                  <a:gd name="T59" fmla="*/ 19 h 147"/>
                  <a:gd name="T60" fmla="*/ 218 w 281"/>
                  <a:gd name="T61" fmla="*/ 19 h 147"/>
                  <a:gd name="T62" fmla="*/ 218 w 281"/>
                  <a:gd name="T63" fmla="*/ 10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1" h="147">
                    <a:moveTo>
                      <a:pt x="267" y="126"/>
                    </a:moveTo>
                    <a:lnTo>
                      <a:pt x="267" y="109"/>
                    </a:lnTo>
                    <a:lnTo>
                      <a:pt x="251" y="109"/>
                    </a:lnTo>
                    <a:lnTo>
                      <a:pt x="251" y="19"/>
                    </a:lnTo>
                    <a:lnTo>
                      <a:pt x="267" y="19"/>
                    </a:lnTo>
                    <a:lnTo>
                      <a:pt x="267" y="0"/>
                    </a:lnTo>
                    <a:lnTo>
                      <a:pt x="14" y="0"/>
                    </a:lnTo>
                    <a:lnTo>
                      <a:pt x="14" y="19"/>
                    </a:lnTo>
                    <a:lnTo>
                      <a:pt x="30" y="19"/>
                    </a:lnTo>
                    <a:lnTo>
                      <a:pt x="30" y="109"/>
                    </a:lnTo>
                    <a:lnTo>
                      <a:pt x="14" y="109"/>
                    </a:lnTo>
                    <a:lnTo>
                      <a:pt x="14" y="126"/>
                    </a:lnTo>
                    <a:lnTo>
                      <a:pt x="0" y="126"/>
                    </a:lnTo>
                    <a:lnTo>
                      <a:pt x="0" y="147"/>
                    </a:lnTo>
                    <a:lnTo>
                      <a:pt x="281" y="147"/>
                    </a:lnTo>
                    <a:lnTo>
                      <a:pt x="281" y="126"/>
                    </a:lnTo>
                    <a:lnTo>
                      <a:pt x="267" y="126"/>
                    </a:lnTo>
                    <a:close/>
                    <a:moveTo>
                      <a:pt x="92" y="109"/>
                    </a:moveTo>
                    <a:lnTo>
                      <a:pt x="62" y="109"/>
                    </a:lnTo>
                    <a:lnTo>
                      <a:pt x="62" y="19"/>
                    </a:lnTo>
                    <a:lnTo>
                      <a:pt x="92" y="19"/>
                    </a:lnTo>
                    <a:lnTo>
                      <a:pt x="92" y="109"/>
                    </a:lnTo>
                    <a:close/>
                    <a:moveTo>
                      <a:pt x="155" y="109"/>
                    </a:moveTo>
                    <a:lnTo>
                      <a:pt x="125" y="109"/>
                    </a:lnTo>
                    <a:lnTo>
                      <a:pt x="125" y="19"/>
                    </a:lnTo>
                    <a:lnTo>
                      <a:pt x="155" y="19"/>
                    </a:lnTo>
                    <a:lnTo>
                      <a:pt x="155" y="109"/>
                    </a:lnTo>
                    <a:close/>
                    <a:moveTo>
                      <a:pt x="218" y="109"/>
                    </a:moveTo>
                    <a:lnTo>
                      <a:pt x="188" y="109"/>
                    </a:lnTo>
                    <a:lnTo>
                      <a:pt x="188" y="19"/>
                    </a:lnTo>
                    <a:lnTo>
                      <a:pt x="218" y="19"/>
                    </a:lnTo>
                    <a:lnTo>
                      <a:pt x="218" y="10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2" name="Freeform 14"/>
              <p:cNvSpPr>
                <a:spLocks noEditPoints="1"/>
              </p:cNvSpPr>
              <p:nvPr/>
            </p:nvSpPr>
            <p:spPr bwMode="auto">
              <a:xfrm>
                <a:off x="1200150" y="2085975"/>
                <a:ext cx="446088" cy="163513"/>
              </a:xfrm>
              <a:custGeom>
                <a:avLst/>
                <a:gdLst>
                  <a:gd name="T0" fmla="*/ 140 w 281"/>
                  <a:gd name="T1" fmla="*/ 0 h 103"/>
                  <a:gd name="T2" fmla="*/ 0 w 281"/>
                  <a:gd name="T3" fmla="*/ 95 h 103"/>
                  <a:gd name="T4" fmla="*/ 0 w 281"/>
                  <a:gd name="T5" fmla="*/ 103 h 103"/>
                  <a:gd name="T6" fmla="*/ 281 w 281"/>
                  <a:gd name="T7" fmla="*/ 103 h 103"/>
                  <a:gd name="T8" fmla="*/ 281 w 281"/>
                  <a:gd name="T9" fmla="*/ 95 h 103"/>
                  <a:gd name="T10" fmla="*/ 140 w 281"/>
                  <a:gd name="T11" fmla="*/ 0 h 103"/>
                  <a:gd name="T12" fmla="*/ 190 w 281"/>
                  <a:gd name="T13" fmla="*/ 74 h 103"/>
                  <a:gd name="T14" fmla="*/ 91 w 281"/>
                  <a:gd name="T15" fmla="*/ 74 h 103"/>
                  <a:gd name="T16" fmla="*/ 91 w 281"/>
                  <a:gd name="T17" fmla="*/ 71 h 103"/>
                  <a:gd name="T18" fmla="*/ 140 w 281"/>
                  <a:gd name="T19" fmla="*/ 38 h 103"/>
                  <a:gd name="T20" fmla="*/ 190 w 281"/>
                  <a:gd name="T21" fmla="*/ 71 h 103"/>
                  <a:gd name="T22" fmla="*/ 190 w 281"/>
                  <a:gd name="T23" fmla="*/ 7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103">
                    <a:moveTo>
                      <a:pt x="140" y="0"/>
                    </a:moveTo>
                    <a:lnTo>
                      <a:pt x="0" y="95"/>
                    </a:lnTo>
                    <a:lnTo>
                      <a:pt x="0" y="103"/>
                    </a:lnTo>
                    <a:lnTo>
                      <a:pt x="281" y="103"/>
                    </a:lnTo>
                    <a:lnTo>
                      <a:pt x="281" y="95"/>
                    </a:lnTo>
                    <a:lnTo>
                      <a:pt x="140" y="0"/>
                    </a:lnTo>
                    <a:close/>
                    <a:moveTo>
                      <a:pt x="190" y="74"/>
                    </a:moveTo>
                    <a:lnTo>
                      <a:pt x="91" y="74"/>
                    </a:lnTo>
                    <a:lnTo>
                      <a:pt x="91" y="71"/>
                    </a:lnTo>
                    <a:lnTo>
                      <a:pt x="140" y="38"/>
                    </a:lnTo>
                    <a:lnTo>
                      <a:pt x="190" y="71"/>
                    </a:lnTo>
                    <a:lnTo>
                      <a:pt x="190" y="7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6" name="Group 14"/>
            <p:cNvGrpSpPr/>
            <p:nvPr/>
          </p:nvGrpSpPr>
          <p:grpSpPr>
            <a:xfrm>
              <a:off x="3278790" y="1062813"/>
              <a:ext cx="447675" cy="436563"/>
              <a:chOff x="4592638" y="2076450"/>
              <a:chExt cx="447675" cy="436563"/>
            </a:xfrm>
            <a:grpFill/>
          </p:grpSpPr>
          <p:sp>
            <p:nvSpPr>
              <p:cNvPr id="368" name="Freeform 15"/>
              <p:cNvSpPr>
                <a:spLocks noEditPoints="1"/>
              </p:cNvSpPr>
              <p:nvPr/>
            </p:nvSpPr>
            <p:spPr bwMode="auto">
              <a:xfrm>
                <a:off x="4656138" y="2076450"/>
                <a:ext cx="295275" cy="295275"/>
              </a:xfrm>
              <a:custGeom>
                <a:avLst/>
                <a:gdLst>
                  <a:gd name="T0" fmla="*/ 4 w 385"/>
                  <a:gd name="T1" fmla="*/ 249 h 385"/>
                  <a:gd name="T2" fmla="*/ 4 w 385"/>
                  <a:gd name="T3" fmla="*/ 234 h 385"/>
                  <a:gd name="T4" fmla="*/ 48 w 385"/>
                  <a:gd name="T5" fmla="*/ 189 h 385"/>
                  <a:gd name="T6" fmla="*/ 64 w 385"/>
                  <a:gd name="T7" fmla="*/ 189 h 385"/>
                  <a:gd name="T8" fmla="*/ 195 w 385"/>
                  <a:gd name="T9" fmla="*/ 321 h 385"/>
                  <a:gd name="T10" fmla="*/ 195 w 385"/>
                  <a:gd name="T11" fmla="*/ 336 h 385"/>
                  <a:gd name="T12" fmla="*/ 151 w 385"/>
                  <a:gd name="T13" fmla="*/ 381 h 385"/>
                  <a:gd name="T14" fmla="*/ 135 w 385"/>
                  <a:gd name="T15" fmla="*/ 381 h 385"/>
                  <a:gd name="T16" fmla="*/ 4 w 385"/>
                  <a:gd name="T17" fmla="*/ 249 h 385"/>
                  <a:gd name="T18" fmla="*/ 320 w 385"/>
                  <a:gd name="T19" fmla="*/ 196 h 385"/>
                  <a:gd name="T20" fmla="*/ 336 w 385"/>
                  <a:gd name="T21" fmla="*/ 196 h 385"/>
                  <a:gd name="T22" fmla="*/ 381 w 385"/>
                  <a:gd name="T23" fmla="*/ 151 h 385"/>
                  <a:gd name="T24" fmla="*/ 381 w 385"/>
                  <a:gd name="T25" fmla="*/ 135 h 385"/>
                  <a:gd name="T26" fmla="*/ 249 w 385"/>
                  <a:gd name="T27" fmla="*/ 4 h 385"/>
                  <a:gd name="T28" fmla="*/ 234 w 385"/>
                  <a:gd name="T29" fmla="*/ 4 h 385"/>
                  <a:gd name="T30" fmla="*/ 189 w 385"/>
                  <a:gd name="T31" fmla="*/ 49 h 385"/>
                  <a:gd name="T32" fmla="*/ 189 w 385"/>
                  <a:gd name="T33" fmla="*/ 64 h 385"/>
                  <a:gd name="T34" fmla="*/ 320 w 385"/>
                  <a:gd name="T35" fmla="*/ 19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385">
                    <a:moveTo>
                      <a:pt x="4" y="249"/>
                    </a:moveTo>
                    <a:cubicBezTo>
                      <a:pt x="0" y="245"/>
                      <a:pt x="0" y="238"/>
                      <a:pt x="4" y="234"/>
                    </a:cubicBezTo>
                    <a:cubicBezTo>
                      <a:pt x="48" y="189"/>
                      <a:pt x="48" y="189"/>
                      <a:pt x="48" y="189"/>
                    </a:cubicBezTo>
                    <a:cubicBezTo>
                      <a:pt x="52" y="185"/>
                      <a:pt x="59" y="185"/>
                      <a:pt x="64" y="189"/>
                    </a:cubicBezTo>
                    <a:cubicBezTo>
                      <a:pt x="195" y="321"/>
                      <a:pt x="195" y="321"/>
                      <a:pt x="195" y="321"/>
                    </a:cubicBezTo>
                    <a:cubicBezTo>
                      <a:pt x="199" y="325"/>
                      <a:pt x="199" y="332"/>
                      <a:pt x="195" y="336"/>
                    </a:cubicBezTo>
                    <a:cubicBezTo>
                      <a:pt x="151" y="381"/>
                      <a:pt x="151" y="381"/>
                      <a:pt x="151" y="381"/>
                    </a:cubicBezTo>
                    <a:cubicBezTo>
                      <a:pt x="147" y="385"/>
                      <a:pt x="140" y="385"/>
                      <a:pt x="135" y="381"/>
                    </a:cubicBezTo>
                    <a:lnTo>
                      <a:pt x="4" y="249"/>
                    </a:lnTo>
                    <a:close/>
                    <a:moveTo>
                      <a:pt x="320" y="196"/>
                    </a:moveTo>
                    <a:cubicBezTo>
                      <a:pt x="325" y="200"/>
                      <a:pt x="332" y="200"/>
                      <a:pt x="336" y="196"/>
                    </a:cubicBezTo>
                    <a:cubicBezTo>
                      <a:pt x="381" y="151"/>
                      <a:pt x="381" y="151"/>
                      <a:pt x="381" y="151"/>
                    </a:cubicBezTo>
                    <a:cubicBezTo>
                      <a:pt x="385" y="147"/>
                      <a:pt x="385" y="140"/>
                      <a:pt x="381" y="135"/>
                    </a:cubicBezTo>
                    <a:cubicBezTo>
                      <a:pt x="249" y="4"/>
                      <a:pt x="249" y="4"/>
                      <a:pt x="249" y="4"/>
                    </a:cubicBezTo>
                    <a:cubicBezTo>
                      <a:pt x="245" y="0"/>
                      <a:pt x="238" y="0"/>
                      <a:pt x="234" y="4"/>
                    </a:cubicBezTo>
                    <a:cubicBezTo>
                      <a:pt x="189" y="49"/>
                      <a:pt x="189" y="49"/>
                      <a:pt x="189" y="49"/>
                    </a:cubicBezTo>
                    <a:cubicBezTo>
                      <a:pt x="185" y="53"/>
                      <a:pt x="185" y="60"/>
                      <a:pt x="189" y="64"/>
                    </a:cubicBezTo>
                    <a:lnTo>
                      <a:pt x="320" y="19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9" name="Freeform 16"/>
              <p:cNvSpPr/>
              <p:nvPr/>
            </p:nvSpPr>
            <p:spPr bwMode="auto">
              <a:xfrm>
                <a:off x="4724400" y="2144713"/>
                <a:ext cx="315913" cy="315913"/>
              </a:xfrm>
              <a:custGeom>
                <a:avLst/>
                <a:gdLst>
                  <a:gd name="T0" fmla="*/ 406 w 411"/>
                  <a:gd name="T1" fmla="*/ 359 h 411"/>
                  <a:gd name="T2" fmla="*/ 223 w 411"/>
                  <a:gd name="T3" fmla="*/ 175 h 411"/>
                  <a:gd name="T4" fmla="*/ 207 w 411"/>
                  <a:gd name="T5" fmla="*/ 175 h 411"/>
                  <a:gd name="T6" fmla="*/ 205 w 411"/>
                  <a:gd name="T7" fmla="*/ 177 h 411"/>
                  <a:gd name="T8" fmla="*/ 172 w 411"/>
                  <a:gd name="T9" fmla="*/ 144 h 411"/>
                  <a:gd name="T10" fmla="*/ 202 w 411"/>
                  <a:gd name="T11" fmla="*/ 114 h 411"/>
                  <a:gd name="T12" fmla="*/ 202 w 411"/>
                  <a:gd name="T13" fmla="*/ 98 h 411"/>
                  <a:gd name="T14" fmla="*/ 108 w 411"/>
                  <a:gd name="T15" fmla="*/ 4 h 411"/>
                  <a:gd name="T16" fmla="*/ 93 w 411"/>
                  <a:gd name="T17" fmla="*/ 4 h 411"/>
                  <a:gd name="T18" fmla="*/ 4 w 411"/>
                  <a:gd name="T19" fmla="*/ 93 h 411"/>
                  <a:gd name="T20" fmla="*/ 4 w 411"/>
                  <a:gd name="T21" fmla="*/ 108 h 411"/>
                  <a:gd name="T22" fmla="*/ 98 w 411"/>
                  <a:gd name="T23" fmla="*/ 203 h 411"/>
                  <a:gd name="T24" fmla="*/ 114 w 411"/>
                  <a:gd name="T25" fmla="*/ 203 h 411"/>
                  <a:gd name="T26" fmla="*/ 144 w 411"/>
                  <a:gd name="T27" fmla="*/ 172 h 411"/>
                  <a:gd name="T28" fmla="*/ 177 w 411"/>
                  <a:gd name="T29" fmla="*/ 205 h 411"/>
                  <a:gd name="T30" fmla="*/ 175 w 411"/>
                  <a:gd name="T31" fmla="*/ 207 h 411"/>
                  <a:gd name="T32" fmla="*/ 175 w 411"/>
                  <a:gd name="T33" fmla="*/ 223 h 411"/>
                  <a:gd name="T34" fmla="*/ 359 w 411"/>
                  <a:gd name="T35" fmla="*/ 406 h 411"/>
                  <a:gd name="T36" fmla="*/ 374 w 411"/>
                  <a:gd name="T37" fmla="*/ 406 h 411"/>
                  <a:gd name="T38" fmla="*/ 406 w 411"/>
                  <a:gd name="T39" fmla="*/ 374 h 411"/>
                  <a:gd name="T40" fmla="*/ 406 w 411"/>
                  <a:gd name="T41" fmla="*/ 35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 h="411">
                    <a:moveTo>
                      <a:pt x="406" y="359"/>
                    </a:moveTo>
                    <a:cubicBezTo>
                      <a:pt x="223" y="175"/>
                      <a:pt x="223" y="175"/>
                      <a:pt x="223" y="175"/>
                    </a:cubicBezTo>
                    <a:cubicBezTo>
                      <a:pt x="219" y="171"/>
                      <a:pt x="212" y="171"/>
                      <a:pt x="207" y="175"/>
                    </a:cubicBezTo>
                    <a:cubicBezTo>
                      <a:pt x="205" y="177"/>
                      <a:pt x="205" y="177"/>
                      <a:pt x="205" y="177"/>
                    </a:cubicBezTo>
                    <a:cubicBezTo>
                      <a:pt x="172" y="144"/>
                      <a:pt x="172" y="144"/>
                      <a:pt x="172" y="144"/>
                    </a:cubicBezTo>
                    <a:cubicBezTo>
                      <a:pt x="202" y="114"/>
                      <a:pt x="202" y="114"/>
                      <a:pt x="202" y="114"/>
                    </a:cubicBezTo>
                    <a:cubicBezTo>
                      <a:pt x="207" y="109"/>
                      <a:pt x="207" y="102"/>
                      <a:pt x="202" y="98"/>
                    </a:cubicBezTo>
                    <a:cubicBezTo>
                      <a:pt x="108" y="4"/>
                      <a:pt x="108" y="4"/>
                      <a:pt x="108" y="4"/>
                    </a:cubicBezTo>
                    <a:cubicBezTo>
                      <a:pt x="104" y="0"/>
                      <a:pt x="97" y="0"/>
                      <a:pt x="93" y="4"/>
                    </a:cubicBezTo>
                    <a:cubicBezTo>
                      <a:pt x="4" y="93"/>
                      <a:pt x="4" y="93"/>
                      <a:pt x="4" y="93"/>
                    </a:cubicBezTo>
                    <a:cubicBezTo>
                      <a:pt x="0" y="97"/>
                      <a:pt x="0" y="104"/>
                      <a:pt x="4" y="108"/>
                    </a:cubicBezTo>
                    <a:cubicBezTo>
                      <a:pt x="98" y="203"/>
                      <a:pt x="98" y="203"/>
                      <a:pt x="98" y="203"/>
                    </a:cubicBezTo>
                    <a:cubicBezTo>
                      <a:pt x="102" y="207"/>
                      <a:pt x="109" y="207"/>
                      <a:pt x="114" y="203"/>
                    </a:cubicBezTo>
                    <a:cubicBezTo>
                      <a:pt x="144" y="172"/>
                      <a:pt x="144" y="172"/>
                      <a:pt x="144" y="172"/>
                    </a:cubicBezTo>
                    <a:cubicBezTo>
                      <a:pt x="177" y="205"/>
                      <a:pt x="177" y="205"/>
                      <a:pt x="177" y="205"/>
                    </a:cubicBezTo>
                    <a:cubicBezTo>
                      <a:pt x="175" y="207"/>
                      <a:pt x="175" y="207"/>
                      <a:pt x="175" y="207"/>
                    </a:cubicBezTo>
                    <a:cubicBezTo>
                      <a:pt x="171" y="212"/>
                      <a:pt x="171" y="219"/>
                      <a:pt x="175" y="223"/>
                    </a:cubicBezTo>
                    <a:cubicBezTo>
                      <a:pt x="359" y="406"/>
                      <a:pt x="359" y="406"/>
                      <a:pt x="359" y="406"/>
                    </a:cubicBezTo>
                    <a:cubicBezTo>
                      <a:pt x="363" y="411"/>
                      <a:pt x="370" y="411"/>
                      <a:pt x="374" y="406"/>
                    </a:cubicBezTo>
                    <a:cubicBezTo>
                      <a:pt x="406" y="374"/>
                      <a:pt x="406" y="374"/>
                      <a:pt x="406" y="374"/>
                    </a:cubicBezTo>
                    <a:cubicBezTo>
                      <a:pt x="411" y="370"/>
                      <a:pt x="411" y="363"/>
                      <a:pt x="406" y="35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0" name="Freeform 17"/>
              <p:cNvSpPr/>
              <p:nvPr/>
            </p:nvSpPr>
            <p:spPr bwMode="auto">
              <a:xfrm>
                <a:off x="4592638" y="2468563"/>
                <a:ext cx="244475" cy="44450"/>
              </a:xfrm>
              <a:custGeom>
                <a:avLst/>
                <a:gdLst>
                  <a:gd name="T0" fmla="*/ 306 w 318"/>
                  <a:gd name="T1" fmla="*/ 0 h 57"/>
                  <a:gd name="T2" fmla="*/ 12 w 318"/>
                  <a:gd name="T3" fmla="*/ 0 h 57"/>
                  <a:gd name="T4" fmla="*/ 0 w 318"/>
                  <a:gd name="T5" fmla="*/ 12 h 57"/>
                  <a:gd name="T6" fmla="*/ 0 w 318"/>
                  <a:gd name="T7" fmla="*/ 45 h 57"/>
                  <a:gd name="T8" fmla="*/ 12 w 318"/>
                  <a:gd name="T9" fmla="*/ 57 h 57"/>
                  <a:gd name="T10" fmla="*/ 306 w 318"/>
                  <a:gd name="T11" fmla="*/ 57 h 57"/>
                  <a:gd name="T12" fmla="*/ 318 w 318"/>
                  <a:gd name="T13" fmla="*/ 45 h 57"/>
                  <a:gd name="T14" fmla="*/ 318 w 318"/>
                  <a:gd name="T15" fmla="*/ 12 h 57"/>
                  <a:gd name="T16" fmla="*/ 306 w 318"/>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57">
                    <a:moveTo>
                      <a:pt x="306" y="0"/>
                    </a:moveTo>
                    <a:cubicBezTo>
                      <a:pt x="12" y="0"/>
                      <a:pt x="12" y="0"/>
                      <a:pt x="12" y="0"/>
                    </a:cubicBezTo>
                    <a:cubicBezTo>
                      <a:pt x="5" y="0"/>
                      <a:pt x="0" y="6"/>
                      <a:pt x="0" y="12"/>
                    </a:cubicBezTo>
                    <a:cubicBezTo>
                      <a:pt x="0" y="45"/>
                      <a:pt x="0" y="45"/>
                      <a:pt x="0" y="45"/>
                    </a:cubicBezTo>
                    <a:cubicBezTo>
                      <a:pt x="0" y="52"/>
                      <a:pt x="5" y="57"/>
                      <a:pt x="12" y="57"/>
                    </a:cubicBezTo>
                    <a:cubicBezTo>
                      <a:pt x="306" y="57"/>
                      <a:pt x="306" y="57"/>
                      <a:pt x="306" y="57"/>
                    </a:cubicBezTo>
                    <a:cubicBezTo>
                      <a:pt x="313" y="57"/>
                      <a:pt x="318" y="52"/>
                      <a:pt x="318" y="45"/>
                    </a:cubicBezTo>
                    <a:cubicBezTo>
                      <a:pt x="318" y="12"/>
                      <a:pt x="318" y="12"/>
                      <a:pt x="318" y="12"/>
                    </a:cubicBezTo>
                    <a:cubicBezTo>
                      <a:pt x="318" y="6"/>
                      <a:pt x="313" y="0"/>
                      <a:pt x="306"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7" name="Group 18"/>
            <p:cNvGrpSpPr/>
            <p:nvPr/>
          </p:nvGrpSpPr>
          <p:grpSpPr>
            <a:xfrm>
              <a:off x="3278790" y="1850659"/>
              <a:ext cx="457200" cy="396875"/>
              <a:chOff x="4587875" y="2944813"/>
              <a:chExt cx="457200" cy="396875"/>
            </a:xfrm>
            <a:grpFill/>
          </p:grpSpPr>
          <p:sp>
            <p:nvSpPr>
              <p:cNvPr id="362" name="Freeform 18"/>
              <p:cNvSpPr/>
              <p:nvPr/>
            </p:nvSpPr>
            <p:spPr bwMode="auto">
              <a:xfrm>
                <a:off x="4587875" y="3055938"/>
                <a:ext cx="457200" cy="285750"/>
              </a:xfrm>
              <a:custGeom>
                <a:avLst/>
                <a:gdLst>
                  <a:gd name="T0" fmla="*/ 0 w 288"/>
                  <a:gd name="T1" fmla="*/ 0 h 180"/>
                  <a:gd name="T2" fmla="*/ 72 w 288"/>
                  <a:gd name="T3" fmla="*/ 0 h 180"/>
                  <a:gd name="T4" fmla="*/ 144 w 288"/>
                  <a:gd name="T5" fmla="*/ 180 h 180"/>
                  <a:gd name="T6" fmla="*/ 216 w 288"/>
                  <a:gd name="T7" fmla="*/ 0 h 180"/>
                  <a:gd name="T8" fmla="*/ 288 w 288"/>
                  <a:gd name="T9" fmla="*/ 0 h 180"/>
                  <a:gd name="T10" fmla="*/ 144 w 288"/>
                  <a:gd name="T11" fmla="*/ 180 h 180"/>
                  <a:gd name="T12" fmla="*/ 195 w 288"/>
                  <a:gd name="T13" fmla="*/ 0 h 180"/>
                  <a:gd name="T14" fmla="*/ 92 w 288"/>
                  <a:gd name="T15" fmla="*/ 0 h 180"/>
                  <a:gd name="T16" fmla="*/ 144 w 288"/>
                  <a:gd name="T17" fmla="*/ 180 h 180"/>
                  <a:gd name="T18" fmla="*/ 0 w 288"/>
                  <a:gd name="T19" fmla="*/ 0 h 180"/>
                  <a:gd name="T20" fmla="*/ 0 w 288"/>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180">
                    <a:moveTo>
                      <a:pt x="0" y="0"/>
                    </a:moveTo>
                    <a:lnTo>
                      <a:pt x="72" y="0"/>
                    </a:lnTo>
                    <a:lnTo>
                      <a:pt x="144" y="180"/>
                    </a:lnTo>
                    <a:lnTo>
                      <a:pt x="216" y="0"/>
                    </a:lnTo>
                    <a:lnTo>
                      <a:pt x="288" y="0"/>
                    </a:lnTo>
                    <a:lnTo>
                      <a:pt x="144" y="180"/>
                    </a:lnTo>
                    <a:lnTo>
                      <a:pt x="195" y="0"/>
                    </a:lnTo>
                    <a:lnTo>
                      <a:pt x="92" y="0"/>
                    </a:lnTo>
                    <a:lnTo>
                      <a:pt x="144" y="180"/>
                    </a:lnTo>
                    <a:lnTo>
                      <a:pt x="0" y="0"/>
                    </a:ln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3" name="Freeform 19"/>
              <p:cNvSpPr>
                <a:spLocks noEditPoints="1"/>
              </p:cNvSpPr>
              <p:nvPr/>
            </p:nvSpPr>
            <p:spPr bwMode="auto">
              <a:xfrm>
                <a:off x="4816475" y="2944813"/>
                <a:ext cx="228600" cy="87313"/>
              </a:xfrm>
              <a:custGeom>
                <a:avLst/>
                <a:gdLst>
                  <a:gd name="T0" fmla="*/ 83 w 144"/>
                  <a:gd name="T1" fmla="*/ 55 h 55"/>
                  <a:gd name="T2" fmla="*/ 144 w 144"/>
                  <a:gd name="T3" fmla="*/ 55 h 55"/>
                  <a:gd name="T4" fmla="*/ 112 w 144"/>
                  <a:gd name="T5" fmla="*/ 0 h 55"/>
                  <a:gd name="T6" fmla="*/ 112 w 144"/>
                  <a:gd name="T7" fmla="*/ 0 h 55"/>
                  <a:gd name="T8" fmla="*/ 83 w 144"/>
                  <a:gd name="T9" fmla="*/ 55 h 55"/>
                  <a:gd name="T10" fmla="*/ 83 w 144"/>
                  <a:gd name="T11" fmla="*/ 55 h 55"/>
                  <a:gd name="T12" fmla="*/ 0 w 144"/>
                  <a:gd name="T13" fmla="*/ 0 h 55"/>
                  <a:gd name="T14" fmla="*/ 0 w 144"/>
                  <a:gd name="T15" fmla="*/ 0 h 55"/>
                  <a:gd name="T16" fmla="*/ 0 w 144"/>
                  <a:gd name="T17" fmla="*/ 0 h 55"/>
                  <a:gd name="T18" fmla="*/ 0 w 144"/>
                  <a:gd name="T19" fmla="*/ 0 h 55"/>
                  <a:gd name="T20" fmla="*/ 0 w 144"/>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55">
                    <a:moveTo>
                      <a:pt x="83" y="55"/>
                    </a:moveTo>
                    <a:lnTo>
                      <a:pt x="144" y="55"/>
                    </a:lnTo>
                    <a:lnTo>
                      <a:pt x="112" y="0"/>
                    </a:lnTo>
                    <a:lnTo>
                      <a:pt x="112" y="0"/>
                    </a:lnTo>
                    <a:lnTo>
                      <a:pt x="83" y="55"/>
                    </a:lnTo>
                    <a:lnTo>
                      <a:pt x="83" y="55"/>
                    </a:lnTo>
                    <a:close/>
                    <a:moveTo>
                      <a:pt x="0" y="0"/>
                    </a:moveTo>
                    <a:lnTo>
                      <a:pt x="0" y="0"/>
                    </a:lnTo>
                    <a:lnTo>
                      <a:pt x="0" y="0"/>
                    </a:lnTo>
                    <a:lnTo>
                      <a:pt x="0" y="0"/>
                    </a:ln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4" name="Freeform 20"/>
              <p:cNvSpPr/>
              <p:nvPr/>
            </p:nvSpPr>
            <p:spPr bwMode="auto">
              <a:xfrm>
                <a:off x="4587875" y="2944813"/>
                <a:ext cx="96838" cy="87313"/>
              </a:xfrm>
              <a:custGeom>
                <a:avLst/>
                <a:gdLst>
                  <a:gd name="T0" fmla="*/ 0 w 61"/>
                  <a:gd name="T1" fmla="*/ 55 h 55"/>
                  <a:gd name="T2" fmla="*/ 61 w 61"/>
                  <a:gd name="T3" fmla="*/ 55 h 55"/>
                  <a:gd name="T4" fmla="*/ 31 w 61"/>
                  <a:gd name="T5" fmla="*/ 0 h 55"/>
                  <a:gd name="T6" fmla="*/ 31 w 61"/>
                  <a:gd name="T7" fmla="*/ 0 h 55"/>
                  <a:gd name="T8" fmla="*/ 0 w 61"/>
                  <a:gd name="T9" fmla="*/ 55 h 55"/>
                  <a:gd name="T10" fmla="*/ 0 w 61"/>
                  <a:gd name="T11" fmla="*/ 55 h 55"/>
                </a:gdLst>
                <a:ahLst/>
                <a:cxnLst>
                  <a:cxn ang="0">
                    <a:pos x="T0" y="T1"/>
                  </a:cxn>
                  <a:cxn ang="0">
                    <a:pos x="T2" y="T3"/>
                  </a:cxn>
                  <a:cxn ang="0">
                    <a:pos x="T4" y="T5"/>
                  </a:cxn>
                  <a:cxn ang="0">
                    <a:pos x="T6" y="T7"/>
                  </a:cxn>
                  <a:cxn ang="0">
                    <a:pos x="T8" y="T9"/>
                  </a:cxn>
                  <a:cxn ang="0">
                    <a:pos x="T10" y="T11"/>
                  </a:cxn>
                </a:cxnLst>
                <a:rect l="0" t="0" r="r" b="b"/>
                <a:pathLst>
                  <a:path w="61" h="55">
                    <a:moveTo>
                      <a:pt x="0" y="55"/>
                    </a:moveTo>
                    <a:lnTo>
                      <a:pt x="61" y="55"/>
                    </a:lnTo>
                    <a:lnTo>
                      <a:pt x="31" y="0"/>
                    </a:lnTo>
                    <a:lnTo>
                      <a:pt x="31" y="0"/>
                    </a:lnTo>
                    <a:lnTo>
                      <a:pt x="0" y="55"/>
                    </a:lnTo>
                    <a:lnTo>
                      <a:pt x="0" y="5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5" name="Freeform 21"/>
              <p:cNvSpPr/>
              <p:nvPr/>
            </p:nvSpPr>
            <p:spPr bwMode="auto">
              <a:xfrm>
                <a:off x="4648200" y="2944813"/>
                <a:ext cx="133350" cy="87313"/>
              </a:xfrm>
              <a:custGeom>
                <a:avLst/>
                <a:gdLst>
                  <a:gd name="T0" fmla="*/ 45 w 84"/>
                  <a:gd name="T1" fmla="*/ 55 h 55"/>
                  <a:gd name="T2" fmla="*/ 46 w 84"/>
                  <a:gd name="T3" fmla="*/ 55 h 55"/>
                  <a:gd name="T4" fmla="*/ 84 w 84"/>
                  <a:gd name="T5" fmla="*/ 0 h 55"/>
                  <a:gd name="T6" fmla="*/ 0 w 84"/>
                  <a:gd name="T7" fmla="*/ 0 h 55"/>
                  <a:gd name="T8" fmla="*/ 45 w 84"/>
                  <a:gd name="T9" fmla="*/ 55 h 55"/>
                  <a:gd name="T10" fmla="*/ 45 w 84"/>
                  <a:gd name="T11" fmla="*/ 55 h 55"/>
                </a:gdLst>
                <a:ahLst/>
                <a:cxnLst>
                  <a:cxn ang="0">
                    <a:pos x="T0" y="T1"/>
                  </a:cxn>
                  <a:cxn ang="0">
                    <a:pos x="T2" y="T3"/>
                  </a:cxn>
                  <a:cxn ang="0">
                    <a:pos x="T4" y="T5"/>
                  </a:cxn>
                  <a:cxn ang="0">
                    <a:pos x="T6" y="T7"/>
                  </a:cxn>
                  <a:cxn ang="0">
                    <a:pos x="T8" y="T9"/>
                  </a:cxn>
                  <a:cxn ang="0">
                    <a:pos x="T10" y="T11"/>
                  </a:cxn>
                </a:cxnLst>
                <a:rect l="0" t="0" r="r" b="b"/>
                <a:pathLst>
                  <a:path w="84" h="55">
                    <a:moveTo>
                      <a:pt x="45" y="55"/>
                    </a:moveTo>
                    <a:lnTo>
                      <a:pt x="46" y="55"/>
                    </a:lnTo>
                    <a:lnTo>
                      <a:pt x="84" y="0"/>
                    </a:lnTo>
                    <a:lnTo>
                      <a:pt x="0" y="0"/>
                    </a:lnTo>
                    <a:lnTo>
                      <a:pt x="45" y="55"/>
                    </a:lnTo>
                    <a:lnTo>
                      <a:pt x="45" y="5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6" name="Freeform 22"/>
              <p:cNvSpPr/>
              <p:nvPr/>
            </p:nvSpPr>
            <p:spPr bwMode="auto">
              <a:xfrm>
                <a:off x="4735513" y="2944813"/>
                <a:ext cx="161925" cy="87313"/>
              </a:xfrm>
              <a:custGeom>
                <a:avLst/>
                <a:gdLst>
                  <a:gd name="T0" fmla="*/ 0 w 102"/>
                  <a:gd name="T1" fmla="*/ 55 h 55"/>
                  <a:gd name="T2" fmla="*/ 102 w 102"/>
                  <a:gd name="T3" fmla="*/ 55 h 55"/>
                  <a:gd name="T4" fmla="*/ 51 w 102"/>
                  <a:gd name="T5" fmla="*/ 0 h 55"/>
                  <a:gd name="T6" fmla="*/ 0 w 102"/>
                  <a:gd name="T7" fmla="*/ 55 h 55"/>
                  <a:gd name="T8" fmla="*/ 0 w 102"/>
                  <a:gd name="T9" fmla="*/ 55 h 55"/>
                </a:gdLst>
                <a:ahLst/>
                <a:cxnLst>
                  <a:cxn ang="0">
                    <a:pos x="T0" y="T1"/>
                  </a:cxn>
                  <a:cxn ang="0">
                    <a:pos x="T2" y="T3"/>
                  </a:cxn>
                  <a:cxn ang="0">
                    <a:pos x="T4" y="T5"/>
                  </a:cxn>
                  <a:cxn ang="0">
                    <a:pos x="T6" y="T7"/>
                  </a:cxn>
                  <a:cxn ang="0">
                    <a:pos x="T8" y="T9"/>
                  </a:cxn>
                </a:cxnLst>
                <a:rect l="0" t="0" r="r" b="b"/>
                <a:pathLst>
                  <a:path w="102" h="55">
                    <a:moveTo>
                      <a:pt x="0" y="55"/>
                    </a:moveTo>
                    <a:lnTo>
                      <a:pt x="102" y="55"/>
                    </a:lnTo>
                    <a:lnTo>
                      <a:pt x="51" y="0"/>
                    </a:lnTo>
                    <a:lnTo>
                      <a:pt x="0" y="55"/>
                    </a:lnTo>
                    <a:lnTo>
                      <a:pt x="0" y="5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7" name="Freeform 23"/>
              <p:cNvSpPr/>
              <p:nvPr/>
            </p:nvSpPr>
            <p:spPr bwMode="auto">
              <a:xfrm>
                <a:off x="4851400" y="2944813"/>
                <a:ext cx="131763" cy="87313"/>
              </a:xfrm>
              <a:custGeom>
                <a:avLst/>
                <a:gdLst>
                  <a:gd name="T0" fmla="*/ 38 w 83"/>
                  <a:gd name="T1" fmla="*/ 55 h 55"/>
                  <a:gd name="T2" fmla="*/ 38 w 83"/>
                  <a:gd name="T3" fmla="*/ 55 h 55"/>
                  <a:gd name="T4" fmla="*/ 83 w 83"/>
                  <a:gd name="T5" fmla="*/ 0 h 55"/>
                  <a:gd name="T6" fmla="*/ 0 w 83"/>
                  <a:gd name="T7" fmla="*/ 0 h 55"/>
                  <a:gd name="T8" fmla="*/ 38 w 83"/>
                  <a:gd name="T9" fmla="*/ 55 h 55"/>
                  <a:gd name="T10" fmla="*/ 38 w 83"/>
                  <a:gd name="T11" fmla="*/ 55 h 55"/>
                </a:gdLst>
                <a:ahLst/>
                <a:cxnLst>
                  <a:cxn ang="0">
                    <a:pos x="T0" y="T1"/>
                  </a:cxn>
                  <a:cxn ang="0">
                    <a:pos x="T2" y="T3"/>
                  </a:cxn>
                  <a:cxn ang="0">
                    <a:pos x="T4" y="T5"/>
                  </a:cxn>
                  <a:cxn ang="0">
                    <a:pos x="T6" y="T7"/>
                  </a:cxn>
                  <a:cxn ang="0">
                    <a:pos x="T8" y="T9"/>
                  </a:cxn>
                  <a:cxn ang="0">
                    <a:pos x="T10" y="T11"/>
                  </a:cxn>
                </a:cxnLst>
                <a:rect l="0" t="0" r="r" b="b"/>
                <a:pathLst>
                  <a:path w="83" h="55">
                    <a:moveTo>
                      <a:pt x="38" y="55"/>
                    </a:moveTo>
                    <a:lnTo>
                      <a:pt x="38" y="55"/>
                    </a:lnTo>
                    <a:lnTo>
                      <a:pt x="83" y="0"/>
                    </a:lnTo>
                    <a:lnTo>
                      <a:pt x="0" y="0"/>
                    </a:lnTo>
                    <a:lnTo>
                      <a:pt x="38" y="55"/>
                    </a:lnTo>
                    <a:lnTo>
                      <a:pt x="38" y="5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8" name="Group 25"/>
            <p:cNvGrpSpPr/>
            <p:nvPr/>
          </p:nvGrpSpPr>
          <p:grpSpPr>
            <a:xfrm>
              <a:off x="2630717" y="1865741"/>
              <a:ext cx="306388" cy="444500"/>
              <a:chOff x="3814763" y="2921000"/>
              <a:chExt cx="306388" cy="444500"/>
            </a:xfrm>
            <a:grpFill/>
          </p:grpSpPr>
          <p:sp>
            <p:nvSpPr>
              <p:cNvPr id="357" name="Freeform 24"/>
              <p:cNvSpPr>
                <a:spLocks noEditPoints="1"/>
              </p:cNvSpPr>
              <p:nvPr/>
            </p:nvSpPr>
            <p:spPr bwMode="auto">
              <a:xfrm>
                <a:off x="3814763" y="2921000"/>
                <a:ext cx="306388" cy="444500"/>
              </a:xfrm>
              <a:custGeom>
                <a:avLst/>
                <a:gdLst>
                  <a:gd name="T0" fmla="*/ 340 w 398"/>
                  <a:gd name="T1" fmla="*/ 0 h 580"/>
                  <a:gd name="T2" fmla="*/ 58 w 398"/>
                  <a:gd name="T3" fmla="*/ 0 h 580"/>
                  <a:gd name="T4" fmla="*/ 0 w 398"/>
                  <a:gd name="T5" fmla="*/ 57 h 580"/>
                  <a:gd name="T6" fmla="*/ 0 w 398"/>
                  <a:gd name="T7" fmla="*/ 523 h 580"/>
                  <a:gd name="T8" fmla="*/ 58 w 398"/>
                  <a:gd name="T9" fmla="*/ 580 h 580"/>
                  <a:gd name="T10" fmla="*/ 340 w 398"/>
                  <a:gd name="T11" fmla="*/ 580 h 580"/>
                  <a:gd name="T12" fmla="*/ 398 w 398"/>
                  <a:gd name="T13" fmla="*/ 523 h 580"/>
                  <a:gd name="T14" fmla="*/ 398 w 398"/>
                  <a:gd name="T15" fmla="*/ 522 h 580"/>
                  <a:gd name="T16" fmla="*/ 398 w 398"/>
                  <a:gd name="T17" fmla="*/ 518 h 580"/>
                  <a:gd name="T18" fmla="*/ 398 w 398"/>
                  <a:gd name="T19" fmla="*/ 57 h 580"/>
                  <a:gd name="T20" fmla="*/ 340 w 398"/>
                  <a:gd name="T21" fmla="*/ 0 h 580"/>
                  <a:gd name="T22" fmla="*/ 172 w 398"/>
                  <a:gd name="T23" fmla="*/ 15 h 580"/>
                  <a:gd name="T24" fmla="*/ 226 w 398"/>
                  <a:gd name="T25" fmla="*/ 15 h 580"/>
                  <a:gd name="T26" fmla="*/ 232 w 398"/>
                  <a:gd name="T27" fmla="*/ 21 h 580"/>
                  <a:gd name="T28" fmla="*/ 226 w 398"/>
                  <a:gd name="T29" fmla="*/ 28 h 580"/>
                  <a:gd name="T30" fmla="*/ 172 w 398"/>
                  <a:gd name="T31" fmla="*/ 28 h 580"/>
                  <a:gd name="T32" fmla="*/ 166 w 398"/>
                  <a:gd name="T33" fmla="*/ 21 h 580"/>
                  <a:gd name="T34" fmla="*/ 172 w 398"/>
                  <a:gd name="T35" fmla="*/ 15 h 580"/>
                  <a:gd name="T36" fmla="*/ 199 w 398"/>
                  <a:gd name="T37" fmla="*/ 561 h 580"/>
                  <a:gd name="T38" fmla="*/ 173 w 398"/>
                  <a:gd name="T39" fmla="*/ 535 h 580"/>
                  <a:gd name="T40" fmla="*/ 199 w 398"/>
                  <a:gd name="T41" fmla="*/ 508 h 580"/>
                  <a:gd name="T42" fmla="*/ 225 w 398"/>
                  <a:gd name="T43" fmla="*/ 535 h 580"/>
                  <a:gd name="T44" fmla="*/ 199 w 398"/>
                  <a:gd name="T45" fmla="*/ 561 h 580"/>
                  <a:gd name="T46" fmla="*/ 356 w 398"/>
                  <a:gd name="T47" fmla="*/ 476 h 580"/>
                  <a:gd name="T48" fmla="*/ 340 w 398"/>
                  <a:gd name="T49" fmla="*/ 491 h 580"/>
                  <a:gd name="T50" fmla="*/ 58 w 398"/>
                  <a:gd name="T51" fmla="*/ 491 h 580"/>
                  <a:gd name="T52" fmla="*/ 42 w 398"/>
                  <a:gd name="T53" fmla="*/ 475 h 580"/>
                  <a:gd name="T54" fmla="*/ 42 w 398"/>
                  <a:gd name="T55" fmla="*/ 63 h 580"/>
                  <a:gd name="T56" fmla="*/ 58 w 398"/>
                  <a:gd name="T57" fmla="*/ 47 h 580"/>
                  <a:gd name="T58" fmla="*/ 340 w 398"/>
                  <a:gd name="T59" fmla="*/ 47 h 580"/>
                  <a:gd name="T60" fmla="*/ 356 w 398"/>
                  <a:gd name="T61" fmla="*/ 63 h 580"/>
                  <a:gd name="T62" fmla="*/ 356 w 398"/>
                  <a:gd name="T63" fmla="*/ 47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8" h="580">
                    <a:moveTo>
                      <a:pt x="340" y="0"/>
                    </a:moveTo>
                    <a:cubicBezTo>
                      <a:pt x="58" y="0"/>
                      <a:pt x="58" y="0"/>
                      <a:pt x="58" y="0"/>
                    </a:cubicBezTo>
                    <a:cubicBezTo>
                      <a:pt x="26" y="0"/>
                      <a:pt x="0" y="25"/>
                      <a:pt x="0" y="57"/>
                    </a:cubicBezTo>
                    <a:cubicBezTo>
                      <a:pt x="0" y="523"/>
                      <a:pt x="0" y="523"/>
                      <a:pt x="0" y="523"/>
                    </a:cubicBezTo>
                    <a:cubicBezTo>
                      <a:pt x="0" y="555"/>
                      <a:pt x="26" y="580"/>
                      <a:pt x="58" y="580"/>
                    </a:cubicBezTo>
                    <a:cubicBezTo>
                      <a:pt x="340" y="580"/>
                      <a:pt x="340" y="580"/>
                      <a:pt x="340" y="580"/>
                    </a:cubicBezTo>
                    <a:cubicBezTo>
                      <a:pt x="372" y="580"/>
                      <a:pt x="398" y="555"/>
                      <a:pt x="398" y="523"/>
                    </a:cubicBezTo>
                    <a:cubicBezTo>
                      <a:pt x="398" y="522"/>
                      <a:pt x="398" y="522"/>
                      <a:pt x="398" y="522"/>
                    </a:cubicBezTo>
                    <a:cubicBezTo>
                      <a:pt x="398" y="518"/>
                      <a:pt x="398" y="518"/>
                      <a:pt x="398" y="518"/>
                    </a:cubicBezTo>
                    <a:cubicBezTo>
                      <a:pt x="398" y="57"/>
                      <a:pt x="398" y="57"/>
                      <a:pt x="398" y="57"/>
                    </a:cubicBezTo>
                    <a:cubicBezTo>
                      <a:pt x="398" y="25"/>
                      <a:pt x="372" y="0"/>
                      <a:pt x="340" y="0"/>
                    </a:cubicBezTo>
                    <a:close/>
                    <a:moveTo>
                      <a:pt x="172" y="15"/>
                    </a:moveTo>
                    <a:cubicBezTo>
                      <a:pt x="226" y="15"/>
                      <a:pt x="226" y="15"/>
                      <a:pt x="226" y="15"/>
                    </a:cubicBezTo>
                    <a:cubicBezTo>
                      <a:pt x="230" y="15"/>
                      <a:pt x="232" y="18"/>
                      <a:pt x="232" y="21"/>
                    </a:cubicBezTo>
                    <a:cubicBezTo>
                      <a:pt x="232" y="25"/>
                      <a:pt x="230" y="28"/>
                      <a:pt x="226" y="28"/>
                    </a:cubicBezTo>
                    <a:cubicBezTo>
                      <a:pt x="172" y="28"/>
                      <a:pt x="172" y="28"/>
                      <a:pt x="172" y="28"/>
                    </a:cubicBezTo>
                    <a:cubicBezTo>
                      <a:pt x="168" y="28"/>
                      <a:pt x="166" y="25"/>
                      <a:pt x="166" y="21"/>
                    </a:cubicBezTo>
                    <a:cubicBezTo>
                      <a:pt x="166" y="18"/>
                      <a:pt x="168" y="15"/>
                      <a:pt x="172" y="15"/>
                    </a:cubicBezTo>
                    <a:close/>
                    <a:moveTo>
                      <a:pt x="199" y="561"/>
                    </a:moveTo>
                    <a:cubicBezTo>
                      <a:pt x="184" y="561"/>
                      <a:pt x="173" y="549"/>
                      <a:pt x="173" y="535"/>
                    </a:cubicBezTo>
                    <a:cubicBezTo>
                      <a:pt x="173" y="520"/>
                      <a:pt x="184" y="508"/>
                      <a:pt x="199" y="508"/>
                    </a:cubicBezTo>
                    <a:cubicBezTo>
                      <a:pt x="214" y="508"/>
                      <a:pt x="225" y="520"/>
                      <a:pt x="225" y="535"/>
                    </a:cubicBezTo>
                    <a:cubicBezTo>
                      <a:pt x="225" y="549"/>
                      <a:pt x="214" y="561"/>
                      <a:pt x="199" y="561"/>
                    </a:cubicBezTo>
                    <a:close/>
                    <a:moveTo>
                      <a:pt x="356" y="476"/>
                    </a:moveTo>
                    <a:cubicBezTo>
                      <a:pt x="355" y="484"/>
                      <a:pt x="349" y="491"/>
                      <a:pt x="340" y="491"/>
                    </a:cubicBezTo>
                    <a:cubicBezTo>
                      <a:pt x="58" y="491"/>
                      <a:pt x="58" y="491"/>
                      <a:pt x="58" y="491"/>
                    </a:cubicBezTo>
                    <a:cubicBezTo>
                      <a:pt x="49" y="491"/>
                      <a:pt x="42" y="484"/>
                      <a:pt x="42" y="475"/>
                    </a:cubicBezTo>
                    <a:cubicBezTo>
                      <a:pt x="42" y="63"/>
                      <a:pt x="42" y="63"/>
                      <a:pt x="42" y="63"/>
                    </a:cubicBezTo>
                    <a:cubicBezTo>
                      <a:pt x="42" y="54"/>
                      <a:pt x="49" y="47"/>
                      <a:pt x="58" y="47"/>
                    </a:cubicBezTo>
                    <a:cubicBezTo>
                      <a:pt x="340" y="47"/>
                      <a:pt x="340" y="47"/>
                      <a:pt x="340" y="47"/>
                    </a:cubicBezTo>
                    <a:cubicBezTo>
                      <a:pt x="349" y="47"/>
                      <a:pt x="356" y="54"/>
                      <a:pt x="356" y="63"/>
                    </a:cubicBezTo>
                    <a:cubicBezTo>
                      <a:pt x="356" y="476"/>
                      <a:pt x="356" y="476"/>
                      <a:pt x="356" y="47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8" name="Freeform 25"/>
              <p:cNvSpPr/>
              <p:nvPr/>
            </p:nvSpPr>
            <p:spPr bwMode="auto">
              <a:xfrm>
                <a:off x="3903663" y="2998788"/>
                <a:ext cx="128588" cy="96838"/>
              </a:xfrm>
              <a:custGeom>
                <a:avLst/>
                <a:gdLst>
                  <a:gd name="T0" fmla="*/ 166 w 166"/>
                  <a:gd name="T1" fmla="*/ 62 h 127"/>
                  <a:gd name="T2" fmla="*/ 133 w 166"/>
                  <a:gd name="T3" fmla="*/ 47 h 127"/>
                  <a:gd name="T4" fmla="*/ 0 w 166"/>
                  <a:gd name="T5" fmla="*/ 117 h 127"/>
                  <a:gd name="T6" fmla="*/ 111 w 166"/>
                  <a:gd name="T7" fmla="*/ 37 h 127"/>
                  <a:gd name="T8" fmla="*/ 80 w 166"/>
                  <a:gd name="T9" fmla="*/ 23 h 127"/>
                  <a:gd name="T10" fmla="*/ 143 w 166"/>
                  <a:gd name="T11" fmla="*/ 0 h 127"/>
                  <a:gd name="T12" fmla="*/ 166 w 166"/>
                  <a:gd name="T13" fmla="*/ 62 h 127"/>
                </a:gdLst>
                <a:ahLst/>
                <a:cxnLst>
                  <a:cxn ang="0">
                    <a:pos x="T0" y="T1"/>
                  </a:cxn>
                  <a:cxn ang="0">
                    <a:pos x="T2" y="T3"/>
                  </a:cxn>
                  <a:cxn ang="0">
                    <a:pos x="T4" y="T5"/>
                  </a:cxn>
                  <a:cxn ang="0">
                    <a:pos x="T6" y="T7"/>
                  </a:cxn>
                  <a:cxn ang="0">
                    <a:pos x="T8" y="T9"/>
                  </a:cxn>
                  <a:cxn ang="0">
                    <a:pos x="T10" y="T11"/>
                  </a:cxn>
                  <a:cxn ang="0">
                    <a:pos x="T12" y="T13"/>
                  </a:cxn>
                </a:cxnLst>
                <a:rect l="0" t="0" r="r" b="b"/>
                <a:pathLst>
                  <a:path w="166" h="127">
                    <a:moveTo>
                      <a:pt x="166" y="62"/>
                    </a:moveTo>
                    <a:cubicBezTo>
                      <a:pt x="133" y="47"/>
                      <a:pt x="133" y="47"/>
                      <a:pt x="133" y="47"/>
                    </a:cubicBezTo>
                    <a:cubicBezTo>
                      <a:pt x="95" y="127"/>
                      <a:pt x="0" y="117"/>
                      <a:pt x="0" y="117"/>
                    </a:cubicBezTo>
                    <a:cubicBezTo>
                      <a:pt x="71" y="106"/>
                      <a:pt x="101" y="58"/>
                      <a:pt x="111" y="37"/>
                    </a:cubicBezTo>
                    <a:cubicBezTo>
                      <a:pt x="80" y="23"/>
                      <a:pt x="80" y="23"/>
                      <a:pt x="80" y="23"/>
                    </a:cubicBezTo>
                    <a:cubicBezTo>
                      <a:pt x="143" y="0"/>
                      <a:pt x="143" y="0"/>
                      <a:pt x="143" y="0"/>
                    </a:cubicBezTo>
                    <a:lnTo>
                      <a:pt x="166" y="62"/>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9" name="Freeform 26"/>
              <p:cNvSpPr/>
              <p:nvPr/>
            </p:nvSpPr>
            <p:spPr bwMode="auto">
              <a:xfrm>
                <a:off x="4008438" y="3060700"/>
                <a:ext cx="52388" cy="207963"/>
              </a:xfrm>
              <a:custGeom>
                <a:avLst/>
                <a:gdLst>
                  <a:gd name="T0" fmla="*/ 68 w 68"/>
                  <a:gd name="T1" fmla="*/ 10 h 271"/>
                  <a:gd name="T2" fmla="*/ 68 w 68"/>
                  <a:gd name="T3" fmla="*/ 261 h 271"/>
                  <a:gd name="T4" fmla="*/ 58 w 68"/>
                  <a:gd name="T5" fmla="*/ 271 h 271"/>
                  <a:gd name="T6" fmla="*/ 10 w 68"/>
                  <a:gd name="T7" fmla="*/ 271 h 271"/>
                  <a:gd name="T8" fmla="*/ 0 w 68"/>
                  <a:gd name="T9" fmla="*/ 261 h 271"/>
                  <a:gd name="T10" fmla="*/ 0 w 68"/>
                  <a:gd name="T11" fmla="*/ 10 h 271"/>
                  <a:gd name="T12" fmla="*/ 10 w 68"/>
                  <a:gd name="T13" fmla="*/ 0 h 271"/>
                  <a:gd name="T14" fmla="*/ 58 w 68"/>
                  <a:gd name="T15" fmla="*/ 0 h 271"/>
                  <a:gd name="T16" fmla="*/ 68 w 68"/>
                  <a:gd name="T17" fmla="*/ 1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71">
                    <a:moveTo>
                      <a:pt x="68" y="10"/>
                    </a:moveTo>
                    <a:cubicBezTo>
                      <a:pt x="68" y="261"/>
                      <a:pt x="68" y="261"/>
                      <a:pt x="68" y="261"/>
                    </a:cubicBezTo>
                    <a:cubicBezTo>
                      <a:pt x="68" y="266"/>
                      <a:pt x="64" y="271"/>
                      <a:pt x="58" y="271"/>
                    </a:cubicBezTo>
                    <a:cubicBezTo>
                      <a:pt x="10" y="271"/>
                      <a:pt x="10" y="271"/>
                      <a:pt x="10" y="271"/>
                    </a:cubicBezTo>
                    <a:cubicBezTo>
                      <a:pt x="4" y="271"/>
                      <a:pt x="0" y="266"/>
                      <a:pt x="0" y="261"/>
                    </a:cubicBezTo>
                    <a:cubicBezTo>
                      <a:pt x="0" y="10"/>
                      <a:pt x="0" y="10"/>
                      <a:pt x="0" y="10"/>
                    </a:cubicBezTo>
                    <a:cubicBezTo>
                      <a:pt x="0" y="4"/>
                      <a:pt x="4" y="0"/>
                      <a:pt x="10" y="0"/>
                    </a:cubicBezTo>
                    <a:cubicBezTo>
                      <a:pt x="58" y="0"/>
                      <a:pt x="58" y="0"/>
                      <a:pt x="58" y="0"/>
                    </a:cubicBezTo>
                    <a:cubicBezTo>
                      <a:pt x="64" y="0"/>
                      <a:pt x="68" y="4"/>
                      <a:pt x="68"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0" name="Freeform 27"/>
              <p:cNvSpPr/>
              <p:nvPr/>
            </p:nvSpPr>
            <p:spPr bwMode="auto">
              <a:xfrm>
                <a:off x="3941763" y="3098800"/>
                <a:ext cx="52388" cy="169863"/>
              </a:xfrm>
              <a:custGeom>
                <a:avLst/>
                <a:gdLst>
                  <a:gd name="T0" fmla="*/ 68 w 68"/>
                  <a:gd name="T1" fmla="*/ 10 h 220"/>
                  <a:gd name="T2" fmla="*/ 68 w 68"/>
                  <a:gd name="T3" fmla="*/ 210 h 220"/>
                  <a:gd name="T4" fmla="*/ 58 w 68"/>
                  <a:gd name="T5" fmla="*/ 220 h 220"/>
                  <a:gd name="T6" fmla="*/ 10 w 68"/>
                  <a:gd name="T7" fmla="*/ 220 h 220"/>
                  <a:gd name="T8" fmla="*/ 0 w 68"/>
                  <a:gd name="T9" fmla="*/ 210 h 220"/>
                  <a:gd name="T10" fmla="*/ 0 w 68"/>
                  <a:gd name="T11" fmla="*/ 10 h 220"/>
                  <a:gd name="T12" fmla="*/ 10 w 68"/>
                  <a:gd name="T13" fmla="*/ 0 h 220"/>
                  <a:gd name="T14" fmla="*/ 58 w 68"/>
                  <a:gd name="T15" fmla="*/ 0 h 220"/>
                  <a:gd name="T16" fmla="*/ 68 w 68"/>
                  <a:gd name="T17"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20">
                    <a:moveTo>
                      <a:pt x="68" y="10"/>
                    </a:moveTo>
                    <a:cubicBezTo>
                      <a:pt x="68" y="210"/>
                      <a:pt x="68" y="210"/>
                      <a:pt x="68" y="210"/>
                    </a:cubicBezTo>
                    <a:cubicBezTo>
                      <a:pt x="68" y="215"/>
                      <a:pt x="64" y="220"/>
                      <a:pt x="58" y="220"/>
                    </a:cubicBezTo>
                    <a:cubicBezTo>
                      <a:pt x="10" y="220"/>
                      <a:pt x="10" y="220"/>
                      <a:pt x="10" y="220"/>
                    </a:cubicBezTo>
                    <a:cubicBezTo>
                      <a:pt x="4" y="220"/>
                      <a:pt x="0" y="215"/>
                      <a:pt x="0" y="210"/>
                    </a:cubicBezTo>
                    <a:cubicBezTo>
                      <a:pt x="0" y="10"/>
                      <a:pt x="0" y="10"/>
                      <a:pt x="0" y="10"/>
                    </a:cubicBezTo>
                    <a:cubicBezTo>
                      <a:pt x="0" y="5"/>
                      <a:pt x="4" y="0"/>
                      <a:pt x="10" y="0"/>
                    </a:cubicBezTo>
                    <a:cubicBezTo>
                      <a:pt x="58" y="0"/>
                      <a:pt x="58" y="0"/>
                      <a:pt x="58" y="0"/>
                    </a:cubicBezTo>
                    <a:cubicBezTo>
                      <a:pt x="64" y="0"/>
                      <a:pt x="68" y="5"/>
                      <a:pt x="68"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61" name="Freeform 28"/>
              <p:cNvSpPr/>
              <p:nvPr/>
            </p:nvSpPr>
            <p:spPr bwMode="auto">
              <a:xfrm>
                <a:off x="3875088" y="3138488"/>
                <a:ext cx="53975" cy="130175"/>
              </a:xfrm>
              <a:custGeom>
                <a:avLst/>
                <a:gdLst>
                  <a:gd name="T0" fmla="*/ 69 w 69"/>
                  <a:gd name="T1" fmla="*/ 10 h 168"/>
                  <a:gd name="T2" fmla="*/ 69 w 69"/>
                  <a:gd name="T3" fmla="*/ 158 h 168"/>
                  <a:gd name="T4" fmla="*/ 58 w 69"/>
                  <a:gd name="T5" fmla="*/ 168 h 168"/>
                  <a:gd name="T6" fmla="*/ 10 w 69"/>
                  <a:gd name="T7" fmla="*/ 168 h 168"/>
                  <a:gd name="T8" fmla="*/ 0 w 69"/>
                  <a:gd name="T9" fmla="*/ 158 h 168"/>
                  <a:gd name="T10" fmla="*/ 0 w 69"/>
                  <a:gd name="T11" fmla="*/ 10 h 168"/>
                  <a:gd name="T12" fmla="*/ 10 w 69"/>
                  <a:gd name="T13" fmla="*/ 0 h 168"/>
                  <a:gd name="T14" fmla="*/ 58 w 69"/>
                  <a:gd name="T15" fmla="*/ 0 h 168"/>
                  <a:gd name="T16" fmla="*/ 69 w 69"/>
                  <a:gd name="T17" fmla="*/ 1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68">
                    <a:moveTo>
                      <a:pt x="69" y="10"/>
                    </a:moveTo>
                    <a:cubicBezTo>
                      <a:pt x="69" y="158"/>
                      <a:pt x="69" y="158"/>
                      <a:pt x="69" y="158"/>
                    </a:cubicBezTo>
                    <a:cubicBezTo>
                      <a:pt x="69" y="163"/>
                      <a:pt x="64" y="168"/>
                      <a:pt x="58" y="168"/>
                    </a:cubicBezTo>
                    <a:cubicBezTo>
                      <a:pt x="10" y="168"/>
                      <a:pt x="10" y="168"/>
                      <a:pt x="10" y="168"/>
                    </a:cubicBezTo>
                    <a:cubicBezTo>
                      <a:pt x="4" y="168"/>
                      <a:pt x="0" y="163"/>
                      <a:pt x="0" y="158"/>
                    </a:cubicBezTo>
                    <a:cubicBezTo>
                      <a:pt x="0" y="10"/>
                      <a:pt x="0" y="10"/>
                      <a:pt x="0" y="10"/>
                    </a:cubicBezTo>
                    <a:cubicBezTo>
                      <a:pt x="0" y="4"/>
                      <a:pt x="4" y="0"/>
                      <a:pt x="10" y="0"/>
                    </a:cubicBezTo>
                    <a:cubicBezTo>
                      <a:pt x="58" y="0"/>
                      <a:pt x="58" y="0"/>
                      <a:pt x="58" y="0"/>
                    </a:cubicBezTo>
                    <a:cubicBezTo>
                      <a:pt x="64" y="0"/>
                      <a:pt x="69" y="4"/>
                      <a:pt x="69"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9" name="Group 31"/>
            <p:cNvGrpSpPr/>
            <p:nvPr/>
          </p:nvGrpSpPr>
          <p:grpSpPr>
            <a:xfrm>
              <a:off x="1118549" y="1909397"/>
              <a:ext cx="461963" cy="279400"/>
              <a:chOff x="2039938" y="3003550"/>
              <a:chExt cx="461963" cy="279400"/>
            </a:xfrm>
            <a:grpFill/>
          </p:grpSpPr>
          <p:sp>
            <p:nvSpPr>
              <p:cNvPr id="354" name="Freeform 29"/>
              <p:cNvSpPr>
                <a:spLocks noEditPoints="1"/>
              </p:cNvSpPr>
              <p:nvPr/>
            </p:nvSpPr>
            <p:spPr bwMode="auto">
              <a:xfrm>
                <a:off x="2039938" y="3003550"/>
                <a:ext cx="461963" cy="279400"/>
              </a:xfrm>
              <a:custGeom>
                <a:avLst/>
                <a:gdLst>
                  <a:gd name="T0" fmla="*/ 602 w 602"/>
                  <a:gd name="T1" fmla="*/ 21 h 364"/>
                  <a:gd name="T2" fmla="*/ 602 w 602"/>
                  <a:gd name="T3" fmla="*/ 343 h 364"/>
                  <a:gd name="T4" fmla="*/ 581 w 602"/>
                  <a:gd name="T5" fmla="*/ 364 h 364"/>
                  <a:gd name="T6" fmla="*/ 21 w 602"/>
                  <a:gd name="T7" fmla="*/ 364 h 364"/>
                  <a:gd name="T8" fmla="*/ 0 w 602"/>
                  <a:gd name="T9" fmla="*/ 343 h 364"/>
                  <a:gd name="T10" fmla="*/ 0 w 602"/>
                  <a:gd name="T11" fmla="*/ 21 h 364"/>
                  <a:gd name="T12" fmla="*/ 21 w 602"/>
                  <a:gd name="T13" fmla="*/ 0 h 364"/>
                  <a:gd name="T14" fmla="*/ 581 w 602"/>
                  <a:gd name="T15" fmla="*/ 0 h 364"/>
                  <a:gd name="T16" fmla="*/ 602 w 602"/>
                  <a:gd name="T17" fmla="*/ 21 h 364"/>
                  <a:gd name="T18" fmla="*/ 559 w 602"/>
                  <a:gd name="T19" fmla="*/ 43 h 364"/>
                  <a:gd name="T20" fmla="*/ 43 w 602"/>
                  <a:gd name="T21" fmla="*/ 43 h 364"/>
                  <a:gd name="T22" fmla="*/ 43 w 602"/>
                  <a:gd name="T23" fmla="*/ 321 h 364"/>
                  <a:gd name="T24" fmla="*/ 559 w 602"/>
                  <a:gd name="T25" fmla="*/ 321 h 364"/>
                  <a:gd name="T26" fmla="*/ 559 w 602"/>
                  <a:gd name="T27" fmla="*/ 4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2" h="364">
                    <a:moveTo>
                      <a:pt x="602" y="21"/>
                    </a:moveTo>
                    <a:cubicBezTo>
                      <a:pt x="602" y="343"/>
                      <a:pt x="602" y="343"/>
                      <a:pt x="602" y="343"/>
                    </a:cubicBezTo>
                    <a:cubicBezTo>
                      <a:pt x="602" y="355"/>
                      <a:pt x="592" y="364"/>
                      <a:pt x="581" y="364"/>
                    </a:cubicBezTo>
                    <a:cubicBezTo>
                      <a:pt x="21" y="364"/>
                      <a:pt x="21" y="364"/>
                      <a:pt x="21" y="364"/>
                    </a:cubicBezTo>
                    <a:cubicBezTo>
                      <a:pt x="10" y="364"/>
                      <a:pt x="0" y="355"/>
                      <a:pt x="0" y="343"/>
                    </a:cubicBezTo>
                    <a:cubicBezTo>
                      <a:pt x="0" y="21"/>
                      <a:pt x="0" y="21"/>
                      <a:pt x="0" y="21"/>
                    </a:cubicBezTo>
                    <a:cubicBezTo>
                      <a:pt x="0" y="9"/>
                      <a:pt x="10" y="0"/>
                      <a:pt x="21" y="0"/>
                    </a:cubicBezTo>
                    <a:cubicBezTo>
                      <a:pt x="581" y="0"/>
                      <a:pt x="581" y="0"/>
                      <a:pt x="581" y="0"/>
                    </a:cubicBezTo>
                    <a:cubicBezTo>
                      <a:pt x="592" y="0"/>
                      <a:pt x="602" y="9"/>
                      <a:pt x="602" y="21"/>
                    </a:cubicBezTo>
                    <a:close/>
                    <a:moveTo>
                      <a:pt x="559" y="43"/>
                    </a:moveTo>
                    <a:cubicBezTo>
                      <a:pt x="43" y="43"/>
                      <a:pt x="43" y="43"/>
                      <a:pt x="43" y="43"/>
                    </a:cubicBezTo>
                    <a:cubicBezTo>
                      <a:pt x="43" y="321"/>
                      <a:pt x="43" y="321"/>
                      <a:pt x="43" y="321"/>
                    </a:cubicBezTo>
                    <a:cubicBezTo>
                      <a:pt x="559" y="321"/>
                      <a:pt x="559" y="321"/>
                      <a:pt x="559" y="321"/>
                    </a:cubicBezTo>
                    <a:lnTo>
                      <a:pt x="559" y="4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5" name="Freeform 30"/>
              <p:cNvSpPr/>
              <p:nvPr/>
            </p:nvSpPr>
            <p:spPr bwMode="auto">
              <a:xfrm>
                <a:off x="2241550" y="3087688"/>
                <a:ext cx="60325" cy="111125"/>
              </a:xfrm>
              <a:custGeom>
                <a:avLst/>
                <a:gdLst>
                  <a:gd name="T0" fmla="*/ 34 w 78"/>
                  <a:gd name="T1" fmla="*/ 107 h 144"/>
                  <a:gd name="T2" fmla="*/ 5 w 78"/>
                  <a:gd name="T3" fmla="*/ 99 h 144"/>
                  <a:gd name="T4" fmla="*/ 0 w 78"/>
                  <a:gd name="T5" fmla="*/ 120 h 144"/>
                  <a:gd name="T6" fmla="*/ 30 w 78"/>
                  <a:gd name="T7" fmla="*/ 127 h 144"/>
                  <a:gd name="T8" fmla="*/ 30 w 78"/>
                  <a:gd name="T9" fmla="*/ 144 h 144"/>
                  <a:gd name="T10" fmla="*/ 47 w 78"/>
                  <a:gd name="T11" fmla="*/ 144 h 144"/>
                  <a:gd name="T12" fmla="*/ 47 w 78"/>
                  <a:gd name="T13" fmla="*/ 126 h 144"/>
                  <a:gd name="T14" fmla="*/ 78 w 78"/>
                  <a:gd name="T15" fmla="*/ 93 h 144"/>
                  <a:gd name="T16" fmla="*/ 49 w 78"/>
                  <a:gd name="T17" fmla="*/ 60 h 144"/>
                  <a:gd name="T18" fmla="*/ 28 w 78"/>
                  <a:gd name="T19" fmla="*/ 45 h 144"/>
                  <a:gd name="T20" fmla="*/ 43 w 78"/>
                  <a:gd name="T21" fmla="*/ 35 h 144"/>
                  <a:gd name="T22" fmla="*/ 68 w 78"/>
                  <a:gd name="T23" fmla="*/ 41 h 144"/>
                  <a:gd name="T24" fmla="*/ 74 w 78"/>
                  <a:gd name="T25" fmla="*/ 21 h 144"/>
                  <a:gd name="T26" fmla="*/ 48 w 78"/>
                  <a:gd name="T27" fmla="*/ 16 h 144"/>
                  <a:gd name="T28" fmla="*/ 48 w 78"/>
                  <a:gd name="T29" fmla="*/ 0 h 144"/>
                  <a:gd name="T30" fmla="*/ 31 w 78"/>
                  <a:gd name="T31" fmla="*/ 0 h 144"/>
                  <a:gd name="T32" fmla="*/ 31 w 78"/>
                  <a:gd name="T33" fmla="*/ 17 h 144"/>
                  <a:gd name="T34" fmla="*/ 1 w 78"/>
                  <a:gd name="T35" fmla="*/ 48 h 144"/>
                  <a:gd name="T36" fmla="*/ 32 w 78"/>
                  <a:gd name="T37" fmla="*/ 80 h 144"/>
                  <a:gd name="T38" fmla="*/ 51 w 78"/>
                  <a:gd name="T39" fmla="*/ 96 h 144"/>
                  <a:gd name="T40" fmla="*/ 34 w 78"/>
                  <a:gd name="T41" fmla="*/ 10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44">
                    <a:moveTo>
                      <a:pt x="34" y="107"/>
                    </a:moveTo>
                    <a:cubicBezTo>
                      <a:pt x="23" y="107"/>
                      <a:pt x="12" y="103"/>
                      <a:pt x="5" y="99"/>
                    </a:cubicBezTo>
                    <a:cubicBezTo>
                      <a:pt x="0" y="120"/>
                      <a:pt x="0" y="120"/>
                      <a:pt x="0" y="120"/>
                    </a:cubicBezTo>
                    <a:cubicBezTo>
                      <a:pt x="6" y="123"/>
                      <a:pt x="18" y="127"/>
                      <a:pt x="30" y="127"/>
                    </a:cubicBezTo>
                    <a:cubicBezTo>
                      <a:pt x="30" y="144"/>
                      <a:pt x="30" y="144"/>
                      <a:pt x="30" y="144"/>
                    </a:cubicBezTo>
                    <a:cubicBezTo>
                      <a:pt x="47" y="144"/>
                      <a:pt x="47" y="144"/>
                      <a:pt x="47" y="144"/>
                    </a:cubicBezTo>
                    <a:cubicBezTo>
                      <a:pt x="47" y="126"/>
                      <a:pt x="47" y="126"/>
                      <a:pt x="47" y="126"/>
                    </a:cubicBezTo>
                    <a:cubicBezTo>
                      <a:pt x="67" y="122"/>
                      <a:pt x="78" y="109"/>
                      <a:pt x="78" y="93"/>
                    </a:cubicBezTo>
                    <a:cubicBezTo>
                      <a:pt x="78" y="77"/>
                      <a:pt x="70" y="68"/>
                      <a:pt x="49" y="60"/>
                    </a:cubicBezTo>
                    <a:cubicBezTo>
                      <a:pt x="34" y="55"/>
                      <a:pt x="28" y="51"/>
                      <a:pt x="28" y="45"/>
                    </a:cubicBezTo>
                    <a:cubicBezTo>
                      <a:pt x="28" y="40"/>
                      <a:pt x="31" y="35"/>
                      <a:pt x="43" y="35"/>
                    </a:cubicBezTo>
                    <a:cubicBezTo>
                      <a:pt x="56" y="35"/>
                      <a:pt x="64" y="39"/>
                      <a:pt x="68" y="41"/>
                    </a:cubicBezTo>
                    <a:cubicBezTo>
                      <a:pt x="74" y="21"/>
                      <a:pt x="74" y="21"/>
                      <a:pt x="74" y="21"/>
                    </a:cubicBezTo>
                    <a:cubicBezTo>
                      <a:pt x="67" y="19"/>
                      <a:pt x="59" y="16"/>
                      <a:pt x="48" y="16"/>
                    </a:cubicBezTo>
                    <a:cubicBezTo>
                      <a:pt x="48" y="0"/>
                      <a:pt x="48" y="0"/>
                      <a:pt x="48" y="0"/>
                    </a:cubicBezTo>
                    <a:cubicBezTo>
                      <a:pt x="31" y="0"/>
                      <a:pt x="31" y="0"/>
                      <a:pt x="31" y="0"/>
                    </a:cubicBezTo>
                    <a:cubicBezTo>
                      <a:pt x="31" y="17"/>
                      <a:pt x="31" y="17"/>
                      <a:pt x="31" y="17"/>
                    </a:cubicBezTo>
                    <a:cubicBezTo>
                      <a:pt x="12" y="20"/>
                      <a:pt x="1" y="33"/>
                      <a:pt x="1" y="48"/>
                    </a:cubicBezTo>
                    <a:cubicBezTo>
                      <a:pt x="1" y="65"/>
                      <a:pt x="14" y="74"/>
                      <a:pt x="32" y="80"/>
                    </a:cubicBezTo>
                    <a:cubicBezTo>
                      <a:pt x="46" y="85"/>
                      <a:pt x="51" y="89"/>
                      <a:pt x="51" y="96"/>
                    </a:cubicBezTo>
                    <a:cubicBezTo>
                      <a:pt x="51" y="103"/>
                      <a:pt x="44" y="107"/>
                      <a:pt x="34" y="10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6" name="Freeform 31"/>
              <p:cNvSpPr>
                <a:spLocks noEditPoints="1"/>
              </p:cNvSpPr>
              <p:nvPr/>
            </p:nvSpPr>
            <p:spPr bwMode="auto">
              <a:xfrm>
                <a:off x="2084388" y="3048000"/>
                <a:ext cx="373063" cy="190500"/>
              </a:xfrm>
              <a:custGeom>
                <a:avLst/>
                <a:gdLst>
                  <a:gd name="T0" fmla="*/ 484 w 486"/>
                  <a:gd name="T1" fmla="*/ 35 h 248"/>
                  <a:gd name="T2" fmla="*/ 478 w 486"/>
                  <a:gd name="T3" fmla="*/ 34 h 248"/>
                  <a:gd name="T4" fmla="*/ 475 w 486"/>
                  <a:gd name="T5" fmla="*/ 34 h 248"/>
                  <a:gd name="T6" fmla="*/ 449 w 486"/>
                  <a:gd name="T7" fmla="*/ 8 h 248"/>
                  <a:gd name="T8" fmla="*/ 449 w 486"/>
                  <a:gd name="T9" fmla="*/ 7 h 248"/>
                  <a:gd name="T10" fmla="*/ 448 w 486"/>
                  <a:gd name="T11" fmla="*/ 2 h 248"/>
                  <a:gd name="T12" fmla="*/ 443 w 486"/>
                  <a:gd name="T13" fmla="*/ 0 h 248"/>
                  <a:gd name="T14" fmla="*/ 43 w 486"/>
                  <a:gd name="T15" fmla="*/ 0 h 248"/>
                  <a:gd name="T16" fmla="*/ 38 w 486"/>
                  <a:gd name="T17" fmla="*/ 2 h 248"/>
                  <a:gd name="T18" fmla="*/ 37 w 486"/>
                  <a:gd name="T19" fmla="*/ 7 h 248"/>
                  <a:gd name="T20" fmla="*/ 37 w 486"/>
                  <a:gd name="T21" fmla="*/ 8 h 248"/>
                  <a:gd name="T22" fmla="*/ 11 w 486"/>
                  <a:gd name="T23" fmla="*/ 34 h 248"/>
                  <a:gd name="T24" fmla="*/ 7 w 486"/>
                  <a:gd name="T25" fmla="*/ 34 h 248"/>
                  <a:gd name="T26" fmla="*/ 2 w 486"/>
                  <a:gd name="T27" fmla="*/ 35 h 248"/>
                  <a:gd name="T28" fmla="*/ 0 w 486"/>
                  <a:gd name="T29" fmla="*/ 40 h 248"/>
                  <a:gd name="T30" fmla="*/ 0 w 486"/>
                  <a:gd name="T31" fmla="*/ 208 h 248"/>
                  <a:gd name="T32" fmla="*/ 2 w 486"/>
                  <a:gd name="T33" fmla="*/ 213 h 248"/>
                  <a:gd name="T34" fmla="*/ 8 w 486"/>
                  <a:gd name="T35" fmla="*/ 214 h 248"/>
                  <a:gd name="T36" fmla="*/ 11 w 486"/>
                  <a:gd name="T37" fmla="*/ 214 h 248"/>
                  <a:gd name="T38" fmla="*/ 37 w 486"/>
                  <a:gd name="T39" fmla="*/ 240 h 248"/>
                  <a:gd name="T40" fmla="*/ 37 w 486"/>
                  <a:gd name="T41" fmla="*/ 241 h 248"/>
                  <a:gd name="T42" fmla="*/ 38 w 486"/>
                  <a:gd name="T43" fmla="*/ 246 h 248"/>
                  <a:gd name="T44" fmla="*/ 43 w 486"/>
                  <a:gd name="T45" fmla="*/ 248 h 248"/>
                  <a:gd name="T46" fmla="*/ 443 w 486"/>
                  <a:gd name="T47" fmla="*/ 248 h 248"/>
                  <a:gd name="T48" fmla="*/ 448 w 486"/>
                  <a:gd name="T49" fmla="*/ 246 h 248"/>
                  <a:gd name="T50" fmla="*/ 449 w 486"/>
                  <a:gd name="T51" fmla="*/ 241 h 248"/>
                  <a:gd name="T52" fmla="*/ 449 w 486"/>
                  <a:gd name="T53" fmla="*/ 240 h 248"/>
                  <a:gd name="T54" fmla="*/ 475 w 486"/>
                  <a:gd name="T55" fmla="*/ 214 h 248"/>
                  <a:gd name="T56" fmla="*/ 479 w 486"/>
                  <a:gd name="T57" fmla="*/ 214 h 248"/>
                  <a:gd name="T58" fmla="*/ 484 w 486"/>
                  <a:gd name="T59" fmla="*/ 213 h 248"/>
                  <a:gd name="T60" fmla="*/ 486 w 486"/>
                  <a:gd name="T61" fmla="*/ 208 h 248"/>
                  <a:gd name="T62" fmla="*/ 486 w 486"/>
                  <a:gd name="T63" fmla="*/ 40 h 248"/>
                  <a:gd name="T64" fmla="*/ 484 w 486"/>
                  <a:gd name="T65" fmla="*/ 35 h 248"/>
                  <a:gd name="T66" fmla="*/ 91 w 486"/>
                  <a:gd name="T67" fmla="*/ 163 h 248"/>
                  <a:gd name="T68" fmla="*/ 52 w 486"/>
                  <a:gd name="T69" fmla="*/ 124 h 248"/>
                  <a:gd name="T70" fmla="*/ 91 w 486"/>
                  <a:gd name="T71" fmla="*/ 85 h 248"/>
                  <a:gd name="T72" fmla="*/ 130 w 486"/>
                  <a:gd name="T73" fmla="*/ 124 h 248"/>
                  <a:gd name="T74" fmla="*/ 91 w 486"/>
                  <a:gd name="T75" fmla="*/ 163 h 248"/>
                  <a:gd name="T76" fmla="*/ 243 w 486"/>
                  <a:gd name="T77" fmla="*/ 217 h 248"/>
                  <a:gd name="T78" fmla="*/ 150 w 486"/>
                  <a:gd name="T79" fmla="*/ 124 h 248"/>
                  <a:gd name="T80" fmla="*/ 243 w 486"/>
                  <a:gd name="T81" fmla="*/ 31 h 248"/>
                  <a:gd name="T82" fmla="*/ 336 w 486"/>
                  <a:gd name="T83" fmla="*/ 124 h 248"/>
                  <a:gd name="T84" fmla="*/ 243 w 486"/>
                  <a:gd name="T85" fmla="*/ 217 h 248"/>
                  <a:gd name="T86" fmla="*/ 395 w 486"/>
                  <a:gd name="T87" fmla="*/ 163 h 248"/>
                  <a:gd name="T88" fmla="*/ 356 w 486"/>
                  <a:gd name="T89" fmla="*/ 124 h 248"/>
                  <a:gd name="T90" fmla="*/ 395 w 486"/>
                  <a:gd name="T91" fmla="*/ 85 h 248"/>
                  <a:gd name="T92" fmla="*/ 434 w 486"/>
                  <a:gd name="T93" fmla="*/ 124 h 248"/>
                  <a:gd name="T94" fmla="*/ 395 w 486"/>
                  <a:gd name="T95" fmla="*/ 16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248">
                    <a:moveTo>
                      <a:pt x="484" y="35"/>
                    </a:moveTo>
                    <a:cubicBezTo>
                      <a:pt x="482" y="34"/>
                      <a:pt x="480" y="34"/>
                      <a:pt x="478" y="34"/>
                    </a:cubicBezTo>
                    <a:cubicBezTo>
                      <a:pt x="477" y="34"/>
                      <a:pt x="476" y="34"/>
                      <a:pt x="475" y="34"/>
                    </a:cubicBezTo>
                    <a:cubicBezTo>
                      <a:pt x="461" y="34"/>
                      <a:pt x="449" y="23"/>
                      <a:pt x="449" y="8"/>
                    </a:cubicBezTo>
                    <a:cubicBezTo>
                      <a:pt x="449" y="8"/>
                      <a:pt x="449" y="7"/>
                      <a:pt x="449" y="7"/>
                    </a:cubicBezTo>
                    <a:cubicBezTo>
                      <a:pt x="450" y="5"/>
                      <a:pt x="449" y="3"/>
                      <a:pt x="448" y="2"/>
                    </a:cubicBezTo>
                    <a:cubicBezTo>
                      <a:pt x="446" y="0"/>
                      <a:pt x="445" y="0"/>
                      <a:pt x="443" y="0"/>
                    </a:cubicBezTo>
                    <a:cubicBezTo>
                      <a:pt x="43" y="0"/>
                      <a:pt x="43" y="0"/>
                      <a:pt x="43" y="0"/>
                    </a:cubicBezTo>
                    <a:cubicBezTo>
                      <a:pt x="41" y="0"/>
                      <a:pt x="40" y="0"/>
                      <a:pt x="38" y="2"/>
                    </a:cubicBezTo>
                    <a:cubicBezTo>
                      <a:pt x="37" y="3"/>
                      <a:pt x="36" y="5"/>
                      <a:pt x="37" y="7"/>
                    </a:cubicBezTo>
                    <a:cubicBezTo>
                      <a:pt x="37" y="7"/>
                      <a:pt x="37" y="8"/>
                      <a:pt x="37" y="8"/>
                    </a:cubicBezTo>
                    <a:cubicBezTo>
                      <a:pt x="37" y="23"/>
                      <a:pt x="25" y="34"/>
                      <a:pt x="11" y="34"/>
                    </a:cubicBezTo>
                    <a:cubicBezTo>
                      <a:pt x="10" y="34"/>
                      <a:pt x="9" y="34"/>
                      <a:pt x="7" y="34"/>
                    </a:cubicBezTo>
                    <a:cubicBezTo>
                      <a:pt x="6" y="34"/>
                      <a:pt x="4" y="34"/>
                      <a:pt x="2" y="35"/>
                    </a:cubicBezTo>
                    <a:cubicBezTo>
                      <a:pt x="1" y="37"/>
                      <a:pt x="0" y="38"/>
                      <a:pt x="0" y="40"/>
                    </a:cubicBezTo>
                    <a:cubicBezTo>
                      <a:pt x="0" y="208"/>
                      <a:pt x="0" y="208"/>
                      <a:pt x="0" y="208"/>
                    </a:cubicBezTo>
                    <a:cubicBezTo>
                      <a:pt x="0" y="210"/>
                      <a:pt x="1" y="211"/>
                      <a:pt x="2" y="213"/>
                    </a:cubicBezTo>
                    <a:cubicBezTo>
                      <a:pt x="4" y="214"/>
                      <a:pt x="6" y="214"/>
                      <a:pt x="8" y="214"/>
                    </a:cubicBezTo>
                    <a:cubicBezTo>
                      <a:pt x="9" y="214"/>
                      <a:pt x="10" y="214"/>
                      <a:pt x="11" y="214"/>
                    </a:cubicBezTo>
                    <a:cubicBezTo>
                      <a:pt x="25" y="214"/>
                      <a:pt x="37" y="225"/>
                      <a:pt x="37" y="240"/>
                    </a:cubicBezTo>
                    <a:cubicBezTo>
                      <a:pt x="37" y="240"/>
                      <a:pt x="37" y="241"/>
                      <a:pt x="37" y="241"/>
                    </a:cubicBezTo>
                    <a:cubicBezTo>
                      <a:pt x="36" y="243"/>
                      <a:pt x="37" y="245"/>
                      <a:pt x="38" y="246"/>
                    </a:cubicBezTo>
                    <a:cubicBezTo>
                      <a:pt x="40" y="248"/>
                      <a:pt x="41" y="248"/>
                      <a:pt x="43" y="248"/>
                    </a:cubicBezTo>
                    <a:cubicBezTo>
                      <a:pt x="443" y="248"/>
                      <a:pt x="443" y="248"/>
                      <a:pt x="443" y="248"/>
                    </a:cubicBezTo>
                    <a:cubicBezTo>
                      <a:pt x="445" y="248"/>
                      <a:pt x="446" y="248"/>
                      <a:pt x="448" y="246"/>
                    </a:cubicBezTo>
                    <a:cubicBezTo>
                      <a:pt x="449" y="245"/>
                      <a:pt x="450" y="243"/>
                      <a:pt x="449" y="241"/>
                    </a:cubicBezTo>
                    <a:cubicBezTo>
                      <a:pt x="449" y="241"/>
                      <a:pt x="449" y="240"/>
                      <a:pt x="449" y="240"/>
                    </a:cubicBezTo>
                    <a:cubicBezTo>
                      <a:pt x="449" y="225"/>
                      <a:pt x="461" y="214"/>
                      <a:pt x="475" y="214"/>
                    </a:cubicBezTo>
                    <a:cubicBezTo>
                      <a:pt x="476" y="214"/>
                      <a:pt x="477" y="214"/>
                      <a:pt x="479" y="214"/>
                    </a:cubicBezTo>
                    <a:cubicBezTo>
                      <a:pt x="480" y="215"/>
                      <a:pt x="482" y="214"/>
                      <a:pt x="484" y="213"/>
                    </a:cubicBezTo>
                    <a:cubicBezTo>
                      <a:pt x="485" y="211"/>
                      <a:pt x="486" y="210"/>
                      <a:pt x="486" y="208"/>
                    </a:cubicBezTo>
                    <a:cubicBezTo>
                      <a:pt x="486" y="40"/>
                      <a:pt x="486" y="40"/>
                      <a:pt x="486" y="40"/>
                    </a:cubicBezTo>
                    <a:cubicBezTo>
                      <a:pt x="486" y="38"/>
                      <a:pt x="485" y="37"/>
                      <a:pt x="484" y="35"/>
                    </a:cubicBezTo>
                    <a:close/>
                    <a:moveTo>
                      <a:pt x="91" y="163"/>
                    </a:moveTo>
                    <a:cubicBezTo>
                      <a:pt x="70" y="163"/>
                      <a:pt x="52" y="145"/>
                      <a:pt x="52" y="124"/>
                    </a:cubicBezTo>
                    <a:cubicBezTo>
                      <a:pt x="52" y="103"/>
                      <a:pt x="70" y="85"/>
                      <a:pt x="91" y="85"/>
                    </a:cubicBezTo>
                    <a:cubicBezTo>
                      <a:pt x="112" y="85"/>
                      <a:pt x="130" y="103"/>
                      <a:pt x="130" y="124"/>
                    </a:cubicBezTo>
                    <a:cubicBezTo>
                      <a:pt x="130" y="145"/>
                      <a:pt x="112" y="163"/>
                      <a:pt x="91" y="163"/>
                    </a:cubicBezTo>
                    <a:close/>
                    <a:moveTo>
                      <a:pt x="243" y="217"/>
                    </a:moveTo>
                    <a:cubicBezTo>
                      <a:pt x="192" y="217"/>
                      <a:pt x="150" y="176"/>
                      <a:pt x="150" y="124"/>
                    </a:cubicBezTo>
                    <a:cubicBezTo>
                      <a:pt x="150" y="73"/>
                      <a:pt x="192" y="31"/>
                      <a:pt x="243" y="31"/>
                    </a:cubicBezTo>
                    <a:cubicBezTo>
                      <a:pt x="294" y="31"/>
                      <a:pt x="336" y="73"/>
                      <a:pt x="336" y="124"/>
                    </a:cubicBezTo>
                    <a:cubicBezTo>
                      <a:pt x="336" y="176"/>
                      <a:pt x="294" y="217"/>
                      <a:pt x="243" y="217"/>
                    </a:cubicBezTo>
                    <a:close/>
                    <a:moveTo>
                      <a:pt x="395" y="163"/>
                    </a:moveTo>
                    <a:cubicBezTo>
                      <a:pt x="374" y="163"/>
                      <a:pt x="356" y="145"/>
                      <a:pt x="356" y="124"/>
                    </a:cubicBezTo>
                    <a:cubicBezTo>
                      <a:pt x="356" y="103"/>
                      <a:pt x="374" y="85"/>
                      <a:pt x="395" y="85"/>
                    </a:cubicBezTo>
                    <a:cubicBezTo>
                      <a:pt x="416" y="85"/>
                      <a:pt x="434" y="103"/>
                      <a:pt x="434" y="124"/>
                    </a:cubicBezTo>
                    <a:cubicBezTo>
                      <a:pt x="434" y="145"/>
                      <a:pt x="416" y="163"/>
                      <a:pt x="395" y="16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0" name="Group 35"/>
            <p:cNvGrpSpPr/>
            <p:nvPr/>
          </p:nvGrpSpPr>
          <p:grpSpPr>
            <a:xfrm>
              <a:off x="3350798" y="2605417"/>
              <a:ext cx="420688" cy="354013"/>
              <a:chOff x="4605338" y="3814763"/>
              <a:chExt cx="420688" cy="354013"/>
            </a:xfrm>
            <a:grpFill/>
          </p:grpSpPr>
          <p:sp>
            <p:nvSpPr>
              <p:cNvPr id="346" name="Freeform 32"/>
              <p:cNvSpPr>
                <a:spLocks noEditPoints="1"/>
              </p:cNvSpPr>
              <p:nvPr/>
            </p:nvSpPr>
            <p:spPr bwMode="auto">
              <a:xfrm>
                <a:off x="4605338" y="3814763"/>
                <a:ext cx="420688" cy="354013"/>
              </a:xfrm>
              <a:custGeom>
                <a:avLst/>
                <a:gdLst>
                  <a:gd name="T0" fmla="*/ 507 w 548"/>
                  <a:gd name="T1" fmla="*/ 0 h 462"/>
                  <a:gd name="T2" fmla="*/ 41 w 548"/>
                  <a:gd name="T3" fmla="*/ 0 h 462"/>
                  <a:gd name="T4" fmla="*/ 0 w 548"/>
                  <a:gd name="T5" fmla="*/ 41 h 462"/>
                  <a:gd name="T6" fmla="*/ 0 w 548"/>
                  <a:gd name="T7" fmla="*/ 369 h 462"/>
                  <a:gd name="T8" fmla="*/ 41 w 548"/>
                  <a:gd name="T9" fmla="*/ 409 h 462"/>
                  <a:gd name="T10" fmla="*/ 226 w 548"/>
                  <a:gd name="T11" fmla="*/ 409 h 462"/>
                  <a:gd name="T12" fmla="*/ 226 w 548"/>
                  <a:gd name="T13" fmla="*/ 416 h 462"/>
                  <a:gd name="T14" fmla="*/ 223 w 548"/>
                  <a:gd name="T15" fmla="*/ 428 h 462"/>
                  <a:gd name="T16" fmla="*/ 177 w 548"/>
                  <a:gd name="T17" fmla="*/ 445 h 462"/>
                  <a:gd name="T18" fmla="*/ 160 w 548"/>
                  <a:gd name="T19" fmla="*/ 449 h 462"/>
                  <a:gd name="T20" fmla="*/ 151 w 548"/>
                  <a:gd name="T21" fmla="*/ 449 h 462"/>
                  <a:gd name="T22" fmla="*/ 142 w 548"/>
                  <a:gd name="T23" fmla="*/ 455 h 462"/>
                  <a:gd name="T24" fmla="*/ 142 w 548"/>
                  <a:gd name="T25" fmla="*/ 455 h 462"/>
                  <a:gd name="T26" fmla="*/ 151 w 548"/>
                  <a:gd name="T27" fmla="*/ 462 h 462"/>
                  <a:gd name="T28" fmla="*/ 397 w 548"/>
                  <a:gd name="T29" fmla="*/ 462 h 462"/>
                  <a:gd name="T30" fmla="*/ 406 w 548"/>
                  <a:gd name="T31" fmla="*/ 455 h 462"/>
                  <a:gd name="T32" fmla="*/ 406 w 548"/>
                  <a:gd name="T33" fmla="*/ 455 h 462"/>
                  <a:gd name="T34" fmla="*/ 402 w 548"/>
                  <a:gd name="T35" fmla="*/ 449 h 462"/>
                  <a:gd name="T36" fmla="*/ 389 w 548"/>
                  <a:gd name="T37" fmla="*/ 448 h 462"/>
                  <a:gd name="T38" fmla="*/ 329 w 548"/>
                  <a:gd name="T39" fmla="*/ 426 h 462"/>
                  <a:gd name="T40" fmla="*/ 322 w 548"/>
                  <a:gd name="T41" fmla="*/ 416 h 462"/>
                  <a:gd name="T42" fmla="*/ 322 w 548"/>
                  <a:gd name="T43" fmla="*/ 409 h 462"/>
                  <a:gd name="T44" fmla="*/ 507 w 548"/>
                  <a:gd name="T45" fmla="*/ 409 h 462"/>
                  <a:gd name="T46" fmla="*/ 548 w 548"/>
                  <a:gd name="T47" fmla="*/ 369 h 462"/>
                  <a:gd name="T48" fmla="*/ 548 w 548"/>
                  <a:gd name="T49" fmla="*/ 41 h 462"/>
                  <a:gd name="T50" fmla="*/ 507 w 548"/>
                  <a:gd name="T51" fmla="*/ 0 h 462"/>
                  <a:gd name="T52" fmla="*/ 510 w 548"/>
                  <a:gd name="T53" fmla="*/ 330 h 462"/>
                  <a:gd name="T54" fmla="*/ 497 w 548"/>
                  <a:gd name="T55" fmla="*/ 344 h 462"/>
                  <a:gd name="T56" fmla="*/ 51 w 548"/>
                  <a:gd name="T57" fmla="*/ 344 h 462"/>
                  <a:gd name="T58" fmla="*/ 38 w 548"/>
                  <a:gd name="T59" fmla="*/ 330 h 462"/>
                  <a:gd name="T60" fmla="*/ 38 w 548"/>
                  <a:gd name="T61" fmla="*/ 50 h 462"/>
                  <a:gd name="T62" fmla="*/ 51 w 548"/>
                  <a:gd name="T63" fmla="*/ 36 h 462"/>
                  <a:gd name="T64" fmla="*/ 497 w 548"/>
                  <a:gd name="T65" fmla="*/ 36 h 462"/>
                  <a:gd name="T66" fmla="*/ 510 w 548"/>
                  <a:gd name="T67" fmla="*/ 50 h 462"/>
                  <a:gd name="T68" fmla="*/ 510 w 548"/>
                  <a:gd name="T69" fmla="*/ 3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8" h="462">
                    <a:moveTo>
                      <a:pt x="507" y="0"/>
                    </a:moveTo>
                    <a:cubicBezTo>
                      <a:pt x="41" y="0"/>
                      <a:pt x="41" y="0"/>
                      <a:pt x="41" y="0"/>
                    </a:cubicBezTo>
                    <a:cubicBezTo>
                      <a:pt x="18" y="0"/>
                      <a:pt x="0" y="18"/>
                      <a:pt x="0" y="41"/>
                    </a:cubicBezTo>
                    <a:cubicBezTo>
                      <a:pt x="0" y="369"/>
                      <a:pt x="0" y="369"/>
                      <a:pt x="0" y="369"/>
                    </a:cubicBezTo>
                    <a:cubicBezTo>
                      <a:pt x="0" y="391"/>
                      <a:pt x="18" y="409"/>
                      <a:pt x="41" y="409"/>
                    </a:cubicBezTo>
                    <a:cubicBezTo>
                      <a:pt x="226" y="409"/>
                      <a:pt x="226" y="409"/>
                      <a:pt x="226" y="409"/>
                    </a:cubicBezTo>
                    <a:cubicBezTo>
                      <a:pt x="226" y="416"/>
                      <a:pt x="226" y="416"/>
                      <a:pt x="226" y="416"/>
                    </a:cubicBezTo>
                    <a:cubicBezTo>
                      <a:pt x="226" y="419"/>
                      <a:pt x="225" y="425"/>
                      <a:pt x="223" y="428"/>
                    </a:cubicBezTo>
                    <a:cubicBezTo>
                      <a:pt x="177" y="445"/>
                      <a:pt x="177" y="445"/>
                      <a:pt x="177" y="445"/>
                    </a:cubicBezTo>
                    <a:cubicBezTo>
                      <a:pt x="173" y="447"/>
                      <a:pt x="165" y="449"/>
                      <a:pt x="160" y="449"/>
                    </a:cubicBezTo>
                    <a:cubicBezTo>
                      <a:pt x="151" y="449"/>
                      <a:pt x="151" y="449"/>
                      <a:pt x="151" y="449"/>
                    </a:cubicBezTo>
                    <a:cubicBezTo>
                      <a:pt x="146" y="449"/>
                      <a:pt x="142" y="452"/>
                      <a:pt x="142" y="455"/>
                    </a:cubicBezTo>
                    <a:cubicBezTo>
                      <a:pt x="142" y="455"/>
                      <a:pt x="142" y="455"/>
                      <a:pt x="142" y="455"/>
                    </a:cubicBezTo>
                    <a:cubicBezTo>
                      <a:pt x="142" y="459"/>
                      <a:pt x="146" y="462"/>
                      <a:pt x="151" y="462"/>
                    </a:cubicBezTo>
                    <a:cubicBezTo>
                      <a:pt x="397" y="462"/>
                      <a:pt x="397" y="462"/>
                      <a:pt x="397" y="462"/>
                    </a:cubicBezTo>
                    <a:cubicBezTo>
                      <a:pt x="402" y="462"/>
                      <a:pt x="406" y="459"/>
                      <a:pt x="406" y="455"/>
                    </a:cubicBezTo>
                    <a:cubicBezTo>
                      <a:pt x="406" y="455"/>
                      <a:pt x="406" y="455"/>
                      <a:pt x="406" y="455"/>
                    </a:cubicBezTo>
                    <a:cubicBezTo>
                      <a:pt x="406" y="452"/>
                      <a:pt x="404" y="449"/>
                      <a:pt x="402" y="449"/>
                    </a:cubicBezTo>
                    <a:cubicBezTo>
                      <a:pt x="399" y="449"/>
                      <a:pt x="393" y="448"/>
                      <a:pt x="389" y="448"/>
                    </a:cubicBezTo>
                    <a:cubicBezTo>
                      <a:pt x="329" y="426"/>
                      <a:pt x="329" y="426"/>
                      <a:pt x="329" y="426"/>
                    </a:cubicBezTo>
                    <a:cubicBezTo>
                      <a:pt x="325" y="424"/>
                      <a:pt x="322" y="419"/>
                      <a:pt x="322" y="416"/>
                    </a:cubicBezTo>
                    <a:cubicBezTo>
                      <a:pt x="322" y="409"/>
                      <a:pt x="322" y="409"/>
                      <a:pt x="322" y="409"/>
                    </a:cubicBezTo>
                    <a:cubicBezTo>
                      <a:pt x="507" y="409"/>
                      <a:pt x="507" y="409"/>
                      <a:pt x="507" y="409"/>
                    </a:cubicBezTo>
                    <a:cubicBezTo>
                      <a:pt x="530" y="409"/>
                      <a:pt x="548" y="391"/>
                      <a:pt x="548" y="369"/>
                    </a:cubicBezTo>
                    <a:cubicBezTo>
                      <a:pt x="548" y="41"/>
                      <a:pt x="548" y="41"/>
                      <a:pt x="548" y="41"/>
                    </a:cubicBezTo>
                    <a:cubicBezTo>
                      <a:pt x="548" y="18"/>
                      <a:pt x="530" y="0"/>
                      <a:pt x="507" y="0"/>
                    </a:cubicBezTo>
                    <a:close/>
                    <a:moveTo>
                      <a:pt x="510" y="330"/>
                    </a:moveTo>
                    <a:cubicBezTo>
                      <a:pt x="510" y="337"/>
                      <a:pt x="504" y="343"/>
                      <a:pt x="497" y="344"/>
                    </a:cubicBezTo>
                    <a:cubicBezTo>
                      <a:pt x="51" y="344"/>
                      <a:pt x="51" y="344"/>
                      <a:pt x="51" y="344"/>
                    </a:cubicBezTo>
                    <a:cubicBezTo>
                      <a:pt x="44" y="343"/>
                      <a:pt x="38" y="337"/>
                      <a:pt x="38" y="330"/>
                    </a:cubicBezTo>
                    <a:cubicBezTo>
                      <a:pt x="38" y="50"/>
                      <a:pt x="38" y="50"/>
                      <a:pt x="38" y="50"/>
                    </a:cubicBezTo>
                    <a:cubicBezTo>
                      <a:pt x="38" y="42"/>
                      <a:pt x="44" y="36"/>
                      <a:pt x="51" y="36"/>
                    </a:cubicBezTo>
                    <a:cubicBezTo>
                      <a:pt x="497" y="36"/>
                      <a:pt x="497" y="36"/>
                      <a:pt x="497" y="36"/>
                    </a:cubicBezTo>
                    <a:cubicBezTo>
                      <a:pt x="504" y="36"/>
                      <a:pt x="510" y="42"/>
                      <a:pt x="510" y="50"/>
                    </a:cubicBezTo>
                    <a:lnTo>
                      <a:pt x="510" y="33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7" name="Oval 33"/>
              <p:cNvSpPr>
                <a:spLocks noChangeArrowheads="1"/>
              </p:cNvSpPr>
              <p:nvPr/>
            </p:nvSpPr>
            <p:spPr bwMode="auto">
              <a:xfrm>
                <a:off x="4932363" y="4103688"/>
                <a:ext cx="6350" cy="476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8" name="Freeform 34"/>
              <p:cNvSpPr/>
              <p:nvPr/>
            </p:nvSpPr>
            <p:spPr bwMode="auto">
              <a:xfrm>
                <a:off x="4943475" y="4100513"/>
                <a:ext cx="47625" cy="9525"/>
              </a:xfrm>
              <a:custGeom>
                <a:avLst/>
                <a:gdLst>
                  <a:gd name="T0" fmla="*/ 63 w 63"/>
                  <a:gd name="T1" fmla="*/ 6 h 13"/>
                  <a:gd name="T2" fmla="*/ 57 w 63"/>
                  <a:gd name="T3" fmla="*/ 13 h 13"/>
                  <a:gd name="T4" fmla="*/ 6 w 63"/>
                  <a:gd name="T5" fmla="*/ 13 h 13"/>
                  <a:gd name="T6" fmla="*/ 0 w 63"/>
                  <a:gd name="T7" fmla="*/ 6 h 13"/>
                  <a:gd name="T8" fmla="*/ 0 w 63"/>
                  <a:gd name="T9" fmla="*/ 6 h 13"/>
                  <a:gd name="T10" fmla="*/ 6 w 63"/>
                  <a:gd name="T11" fmla="*/ 0 h 13"/>
                  <a:gd name="T12" fmla="*/ 57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7" y="13"/>
                    </a:cubicBezTo>
                    <a:cubicBezTo>
                      <a:pt x="6" y="13"/>
                      <a:pt x="6" y="13"/>
                      <a:pt x="6" y="13"/>
                    </a:cubicBezTo>
                    <a:cubicBezTo>
                      <a:pt x="3" y="13"/>
                      <a:pt x="0" y="10"/>
                      <a:pt x="0" y="6"/>
                    </a:cubicBezTo>
                    <a:cubicBezTo>
                      <a:pt x="0" y="6"/>
                      <a:pt x="0" y="6"/>
                      <a:pt x="0" y="6"/>
                    </a:cubicBezTo>
                    <a:cubicBezTo>
                      <a:pt x="0" y="3"/>
                      <a:pt x="3" y="0"/>
                      <a:pt x="6" y="0"/>
                    </a:cubicBezTo>
                    <a:cubicBezTo>
                      <a:pt x="57" y="0"/>
                      <a:pt x="57" y="0"/>
                      <a:pt x="57" y="0"/>
                    </a:cubicBezTo>
                    <a:cubicBezTo>
                      <a:pt x="60" y="0"/>
                      <a:pt x="63" y="3"/>
                      <a:pt x="63" y="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9" name="Freeform 35"/>
              <p:cNvSpPr/>
              <p:nvPr/>
            </p:nvSpPr>
            <p:spPr bwMode="auto">
              <a:xfrm>
                <a:off x="4922838" y="3875088"/>
                <a:ext cx="34925" cy="166688"/>
              </a:xfrm>
              <a:custGeom>
                <a:avLst/>
                <a:gdLst>
                  <a:gd name="T0" fmla="*/ 45 w 45"/>
                  <a:gd name="T1" fmla="*/ 193 h 216"/>
                  <a:gd name="T2" fmla="*/ 22 w 45"/>
                  <a:gd name="T3" fmla="*/ 216 h 216"/>
                  <a:gd name="T4" fmla="*/ 22 w 45"/>
                  <a:gd name="T5" fmla="*/ 216 h 216"/>
                  <a:gd name="T6" fmla="*/ 0 w 45"/>
                  <a:gd name="T7" fmla="*/ 193 h 216"/>
                  <a:gd name="T8" fmla="*/ 0 w 45"/>
                  <a:gd name="T9" fmla="*/ 23 h 216"/>
                  <a:gd name="T10" fmla="*/ 22 w 45"/>
                  <a:gd name="T11" fmla="*/ 0 h 216"/>
                  <a:gd name="T12" fmla="*/ 22 w 45"/>
                  <a:gd name="T13" fmla="*/ 0 h 216"/>
                  <a:gd name="T14" fmla="*/ 45 w 45"/>
                  <a:gd name="T15" fmla="*/ 23 h 216"/>
                  <a:gd name="T16" fmla="*/ 45 w 45"/>
                  <a:gd name="T17" fmla="*/ 1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16">
                    <a:moveTo>
                      <a:pt x="45" y="193"/>
                    </a:moveTo>
                    <a:cubicBezTo>
                      <a:pt x="45" y="206"/>
                      <a:pt x="35" y="216"/>
                      <a:pt x="22" y="216"/>
                    </a:cubicBezTo>
                    <a:cubicBezTo>
                      <a:pt x="22" y="216"/>
                      <a:pt x="22" y="216"/>
                      <a:pt x="22" y="216"/>
                    </a:cubicBezTo>
                    <a:cubicBezTo>
                      <a:pt x="10" y="216"/>
                      <a:pt x="0" y="206"/>
                      <a:pt x="0" y="193"/>
                    </a:cubicBezTo>
                    <a:cubicBezTo>
                      <a:pt x="0" y="23"/>
                      <a:pt x="0" y="23"/>
                      <a:pt x="0" y="23"/>
                    </a:cubicBezTo>
                    <a:cubicBezTo>
                      <a:pt x="0" y="10"/>
                      <a:pt x="10" y="0"/>
                      <a:pt x="22" y="0"/>
                    </a:cubicBezTo>
                    <a:cubicBezTo>
                      <a:pt x="22" y="0"/>
                      <a:pt x="22" y="0"/>
                      <a:pt x="22" y="0"/>
                    </a:cubicBezTo>
                    <a:cubicBezTo>
                      <a:pt x="35" y="0"/>
                      <a:pt x="45" y="10"/>
                      <a:pt x="45" y="23"/>
                    </a:cubicBezTo>
                    <a:lnTo>
                      <a:pt x="45" y="19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0" name="Freeform 36"/>
              <p:cNvSpPr/>
              <p:nvPr/>
            </p:nvSpPr>
            <p:spPr bwMode="auto">
              <a:xfrm>
                <a:off x="4860925" y="3903663"/>
                <a:ext cx="34925" cy="138113"/>
              </a:xfrm>
              <a:custGeom>
                <a:avLst/>
                <a:gdLst>
                  <a:gd name="T0" fmla="*/ 45 w 45"/>
                  <a:gd name="T1" fmla="*/ 157 h 180"/>
                  <a:gd name="T2" fmla="*/ 23 w 45"/>
                  <a:gd name="T3" fmla="*/ 180 h 180"/>
                  <a:gd name="T4" fmla="*/ 23 w 45"/>
                  <a:gd name="T5" fmla="*/ 180 h 180"/>
                  <a:gd name="T6" fmla="*/ 0 w 45"/>
                  <a:gd name="T7" fmla="*/ 157 h 180"/>
                  <a:gd name="T8" fmla="*/ 0 w 45"/>
                  <a:gd name="T9" fmla="*/ 23 h 180"/>
                  <a:gd name="T10" fmla="*/ 23 w 45"/>
                  <a:gd name="T11" fmla="*/ 0 h 180"/>
                  <a:gd name="T12" fmla="*/ 23 w 45"/>
                  <a:gd name="T13" fmla="*/ 0 h 180"/>
                  <a:gd name="T14" fmla="*/ 45 w 45"/>
                  <a:gd name="T15" fmla="*/ 23 h 180"/>
                  <a:gd name="T16" fmla="*/ 45 w 45"/>
                  <a:gd name="T17" fmla="*/ 1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0">
                    <a:moveTo>
                      <a:pt x="45" y="157"/>
                    </a:moveTo>
                    <a:cubicBezTo>
                      <a:pt x="45" y="170"/>
                      <a:pt x="35" y="180"/>
                      <a:pt x="23" y="180"/>
                    </a:cubicBezTo>
                    <a:cubicBezTo>
                      <a:pt x="23" y="180"/>
                      <a:pt x="23" y="180"/>
                      <a:pt x="23" y="180"/>
                    </a:cubicBezTo>
                    <a:cubicBezTo>
                      <a:pt x="10" y="180"/>
                      <a:pt x="0" y="170"/>
                      <a:pt x="0" y="157"/>
                    </a:cubicBezTo>
                    <a:cubicBezTo>
                      <a:pt x="0" y="23"/>
                      <a:pt x="0" y="23"/>
                      <a:pt x="0" y="23"/>
                    </a:cubicBezTo>
                    <a:cubicBezTo>
                      <a:pt x="0" y="10"/>
                      <a:pt x="10" y="0"/>
                      <a:pt x="23" y="0"/>
                    </a:cubicBezTo>
                    <a:cubicBezTo>
                      <a:pt x="23" y="0"/>
                      <a:pt x="23" y="0"/>
                      <a:pt x="23" y="0"/>
                    </a:cubicBezTo>
                    <a:cubicBezTo>
                      <a:pt x="35" y="0"/>
                      <a:pt x="45" y="10"/>
                      <a:pt x="45" y="23"/>
                    </a:cubicBezTo>
                    <a:lnTo>
                      <a:pt x="45" y="15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1" name="Freeform 37"/>
              <p:cNvSpPr/>
              <p:nvPr/>
            </p:nvSpPr>
            <p:spPr bwMode="auto">
              <a:xfrm>
                <a:off x="4799013" y="3930650"/>
                <a:ext cx="33338" cy="111125"/>
              </a:xfrm>
              <a:custGeom>
                <a:avLst/>
                <a:gdLst>
                  <a:gd name="T0" fmla="*/ 44 w 44"/>
                  <a:gd name="T1" fmla="*/ 121 h 144"/>
                  <a:gd name="T2" fmla="*/ 22 w 44"/>
                  <a:gd name="T3" fmla="*/ 144 h 144"/>
                  <a:gd name="T4" fmla="*/ 22 w 44"/>
                  <a:gd name="T5" fmla="*/ 144 h 144"/>
                  <a:gd name="T6" fmla="*/ 0 w 44"/>
                  <a:gd name="T7" fmla="*/ 121 h 144"/>
                  <a:gd name="T8" fmla="*/ 0 w 44"/>
                  <a:gd name="T9" fmla="*/ 23 h 144"/>
                  <a:gd name="T10" fmla="*/ 22 w 44"/>
                  <a:gd name="T11" fmla="*/ 0 h 144"/>
                  <a:gd name="T12" fmla="*/ 22 w 44"/>
                  <a:gd name="T13" fmla="*/ 0 h 144"/>
                  <a:gd name="T14" fmla="*/ 44 w 44"/>
                  <a:gd name="T15" fmla="*/ 23 h 144"/>
                  <a:gd name="T16" fmla="*/ 44 w 44"/>
                  <a:gd name="T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4">
                    <a:moveTo>
                      <a:pt x="44" y="121"/>
                    </a:moveTo>
                    <a:cubicBezTo>
                      <a:pt x="44" y="134"/>
                      <a:pt x="34" y="144"/>
                      <a:pt x="22" y="144"/>
                    </a:cubicBezTo>
                    <a:cubicBezTo>
                      <a:pt x="22" y="144"/>
                      <a:pt x="22" y="144"/>
                      <a:pt x="22" y="144"/>
                    </a:cubicBezTo>
                    <a:cubicBezTo>
                      <a:pt x="10" y="144"/>
                      <a:pt x="0" y="134"/>
                      <a:pt x="0" y="121"/>
                    </a:cubicBezTo>
                    <a:cubicBezTo>
                      <a:pt x="0" y="23"/>
                      <a:pt x="0" y="23"/>
                      <a:pt x="0" y="23"/>
                    </a:cubicBezTo>
                    <a:cubicBezTo>
                      <a:pt x="0" y="10"/>
                      <a:pt x="10" y="0"/>
                      <a:pt x="22" y="0"/>
                    </a:cubicBezTo>
                    <a:cubicBezTo>
                      <a:pt x="22" y="0"/>
                      <a:pt x="22" y="0"/>
                      <a:pt x="22" y="0"/>
                    </a:cubicBezTo>
                    <a:cubicBezTo>
                      <a:pt x="34" y="0"/>
                      <a:pt x="44" y="10"/>
                      <a:pt x="44" y="23"/>
                    </a:cubicBezTo>
                    <a:lnTo>
                      <a:pt x="44" y="12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2" name="Freeform 38"/>
              <p:cNvSpPr/>
              <p:nvPr/>
            </p:nvSpPr>
            <p:spPr bwMode="auto">
              <a:xfrm>
                <a:off x="4737100" y="3959225"/>
                <a:ext cx="34925" cy="82550"/>
              </a:xfrm>
              <a:custGeom>
                <a:avLst/>
                <a:gdLst>
                  <a:gd name="T0" fmla="*/ 45 w 45"/>
                  <a:gd name="T1" fmla="*/ 85 h 108"/>
                  <a:gd name="T2" fmla="*/ 22 w 45"/>
                  <a:gd name="T3" fmla="*/ 108 h 108"/>
                  <a:gd name="T4" fmla="*/ 22 w 45"/>
                  <a:gd name="T5" fmla="*/ 108 h 108"/>
                  <a:gd name="T6" fmla="*/ 0 w 45"/>
                  <a:gd name="T7" fmla="*/ 85 h 108"/>
                  <a:gd name="T8" fmla="*/ 0 w 45"/>
                  <a:gd name="T9" fmla="*/ 23 h 108"/>
                  <a:gd name="T10" fmla="*/ 22 w 45"/>
                  <a:gd name="T11" fmla="*/ 0 h 108"/>
                  <a:gd name="T12" fmla="*/ 22 w 45"/>
                  <a:gd name="T13" fmla="*/ 0 h 108"/>
                  <a:gd name="T14" fmla="*/ 45 w 45"/>
                  <a:gd name="T15" fmla="*/ 23 h 108"/>
                  <a:gd name="T16" fmla="*/ 45 w 45"/>
                  <a:gd name="T17"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45" y="85"/>
                    </a:moveTo>
                    <a:cubicBezTo>
                      <a:pt x="45" y="98"/>
                      <a:pt x="35" y="108"/>
                      <a:pt x="22" y="108"/>
                    </a:cubicBezTo>
                    <a:cubicBezTo>
                      <a:pt x="22" y="108"/>
                      <a:pt x="22" y="108"/>
                      <a:pt x="22" y="108"/>
                    </a:cubicBezTo>
                    <a:cubicBezTo>
                      <a:pt x="10" y="108"/>
                      <a:pt x="0" y="98"/>
                      <a:pt x="0" y="85"/>
                    </a:cubicBezTo>
                    <a:cubicBezTo>
                      <a:pt x="0" y="23"/>
                      <a:pt x="0" y="23"/>
                      <a:pt x="0" y="23"/>
                    </a:cubicBezTo>
                    <a:cubicBezTo>
                      <a:pt x="0" y="10"/>
                      <a:pt x="10" y="0"/>
                      <a:pt x="22" y="0"/>
                    </a:cubicBezTo>
                    <a:cubicBezTo>
                      <a:pt x="22" y="0"/>
                      <a:pt x="22" y="0"/>
                      <a:pt x="22" y="0"/>
                    </a:cubicBezTo>
                    <a:cubicBezTo>
                      <a:pt x="35" y="0"/>
                      <a:pt x="45" y="10"/>
                      <a:pt x="45" y="23"/>
                    </a:cubicBezTo>
                    <a:lnTo>
                      <a:pt x="45" y="8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53" name="Freeform 39"/>
              <p:cNvSpPr/>
              <p:nvPr/>
            </p:nvSpPr>
            <p:spPr bwMode="auto">
              <a:xfrm>
                <a:off x="4675188" y="3986213"/>
                <a:ext cx="33338" cy="55563"/>
              </a:xfrm>
              <a:custGeom>
                <a:avLst/>
                <a:gdLst>
                  <a:gd name="T0" fmla="*/ 45 w 45"/>
                  <a:gd name="T1" fmla="*/ 49 h 72"/>
                  <a:gd name="T2" fmla="*/ 23 w 45"/>
                  <a:gd name="T3" fmla="*/ 72 h 72"/>
                  <a:gd name="T4" fmla="*/ 23 w 45"/>
                  <a:gd name="T5" fmla="*/ 72 h 72"/>
                  <a:gd name="T6" fmla="*/ 0 w 45"/>
                  <a:gd name="T7" fmla="*/ 49 h 72"/>
                  <a:gd name="T8" fmla="*/ 0 w 45"/>
                  <a:gd name="T9" fmla="*/ 23 h 72"/>
                  <a:gd name="T10" fmla="*/ 23 w 45"/>
                  <a:gd name="T11" fmla="*/ 0 h 72"/>
                  <a:gd name="T12" fmla="*/ 23 w 45"/>
                  <a:gd name="T13" fmla="*/ 0 h 72"/>
                  <a:gd name="T14" fmla="*/ 45 w 45"/>
                  <a:gd name="T15" fmla="*/ 23 h 72"/>
                  <a:gd name="T16" fmla="*/ 45 w 45"/>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2">
                    <a:moveTo>
                      <a:pt x="45" y="49"/>
                    </a:moveTo>
                    <a:cubicBezTo>
                      <a:pt x="45" y="62"/>
                      <a:pt x="35" y="72"/>
                      <a:pt x="23" y="72"/>
                    </a:cubicBezTo>
                    <a:cubicBezTo>
                      <a:pt x="23" y="72"/>
                      <a:pt x="23" y="72"/>
                      <a:pt x="23" y="72"/>
                    </a:cubicBezTo>
                    <a:cubicBezTo>
                      <a:pt x="10" y="72"/>
                      <a:pt x="0" y="62"/>
                      <a:pt x="0" y="49"/>
                    </a:cubicBezTo>
                    <a:cubicBezTo>
                      <a:pt x="0" y="23"/>
                      <a:pt x="0" y="23"/>
                      <a:pt x="0" y="23"/>
                    </a:cubicBezTo>
                    <a:cubicBezTo>
                      <a:pt x="0" y="10"/>
                      <a:pt x="10" y="0"/>
                      <a:pt x="23" y="0"/>
                    </a:cubicBezTo>
                    <a:cubicBezTo>
                      <a:pt x="23" y="0"/>
                      <a:pt x="23" y="0"/>
                      <a:pt x="23" y="0"/>
                    </a:cubicBezTo>
                    <a:cubicBezTo>
                      <a:pt x="35" y="0"/>
                      <a:pt x="45" y="10"/>
                      <a:pt x="45" y="23"/>
                    </a:cubicBezTo>
                    <a:lnTo>
                      <a:pt x="45" y="4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1" name="Group 44"/>
            <p:cNvGrpSpPr/>
            <p:nvPr/>
          </p:nvGrpSpPr>
          <p:grpSpPr>
            <a:xfrm>
              <a:off x="2630717" y="2578429"/>
              <a:ext cx="357189" cy="407988"/>
              <a:chOff x="3789363" y="3787775"/>
              <a:chExt cx="357188" cy="407988"/>
            </a:xfrm>
            <a:grpFill/>
          </p:grpSpPr>
          <p:sp>
            <p:nvSpPr>
              <p:cNvPr id="322"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3"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4"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5"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6"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7"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8"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9"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0"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1"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2"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3"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4"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5"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6"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7"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8"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9"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0"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1"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2"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3"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4"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5"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2" name="Group 69"/>
            <p:cNvGrpSpPr/>
            <p:nvPr/>
          </p:nvGrpSpPr>
          <p:grpSpPr>
            <a:xfrm>
              <a:off x="1870627" y="2572079"/>
              <a:ext cx="400051" cy="420687"/>
              <a:chOff x="2919413" y="3781425"/>
              <a:chExt cx="400050" cy="420688"/>
            </a:xfrm>
            <a:grpFill/>
          </p:grpSpPr>
          <p:sp>
            <p:nvSpPr>
              <p:cNvPr id="311" name="Freeform 64"/>
              <p:cNvSpPr>
                <a:spLocks noEditPoints="1"/>
              </p:cNvSpPr>
              <p:nvPr/>
            </p:nvSpPr>
            <p:spPr bwMode="auto">
              <a:xfrm>
                <a:off x="3059113" y="3781425"/>
                <a:ext cx="120650" cy="420688"/>
              </a:xfrm>
              <a:custGeom>
                <a:avLst/>
                <a:gdLst>
                  <a:gd name="T0" fmla="*/ 137 w 156"/>
                  <a:gd name="T1" fmla="*/ 548 h 548"/>
                  <a:gd name="T2" fmla="*/ 0 w 156"/>
                  <a:gd name="T3" fmla="*/ 528 h 548"/>
                  <a:gd name="T4" fmla="*/ 137 w 156"/>
                  <a:gd name="T5" fmla="*/ 509 h 548"/>
                  <a:gd name="T6" fmla="*/ 137 w 156"/>
                  <a:gd name="T7" fmla="*/ 453 h 548"/>
                  <a:gd name="T8" fmla="*/ 0 w 156"/>
                  <a:gd name="T9" fmla="*/ 472 h 548"/>
                  <a:gd name="T10" fmla="*/ 137 w 156"/>
                  <a:gd name="T11" fmla="*/ 492 h 548"/>
                  <a:gd name="T12" fmla="*/ 137 w 156"/>
                  <a:gd name="T13" fmla="*/ 453 h 548"/>
                  <a:gd name="T14" fmla="*/ 19 w 156"/>
                  <a:gd name="T15" fmla="*/ 397 h 548"/>
                  <a:gd name="T16" fmla="*/ 19 w 156"/>
                  <a:gd name="T17" fmla="*/ 436 h 548"/>
                  <a:gd name="T18" fmla="*/ 156 w 156"/>
                  <a:gd name="T19" fmla="*/ 416 h 548"/>
                  <a:gd name="T20" fmla="*/ 137 w 156"/>
                  <a:gd name="T21" fmla="*/ 341 h 548"/>
                  <a:gd name="T22" fmla="*/ 0 w 156"/>
                  <a:gd name="T23" fmla="*/ 361 h 548"/>
                  <a:gd name="T24" fmla="*/ 137 w 156"/>
                  <a:gd name="T25" fmla="*/ 380 h 548"/>
                  <a:gd name="T26" fmla="*/ 137 w 156"/>
                  <a:gd name="T27" fmla="*/ 341 h 548"/>
                  <a:gd name="T28" fmla="*/ 19 w 156"/>
                  <a:gd name="T29" fmla="*/ 285 h 548"/>
                  <a:gd name="T30" fmla="*/ 19 w 156"/>
                  <a:gd name="T31" fmla="*/ 324 h 548"/>
                  <a:gd name="T32" fmla="*/ 156 w 156"/>
                  <a:gd name="T33" fmla="*/ 305 h 548"/>
                  <a:gd name="T34" fmla="*/ 137 w 156"/>
                  <a:gd name="T35" fmla="*/ 229 h 548"/>
                  <a:gd name="T36" fmla="*/ 0 w 156"/>
                  <a:gd name="T37" fmla="*/ 249 h 548"/>
                  <a:gd name="T38" fmla="*/ 137 w 156"/>
                  <a:gd name="T39" fmla="*/ 268 h 548"/>
                  <a:gd name="T40" fmla="*/ 137 w 156"/>
                  <a:gd name="T41" fmla="*/ 229 h 548"/>
                  <a:gd name="T42" fmla="*/ 19 w 156"/>
                  <a:gd name="T43" fmla="*/ 168 h 548"/>
                  <a:gd name="T44" fmla="*/ 19 w 156"/>
                  <a:gd name="T45" fmla="*/ 207 h 548"/>
                  <a:gd name="T46" fmla="*/ 156 w 156"/>
                  <a:gd name="T47" fmla="*/ 188 h 548"/>
                  <a:gd name="T48" fmla="*/ 137 w 156"/>
                  <a:gd name="T49" fmla="*/ 112 h 548"/>
                  <a:gd name="T50" fmla="*/ 0 w 156"/>
                  <a:gd name="T51" fmla="*/ 132 h 548"/>
                  <a:gd name="T52" fmla="*/ 137 w 156"/>
                  <a:gd name="T53" fmla="*/ 151 h 548"/>
                  <a:gd name="T54" fmla="*/ 137 w 156"/>
                  <a:gd name="T55" fmla="*/ 112 h 548"/>
                  <a:gd name="T56" fmla="*/ 19 w 156"/>
                  <a:gd name="T57" fmla="*/ 56 h 548"/>
                  <a:gd name="T58" fmla="*/ 19 w 156"/>
                  <a:gd name="T59" fmla="*/ 95 h 548"/>
                  <a:gd name="T60" fmla="*/ 156 w 156"/>
                  <a:gd name="T61" fmla="*/ 76 h 548"/>
                  <a:gd name="T62" fmla="*/ 137 w 156"/>
                  <a:gd name="T63" fmla="*/ 0 h 548"/>
                  <a:gd name="T64" fmla="*/ 0 w 156"/>
                  <a:gd name="T65" fmla="*/ 20 h 548"/>
                  <a:gd name="T66" fmla="*/ 137 w 156"/>
                  <a:gd name="T67" fmla="*/ 40 h 548"/>
                  <a:gd name="T68" fmla="*/ 137 w 156"/>
                  <a:gd name="T69"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 h="548">
                    <a:moveTo>
                      <a:pt x="156" y="528"/>
                    </a:moveTo>
                    <a:cubicBezTo>
                      <a:pt x="156" y="539"/>
                      <a:pt x="148" y="548"/>
                      <a:pt x="137" y="548"/>
                    </a:cubicBezTo>
                    <a:cubicBezTo>
                      <a:pt x="19" y="548"/>
                      <a:pt x="19" y="548"/>
                      <a:pt x="19" y="548"/>
                    </a:cubicBezTo>
                    <a:cubicBezTo>
                      <a:pt x="8" y="548"/>
                      <a:pt x="0" y="539"/>
                      <a:pt x="0" y="528"/>
                    </a:cubicBezTo>
                    <a:cubicBezTo>
                      <a:pt x="0" y="517"/>
                      <a:pt x="8" y="509"/>
                      <a:pt x="19" y="509"/>
                    </a:cubicBezTo>
                    <a:cubicBezTo>
                      <a:pt x="137" y="509"/>
                      <a:pt x="137" y="509"/>
                      <a:pt x="137" y="509"/>
                    </a:cubicBezTo>
                    <a:cubicBezTo>
                      <a:pt x="148" y="509"/>
                      <a:pt x="156" y="517"/>
                      <a:pt x="156" y="528"/>
                    </a:cubicBezTo>
                    <a:close/>
                    <a:moveTo>
                      <a:pt x="137" y="453"/>
                    </a:moveTo>
                    <a:cubicBezTo>
                      <a:pt x="19" y="453"/>
                      <a:pt x="19" y="453"/>
                      <a:pt x="19" y="453"/>
                    </a:cubicBezTo>
                    <a:cubicBezTo>
                      <a:pt x="8" y="453"/>
                      <a:pt x="0" y="461"/>
                      <a:pt x="0" y="472"/>
                    </a:cubicBezTo>
                    <a:cubicBezTo>
                      <a:pt x="0" y="483"/>
                      <a:pt x="8" y="492"/>
                      <a:pt x="19" y="492"/>
                    </a:cubicBezTo>
                    <a:cubicBezTo>
                      <a:pt x="137" y="492"/>
                      <a:pt x="137" y="492"/>
                      <a:pt x="137" y="492"/>
                    </a:cubicBezTo>
                    <a:cubicBezTo>
                      <a:pt x="148" y="492"/>
                      <a:pt x="156" y="483"/>
                      <a:pt x="156" y="472"/>
                    </a:cubicBezTo>
                    <a:cubicBezTo>
                      <a:pt x="156" y="461"/>
                      <a:pt x="148" y="453"/>
                      <a:pt x="137" y="453"/>
                    </a:cubicBezTo>
                    <a:close/>
                    <a:moveTo>
                      <a:pt x="137" y="397"/>
                    </a:moveTo>
                    <a:cubicBezTo>
                      <a:pt x="19" y="397"/>
                      <a:pt x="19" y="397"/>
                      <a:pt x="19" y="397"/>
                    </a:cubicBezTo>
                    <a:cubicBezTo>
                      <a:pt x="8" y="397"/>
                      <a:pt x="0" y="406"/>
                      <a:pt x="0" y="416"/>
                    </a:cubicBezTo>
                    <a:cubicBezTo>
                      <a:pt x="0" y="427"/>
                      <a:pt x="8" y="436"/>
                      <a:pt x="19" y="436"/>
                    </a:cubicBezTo>
                    <a:cubicBezTo>
                      <a:pt x="137" y="436"/>
                      <a:pt x="137" y="436"/>
                      <a:pt x="137" y="436"/>
                    </a:cubicBezTo>
                    <a:cubicBezTo>
                      <a:pt x="148" y="436"/>
                      <a:pt x="156" y="427"/>
                      <a:pt x="156" y="416"/>
                    </a:cubicBezTo>
                    <a:cubicBezTo>
                      <a:pt x="156" y="406"/>
                      <a:pt x="148" y="397"/>
                      <a:pt x="137" y="397"/>
                    </a:cubicBezTo>
                    <a:close/>
                    <a:moveTo>
                      <a:pt x="137" y="341"/>
                    </a:moveTo>
                    <a:cubicBezTo>
                      <a:pt x="19" y="341"/>
                      <a:pt x="19" y="341"/>
                      <a:pt x="19" y="341"/>
                    </a:cubicBezTo>
                    <a:cubicBezTo>
                      <a:pt x="8" y="341"/>
                      <a:pt x="0" y="350"/>
                      <a:pt x="0" y="361"/>
                    </a:cubicBezTo>
                    <a:cubicBezTo>
                      <a:pt x="0" y="371"/>
                      <a:pt x="8" y="380"/>
                      <a:pt x="19" y="380"/>
                    </a:cubicBezTo>
                    <a:cubicBezTo>
                      <a:pt x="137" y="380"/>
                      <a:pt x="137" y="380"/>
                      <a:pt x="137" y="380"/>
                    </a:cubicBezTo>
                    <a:cubicBezTo>
                      <a:pt x="148" y="380"/>
                      <a:pt x="156" y="371"/>
                      <a:pt x="156" y="361"/>
                    </a:cubicBezTo>
                    <a:cubicBezTo>
                      <a:pt x="156" y="350"/>
                      <a:pt x="148" y="341"/>
                      <a:pt x="137" y="341"/>
                    </a:cubicBezTo>
                    <a:close/>
                    <a:moveTo>
                      <a:pt x="137" y="285"/>
                    </a:moveTo>
                    <a:cubicBezTo>
                      <a:pt x="19" y="285"/>
                      <a:pt x="19" y="285"/>
                      <a:pt x="19" y="285"/>
                    </a:cubicBezTo>
                    <a:cubicBezTo>
                      <a:pt x="8" y="285"/>
                      <a:pt x="0" y="294"/>
                      <a:pt x="0" y="305"/>
                    </a:cubicBezTo>
                    <a:cubicBezTo>
                      <a:pt x="0" y="315"/>
                      <a:pt x="8" y="324"/>
                      <a:pt x="19" y="324"/>
                    </a:cubicBezTo>
                    <a:cubicBezTo>
                      <a:pt x="137" y="324"/>
                      <a:pt x="137" y="324"/>
                      <a:pt x="137" y="324"/>
                    </a:cubicBezTo>
                    <a:cubicBezTo>
                      <a:pt x="148" y="324"/>
                      <a:pt x="156" y="315"/>
                      <a:pt x="156" y="305"/>
                    </a:cubicBezTo>
                    <a:cubicBezTo>
                      <a:pt x="156" y="294"/>
                      <a:pt x="148" y="285"/>
                      <a:pt x="137" y="285"/>
                    </a:cubicBezTo>
                    <a:close/>
                    <a:moveTo>
                      <a:pt x="137" y="229"/>
                    </a:moveTo>
                    <a:cubicBezTo>
                      <a:pt x="19" y="229"/>
                      <a:pt x="19" y="229"/>
                      <a:pt x="19" y="229"/>
                    </a:cubicBezTo>
                    <a:cubicBezTo>
                      <a:pt x="8" y="229"/>
                      <a:pt x="0" y="238"/>
                      <a:pt x="0" y="249"/>
                    </a:cubicBezTo>
                    <a:cubicBezTo>
                      <a:pt x="0" y="260"/>
                      <a:pt x="8" y="268"/>
                      <a:pt x="19" y="268"/>
                    </a:cubicBezTo>
                    <a:cubicBezTo>
                      <a:pt x="137" y="268"/>
                      <a:pt x="137" y="268"/>
                      <a:pt x="137" y="268"/>
                    </a:cubicBezTo>
                    <a:cubicBezTo>
                      <a:pt x="148" y="268"/>
                      <a:pt x="156" y="260"/>
                      <a:pt x="156" y="249"/>
                    </a:cubicBezTo>
                    <a:cubicBezTo>
                      <a:pt x="156" y="238"/>
                      <a:pt x="148" y="229"/>
                      <a:pt x="137" y="229"/>
                    </a:cubicBezTo>
                    <a:close/>
                    <a:moveTo>
                      <a:pt x="137" y="168"/>
                    </a:moveTo>
                    <a:cubicBezTo>
                      <a:pt x="19" y="168"/>
                      <a:pt x="19" y="168"/>
                      <a:pt x="19" y="168"/>
                    </a:cubicBezTo>
                    <a:cubicBezTo>
                      <a:pt x="8" y="168"/>
                      <a:pt x="0" y="177"/>
                      <a:pt x="0" y="188"/>
                    </a:cubicBezTo>
                    <a:cubicBezTo>
                      <a:pt x="0" y="198"/>
                      <a:pt x="8" y="207"/>
                      <a:pt x="19" y="207"/>
                    </a:cubicBezTo>
                    <a:cubicBezTo>
                      <a:pt x="137" y="207"/>
                      <a:pt x="137" y="207"/>
                      <a:pt x="137" y="207"/>
                    </a:cubicBezTo>
                    <a:cubicBezTo>
                      <a:pt x="148" y="207"/>
                      <a:pt x="156" y="198"/>
                      <a:pt x="156" y="188"/>
                    </a:cubicBezTo>
                    <a:cubicBezTo>
                      <a:pt x="156" y="177"/>
                      <a:pt x="148" y="168"/>
                      <a:pt x="137" y="168"/>
                    </a:cubicBezTo>
                    <a:close/>
                    <a:moveTo>
                      <a:pt x="137" y="112"/>
                    </a:moveTo>
                    <a:cubicBezTo>
                      <a:pt x="19" y="112"/>
                      <a:pt x="19" y="112"/>
                      <a:pt x="19" y="112"/>
                    </a:cubicBezTo>
                    <a:cubicBezTo>
                      <a:pt x="8" y="112"/>
                      <a:pt x="0" y="121"/>
                      <a:pt x="0" y="132"/>
                    </a:cubicBezTo>
                    <a:cubicBezTo>
                      <a:pt x="0" y="142"/>
                      <a:pt x="8" y="151"/>
                      <a:pt x="19" y="151"/>
                    </a:cubicBezTo>
                    <a:cubicBezTo>
                      <a:pt x="137" y="151"/>
                      <a:pt x="137" y="151"/>
                      <a:pt x="137" y="151"/>
                    </a:cubicBezTo>
                    <a:cubicBezTo>
                      <a:pt x="148" y="151"/>
                      <a:pt x="156" y="142"/>
                      <a:pt x="156" y="132"/>
                    </a:cubicBezTo>
                    <a:cubicBezTo>
                      <a:pt x="156" y="121"/>
                      <a:pt x="148" y="112"/>
                      <a:pt x="137" y="112"/>
                    </a:cubicBezTo>
                    <a:close/>
                    <a:moveTo>
                      <a:pt x="137" y="56"/>
                    </a:moveTo>
                    <a:cubicBezTo>
                      <a:pt x="19" y="56"/>
                      <a:pt x="19" y="56"/>
                      <a:pt x="19" y="56"/>
                    </a:cubicBezTo>
                    <a:cubicBezTo>
                      <a:pt x="8" y="56"/>
                      <a:pt x="0" y="65"/>
                      <a:pt x="0" y="76"/>
                    </a:cubicBezTo>
                    <a:cubicBezTo>
                      <a:pt x="0" y="87"/>
                      <a:pt x="8" y="95"/>
                      <a:pt x="19" y="95"/>
                    </a:cubicBezTo>
                    <a:cubicBezTo>
                      <a:pt x="137" y="95"/>
                      <a:pt x="137" y="95"/>
                      <a:pt x="137" y="95"/>
                    </a:cubicBezTo>
                    <a:cubicBezTo>
                      <a:pt x="148" y="95"/>
                      <a:pt x="156" y="87"/>
                      <a:pt x="156" y="76"/>
                    </a:cubicBezTo>
                    <a:cubicBezTo>
                      <a:pt x="156" y="65"/>
                      <a:pt x="148" y="56"/>
                      <a:pt x="137" y="56"/>
                    </a:cubicBezTo>
                    <a:close/>
                    <a:moveTo>
                      <a:pt x="137" y="0"/>
                    </a:moveTo>
                    <a:cubicBezTo>
                      <a:pt x="19" y="0"/>
                      <a:pt x="19" y="0"/>
                      <a:pt x="19" y="0"/>
                    </a:cubicBezTo>
                    <a:cubicBezTo>
                      <a:pt x="8" y="0"/>
                      <a:pt x="0" y="9"/>
                      <a:pt x="0" y="20"/>
                    </a:cubicBezTo>
                    <a:cubicBezTo>
                      <a:pt x="0" y="31"/>
                      <a:pt x="8" y="40"/>
                      <a:pt x="19" y="40"/>
                    </a:cubicBezTo>
                    <a:cubicBezTo>
                      <a:pt x="137" y="40"/>
                      <a:pt x="137" y="40"/>
                      <a:pt x="137" y="40"/>
                    </a:cubicBezTo>
                    <a:cubicBezTo>
                      <a:pt x="148" y="40"/>
                      <a:pt x="156" y="31"/>
                      <a:pt x="156" y="20"/>
                    </a:cubicBezTo>
                    <a:cubicBezTo>
                      <a:pt x="156"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2" name="Freeform 65"/>
              <p:cNvSpPr/>
              <p:nvPr/>
            </p:nvSpPr>
            <p:spPr bwMode="auto">
              <a:xfrm>
                <a:off x="2919413" y="4171950"/>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3" name="Freeform 66"/>
              <p:cNvSpPr/>
              <p:nvPr/>
            </p:nvSpPr>
            <p:spPr bwMode="auto">
              <a:xfrm>
                <a:off x="2919413" y="4129088"/>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4" name="Freeform 67"/>
              <p:cNvSpPr/>
              <p:nvPr/>
            </p:nvSpPr>
            <p:spPr bwMode="auto">
              <a:xfrm>
                <a:off x="2919413" y="4086225"/>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19"/>
                    </a:cubicBezTo>
                    <a:cubicBezTo>
                      <a:pt x="0" y="30"/>
                      <a:pt x="9" y="39"/>
                      <a:pt x="20" y="39"/>
                    </a:cubicBezTo>
                    <a:cubicBezTo>
                      <a:pt x="137" y="39"/>
                      <a:pt x="137" y="39"/>
                      <a:pt x="137" y="39"/>
                    </a:cubicBezTo>
                    <a:cubicBezTo>
                      <a:pt x="148" y="39"/>
                      <a:pt x="157" y="30"/>
                      <a:pt x="157" y="19"/>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5" name="Freeform 68"/>
              <p:cNvSpPr/>
              <p:nvPr/>
            </p:nvSpPr>
            <p:spPr bwMode="auto">
              <a:xfrm>
                <a:off x="2919413" y="4043363"/>
                <a:ext cx="120650" cy="30163"/>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0"/>
                      <a:pt x="9" y="39"/>
                      <a:pt x="20" y="39"/>
                    </a:cubicBezTo>
                    <a:cubicBezTo>
                      <a:pt x="137" y="39"/>
                      <a:pt x="137" y="39"/>
                      <a:pt x="137" y="39"/>
                    </a:cubicBezTo>
                    <a:cubicBezTo>
                      <a:pt x="148" y="39"/>
                      <a:pt x="157" y="30"/>
                      <a:pt x="157" y="20"/>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6" name="Freeform 69"/>
              <p:cNvSpPr/>
              <p:nvPr/>
            </p:nvSpPr>
            <p:spPr bwMode="auto">
              <a:xfrm>
                <a:off x="2919413" y="4000500"/>
                <a:ext cx="120650" cy="30163"/>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0"/>
                      <a:pt x="9" y="39"/>
                      <a:pt x="20" y="39"/>
                    </a:cubicBezTo>
                    <a:cubicBezTo>
                      <a:pt x="137" y="39"/>
                      <a:pt x="137" y="39"/>
                      <a:pt x="137" y="39"/>
                    </a:cubicBezTo>
                    <a:cubicBezTo>
                      <a:pt x="148" y="39"/>
                      <a:pt x="157" y="30"/>
                      <a:pt x="157" y="20"/>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7" name="Freeform 70"/>
              <p:cNvSpPr/>
              <p:nvPr/>
            </p:nvSpPr>
            <p:spPr bwMode="auto">
              <a:xfrm>
                <a:off x="2919413" y="3957638"/>
                <a:ext cx="120650" cy="28575"/>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1"/>
                      <a:pt x="9" y="39"/>
                      <a:pt x="20" y="39"/>
                    </a:cubicBezTo>
                    <a:cubicBezTo>
                      <a:pt x="137" y="39"/>
                      <a:pt x="137" y="39"/>
                      <a:pt x="137" y="39"/>
                    </a:cubicBezTo>
                    <a:cubicBezTo>
                      <a:pt x="148" y="39"/>
                      <a:pt x="157" y="31"/>
                      <a:pt x="157" y="20"/>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8" name="Freeform 71"/>
              <p:cNvSpPr/>
              <p:nvPr/>
            </p:nvSpPr>
            <p:spPr bwMode="auto">
              <a:xfrm>
                <a:off x="3198813" y="4171950"/>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9" name="Freeform 72"/>
              <p:cNvSpPr/>
              <p:nvPr/>
            </p:nvSpPr>
            <p:spPr bwMode="auto">
              <a:xfrm>
                <a:off x="3198813" y="4129088"/>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0" name="Freeform 73"/>
              <p:cNvSpPr/>
              <p:nvPr/>
            </p:nvSpPr>
            <p:spPr bwMode="auto">
              <a:xfrm>
                <a:off x="3198813" y="4086225"/>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19"/>
                    </a:cubicBezTo>
                    <a:cubicBezTo>
                      <a:pt x="0" y="30"/>
                      <a:pt x="9" y="39"/>
                      <a:pt x="20" y="39"/>
                    </a:cubicBezTo>
                    <a:cubicBezTo>
                      <a:pt x="137" y="39"/>
                      <a:pt x="137" y="39"/>
                      <a:pt x="137" y="39"/>
                    </a:cubicBezTo>
                    <a:cubicBezTo>
                      <a:pt x="148" y="39"/>
                      <a:pt x="157" y="30"/>
                      <a:pt x="157" y="19"/>
                    </a:cubicBezTo>
                    <a:cubicBezTo>
                      <a:pt x="157" y="9"/>
                      <a:pt x="148" y="0"/>
                      <a:pt x="13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1" name="Freeform 74"/>
              <p:cNvSpPr/>
              <p:nvPr/>
            </p:nvSpPr>
            <p:spPr bwMode="auto">
              <a:xfrm>
                <a:off x="3198813" y="4043363"/>
                <a:ext cx="120650" cy="30163"/>
              </a:xfrm>
              <a:custGeom>
                <a:avLst/>
                <a:gdLst>
                  <a:gd name="T0" fmla="*/ 20 w 157"/>
                  <a:gd name="T1" fmla="*/ 39 h 39"/>
                  <a:gd name="T2" fmla="*/ 137 w 157"/>
                  <a:gd name="T3" fmla="*/ 39 h 39"/>
                  <a:gd name="T4" fmla="*/ 157 w 157"/>
                  <a:gd name="T5" fmla="*/ 20 h 39"/>
                  <a:gd name="T6" fmla="*/ 137 w 157"/>
                  <a:gd name="T7" fmla="*/ 0 h 39"/>
                  <a:gd name="T8" fmla="*/ 20 w 157"/>
                  <a:gd name="T9" fmla="*/ 0 h 39"/>
                  <a:gd name="T10" fmla="*/ 0 w 157"/>
                  <a:gd name="T11" fmla="*/ 20 h 39"/>
                  <a:gd name="T12" fmla="*/ 20 w 15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20" y="39"/>
                    </a:moveTo>
                    <a:cubicBezTo>
                      <a:pt x="137" y="39"/>
                      <a:pt x="137" y="39"/>
                      <a:pt x="137" y="39"/>
                    </a:cubicBezTo>
                    <a:cubicBezTo>
                      <a:pt x="148" y="39"/>
                      <a:pt x="157" y="30"/>
                      <a:pt x="157" y="20"/>
                    </a:cubicBezTo>
                    <a:cubicBezTo>
                      <a:pt x="157" y="9"/>
                      <a:pt x="148" y="0"/>
                      <a:pt x="137" y="0"/>
                    </a:cubicBezTo>
                    <a:cubicBezTo>
                      <a:pt x="20" y="0"/>
                      <a:pt x="20" y="0"/>
                      <a:pt x="20" y="0"/>
                    </a:cubicBezTo>
                    <a:cubicBezTo>
                      <a:pt x="9" y="0"/>
                      <a:pt x="0" y="9"/>
                      <a:pt x="0" y="20"/>
                    </a:cubicBezTo>
                    <a:cubicBezTo>
                      <a:pt x="0" y="30"/>
                      <a:pt x="9" y="39"/>
                      <a:pt x="20" y="3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3" name="Group 81"/>
            <p:cNvGrpSpPr/>
            <p:nvPr/>
          </p:nvGrpSpPr>
          <p:grpSpPr>
            <a:xfrm>
              <a:off x="1214618" y="2576842"/>
              <a:ext cx="407987" cy="411162"/>
              <a:chOff x="2066925" y="3786188"/>
              <a:chExt cx="407988" cy="411162"/>
            </a:xfrm>
            <a:grpFill/>
          </p:grpSpPr>
          <p:sp>
            <p:nvSpPr>
              <p:cNvPr id="308" name="Freeform 75"/>
              <p:cNvSpPr>
                <a:spLocks noEditPoints="1"/>
              </p:cNvSpPr>
              <p:nvPr/>
            </p:nvSpPr>
            <p:spPr bwMode="auto">
              <a:xfrm>
                <a:off x="2179638" y="3892550"/>
                <a:ext cx="182563" cy="184150"/>
              </a:xfrm>
              <a:custGeom>
                <a:avLst/>
                <a:gdLst>
                  <a:gd name="T0" fmla="*/ 119 w 239"/>
                  <a:gd name="T1" fmla="*/ 0 h 239"/>
                  <a:gd name="T2" fmla="*/ 239 w 239"/>
                  <a:gd name="T3" fmla="*/ 119 h 239"/>
                  <a:gd name="T4" fmla="*/ 120 w 239"/>
                  <a:gd name="T5" fmla="*/ 239 h 239"/>
                  <a:gd name="T6" fmla="*/ 0 w 239"/>
                  <a:gd name="T7" fmla="*/ 120 h 239"/>
                  <a:gd name="T8" fmla="*/ 119 w 239"/>
                  <a:gd name="T9" fmla="*/ 0 h 239"/>
                  <a:gd name="T10" fmla="*/ 137 w 239"/>
                  <a:gd name="T11" fmla="*/ 48 h 239"/>
                  <a:gd name="T12" fmla="*/ 137 w 239"/>
                  <a:gd name="T13" fmla="*/ 36 h 239"/>
                  <a:gd name="T14" fmla="*/ 111 w 239"/>
                  <a:gd name="T15" fmla="*/ 36 h 239"/>
                  <a:gd name="T16" fmla="*/ 111 w 239"/>
                  <a:gd name="T17" fmla="*/ 48 h 239"/>
                  <a:gd name="T18" fmla="*/ 84 w 239"/>
                  <a:gd name="T19" fmla="*/ 63 h 239"/>
                  <a:gd name="T20" fmla="*/ 75 w 239"/>
                  <a:gd name="T21" fmla="*/ 86 h 239"/>
                  <a:gd name="T22" fmla="*/ 81 w 239"/>
                  <a:gd name="T23" fmla="*/ 110 h 239"/>
                  <a:gd name="T24" fmla="*/ 100 w 239"/>
                  <a:gd name="T25" fmla="*/ 124 h 239"/>
                  <a:gd name="T26" fmla="*/ 106 w 239"/>
                  <a:gd name="T27" fmla="*/ 127 h 239"/>
                  <a:gd name="T28" fmla="*/ 111 w 239"/>
                  <a:gd name="T29" fmla="*/ 129 h 239"/>
                  <a:gd name="T30" fmla="*/ 111 w 239"/>
                  <a:gd name="T31" fmla="*/ 167 h 239"/>
                  <a:gd name="T32" fmla="*/ 101 w 239"/>
                  <a:gd name="T33" fmla="*/ 159 h 239"/>
                  <a:gd name="T34" fmla="*/ 98 w 239"/>
                  <a:gd name="T35" fmla="*/ 145 h 239"/>
                  <a:gd name="T36" fmla="*/ 72 w 239"/>
                  <a:gd name="T37" fmla="*/ 145 h 239"/>
                  <a:gd name="T38" fmla="*/ 81 w 239"/>
                  <a:gd name="T39" fmla="*/ 174 h 239"/>
                  <a:gd name="T40" fmla="*/ 111 w 239"/>
                  <a:gd name="T41" fmla="*/ 193 h 239"/>
                  <a:gd name="T42" fmla="*/ 111 w 239"/>
                  <a:gd name="T43" fmla="*/ 206 h 239"/>
                  <a:gd name="T44" fmla="*/ 137 w 239"/>
                  <a:gd name="T45" fmla="*/ 206 h 239"/>
                  <a:gd name="T46" fmla="*/ 137 w 239"/>
                  <a:gd name="T47" fmla="*/ 193 h 239"/>
                  <a:gd name="T48" fmla="*/ 165 w 239"/>
                  <a:gd name="T49" fmla="*/ 180 h 239"/>
                  <a:gd name="T50" fmla="*/ 176 w 239"/>
                  <a:gd name="T51" fmla="*/ 155 h 239"/>
                  <a:gd name="T52" fmla="*/ 171 w 239"/>
                  <a:gd name="T53" fmla="*/ 132 h 239"/>
                  <a:gd name="T54" fmla="*/ 152 w 239"/>
                  <a:gd name="T55" fmla="*/ 117 h 239"/>
                  <a:gd name="T56" fmla="*/ 144 w 239"/>
                  <a:gd name="T57" fmla="*/ 113 h 239"/>
                  <a:gd name="T58" fmla="*/ 137 w 239"/>
                  <a:gd name="T59" fmla="*/ 111 h 239"/>
                  <a:gd name="T60" fmla="*/ 137 w 239"/>
                  <a:gd name="T61" fmla="*/ 72 h 239"/>
                  <a:gd name="T62" fmla="*/ 145 w 239"/>
                  <a:gd name="T63" fmla="*/ 81 h 239"/>
                  <a:gd name="T64" fmla="*/ 147 w 239"/>
                  <a:gd name="T65" fmla="*/ 92 h 239"/>
                  <a:gd name="T66" fmla="*/ 171 w 239"/>
                  <a:gd name="T67" fmla="*/ 92 h 239"/>
                  <a:gd name="T68" fmla="*/ 164 w 239"/>
                  <a:gd name="T69" fmla="*/ 68 h 239"/>
                  <a:gd name="T70" fmla="*/ 137 w 239"/>
                  <a:gd name="T71" fmla="*/ 48 h 239"/>
                  <a:gd name="T72" fmla="*/ 137 w 239"/>
                  <a:gd name="T73" fmla="*/ 168 h 239"/>
                  <a:gd name="T74" fmla="*/ 146 w 239"/>
                  <a:gd name="T75" fmla="*/ 163 h 239"/>
                  <a:gd name="T76" fmla="*/ 150 w 239"/>
                  <a:gd name="T77" fmla="*/ 155 h 239"/>
                  <a:gd name="T78" fmla="*/ 148 w 239"/>
                  <a:gd name="T79" fmla="*/ 144 h 239"/>
                  <a:gd name="T80" fmla="*/ 139 w 239"/>
                  <a:gd name="T81" fmla="*/ 137 h 239"/>
                  <a:gd name="T82" fmla="*/ 138 w 239"/>
                  <a:gd name="T83" fmla="*/ 137 h 239"/>
                  <a:gd name="T84" fmla="*/ 137 w 239"/>
                  <a:gd name="T85" fmla="*/ 136 h 239"/>
                  <a:gd name="T86" fmla="*/ 137 w 239"/>
                  <a:gd name="T87" fmla="*/ 168 h 239"/>
                  <a:gd name="T88" fmla="*/ 102 w 239"/>
                  <a:gd name="T89" fmla="*/ 78 h 239"/>
                  <a:gd name="T90" fmla="*/ 99 w 239"/>
                  <a:gd name="T91" fmla="*/ 88 h 239"/>
                  <a:gd name="T92" fmla="*/ 103 w 239"/>
                  <a:gd name="T93" fmla="*/ 97 h 239"/>
                  <a:gd name="T94" fmla="*/ 111 w 239"/>
                  <a:gd name="T95" fmla="*/ 104 h 239"/>
                  <a:gd name="T96" fmla="*/ 111 w 239"/>
                  <a:gd name="T97" fmla="*/ 71 h 239"/>
                  <a:gd name="T98" fmla="*/ 102 w 239"/>
                  <a:gd name="T99" fmla="*/ 7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9" h="239">
                    <a:moveTo>
                      <a:pt x="119" y="0"/>
                    </a:moveTo>
                    <a:cubicBezTo>
                      <a:pt x="185" y="0"/>
                      <a:pt x="239" y="53"/>
                      <a:pt x="239" y="119"/>
                    </a:cubicBezTo>
                    <a:cubicBezTo>
                      <a:pt x="239" y="185"/>
                      <a:pt x="186" y="239"/>
                      <a:pt x="120" y="239"/>
                    </a:cubicBezTo>
                    <a:cubicBezTo>
                      <a:pt x="54" y="239"/>
                      <a:pt x="0" y="186"/>
                      <a:pt x="0" y="120"/>
                    </a:cubicBezTo>
                    <a:cubicBezTo>
                      <a:pt x="0" y="54"/>
                      <a:pt x="53" y="0"/>
                      <a:pt x="119" y="0"/>
                    </a:cubicBezTo>
                    <a:close/>
                    <a:moveTo>
                      <a:pt x="137" y="48"/>
                    </a:moveTo>
                    <a:cubicBezTo>
                      <a:pt x="137" y="36"/>
                      <a:pt x="137" y="36"/>
                      <a:pt x="137" y="36"/>
                    </a:cubicBezTo>
                    <a:cubicBezTo>
                      <a:pt x="111" y="36"/>
                      <a:pt x="111" y="36"/>
                      <a:pt x="111" y="36"/>
                    </a:cubicBezTo>
                    <a:cubicBezTo>
                      <a:pt x="111" y="48"/>
                      <a:pt x="111" y="48"/>
                      <a:pt x="111" y="48"/>
                    </a:cubicBezTo>
                    <a:cubicBezTo>
                      <a:pt x="99" y="51"/>
                      <a:pt x="90" y="56"/>
                      <a:pt x="84" y="63"/>
                    </a:cubicBezTo>
                    <a:cubicBezTo>
                      <a:pt x="78" y="71"/>
                      <a:pt x="75" y="78"/>
                      <a:pt x="75" y="86"/>
                    </a:cubicBezTo>
                    <a:cubicBezTo>
                      <a:pt x="74" y="95"/>
                      <a:pt x="76" y="103"/>
                      <a:pt x="81" y="110"/>
                    </a:cubicBezTo>
                    <a:cubicBezTo>
                      <a:pt x="85" y="116"/>
                      <a:pt x="92" y="121"/>
                      <a:pt x="100" y="124"/>
                    </a:cubicBezTo>
                    <a:cubicBezTo>
                      <a:pt x="102" y="125"/>
                      <a:pt x="104" y="126"/>
                      <a:pt x="106" y="127"/>
                    </a:cubicBezTo>
                    <a:cubicBezTo>
                      <a:pt x="108" y="127"/>
                      <a:pt x="109" y="128"/>
                      <a:pt x="111" y="129"/>
                    </a:cubicBezTo>
                    <a:cubicBezTo>
                      <a:pt x="111" y="167"/>
                      <a:pt x="111" y="167"/>
                      <a:pt x="111" y="167"/>
                    </a:cubicBezTo>
                    <a:cubicBezTo>
                      <a:pt x="107" y="166"/>
                      <a:pt x="104" y="163"/>
                      <a:pt x="101" y="159"/>
                    </a:cubicBezTo>
                    <a:cubicBezTo>
                      <a:pt x="99" y="156"/>
                      <a:pt x="98" y="151"/>
                      <a:pt x="98" y="145"/>
                    </a:cubicBezTo>
                    <a:cubicBezTo>
                      <a:pt x="72" y="145"/>
                      <a:pt x="72" y="145"/>
                      <a:pt x="72" y="145"/>
                    </a:cubicBezTo>
                    <a:cubicBezTo>
                      <a:pt x="72" y="154"/>
                      <a:pt x="75" y="164"/>
                      <a:pt x="81" y="174"/>
                    </a:cubicBezTo>
                    <a:cubicBezTo>
                      <a:pt x="87" y="184"/>
                      <a:pt x="97" y="190"/>
                      <a:pt x="111" y="193"/>
                    </a:cubicBezTo>
                    <a:cubicBezTo>
                      <a:pt x="111" y="206"/>
                      <a:pt x="111" y="206"/>
                      <a:pt x="111" y="206"/>
                    </a:cubicBezTo>
                    <a:cubicBezTo>
                      <a:pt x="137" y="206"/>
                      <a:pt x="137" y="206"/>
                      <a:pt x="137" y="206"/>
                    </a:cubicBezTo>
                    <a:cubicBezTo>
                      <a:pt x="137" y="193"/>
                      <a:pt x="137" y="193"/>
                      <a:pt x="137" y="193"/>
                    </a:cubicBezTo>
                    <a:cubicBezTo>
                      <a:pt x="149" y="191"/>
                      <a:pt x="158" y="187"/>
                      <a:pt x="165" y="180"/>
                    </a:cubicBezTo>
                    <a:cubicBezTo>
                      <a:pt x="171" y="173"/>
                      <a:pt x="175" y="165"/>
                      <a:pt x="176" y="155"/>
                    </a:cubicBezTo>
                    <a:cubicBezTo>
                      <a:pt x="177" y="146"/>
                      <a:pt x="175" y="139"/>
                      <a:pt x="171" y="132"/>
                    </a:cubicBezTo>
                    <a:cubicBezTo>
                      <a:pt x="166" y="125"/>
                      <a:pt x="160" y="120"/>
                      <a:pt x="152" y="117"/>
                    </a:cubicBezTo>
                    <a:cubicBezTo>
                      <a:pt x="149" y="115"/>
                      <a:pt x="147" y="114"/>
                      <a:pt x="144" y="113"/>
                    </a:cubicBezTo>
                    <a:cubicBezTo>
                      <a:pt x="142" y="112"/>
                      <a:pt x="139" y="112"/>
                      <a:pt x="137" y="111"/>
                    </a:cubicBezTo>
                    <a:cubicBezTo>
                      <a:pt x="137" y="72"/>
                      <a:pt x="137" y="72"/>
                      <a:pt x="137" y="72"/>
                    </a:cubicBezTo>
                    <a:cubicBezTo>
                      <a:pt x="140" y="74"/>
                      <a:pt x="143" y="77"/>
                      <a:pt x="145" y="81"/>
                    </a:cubicBezTo>
                    <a:cubicBezTo>
                      <a:pt x="146" y="84"/>
                      <a:pt x="147" y="88"/>
                      <a:pt x="147" y="92"/>
                    </a:cubicBezTo>
                    <a:cubicBezTo>
                      <a:pt x="171" y="92"/>
                      <a:pt x="171" y="92"/>
                      <a:pt x="171" y="92"/>
                    </a:cubicBezTo>
                    <a:cubicBezTo>
                      <a:pt x="171" y="86"/>
                      <a:pt x="169" y="78"/>
                      <a:pt x="164" y="68"/>
                    </a:cubicBezTo>
                    <a:cubicBezTo>
                      <a:pt x="159" y="58"/>
                      <a:pt x="150" y="51"/>
                      <a:pt x="137" y="48"/>
                    </a:cubicBezTo>
                    <a:close/>
                    <a:moveTo>
                      <a:pt x="137" y="168"/>
                    </a:moveTo>
                    <a:cubicBezTo>
                      <a:pt x="141" y="167"/>
                      <a:pt x="144" y="165"/>
                      <a:pt x="146" y="163"/>
                    </a:cubicBezTo>
                    <a:cubicBezTo>
                      <a:pt x="148" y="161"/>
                      <a:pt x="149" y="158"/>
                      <a:pt x="150" y="155"/>
                    </a:cubicBezTo>
                    <a:cubicBezTo>
                      <a:pt x="150" y="151"/>
                      <a:pt x="150" y="147"/>
                      <a:pt x="148" y="144"/>
                    </a:cubicBezTo>
                    <a:cubicBezTo>
                      <a:pt x="146" y="141"/>
                      <a:pt x="143" y="139"/>
                      <a:pt x="139" y="137"/>
                    </a:cubicBezTo>
                    <a:cubicBezTo>
                      <a:pt x="139" y="137"/>
                      <a:pt x="138" y="137"/>
                      <a:pt x="138" y="137"/>
                    </a:cubicBezTo>
                    <a:cubicBezTo>
                      <a:pt x="138" y="136"/>
                      <a:pt x="137" y="136"/>
                      <a:pt x="137" y="136"/>
                    </a:cubicBezTo>
                    <a:lnTo>
                      <a:pt x="137" y="168"/>
                    </a:lnTo>
                    <a:close/>
                    <a:moveTo>
                      <a:pt x="102" y="78"/>
                    </a:moveTo>
                    <a:cubicBezTo>
                      <a:pt x="100" y="81"/>
                      <a:pt x="99" y="84"/>
                      <a:pt x="99" y="88"/>
                    </a:cubicBezTo>
                    <a:cubicBezTo>
                      <a:pt x="99" y="92"/>
                      <a:pt x="100" y="95"/>
                      <a:pt x="103" y="97"/>
                    </a:cubicBezTo>
                    <a:cubicBezTo>
                      <a:pt x="105" y="100"/>
                      <a:pt x="108" y="102"/>
                      <a:pt x="111" y="104"/>
                    </a:cubicBezTo>
                    <a:cubicBezTo>
                      <a:pt x="111" y="71"/>
                      <a:pt x="111" y="71"/>
                      <a:pt x="111" y="71"/>
                    </a:cubicBezTo>
                    <a:cubicBezTo>
                      <a:pt x="107" y="73"/>
                      <a:pt x="104" y="76"/>
                      <a:pt x="102" y="7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9" name="Freeform 76"/>
              <p:cNvSpPr/>
              <p:nvPr/>
            </p:nvSpPr>
            <p:spPr bwMode="auto">
              <a:xfrm>
                <a:off x="2066925" y="3786188"/>
                <a:ext cx="404813" cy="190500"/>
              </a:xfrm>
              <a:custGeom>
                <a:avLst/>
                <a:gdLst>
                  <a:gd name="T0" fmla="*/ 54 w 525"/>
                  <a:gd name="T1" fmla="*/ 248 h 248"/>
                  <a:gd name="T2" fmla="*/ 0 w 525"/>
                  <a:gd name="T3" fmla="*/ 241 h 248"/>
                  <a:gd name="T4" fmla="*/ 265 w 525"/>
                  <a:gd name="T5" fmla="*/ 0 h 248"/>
                  <a:gd name="T6" fmla="*/ 483 w 525"/>
                  <a:gd name="T7" fmla="*/ 114 h 248"/>
                  <a:gd name="T8" fmla="*/ 514 w 525"/>
                  <a:gd name="T9" fmla="*/ 93 h 248"/>
                  <a:gd name="T10" fmla="*/ 525 w 525"/>
                  <a:gd name="T11" fmla="*/ 99 h 248"/>
                  <a:gd name="T12" fmla="*/ 525 w 525"/>
                  <a:gd name="T13" fmla="*/ 214 h 248"/>
                  <a:gd name="T14" fmla="*/ 511 w 525"/>
                  <a:gd name="T15" fmla="*/ 224 h 248"/>
                  <a:gd name="T16" fmla="*/ 403 w 525"/>
                  <a:gd name="T17" fmla="*/ 184 h 248"/>
                  <a:gd name="T18" fmla="*/ 401 w 525"/>
                  <a:gd name="T19" fmla="*/ 172 h 248"/>
                  <a:gd name="T20" fmla="*/ 438 w 525"/>
                  <a:gd name="T21" fmla="*/ 145 h 248"/>
                  <a:gd name="T22" fmla="*/ 265 w 525"/>
                  <a:gd name="T23" fmla="*/ 55 h 248"/>
                  <a:gd name="T24" fmla="*/ 54 w 525"/>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248">
                    <a:moveTo>
                      <a:pt x="54" y="248"/>
                    </a:moveTo>
                    <a:cubicBezTo>
                      <a:pt x="0" y="241"/>
                      <a:pt x="0" y="241"/>
                      <a:pt x="0" y="241"/>
                    </a:cubicBezTo>
                    <a:cubicBezTo>
                      <a:pt x="13" y="106"/>
                      <a:pt x="127" y="0"/>
                      <a:pt x="265" y="0"/>
                    </a:cubicBezTo>
                    <a:cubicBezTo>
                      <a:pt x="355" y="1"/>
                      <a:pt x="435" y="46"/>
                      <a:pt x="483" y="114"/>
                    </a:cubicBezTo>
                    <a:cubicBezTo>
                      <a:pt x="514" y="93"/>
                      <a:pt x="514" y="93"/>
                      <a:pt x="514" y="93"/>
                    </a:cubicBezTo>
                    <a:cubicBezTo>
                      <a:pt x="520" y="89"/>
                      <a:pt x="525" y="92"/>
                      <a:pt x="525" y="99"/>
                    </a:cubicBezTo>
                    <a:cubicBezTo>
                      <a:pt x="525" y="214"/>
                      <a:pt x="525" y="214"/>
                      <a:pt x="525" y="214"/>
                    </a:cubicBezTo>
                    <a:cubicBezTo>
                      <a:pt x="525" y="222"/>
                      <a:pt x="519" y="226"/>
                      <a:pt x="511" y="224"/>
                    </a:cubicBezTo>
                    <a:cubicBezTo>
                      <a:pt x="403" y="184"/>
                      <a:pt x="403" y="184"/>
                      <a:pt x="403" y="184"/>
                    </a:cubicBezTo>
                    <a:cubicBezTo>
                      <a:pt x="396" y="181"/>
                      <a:pt x="395" y="176"/>
                      <a:pt x="401" y="172"/>
                    </a:cubicBezTo>
                    <a:cubicBezTo>
                      <a:pt x="438" y="145"/>
                      <a:pt x="438" y="145"/>
                      <a:pt x="438" y="145"/>
                    </a:cubicBezTo>
                    <a:cubicBezTo>
                      <a:pt x="400" y="91"/>
                      <a:pt x="337" y="55"/>
                      <a:pt x="265" y="55"/>
                    </a:cubicBezTo>
                    <a:cubicBezTo>
                      <a:pt x="155" y="55"/>
                      <a:pt x="64" y="139"/>
                      <a:pt x="54" y="24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0" name="Freeform 77"/>
              <p:cNvSpPr/>
              <p:nvPr/>
            </p:nvSpPr>
            <p:spPr bwMode="auto">
              <a:xfrm>
                <a:off x="2071688" y="4006850"/>
                <a:ext cx="403225" cy="190500"/>
              </a:xfrm>
              <a:custGeom>
                <a:avLst/>
                <a:gdLst>
                  <a:gd name="T0" fmla="*/ 471 w 525"/>
                  <a:gd name="T1" fmla="*/ 0 h 248"/>
                  <a:gd name="T2" fmla="*/ 260 w 525"/>
                  <a:gd name="T3" fmla="*/ 193 h 248"/>
                  <a:gd name="T4" fmla="*/ 87 w 525"/>
                  <a:gd name="T5" fmla="*/ 103 h 248"/>
                  <a:gd name="T6" fmla="*/ 124 w 525"/>
                  <a:gd name="T7" fmla="*/ 76 h 248"/>
                  <a:gd name="T8" fmla="*/ 122 w 525"/>
                  <a:gd name="T9" fmla="*/ 64 h 248"/>
                  <a:gd name="T10" fmla="*/ 14 w 525"/>
                  <a:gd name="T11" fmla="*/ 24 h 248"/>
                  <a:gd name="T12" fmla="*/ 0 w 525"/>
                  <a:gd name="T13" fmla="*/ 34 h 248"/>
                  <a:gd name="T14" fmla="*/ 0 w 525"/>
                  <a:gd name="T15" fmla="*/ 148 h 248"/>
                  <a:gd name="T16" fmla="*/ 11 w 525"/>
                  <a:gd name="T17" fmla="*/ 155 h 248"/>
                  <a:gd name="T18" fmla="*/ 42 w 525"/>
                  <a:gd name="T19" fmla="*/ 134 h 248"/>
                  <a:gd name="T20" fmla="*/ 260 w 525"/>
                  <a:gd name="T21" fmla="*/ 248 h 248"/>
                  <a:gd name="T22" fmla="*/ 525 w 525"/>
                  <a:gd name="T23" fmla="*/ 7 h 248"/>
                  <a:gd name="T24" fmla="*/ 471 w 525"/>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248">
                    <a:moveTo>
                      <a:pt x="471" y="0"/>
                    </a:moveTo>
                    <a:cubicBezTo>
                      <a:pt x="462" y="108"/>
                      <a:pt x="371" y="193"/>
                      <a:pt x="260" y="193"/>
                    </a:cubicBezTo>
                    <a:cubicBezTo>
                      <a:pt x="188" y="193"/>
                      <a:pt x="125" y="157"/>
                      <a:pt x="87" y="103"/>
                    </a:cubicBezTo>
                    <a:cubicBezTo>
                      <a:pt x="124" y="76"/>
                      <a:pt x="124" y="76"/>
                      <a:pt x="124" y="76"/>
                    </a:cubicBezTo>
                    <a:cubicBezTo>
                      <a:pt x="130" y="72"/>
                      <a:pt x="129" y="67"/>
                      <a:pt x="122" y="64"/>
                    </a:cubicBezTo>
                    <a:cubicBezTo>
                      <a:pt x="14" y="24"/>
                      <a:pt x="14" y="24"/>
                      <a:pt x="14" y="24"/>
                    </a:cubicBezTo>
                    <a:cubicBezTo>
                      <a:pt x="6" y="22"/>
                      <a:pt x="0" y="26"/>
                      <a:pt x="0" y="34"/>
                    </a:cubicBezTo>
                    <a:cubicBezTo>
                      <a:pt x="0" y="148"/>
                      <a:pt x="0" y="148"/>
                      <a:pt x="0" y="148"/>
                    </a:cubicBezTo>
                    <a:cubicBezTo>
                      <a:pt x="0" y="156"/>
                      <a:pt x="5" y="159"/>
                      <a:pt x="11" y="155"/>
                    </a:cubicBezTo>
                    <a:cubicBezTo>
                      <a:pt x="42" y="134"/>
                      <a:pt x="42" y="134"/>
                      <a:pt x="42" y="134"/>
                    </a:cubicBezTo>
                    <a:cubicBezTo>
                      <a:pt x="90" y="202"/>
                      <a:pt x="170" y="247"/>
                      <a:pt x="260" y="248"/>
                    </a:cubicBezTo>
                    <a:cubicBezTo>
                      <a:pt x="398" y="248"/>
                      <a:pt x="512" y="142"/>
                      <a:pt x="525" y="7"/>
                    </a:cubicBezTo>
                    <a:lnTo>
                      <a:pt x="471"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4" name="Group 85"/>
            <p:cNvGrpSpPr/>
            <p:nvPr/>
          </p:nvGrpSpPr>
          <p:grpSpPr>
            <a:xfrm>
              <a:off x="399164" y="2598274"/>
              <a:ext cx="446088" cy="446088"/>
              <a:chOff x="1200150" y="3768725"/>
              <a:chExt cx="446088" cy="446088"/>
            </a:xfrm>
            <a:grpFill/>
          </p:grpSpPr>
          <p:sp>
            <p:nvSpPr>
              <p:cNvPr id="305"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6"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7"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5" name="Group 89"/>
            <p:cNvGrpSpPr/>
            <p:nvPr/>
          </p:nvGrpSpPr>
          <p:grpSpPr>
            <a:xfrm>
              <a:off x="1766621" y="3335021"/>
              <a:ext cx="574676" cy="304801"/>
              <a:chOff x="2832100" y="4686300"/>
              <a:chExt cx="574676" cy="304801"/>
            </a:xfrm>
            <a:grpFill/>
          </p:grpSpPr>
          <p:sp>
            <p:nvSpPr>
              <p:cNvPr id="191" name="Freeform 81"/>
              <p:cNvSpPr>
                <a:spLocks noEditPoints="1"/>
              </p:cNvSpPr>
              <p:nvPr/>
            </p:nvSpPr>
            <p:spPr bwMode="auto">
              <a:xfrm>
                <a:off x="3051175" y="4686300"/>
                <a:ext cx="325438" cy="263525"/>
              </a:xfrm>
              <a:custGeom>
                <a:avLst/>
                <a:gdLst>
                  <a:gd name="T0" fmla="*/ 380 w 424"/>
                  <a:gd name="T1" fmla="*/ 73 h 342"/>
                  <a:gd name="T2" fmla="*/ 341 w 424"/>
                  <a:gd name="T3" fmla="*/ 96 h 342"/>
                  <a:gd name="T4" fmla="*/ 324 w 424"/>
                  <a:gd name="T5" fmla="*/ 134 h 342"/>
                  <a:gd name="T6" fmla="*/ 308 w 424"/>
                  <a:gd name="T7" fmla="*/ 214 h 342"/>
                  <a:gd name="T8" fmla="*/ 256 w 424"/>
                  <a:gd name="T9" fmla="*/ 183 h 342"/>
                  <a:gd name="T10" fmla="*/ 172 w 424"/>
                  <a:gd name="T11" fmla="*/ 174 h 342"/>
                  <a:gd name="T12" fmla="*/ 147 w 424"/>
                  <a:gd name="T13" fmla="*/ 202 h 342"/>
                  <a:gd name="T14" fmla="*/ 76 w 424"/>
                  <a:gd name="T15" fmla="*/ 297 h 342"/>
                  <a:gd name="T16" fmla="*/ 13 w 424"/>
                  <a:gd name="T17" fmla="*/ 166 h 342"/>
                  <a:gd name="T18" fmla="*/ 67 w 424"/>
                  <a:gd name="T19" fmla="*/ 83 h 342"/>
                  <a:gd name="T20" fmla="*/ 119 w 424"/>
                  <a:gd name="T21" fmla="*/ 63 h 342"/>
                  <a:gd name="T22" fmla="*/ 180 w 424"/>
                  <a:gd name="T23" fmla="*/ 54 h 342"/>
                  <a:gd name="T24" fmla="*/ 239 w 424"/>
                  <a:gd name="T25" fmla="*/ 21 h 342"/>
                  <a:gd name="T26" fmla="*/ 319 w 424"/>
                  <a:gd name="T27" fmla="*/ 31 h 342"/>
                  <a:gd name="T28" fmla="*/ 97 w 424"/>
                  <a:gd name="T29" fmla="*/ 83 h 342"/>
                  <a:gd name="T30" fmla="*/ 129 w 424"/>
                  <a:gd name="T31" fmla="*/ 242 h 342"/>
                  <a:gd name="T32" fmla="*/ 78 w 424"/>
                  <a:gd name="T33" fmla="*/ 115 h 342"/>
                  <a:gd name="T34" fmla="*/ 70 w 424"/>
                  <a:gd name="T35" fmla="*/ 146 h 342"/>
                  <a:gd name="T36" fmla="*/ 121 w 424"/>
                  <a:gd name="T37" fmla="*/ 113 h 342"/>
                  <a:gd name="T38" fmla="*/ 35 w 424"/>
                  <a:gd name="T39" fmla="*/ 140 h 342"/>
                  <a:gd name="T40" fmla="*/ 78 w 424"/>
                  <a:gd name="T41" fmla="*/ 88 h 342"/>
                  <a:gd name="T42" fmla="*/ 169 w 424"/>
                  <a:gd name="T43" fmla="*/ 284 h 342"/>
                  <a:gd name="T44" fmla="*/ 316 w 424"/>
                  <a:gd name="T45" fmla="*/ 236 h 342"/>
                  <a:gd name="T46" fmla="*/ 411 w 424"/>
                  <a:gd name="T47" fmla="*/ 267 h 342"/>
                  <a:gd name="T48" fmla="*/ 416 w 424"/>
                  <a:gd name="T49" fmla="*/ 271 h 342"/>
                  <a:gd name="T50" fmla="*/ 51 w 424"/>
                  <a:gd name="T51" fmla="*/ 98 h 342"/>
                  <a:gd name="T52" fmla="*/ 349 w 424"/>
                  <a:gd name="T53" fmla="*/ 151 h 342"/>
                  <a:gd name="T54" fmla="*/ 28 w 424"/>
                  <a:gd name="T55" fmla="*/ 91 h 342"/>
                  <a:gd name="T56" fmla="*/ 339 w 424"/>
                  <a:gd name="T57" fmla="*/ 190 h 342"/>
                  <a:gd name="T58" fmla="*/ 243 w 424"/>
                  <a:gd name="T59" fmla="*/ 225 h 342"/>
                  <a:gd name="T60" fmla="*/ 338 w 424"/>
                  <a:gd name="T61" fmla="*/ 180 h 342"/>
                  <a:gd name="T62" fmla="*/ 412 w 424"/>
                  <a:gd name="T63" fmla="*/ 258 h 342"/>
                  <a:gd name="T64" fmla="*/ 366 w 424"/>
                  <a:gd name="T65" fmla="*/ 250 h 342"/>
                  <a:gd name="T66" fmla="*/ 353 w 424"/>
                  <a:gd name="T67" fmla="*/ 264 h 342"/>
                  <a:gd name="T68" fmla="*/ 338 w 424"/>
                  <a:gd name="T69" fmla="*/ 269 h 342"/>
                  <a:gd name="T70" fmla="*/ 287 w 424"/>
                  <a:gd name="T71" fmla="*/ 240 h 342"/>
                  <a:gd name="T72" fmla="*/ 376 w 424"/>
                  <a:gd name="T73" fmla="*/ 261 h 342"/>
                  <a:gd name="T74" fmla="*/ 369 w 424"/>
                  <a:gd name="T75" fmla="*/ 262 h 342"/>
                  <a:gd name="T76" fmla="*/ 356 w 424"/>
                  <a:gd name="T77" fmla="*/ 264 h 342"/>
                  <a:gd name="T78" fmla="*/ 417 w 424"/>
                  <a:gd name="T79" fmla="*/ 248 h 342"/>
                  <a:gd name="T80" fmla="*/ 366 w 424"/>
                  <a:gd name="T81" fmla="*/ 247 h 342"/>
                  <a:gd name="T82" fmla="*/ 344 w 424"/>
                  <a:gd name="T83" fmla="*/ 173 h 342"/>
                  <a:gd name="T84" fmla="*/ 422 w 424"/>
                  <a:gd name="T85" fmla="*/ 273 h 342"/>
                  <a:gd name="T86" fmla="*/ 341 w 424"/>
                  <a:gd name="T87" fmla="*/ 227 h 342"/>
                  <a:gd name="T88" fmla="*/ 347 w 424"/>
                  <a:gd name="T89" fmla="*/ 207 h 342"/>
                  <a:gd name="T90" fmla="*/ 364 w 424"/>
                  <a:gd name="T91" fmla="*/ 241 h 342"/>
                  <a:gd name="T92" fmla="*/ 346 w 424"/>
                  <a:gd name="T93" fmla="*/ 243 h 342"/>
                  <a:gd name="T94" fmla="*/ 417 w 424"/>
                  <a:gd name="T95" fmla="*/ 265 h 342"/>
                  <a:gd name="T96" fmla="*/ 361 w 424"/>
                  <a:gd name="T97" fmla="*/ 264 h 342"/>
                  <a:gd name="T98" fmla="*/ 308 w 424"/>
                  <a:gd name="T99" fmla="*/ 233 h 342"/>
                  <a:gd name="T100" fmla="*/ 380 w 424"/>
                  <a:gd name="T101" fmla="*/ 246 h 342"/>
                  <a:gd name="T102" fmla="*/ 67 w 424"/>
                  <a:gd name="T103" fmla="*/ 231 h 342"/>
                  <a:gd name="T104" fmla="*/ 421 w 424"/>
                  <a:gd name="T105" fmla="*/ 267 h 342"/>
                  <a:gd name="T106" fmla="*/ 80 w 424"/>
                  <a:gd name="T107" fmla="*/ 89 h 342"/>
                  <a:gd name="T108" fmla="*/ 103 w 424"/>
                  <a:gd name="T109" fmla="*/ 143 h 342"/>
                  <a:gd name="T110" fmla="*/ 56 w 424"/>
                  <a:gd name="T111" fmla="*/ 130 h 342"/>
                  <a:gd name="T112" fmla="*/ 103 w 424"/>
                  <a:gd name="T113" fmla="*/ 137 h 342"/>
                  <a:gd name="T114" fmla="*/ 376 w 424"/>
                  <a:gd name="T115" fmla="*/ 107 h 342"/>
                  <a:gd name="T116" fmla="*/ 162 w 424"/>
                  <a:gd name="T117" fmla="*/ 24 h 342"/>
                  <a:gd name="T118" fmla="*/ 150 w 424"/>
                  <a:gd name="T119" fmla="*/ 3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4" h="342">
                    <a:moveTo>
                      <a:pt x="319" y="133"/>
                    </a:moveTo>
                    <a:cubicBezTo>
                      <a:pt x="319" y="133"/>
                      <a:pt x="319" y="133"/>
                      <a:pt x="319" y="133"/>
                    </a:cubicBezTo>
                    <a:close/>
                    <a:moveTo>
                      <a:pt x="66" y="105"/>
                    </a:moveTo>
                    <a:cubicBezTo>
                      <a:pt x="66" y="105"/>
                      <a:pt x="66" y="105"/>
                      <a:pt x="66" y="105"/>
                    </a:cubicBezTo>
                    <a:close/>
                    <a:moveTo>
                      <a:pt x="80" y="207"/>
                    </a:moveTo>
                    <a:cubicBezTo>
                      <a:pt x="80" y="208"/>
                      <a:pt x="80" y="207"/>
                      <a:pt x="80" y="207"/>
                    </a:cubicBezTo>
                    <a:close/>
                    <a:moveTo>
                      <a:pt x="412" y="39"/>
                    </a:moveTo>
                    <a:cubicBezTo>
                      <a:pt x="412" y="39"/>
                      <a:pt x="413" y="43"/>
                      <a:pt x="414" y="43"/>
                    </a:cubicBezTo>
                    <a:cubicBezTo>
                      <a:pt x="411" y="46"/>
                      <a:pt x="404" y="47"/>
                      <a:pt x="401" y="44"/>
                    </a:cubicBezTo>
                    <a:cubicBezTo>
                      <a:pt x="399" y="41"/>
                      <a:pt x="396" y="44"/>
                      <a:pt x="393" y="45"/>
                    </a:cubicBezTo>
                    <a:cubicBezTo>
                      <a:pt x="390" y="43"/>
                      <a:pt x="392" y="47"/>
                      <a:pt x="389" y="43"/>
                    </a:cubicBezTo>
                    <a:cubicBezTo>
                      <a:pt x="388" y="43"/>
                      <a:pt x="391" y="47"/>
                      <a:pt x="391" y="48"/>
                    </a:cubicBezTo>
                    <a:cubicBezTo>
                      <a:pt x="390" y="50"/>
                      <a:pt x="389" y="52"/>
                      <a:pt x="387" y="53"/>
                    </a:cubicBezTo>
                    <a:cubicBezTo>
                      <a:pt x="389" y="53"/>
                      <a:pt x="399" y="60"/>
                      <a:pt x="396" y="62"/>
                    </a:cubicBezTo>
                    <a:cubicBezTo>
                      <a:pt x="396" y="62"/>
                      <a:pt x="391" y="63"/>
                      <a:pt x="391" y="63"/>
                    </a:cubicBezTo>
                    <a:cubicBezTo>
                      <a:pt x="387" y="65"/>
                      <a:pt x="384" y="73"/>
                      <a:pt x="382" y="75"/>
                    </a:cubicBezTo>
                    <a:cubicBezTo>
                      <a:pt x="382" y="74"/>
                      <a:pt x="380" y="74"/>
                      <a:pt x="380" y="73"/>
                    </a:cubicBezTo>
                    <a:cubicBezTo>
                      <a:pt x="379" y="73"/>
                      <a:pt x="375" y="74"/>
                      <a:pt x="375" y="74"/>
                    </a:cubicBezTo>
                    <a:cubicBezTo>
                      <a:pt x="369" y="76"/>
                      <a:pt x="371" y="80"/>
                      <a:pt x="374" y="84"/>
                    </a:cubicBezTo>
                    <a:cubicBezTo>
                      <a:pt x="374" y="85"/>
                      <a:pt x="377" y="86"/>
                      <a:pt x="378" y="87"/>
                    </a:cubicBezTo>
                    <a:cubicBezTo>
                      <a:pt x="377" y="87"/>
                      <a:pt x="374" y="90"/>
                      <a:pt x="377" y="90"/>
                    </a:cubicBezTo>
                    <a:cubicBezTo>
                      <a:pt x="378" y="91"/>
                      <a:pt x="378" y="91"/>
                      <a:pt x="379" y="92"/>
                    </a:cubicBezTo>
                    <a:cubicBezTo>
                      <a:pt x="378" y="92"/>
                      <a:pt x="378" y="103"/>
                      <a:pt x="377" y="103"/>
                    </a:cubicBezTo>
                    <a:cubicBezTo>
                      <a:pt x="373" y="101"/>
                      <a:pt x="369" y="96"/>
                      <a:pt x="366" y="92"/>
                    </a:cubicBezTo>
                    <a:cubicBezTo>
                      <a:pt x="363" y="89"/>
                      <a:pt x="364" y="85"/>
                      <a:pt x="362" y="83"/>
                    </a:cubicBezTo>
                    <a:cubicBezTo>
                      <a:pt x="365" y="81"/>
                      <a:pt x="367" y="65"/>
                      <a:pt x="364" y="66"/>
                    </a:cubicBezTo>
                    <a:cubicBezTo>
                      <a:pt x="365" y="66"/>
                      <a:pt x="363" y="72"/>
                      <a:pt x="362" y="73"/>
                    </a:cubicBezTo>
                    <a:cubicBezTo>
                      <a:pt x="358" y="70"/>
                      <a:pt x="360" y="69"/>
                      <a:pt x="354" y="70"/>
                    </a:cubicBezTo>
                    <a:cubicBezTo>
                      <a:pt x="349" y="71"/>
                      <a:pt x="356" y="78"/>
                      <a:pt x="356" y="78"/>
                    </a:cubicBezTo>
                    <a:cubicBezTo>
                      <a:pt x="354" y="83"/>
                      <a:pt x="342" y="75"/>
                      <a:pt x="339" y="79"/>
                    </a:cubicBezTo>
                    <a:cubicBezTo>
                      <a:pt x="337" y="82"/>
                      <a:pt x="332" y="77"/>
                      <a:pt x="331" y="82"/>
                    </a:cubicBezTo>
                    <a:cubicBezTo>
                      <a:pt x="330" y="85"/>
                      <a:pt x="329" y="89"/>
                      <a:pt x="328" y="92"/>
                    </a:cubicBezTo>
                    <a:cubicBezTo>
                      <a:pt x="328" y="92"/>
                      <a:pt x="335" y="96"/>
                      <a:pt x="336" y="96"/>
                    </a:cubicBezTo>
                    <a:cubicBezTo>
                      <a:pt x="337" y="96"/>
                      <a:pt x="337" y="92"/>
                      <a:pt x="341" y="96"/>
                    </a:cubicBezTo>
                    <a:cubicBezTo>
                      <a:pt x="344" y="98"/>
                      <a:pt x="342" y="96"/>
                      <a:pt x="344" y="96"/>
                    </a:cubicBezTo>
                    <a:cubicBezTo>
                      <a:pt x="344" y="95"/>
                      <a:pt x="344" y="95"/>
                      <a:pt x="343" y="94"/>
                    </a:cubicBezTo>
                    <a:cubicBezTo>
                      <a:pt x="345" y="94"/>
                      <a:pt x="354" y="107"/>
                      <a:pt x="356" y="108"/>
                    </a:cubicBezTo>
                    <a:cubicBezTo>
                      <a:pt x="355" y="108"/>
                      <a:pt x="354" y="109"/>
                      <a:pt x="354" y="109"/>
                    </a:cubicBezTo>
                    <a:cubicBezTo>
                      <a:pt x="353" y="110"/>
                      <a:pt x="358" y="116"/>
                      <a:pt x="359" y="116"/>
                    </a:cubicBezTo>
                    <a:cubicBezTo>
                      <a:pt x="357" y="116"/>
                      <a:pt x="358" y="115"/>
                      <a:pt x="356" y="117"/>
                    </a:cubicBezTo>
                    <a:cubicBezTo>
                      <a:pt x="352" y="116"/>
                      <a:pt x="351" y="104"/>
                      <a:pt x="345" y="102"/>
                    </a:cubicBezTo>
                    <a:cubicBezTo>
                      <a:pt x="346" y="103"/>
                      <a:pt x="348" y="110"/>
                      <a:pt x="349" y="111"/>
                    </a:cubicBezTo>
                    <a:cubicBezTo>
                      <a:pt x="347" y="115"/>
                      <a:pt x="349" y="120"/>
                      <a:pt x="347" y="123"/>
                    </a:cubicBezTo>
                    <a:cubicBezTo>
                      <a:pt x="347" y="123"/>
                      <a:pt x="347" y="123"/>
                      <a:pt x="347" y="123"/>
                    </a:cubicBezTo>
                    <a:cubicBezTo>
                      <a:pt x="346" y="124"/>
                      <a:pt x="345" y="124"/>
                      <a:pt x="344" y="125"/>
                    </a:cubicBezTo>
                    <a:cubicBezTo>
                      <a:pt x="343" y="125"/>
                      <a:pt x="336" y="125"/>
                      <a:pt x="339" y="129"/>
                    </a:cubicBezTo>
                    <a:cubicBezTo>
                      <a:pt x="340" y="130"/>
                      <a:pt x="338" y="131"/>
                      <a:pt x="337" y="132"/>
                    </a:cubicBezTo>
                    <a:cubicBezTo>
                      <a:pt x="336" y="133"/>
                      <a:pt x="340" y="136"/>
                      <a:pt x="340" y="136"/>
                    </a:cubicBezTo>
                    <a:cubicBezTo>
                      <a:pt x="343" y="138"/>
                      <a:pt x="348" y="150"/>
                      <a:pt x="341" y="147"/>
                    </a:cubicBezTo>
                    <a:cubicBezTo>
                      <a:pt x="343" y="146"/>
                      <a:pt x="330" y="132"/>
                      <a:pt x="330" y="132"/>
                    </a:cubicBezTo>
                    <a:cubicBezTo>
                      <a:pt x="328" y="131"/>
                      <a:pt x="325" y="135"/>
                      <a:pt x="324" y="134"/>
                    </a:cubicBezTo>
                    <a:cubicBezTo>
                      <a:pt x="324" y="132"/>
                      <a:pt x="324" y="132"/>
                      <a:pt x="324" y="130"/>
                    </a:cubicBezTo>
                    <a:cubicBezTo>
                      <a:pt x="321" y="128"/>
                      <a:pt x="317" y="134"/>
                      <a:pt x="318" y="135"/>
                    </a:cubicBezTo>
                    <a:cubicBezTo>
                      <a:pt x="320" y="137"/>
                      <a:pt x="330" y="139"/>
                      <a:pt x="329" y="140"/>
                    </a:cubicBezTo>
                    <a:cubicBezTo>
                      <a:pt x="326" y="140"/>
                      <a:pt x="325" y="142"/>
                      <a:pt x="325" y="145"/>
                    </a:cubicBezTo>
                    <a:cubicBezTo>
                      <a:pt x="329" y="147"/>
                      <a:pt x="332" y="152"/>
                      <a:pt x="334" y="155"/>
                    </a:cubicBezTo>
                    <a:cubicBezTo>
                      <a:pt x="334" y="156"/>
                      <a:pt x="333" y="156"/>
                      <a:pt x="333" y="157"/>
                    </a:cubicBezTo>
                    <a:cubicBezTo>
                      <a:pt x="333" y="158"/>
                      <a:pt x="336" y="158"/>
                      <a:pt x="336" y="158"/>
                    </a:cubicBezTo>
                    <a:cubicBezTo>
                      <a:pt x="336" y="159"/>
                      <a:pt x="334" y="158"/>
                      <a:pt x="336" y="160"/>
                    </a:cubicBezTo>
                    <a:cubicBezTo>
                      <a:pt x="337" y="161"/>
                      <a:pt x="335" y="165"/>
                      <a:pt x="334" y="166"/>
                    </a:cubicBezTo>
                    <a:cubicBezTo>
                      <a:pt x="334" y="166"/>
                      <a:pt x="332" y="173"/>
                      <a:pt x="332" y="173"/>
                    </a:cubicBezTo>
                    <a:cubicBezTo>
                      <a:pt x="329" y="176"/>
                      <a:pt x="324" y="180"/>
                      <a:pt x="320" y="180"/>
                    </a:cubicBezTo>
                    <a:cubicBezTo>
                      <a:pt x="316" y="181"/>
                      <a:pt x="314" y="181"/>
                      <a:pt x="314" y="185"/>
                    </a:cubicBezTo>
                    <a:cubicBezTo>
                      <a:pt x="313" y="185"/>
                      <a:pt x="312" y="185"/>
                      <a:pt x="313" y="185"/>
                    </a:cubicBezTo>
                    <a:cubicBezTo>
                      <a:pt x="311" y="184"/>
                      <a:pt x="312" y="184"/>
                      <a:pt x="311" y="184"/>
                    </a:cubicBezTo>
                    <a:cubicBezTo>
                      <a:pt x="310" y="182"/>
                      <a:pt x="311" y="182"/>
                      <a:pt x="308" y="182"/>
                    </a:cubicBezTo>
                    <a:cubicBezTo>
                      <a:pt x="297" y="188"/>
                      <a:pt x="307" y="192"/>
                      <a:pt x="311" y="198"/>
                    </a:cubicBezTo>
                    <a:cubicBezTo>
                      <a:pt x="319" y="203"/>
                      <a:pt x="311" y="211"/>
                      <a:pt x="308" y="214"/>
                    </a:cubicBezTo>
                    <a:cubicBezTo>
                      <a:pt x="306" y="215"/>
                      <a:pt x="306" y="217"/>
                      <a:pt x="304" y="218"/>
                    </a:cubicBezTo>
                    <a:cubicBezTo>
                      <a:pt x="304" y="217"/>
                      <a:pt x="302" y="213"/>
                      <a:pt x="302" y="212"/>
                    </a:cubicBezTo>
                    <a:cubicBezTo>
                      <a:pt x="301" y="212"/>
                      <a:pt x="302" y="215"/>
                      <a:pt x="301" y="214"/>
                    </a:cubicBezTo>
                    <a:cubicBezTo>
                      <a:pt x="301" y="210"/>
                      <a:pt x="295" y="206"/>
                      <a:pt x="292" y="204"/>
                    </a:cubicBezTo>
                    <a:cubicBezTo>
                      <a:pt x="291" y="205"/>
                      <a:pt x="289" y="210"/>
                      <a:pt x="290" y="212"/>
                    </a:cubicBezTo>
                    <a:cubicBezTo>
                      <a:pt x="289" y="216"/>
                      <a:pt x="296" y="221"/>
                      <a:pt x="296" y="223"/>
                    </a:cubicBezTo>
                    <a:cubicBezTo>
                      <a:pt x="300" y="227"/>
                      <a:pt x="300" y="231"/>
                      <a:pt x="303" y="236"/>
                    </a:cubicBezTo>
                    <a:cubicBezTo>
                      <a:pt x="303" y="236"/>
                      <a:pt x="304" y="239"/>
                      <a:pt x="304" y="239"/>
                    </a:cubicBezTo>
                    <a:cubicBezTo>
                      <a:pt x="291" y="235"/>
                      <a:pt x="297" y="227"/>
                      <a:pt x="289" y="220"/>
                    </a:cubicBezTo>
                    <a:cubicBezTo>
                      <a:pt x="287" y="219"/>
                      <a:pt x="286" y="218"/>
                      <a:pt x="288" y="214"/>
                    </a:cubicBezTo>
                    <a:cubicBezTo>
                      <a:pt x="288" y="214"/>
                      <a:pt x="286" y="207"/>
                      <a:pt x="286" y="206"/>
                    </a:cubicBezTo>
                    <a:cubicBezTo>
                      <a:pt x="286" y="206"/>
                      <a:pt x="286" y="204"/>
                      <a:pt x="286" y="204"/>
                    </a:cubicBezTo>
                    <a:cubicBezTo>
                      <a:pt x="285" y="201"/>
                      <a:pt x="284" y="198"/>
                      <a:pt x="282" y="195"/>
                    </a:cubicBezTo>
                    <a:cubicBezTo>
                      <a:pt x="282" y="194"/>
                      <a:pt x="280" y="196"/>
                      <a:pt x="280" y="196"/>
                    </a:cubicBezTo>
                    <a:cubicBezTo>
                      <a:pt x="276" y="201"/>
                      <a:pt x="275" y="189"/>
                      <a:pt x="273" y="187"/>
                    </a:cubicBezTo>
                    <a:cubicBezTo>
                      <a:pt x="269" y="185"/>
                      <a:pt x="268" y="182"/>
                      <a:pt x="266" y="179"/>
                    </a:cubicBezTo>
                    <a:cubicBezTo>
                      <a:pt x="265" y="180"/>
                      <a:pt x="256" y="181"/>
                      <a:pt x="256" y="183"/>
                    </a:cubicBezTo>
                    <a:cubicBezTo>
                      <a:pt x="258" y="185"/>
                      <a:pt x="248" y="192"/>
                      <a:pt x="246" y="194"/>
                    </a:cubicBezTo>
                    <a:cubicBezTo>
                      <a:pt x="246" y="194"/>
                      <a:pt x="244" y="198"/>
                      <a:pt x="242" y="197"/>
                    </a:cubicBezTo>
                    <a:cubicBezTo>
                      <a:pt x="240" y="198"/>
                      <a:pt x="244" y="206"/>
                      <a:pt x="242" y="208"/>
                    </a:cubicBezTo>
                    <a:cubicBezTo>
                      <a:pt x="240" y="209"/>
                      <a:pt x="240" y="220"/>
                      <a:pt x="236" y="219"/>
                    </a:cubicBezTo>
                    <a:cubicBezTo>
                      <a:pt x="233" y="219"/>
                      <a:pt x="226" y="202"/>
                      <a:pt x="226" y="200"/>
                    </a:cubicBezTo>
                    <a:cubicBezTo>
                      <a:pt x="222" y="196"/>
                      <a:pt x="223" y="187"/>
                      <a:pt x="221" y="182"/>
                    </a:cubicBezTo>
                    <a:cubicBezTo>
                      <a:pt x="221" y="182"/>
                      <a:pt x="216" y="184"/>
                      <a:pt x="216" y="184"/>
                    </a:cubicBezTo>
                    <a:cubicBezTo>
                      <a:pt x="215" y="183"/>
                      <a:pt x="210" y="178"/>
                      <a:pt x="214" y="178"/>
                    </a:cubicBezTo>
                    <a:cubicBezTo>
                      <a:pt x="210" y="177"/>
                      <a:pt x="208" y="174"/>
                      <a:pt x="206" y="171"/>
                    </a:cubicBezTo>
                    <a:cubicBezTo>
                      <a:pt x="206" y="170"/>
                      <a:pt x="195" y="172"/>
                      <a:pt x="195" y="172"/>
                    </a:cubicBezTo>
                    <a:cubicBezTo>
                      <a:pt x="190" y="172"/>
                      <a:pt x="185" y="170"/>
                      <a:pt x="182" y="167"/>
                    </a:cubicBezTo>
                    <a:cubicBezTo>
                      <a:pt x="179" y="166"/>
                      <a:pt x="175" y="169"/>
                      <a:pt x="172" y="166"/>
                    </a:cubicBezTo>
                    <a:cubicBezTo>
                      <a:pt x="168" y="164"/>
                      <a:pt x="168" y="161"/>
                      <a:pt x="165" y="158"/>
                    </a:cubicBezTo>
                    <a:cubicBezTo>
                      <a:pt x="164" y="158"/>
                      <a:pt x="160" y="159"/>
                      <a:pt x="160" y="159"/>
                    </a:cubicBezTo>
                    <a:cubicBezTo>
                      <a:pt x="160" y="159"/>
                      <a:pt x="160" y="159"/>
                      <a:pt x="160" y="159"/>
                    </a:cubicBezTo>
                    <a:cubicBezTo>
                      <a:pt x="160" y="159"/>
                      <a:pt x="160" y="159"/>
                      <a:pt x="160" y="159"/>
                    </a:cubicBezTo>
                    <a:cubicBezTo>
                      <a:pt x="162" y="162"/>
                      <a:pt x="171" y="174"/>
                      <a:pt x="172" y="174"/>
                    </a:cubicBezTo>
                    <a:cubicBezTo>
                      <a:pt x="176" y="175"/>
                      <a:pt x="179" y="170"/>
                      <a:pt x="181" y="168"/>
                    </a:cubicBezTo>
                    <a:cubicBezTo>
                      <a:pt x="184" y="173"/>
                      <a:pt x="183" y="174"/>
                      <a:pt x="189" y="178"/>
                    </a:cubicBezTo>
                    <a:cubicBezTo>
                      <a:pt x="191" y="182"/>
                      <a:pt x="185" y="185"/>
                      <a:pt x="184" y="189"/>
                    </a:cubicBezTo>
                    <a:cubicBezTo>
                      <a:pt x="179" y="194"/>
                      <a:pt x="172" y="199"/>
                      <a:pt x="165" y="202"/>
                    </a:cubicBezTo>
                    <a:cubicBezTo>
                      <a:pt x="165" y="202"/>
                      <a:pt x="165" y="202"/>
                      <a:pt x="164" y="202"/>
                    </a:cubicBezTo>
                    <a:cubicBezTo>
                      <a:pt x="162" y="205"/>
                      <a:pt x="156" y="204"/>
                      <a:pt x="154" y="206"/>
                    </a:cubicBezTo>
                    <a:cubicBezTo>
                      <a:pt x="152" y="206"/>
                      <a:pt x="151" y="206"/>
                      <a:pt x="151" y="204"/>
                    </a:cubicBezTo>
                    <a:cubicBezTo>
                      <a:pt x="148" y="197"/>
                      <a:pt x="149" y="194"/>
                      <a:pt x="144" y="187"/>
                    </a:cubicBezTo>
                    <a:cubicBezTo>
                      <a:pt x="140" y="182"/>
                      <a:pt x="138" y="177"/>
                      <a:pt x="135" y="172"/>
                    </a:cubicBezTo>
                    <a:cubicBezTo>
                      <a:pt x="134" y="171"/>
                      <a:pt x="134" y="170"/>
                      <a:pt x="133" y="169"/>
                    </a:cubicBezTo>
                    <a:cubicBezTo>
                      <a:pt x="133" y="168"/>
                      <a:pt x="129" y="165"/>
                      <a:pt x="127" y="164"/>
                    </a:cubicBezTo>
                    <a:cubicBezTo>
                      <a:pt x="127" y="164"/>
                      <a:pt x="127" y="164"/>
                      <a:pt x="127" y="164"/>
                    </a:cubicBezTo>
                    <a:cubicBezTo>
                      <a:pt x="126" y="164"/>
                      <a:pt x="126" y="164"/>
                      <a:pt x="126" y="164"/>
                    </a:cubicBezTo>
                    <a:cubicBezTo>
                      <a:pt x="127" y="168"/>
                      <a:pt x="132" y="172"/>
                      <a:pt x="131" y="176"/>
                    </a:cubicBezTo>
                    <a:cubicBezTo>
                      <a:pt x="132" y="179"/>
                      <a:pt x="137" y="190"/>
                      <a:pt x="139" y="191"/>
                    </a:cubicBezTo>
                    <a:cubicBezTo>
                      <a:pt x="141" y="193"/>
                      <a:pt x="141" y="196"/>
                      <a:pt x="142" y="198"/>
                    </a:cubicBezTo>
                    <a:cubicBezTo>
                      <a:pt x="142" y="199"/>
                      <a:pt x="146" y="201"/>
                      <a:pt x="147" y="202"/>
                    </a:cubicBezTo>
                    <a:cubicBezTo>
                      <a:pt x="150" y="205"/>
                      <a:pt x="151" y="205"/>
                      <a:pt x="150" y="209"/>
                    </a:cubicBezTo>
                    <a:cubicBezTo>
                      <a:pt x="153" y="209"/>
                      <a:pt x="156" y="214"/>
                      <a:pt x="160" y="211"/>
                    </a:cubicBezTo>
                    <a:cubicBezTo>
                      <a:pt x="162" y="211"/>
                      <a:pt x="170" y="207"/>
                      <a:pt x="171" y="209"/>
                    </a:cubicBezTo>
                    <a:cubicBezTo>
                      <a:pt x="174" y="211"/>
                      <a:pt x="166" y="226"/>
                      <a:pt x="164" y="228"/>
                    </a:cubicBezTo>
                    <a:cubicBezTo>
                      <a:pt x="157" y="234"/>
                      <a:pt x="152" y="243"/>
                      <a:pt x="145" y="249"/>
                    </a:cubicBezTo>
                    <a:cubicBezTo>
                      <a:pt x="142" y="262"/>
                      <a:pt x="142" y="262"/>
                      <a:pt x="142" y="262"/>
                    </a:cubicBezTo>
                    <a:cubicBezTo>
                      <a:pt x="142" y="263"/>
                      <a:pt x="145" y="282"/>
                      <a:pt x="145" y="281"/>
                    </a:cubicBezTo>
                    <a:cubicBezTo>
                      <a:pt x="146" y="286"/>
                      <a:pt x="142" y="289"/>
                      <a:pt x="138" y="291"/>
                    </a:cubicBezTo>
                    <a:cubicBezTo>
                      <a:pt x="134" y="293"/>
                      <a:pt x="130" y="296"/>
                      <a:pt x="130" y="300"/>
                    </a:cubicBezTo>
                    <a:cubicBezTo>
                      <a:pt x="131" y="302"/>
                      <a:pt x="132" y="307"/>
                      <a:pt x="131" y="310"/>
                    </a:cubicBezTo>
                    <a:cubicBezTo>
                      <a:pt x="129" y="311"/>
                      <a:pt x="126" y="312"/>
                      <a:pt x="124" y="314"/>
                    </a:cubicBezTo>
                    <a:cubicBezTo>
                      <a:pt x="122" y="317"/>
                      <a:pt x="123" y="325"/>
                      <a:pt x="118" y="328"/>
                    </a:cubicBezTo>
                    <a:cubicBezTo>
                      <a:pt x="113" y="334"/>
                      <a:pt x="99" y="342"/>
                      <a:pt x="92" y="338"/>
                    </a:cubicBezTo>
                    <a:cubicBezTo>
                      <a:pt x="90" y="338"/>
                      <a:pt x="89" y="337"/>
                      <a:pt x="89" y="335"/>
                    </a:cubicBezTo>
                    <a:cubicBezTo>
                      <a:pt x="87" y="334"/>
                      <a:pt x="87" y="326"/>
                      <a:pt x="85" y="323"/>
                    </a:cubicBezTo>
                    <a:cubicBezTo>
                      <a:pt x="82" y="319"/>
                      <a:pt x="82" y="316"/>
                      <a:pt x="80" y="311"/>
                    </a:cubicBezTo>
                    <a:cubicBezTo>
                      <a:pt x="79" y="306"/>
                      <a:pt x="79" y="301"/>
                      <a:pt x="76" y="297"/>
                    </a:cubicBezTo>
                    <a:cubicBezTo>
                      <a:pt x="71" y="291"/>
                      <a:pt x="77" y="285"/>
                      <a:pt x="76" y="279"/>
                    </a:cubicBezTo>
                    <a:cubicBezTo>
                      <a:pt x="76" y="276"/>
                      <a:pt x="78" y="276"/>
                      <a:pt x="79" y="272"/>
                    </a:cubicBezTo>
                    <a:cubicBezTo>
                      <a:pt x="78" y="270"/>
                      <a:pt x="77" y="268"/>
                      <a:pt x="77" y="266"/>
                    </a:cubicBezTo>
                    <a:cubicBezTo>
                      <a:pt x="78" y="262"/>
                      <a:pt x="75" y="259"/>
                      <a:pt x="75" y="256"/>
                    </a:cubicBezTo>
                    <a:cubicBezTo>
                      <a:pt x="74" y="256"/>
                      <a:pt x="70" y="250"/>
                      <a:pt x="69" y="249"/>
                    </a:cubicBezTo>
                    <a:cubicBezTo>
                      <a:pt x="67" y="245"/>
                      <a:pt x="68" y="244"/>
                      <a:pt x="68" y="241"/>
                    </a:cubicBezTo>
                    <a:cubicBezTo>
                      <a:pt x="68" y="241"/>
                      <a:pt x="69" y="233"/>
                      <a:pt x="69" y="232"/>
                    </a:cubicBezTo>
                    <a:cubicBezTo>
                      <a:pt x="68" y="232"/>
                      <a:pt x="66" y="229"/>
                      <a:pt x="65" y="229"/>
                    </a:cubicBezTo>
                    <a:cubicBezTo>
                      <a:pt x="60" y="232"/>
                      <a:pt x="60" y="228"/>
                      <a:pt x="58" y="227"/>
                    </a:cubicBezTo>
                    <a:cubicBezTo>
                      <a:pt x="54" y="225"/>
                      <a:pt x="53" y="223"/>
                      <a:pt x="48" y="225"/>
                    </a:cubicBezTo>
                    <a:cubicBezTo>
                      <a:pt x="44" y="229"/>
                      <a:pt x="31" y="229"/>
                      <a:pt x="26" y="230"/>
                    </a:cubicBezTo>
                    <a:cubicBezTo>
                      <a:pt x="23" y="229"/>
                      <a:pt x="14" y="222"/>
                      <a:pt x="13" y="219"/>
                    </a:cubicBezTo>
                    <a:cubicBezTo>
                      <a:pt x="12" y="215"/>
                      <a:pt x="9" y="214"/>
                      <a:pt x="7" y="211"/>
                    </a:cubicBezTo>
                    <a:cubicBezTo>
                      <a:pt x="4" y="207"/>
                      <a:pt x="5" y="204"/>
                      <a:pt x="2" y="200"/>
                    </a:cubicBezTo>
                    <a:cubicBezTo>
                      <a:pt x="6" y="197"/>
                      <a:pt x="7" y="189"/>
                      <a:pt x="6" y="185"/>
                    </a:cubicBezTo>
                    <a:cubicBezTo>
                      <a:pt x="0" y="180"/>
                      <a:pt x="10" y="175"/>
                      <a:pt x="10" y="169"/>
                    </a:cubicBezTo>
                    <a:cubicBezTo>
                      <a:pt x="12" y="168"/>
                      <a:pt x="12" y="167"/>
                      <a:pt x="13" y="166"/>
                    </a:cubicBezTo>
                    <a:cubicBezTo>
                      <a:pt x="14" y="165"/>
                      <a:pt x="15" y="163"/>
                      <a:pt x="17" y="162"/>
                    </a:cubicBezTo>
                    <a:cubicBezTo>
                      <a:pt x="19" y="162"/>
                      <a:pt x="20" y="160"/>
                      <a:pt x="21" y="159"/>
                    </a:cubicBezTo>
                    <a:cubicBezTo>
                      <a:pt x="24" y="156"/>
                      <a:pt x="22" y="152"/>
                      <a:pt x="26" y="149"/>
                    </a:cubicBezTo>
                    <a:cubicBezTo>
                      <a:pt x="28" y="148"/>
                      <a:pt x="32" y="141"/>
                      <a:pt x="33" y="141"/>
                    </a:cubicBezTo>
                    <a:cubicBezTo>
                      <a:pt x="30" y="141"/>
                      <a:pt x="32" y="137"/>
                      <a:pt x="29" y="138"/>
                    </a:cubicBezTo>
                    <a:cubicBezTo>
                      <a:pt x="25" y="139"/>
                      <a:pt x="24" y="134"/>
                      <a:pt x="25" y="132"/>
                    </a:cubicBezTo>
                    <a:cubicBezTo>
                      <a:pt x="27" y="126"/>
                      <a:pt x="25" y="121"/>
                      <a:pt x="31" y="119"/>
                    </a:cubicBezTo>
                    <a:cubicBezTo>
                      <a:pt x="34" y="121"/>
                      <a:pt x="52" y="120"/>
                      <a:pt x="44" y="112"/>
                    </a:cubicBezTo>
                    <a:cubicBezTo>
                      <a:pt x="43" y="110"/>
                      <a:pt x="38" y="109"/>
                      <a:pt x="38" y="108"/>
                    </a:cubicBezTo>
                    <a:cubicBezTo>
                      <a:pt x="38" y="104"/>
                      <a:pt x="39" y="107"/>
                      <a:pt x="41" y="105"/>
                    </a:cubicBezTo>
                    <a:cubicBezTo>
                      <a:pt x="45" y="106"/>
                      <a:pt x="42" y="105"/>
                      <a:pt x="44" y="103"/>
                    </a:cubicBezTo>
                    <a:cubicBezTo>
                      <a:pt x="45" y="102"/>
                      <a:pt x="49" y="103"/>
                      <a:pt x="50" y="102"/>
                    </a:cubicBezTo>
                    <a:cubicBezTo>
                      <a:pt x="52" y="101"/>
                      <a:pt x="52" y="100"/>
                      <a:pt x="53" y="99"/>
                    </a:cubicBezTo>
                    <a:cubicBezTo>
                      <a:pt x="55" y="98"/>
                      <a:pt x="57" y="96"/>
                      <a:pt x="58" y="95"/>
                    </a:cubicBezTo>
                    <a:cubicBezTo>
                      <a:pt x="59" y="95"/>
                      <a:pt x="60" y="95"/>
                      <a:pt x="60" y="95"/>
                    </a:cubicBezTo>
                    <a:cubicBezTo>
                      <a:pt x="58" y="91"/>
                      <a:pt x="69" y="92"/>
                      <a:pt x="67" y="90"/>
                    </a:cubicBezTo>
                    <a:cubicBezTo>
                      <a:pt x="67" y="90"/>
                      <a:pt x="64" y="83"/>
                      <a:pt x="67" y="83"/>
                    </a:cubicBezTo>
                    <a:cubicBezTo>
                      <a:pt x="66" y="80"/>
                      <a:pt x="74" y="86"/>
                      <a:pt x="72" y="86"/>
                    </a:cubicBezTo>
                    <a:cubicBezTo>
                      <a:pt x="78" y="86"/>
                      <a:pt x="72" y="80"/>
                      <a:pt x="71" y="77"/>
                    </a:cubicBezTo>
                    <a:cubicBezTo>
                      <a:pt x="71" y="79"/>
                      <a:pt x="66" y="80"/>
                      <a:pt x="65" y="81"/>
                    </a:cubicBezTo>
                    <a:cubicBezTo>
                      <a:pt x="60" y="81"/>
                      <a:pt x="58" y="74"/>
                      <a:pt x="61" y="70"/>
                    </a:cubicBezTo>
                    <a:cubicBezTo>
                      <a:pt x="66" y="68"/>
                      <a:pt x="77" y="62"/>
                      <a:pt x="79" y="55"/>
                    </a:cubicBezTo>
                    <a:cubicBezTo>
                      <a:pt x="79" y="55"/>
                      <a:pt x="76" y="56"/>
                      <a:pt x="76" y="56"/>
                    </a:cubicBezTo>
                    <a:cubicBezTo>
                      <a:pt x="74" y="54"/>
                      <a:pt x="82" y="54"/>
                      <a:pt x="82" y="54"/>
                    </a:cubicBezTo>
                    <a:cubicBezTo>
                      <a:pt x="83" y="51"/>
                      <a:pt x="85" y="51"/>
                      <a:pt x="87" y="50"/>
                    </a:cubicBezTo>
                    <a:cubicBezTo>
                      <a:pt x="86" y="52"/>
                      <a:pt x="96" y="46"/>
                      <a:pt x="98" y="48"/>
                    </a:cubicBezTo>
                    <a:cubicBezTo>
                      <a:pt x="99" y="48"/>
                      <a:pt x="105" y="50"/>
                      <a:pt x="107" y="50"/>
                    </a:cubicBezTo>
                    <a:cubicBezTo>
                      <a:pt x="107" y="50"/>
                      <a:pt x="106" y="51"/>
                      <a:pt x="106" y="51"/>
                    </a:cubicBezTo>
                    <a:cubicBezTo>
                      <a:pt x="111" y="53"/>
                      <a:pt x="116" y="53"/>
                      <a:pt x="121" y="54"/>
                    </a:cubicBezTo>
                    <a:cubicBezTo>
                      <a:pt x="121" y="55"/>
                      <a:pt x="124" y="55"/>
                      <a:pt x="124" y="56"/>
                    </a:cubicBezTo>
                    <a:cubicBezTo>
                      <a:pt x="125" y="57"/>
                      <a:pt x="126" y="56"/>
                      <a:pt x="127" y="58"/>
                    </a:cubicBezTo>
                    <a:cubicBezTo>
                      <a:pt x="130" y="63"/>
                      <a:pt x="116" y="60"/>
                      <a:pt x="115" y="60"/>
                    </a:cubicBezTo>
                    <a:cubicBezTo>
                      <a:pt x="117" y="61"/>
                      <a:pt x="117" y="66"/>
                      <a:pt x="121" y="65"/>
                    </a:cubicBezTo>
                    <a:cubicBezTo>
                      <a:pt x="120" y="65"/>
                      <a:pt x="119" y="64"/>
                      <a:pt x="119" y="63"/>
                    </a:cubicBezTo>
                    <a:cubicBezTo>
                      <a:pt x="120" y="61"/>
                      <a:pt x="125" y="63"/>
                      <a:pt x="126" y="64"/>
                    </a:cubicBezTo>
                    <a:cubicBezTo>
                      <a:pt x="124" y="60"/>
                      <a:pt x="131" y="59"/>
                      <a:pt x="133" y="60"/>
                    </a:cubicBezTo>
                    <a:cubicBezTo>
                      <a:pt x="132" y="59"/>
                      <a:pt x="133" y="58"/>
                      <a:pt x="133" y="59"/>
                    </a:cubicBezTo>
                    <a:cubicBezTo>
                      <a:pt x="132" y="57"/>
                      <a:pt x="129" y="54"/>
                      <a:pt x="129" y="54"/>
                    </a:cubicBezTo>
                    <a:cubicBezTo>
                      <a:pt x="130" y="52"/>
                      <a:pt x="136" y="54"/>
                      <a:pt x="135" y="57"/>
                    </a:cubicBezTo>
                    <a:cubicBezTo>
                      <a:pt x="137" y="58"/>
                      <a:pt x="140" y="57"/>
                      <a:pt x="141" y="55"/>
                    </a:cubicBezTo>
                    <a:cubicBezTo>
                      <a:pt x="142" y="55"/>
                      <a:pt x="145" y="54"/>
                      <a:pt x="149" y="53"/>
                    </a:cubicBezTo>
                    <a:cubicBezTo>
                      <a:pt x="154" y="52"/>
                      <a:pt x="159" y="51"/>
                      <a:pt x="159" y="51"/>
                    </a:cubicBezTo>
                    <a:cubicBezTo>
                      <a:pt x="159" y="49"/>
                      <a:pt x="153" y="50"/>
                      <a:pt x="154" y="47"/>
                    </a:cubicBezTo>
                    <a:cubicBezTo>
                      <a:pt x="155" y="46"/>
                      <a:pt x="172" y="47"/>
                      <a:pt x="175" y="49"/>
                    </a:cubicBezTo>
                    <a:cubicBezTo>
                      <a:pt x="175" y="49"/>
                      <a:pt x="175" y="49"/>
                      <a:pt x="175" y="48"/>
                    </a:cubicBezTo>
                    <a:cubicBezTo>
                      <a:pt x="171" y="46"/>
                      <a:pt x="166" y="43"/>
                      <a:pt x="169" y="40"/>
                    </a:cubicBezTo>
                    <a:cubicBezTo>
                      <a:pt x="167" y="40"/>
                      <a:pt x="170" y="35"/>
                      <a:pt x="171" y="33"/>
                    </a:cubicBezTo>
                    <a:cubicBezTo>
                      <a:pt x="171" y="32"/>
                      <a:pt x="171" y="32"/>
                      <a:pt x="171" y="32"/>
                    </a:cubicBezTo>
                    <a:cubicBezTo>
                      <a:pt x="172" y="32"/>
                      <a:pt x="176" y="34"/>
                      <a:pt x="177" y="35"/>
                    </a:cubicBezTo>
                    <a:cubicBezTo>
                      <a:pt x="177" y="36"/>
                      <a:pt x="178" y="39"/>
                      <a:pt x="180" y="42"/>
                    </a:cubicBezTo>
                    <a:cubicBezTo>
                      <a:pt x="183" y="47"/>
                      <a:pt x="186" y="53"/>
                      <a:pt x="180" y="54"/>
                    </a:cubicBezTo>
                    <a:cubicBezTo>
                      <a:pt x="187" y="53"/>
                      <a:pt x="183" y="49"/>
                      <a:pt x="184" y="46"/>
                    </a:cubicBezTo>
                    <a:cubicBezTo>
                      <a:pt x="184" y="46"/>
                      <a:pt x="184" y="46"/>
                      <a:pt x="184" y="45"/>
                    </a:cubicBezTo>
                    <a:cubicBezTo>
                      <a:pt x="184" y="45"/>
                      <a:pt x="175" y="37"/>
                      <a:pt x="180" y="36"/>
                    </a:cubicBezTo>
                    <a:cubicBezTo>
                      <a:pt x="181" y="34"/>
                      <a:pt x="180" y="34"/>
                      <a:pt x="179" y="33"/>
                    </a:cubicBezTo>
                    <a:cubicBezTo>
                      <a:pt x="180" y="32"/>
                      <a:pt x="182" y="34"/>
                      <a:pt x="182" y="34"/>
                    </a:cubicBezTo>
                    <a:cubicBezTo>
                      <a:pt x="184" y="35"/>
                      <a:pt x="182" y="37"/>
                      <a:pt x="184" y="37"/>
                    </a:cubicBezTo>
                    <a:cubicBezTo>
                      <a:pt x="183" y="36"/>
                      <a:pt x="183" y="35"/>
                      <a:pt x="183" y="35"/>
                    </a:cubicBezTo>
                    <a:cubicBezTo>
                      <a:pt x="185" y="33"/>
                      <a:pt x="190" y="32"/>
                      <a:pt x="193" y="33"/>
                    </a:cubicBezTo>
                    <a:cubicBezTo>
                      <a:pt x="191" y="31"/>
                      <a:pt x="185" y="27"/>
                      <a:pt x="193" y="27"/>
                    </a:cubicBezTo>
                    <a:cubicBezTo>
                      <a:pt x="193" y="27"/>
                      <a:pt x="198" y="25"/>
                      <a:pt x="198" y="25"/>
                    </a:cubicBezTo>
                    <a:cubicBezTo>
                      <a:pt x="193" y="21"/>
                      <a:pt x="202" y="17"/>
                      <a:pt x="205" y="16"/>
                    </a:cubicBezTo>
                    <a:cubicBezTo>
                      <a:pt x="208" y="15"/>
                      <a:pt x="214" y="9"/>
                      <a:pt x="217" y="9"/>
                    </a:cubicBezTo>
                    <a:cubicBezTo>
                      <a:pt x="218" y="9"/>
                      <a:pt x="218" y="6"/>
                      <a:pt x="218" y="6"/>
                    </a:cubicBezTo>
                    <a:cubicBezTo>
                      <a:pt x="218" y="6"/>
                      <a:pt x="226" y="0"/>
                      <a:pt x="225" y="5"/>
                    </a:cubicBezTo>
                    <a:cubicBezTo>
                      <a:pt x="225" y="6"/>
                      <a:pt x="233" y="9"/>
                      <a:pt x="234" y="9"/>
                    </a:cubicBezTo>
                    <a:cubicBezTo>
                      <a:pt x="242" y="13"/>
                      <a:pt x="242" y="18"/>
                      <a:pt x="234" y="24"/>
                    </a:cubicBezTo>
                    <a:cubicBezTo>
                      <a:pt x="238" y="24"/>
                      <a:pt x="236" y="21"/>
                      <a:pt x="239" y="21"/>
                    </a:cubicBezTo>
                    <a:cubicBezTo>
                      <a:pt x="241" y="21"/>
                      <a:pt x="239" y="19"/>
                      <a:pt x="242" y="20"/>
                    </a:cubicBezTo>
                    <a:cubicBezTo>
                      <a:pt x="242" y="20"/>
                      <a:pt x="242" y="22"/>
                      <a:pt x="242" y="22"/>
                    </a:cubicBezTo>
                    <a:cubicBezTo>
                      <a:pt x="246" y="20"/>
                      <a:pt x="257" y="24"/>
                      <a:pt x="261" y="22"/>
                    </a:cubicBezTo>
                    <a:cubicBezTo>
                      <a:pt x="265" y="21"/>
                      <a:pt x="263" y="17"/>
                      <a:pt x="267" y="17"/>
                    </a:cubicBezTo>
                    <a:cubicBezTo>
                      <a:pt x="271" y="18"/>
                      <a:pt x="278" y="16"/>
                      <a:pt x="279" y="22"/>
                    </a:cubicBezTo>
                    <a:cubicBezTo>
                      <a:pt x="279" y="23"/>
                      <a:pt x="279" y="28"/>
                      <a:pt x="280" y="29"/>
                    </a:cubicBezTo>
                    <a:cubicBezTo>
                      <a:pt x="280" y="29"/>
                      <a:pt x="280" y="29"/>
                      <a:pt x="281" y="30"/>
                    </a:cubicBezTo>
                    <a:cubicBezTo>
                      <a:pt x="281" y="29"/>
                      <a:pt x="282" y="30"/>
                      <a:pt x="283" y="31"/>
                    </a:cubicBezTo>
                    <a:cubicBezTo>
                      <a:pt x="284" y="30"/>
                      <a:pt x="284" y="29"/>
                      <a:pt x="284" y="27"/>
                    </a:cubicBezTo>
                    <a:cubicBezTo>
                      <a:pt x="285" y="27"/>
                      <a:pt x="285" y="27"/>
                      <a:pt x="286" y="28"/>
                    </a:cubicBezTo>
                    <a:cubicBezTo>
                      <a:pt x="290" y="29"/>
                      <a:pt x="296" y="29"/>
                      <a:pt x="295" y="23"/>
                    </a:cubicBezTo>
                    <a:cubicBezTo>
                      <a:pt x="295" y="22"/>
                      <a:pt x="297" y="22"/>
                      <a:pt x="297" y="22"/>
                    </a:cubicBezTo>
                    <a:cubicBezTo>
                      <a:pt x="297" y="22"/>
                      <a:pt x="297" y="20"/>
                      <a:pt x="297" y="20"/>
                    </a:cubicBezTo>
                    <a:cubicBezTo>
                      <a:pt x="297" y="20"/>
                      <a:pt x="298" y="20"/>
                      <a:pt x="298" y="20"/>
                    </a:cubicBezTo>
                    <a:cubicBezTo>
                      <a:pt x="298" y="20"/>
                      <a:pt x="298" y="20"/>
                      <a:pt x="298" y="20"/>
                    </a:cubicBezTo>
                    <a:cubicBezTo>
                      <a:pt x="307" y="24"/>
                      <a:pt x="309" y="29"/>
                      <a:pt x="316" y="32"/>
                    </a:cubicBezTo>
                    <a:cubicBezTo>
                      <a:pt x="317" y="31"/>
                      <a:pt x="319" y="30"/>
                      <a:pt x="319" y="31"/>
                    </a:cubicBezTo>
                    <a:cubicBezTo>
                      <a:pt x="322" y="28"/>
                      <a:pt x="328" y="30"/>
                      <a:pt x="329" y="31"/>
                    </a:cubicBezTo>
                    <a:cubicBezTo>
                      <a:pt x="330" y="31"/>
                      <a:pt x="331" y="33"/>
                      <a:pt x="331" y="33"/>
                    </a:cubicBezTo>
                    <a:cubicBezTo>
                      <a:pt x="332" y="38"/>
                      <a:pt x="354" y="27"/>
                      <a:pt x="349" y="34"/>
                    </a:cubicBezTo>
                    <a:cubicBezTo>
                      <a:pt x="351" y="34"/>
                      <a:pt x="352" y="35"/>
                      <a:pt x="354" y="36"/>
                    </a:cubicBezTo>
                    <a:cubicBezTo>
                      <a:pt x="354" y="34"/>
                      <a:pt x="349" y="29"/>
                      <a:pt x="351" y="29"/>
                    </a:cubicBezTo>
                    <a:cubicBezTo>
                      <a:pt x="351" y="29"/>
                      <a:pt x="353" y="29"/>
                      <a:pt x="353" y="29"/>
                    </a:cubicBezTo>
                    <a:cubicBezTo>
                      <a:pt x="359" y="28"/>
                      <a:pt x="363" y="27"/>
                      <a:pt x="369" y="28"/>
                    </a:cubicBezTo>
                    <a:cubicBezTo>
                      <a:pt x="376" y="28"/>
                      <a:pt x="381" y="31"/>
                      <a:pt x="388" y="31"/>
                    </a:cubicBezTo>
                    <a:cubicBezTo>
                      <a:pt x="391" y="30"/>
                      <a:pt x="396" y="34"/>
                      <a:pt x="398" y="33"/>
                    </a:cubicBezTo>
                    <a:cubicBezTo>
                      <a:pt x="400" y="31"/>
                      <a:pt x="408" y="30"/>
                      <a:pt x="412" y="31"/>
                    </a:cubicBezTo>
                    <a:cubicBezTo>
                      <a:pt x="413" y="32"/>
                      <a:pt x="414" y="32"/>
                      <a:pt x="414" y="33"/>
                    </a:cubicBezTo>
                    <a:cubicBezTo>
                      <a:pt x="414" y="34"/>
                      <a:pt x="414" y="35"/>
                      <a:pt x="414" y="36"/>
                    </a:cubicBezTo>
                    <a:cubicBezTo>
                      <a:pt x="413" y="38"/>
                      <a:pt x="411" y="36"/>
                      <a:pt x="412" y="39"/>
                    </a:cubicBezTo>
                    <a:close/>
                    <a:moveTo>
                      <a:pt x="72" y="90"/>
                    </a:moveTo>
                    <a:cubicBezTo>
                      <a:pt x="75" y="92"/>
                      <a:pt x="82" y="90"/>
                      <a:pt x="85" y="89"/>
                    </a:cubicBezTo>
                    <a:cubicBezTo>
                      <a:pt x="85" y="89"/>
                      <a:pt x="92" y="89"/>
                      <a:pt x="92" y="89"/>
                    </a:cubicBezTo>
                    <a:cubicBezTo>
                      <a:pt x="94" y="89"/>
                      <a:pt x="90" y="78"/>
                      <a:pt x="97" y="83"/>
                    </a:cubicBezTo>
                    <a:cubicBezTo>
                      <a:pt x="99" y="85"/>
                      <a:pt x="99" y="78"/>
                      <a:pt x="96" y="79"/>
                    </a:cubicBezTo>
                    <a:cubicBezTo>
                      <a:pt x="96" y="74"/>
                      <a:pt x="107" y="79"/>
                      <a:pt x="107" y="76"/>
                    </a:cubicBezTo>
                    <a:cubicBezTo>
                      <a:pt x="101" y="75"/>
                      <a:pt x="94" y="79"/>
                      <a:pt x="91" y="71"/>
                    </a:cubicBezTo>
                    <a:cubicBezTo>
                      <a:pt x="89" y="65"/>
                      <a:pt x="99" y="66"/>
                      <a:pt x="96" y="61"/>
                    </a:cubicBezTo>
                    <a:cubicBezTo>
                      <a:pt x="96" y="62"/>
                      <a:pt x="80" y="71"/>
                      <a:pt x="85" y="74"/>
                    </a:cubicBezTo>
                    <a:cubicBezTo>
                      <a:pt x="91" y="77"/>
                      <a:pt x="81" y="85"/>
                      <a:pt x="78" y="88"/>
                    </a:cubicBezTo>
                    <a:cubicBezTo>
                      <a:pt x="78" y="88"/>
                      <a:pt x="78" y="88"/>
                      <a:pt x="78" y="88"/>
                    </a:cubicBezTo>
                    <a:cubicBezTo>
                      <a:pt x="78" y="88"/>
                      <a:pt x="78" y="88"/>
                      <a:pt x="78" y="88"/>
                    </a:cubicBezTo>
                    <a:cubicBezTo>
                      <a:pt x="77" y="89"/>
                      <a:pt x="76" y="88"/>
                      <a:pt x="75" y="87"/>
                    </a:cubicBezTo>
                    <a:cubicBezTo>
                      <a:pt x="74" y="89"/>
                      <a:pt x="75" y="89"/>
                      <a:pt x="72" y="90"/>
                    </a:cubicBezTo>
                    <a:close/>
                    <a:moveTo>
                      <a:pt x="66" y="105"/>
                    </a:moveTo>
                    <a:cubicBezTo>
                      <a:pt x="65" y="105"/>
                      <a:pt x="65" y="106"/>
                      <a:pt x="66" y="105"/>
                    </a:cubicBezTo>
                    <a:close/>
                    <a:moveTo>
                      <a:pt x="80" y="207"/>
                    </a:moveTo>
                    <a:cubicBezTo>
                      <a:pt x="80" y="208"/>
                      <a:pt x="80" y="209"/>
                      <a:pt x="80" y="210"/>
                    </a:cubicBezTo>
                    <a:cubicBezTo>
                      <a:pt x="81" y="209"/>
                      <a:pt x="82" y="208"/>
                      <a:pt x="80" y="207"/>
                    </a:cubicBezTo>
                    <a:close/>
                    <a:moveTo>
                      <a:pt x="127" y="248"/>
                    </a:moveTo>
                    <a:cubicBezTo>
                      <a:pt x="127" y="245"/>
                      <a:pt x="130" y="244"/>
                      <a:pt x="129" y="242"/>
                    </a:cubicBezTo>
                    <a:cubicBezTo>
                      <a:pt x="124" y="241"/>
                      <a:pt x="121" y="247"/>
                      <a:pt x="127" y="248"/>
                    </a:cubicBezTo>
                    <a:close/>
                    <a:moveTo>
                      <a:pt x="130" y="145"/>
                    </a:moveTo>
                    <a:cubicBezTo>
                      <a:pt x="128" y="136"/>
                      <a:pt x="125" y="145"/>
                      <a:pt x="120" y="140"/>
                    </a:cubicBezTo>
                    <a:cubicBezTo>
                      <a:pt x="118" y="138"/>
                      <a:pt x="114" y="143"/>
                      <a:pt x="111" y="139"/>
                    </a:cubicBezTo>
                    <a:cubicBezTo>
                      <a:pt x="111" y="140"/>
                      <a:pt x="113" y="140"/>
                      <a:pt x="111" y="141"/>
                    </a:cubicBezTo>
                    <a:cubicBezTo>
                      <a:pt x="109" y="140"/>
                      <a:pt x="107" y="134"/>
                      <a:pt x="108" y="133"/>
                    </a:cubicBezTo>
                    <a:cubicBezTo>
                      <a:pt x="107" y="134"/>
                      <a:pt x="106" y="128"/>
                      <a:pt x="106" y="128"/>
                    </a:cubicBezTo>
                    <a:cubicBezTo>
                      <a:pt x="106" y="128"/>
                      <a:pt x="100" y="126"/>
                      <a:pt x="102" y="129"/>
                    </a:cubicBezTo>
                    <a:cubicBezTo>
                      <a:pt x="101" y="131"/>
                      <a:pt x="99" y="128"/>
                      <a:pt x="98" y="129"/>
                    </a:cubicBezTo>
                    <a:cubicBezTo>
                      <a:pt x="98" y="131"/>
                      <a:pt x="100" y="133"/>
                      <a:pt x="103" y="135"/>
                    </a:cubicBezTo>
                    <a:cubicBezTo>
                      <a:pt x="102" y="135"/>
                      <a:pt x="101" y="136"/>
                      <a:pt x="100" y="138"/>
                    </a:cubicBezTo>
                    <a:cubicBezTo>
                      <a:pt x="100" y="138"/>
                      <a:pt x="100" y="139"/>
                      <a:pt x="100" y="139"/>
                    </a:cubicBezTo>
                    <a:cubicBezTo>
                      <a:pt x="96" y="142"/>
                      <a:pt x="92" y="131"/>
                      <a:pt x="91" y="129"/>
                    </a:cubicBezTo>
                    <a:cubicBezTo>
                      <a:pt x="91" y="128"/>
                      <a:pt x="91" y="128"/>
                      <a:pt x="91" y="128"/>
                    </a:cubicBezTo>
                    <a:cubicBezTo>
                      <a:pt x="88" y="123"/>
                      <a:pt x="87" y="123"/>
                      <a:pt x="82" y="119"/>
                    </a:cubicBezTo>
                    <a:cubicBezTo>
                      <a:pt x="81" y="118"/>
                      <a:pt x="79" y="117"/>
                      <a:pt x="78" y="115"/>
                    </a:cubicBezTo>
                    <a:cubicBezTo>
                      <a:pt x="78" y="115"/>
                      <a:pt x="78" y="115"/>
                      <a:pt x="78" y="115"/>
                    </a:cubicBezTo>
                    <a:cubicBezTo>
                      <a:pt x="78" y="115"/>
                      <a:pt x="78" y="114"/>
                      <a:pt x="78" y="114"/>
                    </a:cubicBezTo>
                    <a:cubicBezTo>
                      <a:pt x="77" y="114"/>
                      <a:pt x="77" y="114"/>
                      <a:pt x="77" y="114"/>
                    </a:cubicBezTo>
                    <a:cubicBezTo>
                      <a:pt x="69" y="115"/>
                      <a:pt x="87" y="128"/>
                      <a:pt x="88" y="130"/>
                    </a:cubicBezTo>
                    <a:cubicBezTo>
                      <a:pt x="81" y="125"/>
                      <a:pt x="88" y="137"/>
                      <a:pt x="83" y="135"/>
                    </a:cubicBezTo>
                    <a:cubicBezTo>
                      <a:pt x="84" y="136"/>
                      <a:pt x="74" y="144"/>
                      <a:pt x="75" y="136"/>
                    </a:cubicBezTo>
                    <a:cubicBezTo>
                      <a:pt x="76" y="131"/>
                      <a:pt x="86" y="139"/>
                      <a:pt x="81" y="129"/>
                    </a:cubicBezTo>
                    <a:cubicBezTo>
                      <a:pt x="80" y="127"/>
                      <a:pt x="67" y="117"/>
                      <a:pt x="66" y="118"/>
                    </a:cubicBezTo>
                    <a:cubicBezTo>
                      <a:pt x="63" y="122"/>
                      <a:pt x="60" y="120"/>
                      <a:pt x="57" y="121"/>
                    </a:cubicBezTo>
                    <a:cubicBezTo>
                      <a:pt x="53" y="121"/>
                      <a:pt x="56" y="125"/>
                      <a:pt x="52" y="126"/>
                    </a:cubicBezTo>
                    <a:cubicBezTo>
                      <a:pt x="47" y="129"/>
                      <a:pt x="49" y="132"/>
                      <a:pt x="45" y="135"/>
                    </a:cubicBezTo>
                    <a:cubicBezTo>
                      <a:pt x="42" y="139"/>
                      <a:pt x="39" y="138"/>
                      <a:pt x="35" y="140"/>
                    </a:cubicBezTo>
                    <a:cubicBezTo>
                      <a:pt x="35" y="140"/>
                      <a:pt x="35" y="140"/>
                      <a:pt x="35" y="140"/>
                    </a:cubicBezTo>
                    <a:cubicBezTo>
                      <a:pt x="35" y="140"/>
                      <a:pt x="35" y="140"/>
                      <a:pt x="35" y="140"/>
                    </a:cubicBezTo>
                    <a:cubicBezTo>
                      <a:pt x="32" y="142"/>
                      <a:pt x="40" y="142"/>
                      <a:pt x="42" y="143"/>
                    </a:cubicBezTo>
                    <a:cubicBezTo>
                      <a:pt x="44" y="138"/>
                      <a:pt x="55" y="138"/>
                      <a:pt x="59" y="138"/>
                    </a:cubicBezTo>
                    <a:cubicBezTo>
                      <a:pt x="63" y="138"/>
                      <a:pt x="69" y="137"/>
                      <a:pt x="72" y="138"/>
                    </a:cubicBezTo>
                    <a:cubicBezTo>
                      <a:pt x="73" y="139"/>
                      <a:pt x="71" y="145"/>
                      <a:pt x="70" y="146"/>
                    </a:cubicBezTo>
                    <a:cubicBezTo>
                      <a:pt x="71" y="149"/>
                      <a:pt x="78" y="150"/>
                      <a:pt x="82" y="151"/>
                    </a:cubicBezTo>
                    <a:cubicBezTo>
                      <a:pt x="84" y="152"/>
                      <a:pt x="87" y="156"/>
                      <a:pt x="91" y="157"/>
                    </a:cubicBezTo>
                    <a:cubicBezTo>
                      <a:pt x="91" y="157"/>
                      <a:pt x="98" y="144"/>
                      <a:pt x="100" y="150"/>
                    </a:cubicBezTo>
                    <a:cubicBezTo>
                      <a:pt x="102" y="154"/>
                      <a:pt x="111" y="153"/>
                      <a:pt x="115" y="155"/>
                    </a:cubicBezTo>
                    <a:cubicBezTo>
                      <a:pt x="115" y="155"/>
                      <a:pt x="116" y="155"/>
                      <a:pt x="118" y="155"/>
                    </a:cubicBezTo>
                    <a:cubicBezTo>
                      <a:pt x="122" y="154"/>
                      <a:pt x="127" y="153"/>
                      <a:pt x="128" y="152"/>
                    </a:cubicBezTo>
                    <a:cubicBezTo>
                      <a:pt x="127" y="152"/>
                      <a:pt x="131" y="144"/>
                      <a:pt x="130" y="145"/>
                    </a:cubicBezTo>
                    <a:close/>
                    <a:moveTo>
                      <a:pt x="137" y="120"/>
                    </a:moveTo>
                    <a:cubicBezTo>
                      <a:pt x="136" y="120"/>
                      <a:pt x="136" y="120"/>
                      <a:pt x="136" y="120"/>
                    </a:cubicBezTo>
                    <a:cubicBezTo>
                      <a:pt x="136" y="120"/>
                      <a:pt x="136" y="120"/>
                      <a:pt x="136" y="120"/>
                    </a:cubicBezTo>
                    <a:cubicBezTo>
                      <a:pt x="136" y="120"/>
                      <a:pt x="136" y="120"/>
                      <a:pt x="136" y="120"/>
                    </a:cubicBezTo>
                    <a:cubicBezTo>
                      <a:pt x="132" y="118"/>
                      <a:pt x="126" y="114"/>
                      <a:pt x="132" y="110"/>
                    </a:cubicBezTo>
                    <a:cubicBezTo>
                      <a:pt x="132" y="110"/>
                      <a:pt x="131" y="110"/>
                      <a:pt x="131" y="110"/>
                    </a:cubicBezTo>
                    <a:cubicBezTo>
                      <a:pt x="131" y="110"/>
                      <a:pt x="126" y="112"/>
                      <a:pt x="125" y="113"/>
                    </a:cubicBezTo>
                    <a:cubicBezTo>
                      <a:pt x="123" y="116"/>
                      <a:pt x="127" y="114"/>
                      <a:pt x="128" y="115"/>
                    </a:cubicBezTo>
                    <a:cubicBezTo>
                      <a:pt x="129" y="121"/>
                      <a:pt x="120" y="115"/>
                      <a:pt x="120" y="115"/>
                    </a:cubicBezTo>
                    <a:cubicBezTo>
                      <a:pt x="120" y="114"/>
                      <a:pt x="121" y="114"/>
                      <a:pt x="121" y="113"/>
                    </a:cubicBezTo>
                    <a:cubicBezTo>
                      <a:pt x="116" y="108"/>
                      <a:pt x="107" y="121"/>
                      <a:pt x="110" y="124"/>
                    </a:cubicBezTo>
                    <a:cubicBezTo>
                      <a:pt x="112" y="129"/>
                      <a:pt x="119" y="125"/>
                      <a:pt x="122" y="124"/>
                    </a:cubicBezTo>
                    <a:cubicBezTo>
                      <a:pt x="126" y="123"/>
                      <a:pt x="128" y="126"/>
                      <a:pt x="133" y="127"/>
                    </a:cubicBezTo>
                    <a:cubicBezTo>
                      <a:pt x="140" y="128"/>
                      <a:pt x="144" y="120"/>
                      <a:pt x="137" y="120"/>
                    </a:cubicBezTo>
                    <a:close/>
                    <a:moveTo>
                      <a:pt x="171" y="137"/>
                    </a:moveTo>
                    <a:cubicBezTo>
                      <a:pt x="168" y="136"/>
                      <a:pt x="168" y="127"/>
                      <a:pt x="166" y="126"/>
                    </a:cubicBezTo>
                    <a:cubicBezTo>
                      <a:pt x="164" y="122"/>
                      <a:pt x="157" y="119"/>
                      <a:pt x="160" y="116"/>
                    </a:cubicBezTo>
                    <a:cubicBezTo>
                      <a:pt x="162" y="114"/>
                      <a:pt x="163" y="114"/>
                      <a:pt x="165" y="115"/>
                    </a:cubicBezTo>
                    <a:cubicBezTo>
                      <a:pt x="165" y="108"/>
                      <a:pt x="153" y="111"/>
                      <a:pt x="153" y="116"/>
                    </a:cubicBezTo>
                    <a:cubicBezTo>
                      <a:pt x="152" y="119"/>
                      <a:pt x="158" y="128"/>
                      <a:pt x="161" y="129"/>
                    </a:cubicBezTo>
                    <a:cubicBezTo>
                      <a:pt x="154" y="130"/>
                      <a:pt x="163" y="137"/>
                      <a:pt x="165" y="138"/>
                    </a:cubicBezTo>
                    <a:cubicBezTo>
                      <a:pt x="165" y="138"/>
                      <a:pt x="166" y="138"/>
                      <a:pt x="166" y="138"/>
                    </a:cubicBezTo>
                    <a:cubicBezTo>
                      <a:pt x="166" y="138"/>
                      <a:pt x="166" y="138"/>
                      <a:pt x="166" y="138"/>
                    </a:cubicBezTo>
                    <a:cubicBezTo>
                      <a:pt x="166" y="138"/>
                      <a:pt x="166" y="138"/>
                      <a:pt x="166" y="138"/>
                    </a:cubicBezTo>
                    <a:cubicBezTo>
                      <a:pt x="168" y="139"/>
                      <a:pt x="169" y="138"/>
                      <a:pt x="171" y="137"/>
                    </a:cubicBezTo>
                    <a:close/>
                    <a:moveTo>
                      <a:pt x="35" y="140"/>
                    </a:moveTo>
                    <a:cubicBezTo>
                      <a:pt x="35" y="140"/>
                      <a:pt x="35" y="140"/>
                      <a:pt x="35" y="140"/>
                    </a:cubicBezTo>
                    <a:cubicBezTo>
                      <a:pt x="35" y="140"/>
                      <a:pt x="35" y="140"/>
                      <a:pt x="35" y="140"/>
                    </a:cubicBezTo>
                    <a:cubicBezTo>
                      <a:pt x="35" y="140"/>
                      <a:pt x="35" y="140"/>
                      <a:pt x="35" y="140"/>
                    </a:cubicBezTo>
                    <a:close/>
                    <a:moveTo>
                      <a:pt x="166" y="138"/>
                    </a:moveTo>
                    <a:cubicBezTo>
                      <a:pt x="166" y="138"/>
                      <a:pt x="166" y="138"/>
                      <a:pt x="166" y="138"/>
                    </a:cubicBezTo>
                    <a:cubicBezTo>
                      <a:pt x="166" y="138"/>
                      <a:pt x="166" y="138"/>
                      <a:pt x="166" y="138"/>
                    </a:cubicBezTo>
                    <a:cubicBezTo>
                      <a:pt x="166" y="138"/>
                      <a:pt x="166" y="138"/>
                      <a:pt x="166" y="138"/>
                    </a:cubicBezTo>
                    <a:close/>
                    <a:moveTo>
                      <a:pt x="127" y="248"/>
                    </a:moveTo>
                    <a:cubicBezTo>
                      <a:pt x="127" y="246"/>
                      <a:pt x="126" y="248"/>
                      <a:pt x="127" y="248"/>
                    </a:cubicBezTo>
                    <a:close/>
                    <a:moveTo>
                      <a:pt x="105" y="137"/>
                    </a:moveTo>
                    <a:cubicBezTo>
                      <a:pt x="105" y="136"/>
                      <a:pt x="104" y="136"/>
                      <a:pt x="104" y="135"/>
                    </a:cubicBezTo>
                    <a:cubicBezTo>
                      <a:pt x="104" y="136"/>
                      <a:pt x="104" y="136"/>
                      <a:pt x="104" y="137"/>
                    </a:cubicBezTo>
                    <a:cubicBezTo>
                      <a:pt x="104" y="137"/>
                      <a:pt x="105" y="137"/>
                      <a:pt x="105" y="137"/>
                    </a:cubicBezTo>
                    <a:close/>
                    <a:moveTo>
                      <a:pt x="103" y="135"/>
                    </a:moveTo>
                    <a:cubicBezTo>
                      <a:pt x="103" y="135"/>
                      <a:pt x="103" y="135"/>
                      <a:pt x="104" y="135"/>
                    </a:cubicBezTo>
                    <a:cubicBezTo>
                      <a:pt x="103" y="135"/>
                      <a:pt x="103" y="135"/>
                      <a:pt x="103" y="135"/>
                    </a:cubicBezTo>
                    <a:close/>
                    <a:moveTo>
                      <a:pt x="78" y="88"/>
                    </a:moveTo>
                    <a:cubicBezTo>
                      <a:pt x="78" y="88"/>
                      <a:pt x="78" y="88"/>
                      <a:pt x="78" y="88"/>
                    </a:cubicBezTo>
                    <a:cubicBezTo>
                      <a:pt x="77" y="88"/>
                      <a:pt x="78" y="88"/>
                      <a:pt x="78" y="88"/>
                    </a:cubicBezTo>
                    <a:close/>
                    <a:moveTo>
                      <a:pt x="414" y="43"/>
                    </a:moveTo>
                    <a:cubicBezTo>
                      <a:pt x="414" y="43"/>
                      <a:pt x="414" y="43"/>
                      <a:pt x="414" y="43"/>
                    </a:cubicBezTo>
                    <a:cubicBezTo>
                      <a:pt x="414" y="43"/>
                      <a:pt x="414" y="43"/>
                      <a:pt x="414" y="43"/>
                    </a:cubicBezTo>
                    <a:close/>
                    <a:moveTo>
                      <a:pt x="113" y="59"/>
                    </a:moveTo>
                    <a:cubicBezTo>
                      <a:pt x="113" y="59"/>
                      <a:pt x="114" y="59"/>
                      <a:pt x="113" y="59"/>
                    </a:cubicBezTo>
                    <a:close/>
                    <a:moveTo>
                      <a:pt x="167" y="277"/>
                    </a:moveTo>
                    <a:cubicBezTo>
                      <a:pt x="168" y="277"/>
                      <a:pt x="166" y="274"/>
                      <a:pt x="166" y="275"/>
                    </a:cubicBezTo>
                    <a:cubicBezTo>
                      <a:pt x="166" y="275"/>
                      <a:pt x="166" y="275"/>
                      <a:pt x="166" y="275"/>
                    </a:cubicBezTo>
                    <a:cubicBezTo>
                      <a:pt x="163" y="277"/>
                      <a:pt x="163" y="282"/>
                      <a:pt x="160" y="284"/>
                    </a:cubicBezTo>
                    <a:cubicBezTo>
                      <a:pt x="155" y="287"/>
                      <a:pt x="150" y="289"/>
                      <a:pt x="153" y="296"/>
                    </a:cubicBezTo>
                    <a:cubicBezTo>
                      <a:pt x="152" y="295"/>
                      <a:pt x="153" y="298"/>
                      <a:pt x="153" y="298"/>
                    </a:cubicBezTo>
                    <a:cubicBezTo>
                      <a:pt x="152" y="299"/>
                      <a:pt x="151" y="302"/>
                      <a:pt x="150" y="303"/>
                    </a:cubicBezTo>
                    <a:cubicBezTo>
                      <a:pt x="150" y="304"/>
                      <a:pt x="150" y="310"/>
                      <a:pt x="151" y="311"/>
                    </a:cubicBezTo>
                    <a:cubicBezTo>
                      <a:pt x="158" y="319"/>
                      <a:pt x="159" y="307"/>
                      <a:pt x="162" y="304"/>
                    </a:cubicBezTo>
                    <a:cubicBezTo>
                      <a:pt x="163" y="303"/>
                      <a:pt x="169" y="285"/>
                      <a:pt x="169" y="284"/>
                    </a:cubicBezTo>
                    <a:cubicBezTo>
                      <a:pt x="169" y="284"/>
                      <a:pt x="169" y="284"/>
                      <a:pt x="169" y="284"/>
                    </a:cubicBezTo>
                    <a:cubicBezTo>
                      <a:pt x="168" y="283"/>
                      <a:pt x="168" y="279"/>
                      <a:pt x="167" y="277"/>
                    </a:cubicBezTo>
                    <a:close/>
                    <a:moveTo>
                      <a:pt x="154" y="287"/>
                    </a:moveTo>
                    <a:cubicBezTo>
                      <a:pt x="154" y="287"/>
                      <a:pt x="154" y="287"/>
                      <a:pt x="154" y="287"/>
                    </a:cubicBezTo>
                    <a:close/>
                    <a:moveTo>
                      <a:pt x="332" y="253"/>
                    </a:moveTo>
                    <a:cubicBezTo>
                      <a:pt x="333" y="253"/>
                      <a:pt x="334" y="246"/>
                      <a:pt x="335" y="245"/>
                    </a:cubicBezTo>
                    <a:cubicBezTo>
                      <a:pt x="337" y="240"/>
                      <a:pt x="335" y="242"/>
                      <a:pt x="339" y="239"/>
                    </a:cubicBezTo>
                    <a:cubicBezTo>
                      <a:pt x="340" y="239"/>
                      <a:pt x="337" y="237"/>
                      <a:pt x="337" y="236"/>
                    </a:cubicBezTo>
                    <a:cubicBezTo>
                      <a:pt x="337" y="234"/>
                      <a:pt x="337" y="226"/>
                      <a:pt x="339" y="226"/>
                    </a:cubicBezTo>
                    <a:cubicBezTo>
                      <a:pt x="336" y="224"/>
                      <a:pt x="333" y="220"/>
                      <a:pt x="331" y="225"/>
                    </a:cubicBezTo>
                    <a:cubicBezTo>
                      <a:pt x="329" y="229"/>
                      <a:pt x="319" y="237"/>
                      <a:pt x="316" y="236"/>
                    </a:cubicBezTo>
                    <a:cubicBezTo>
                      <a:pt x="315" y="236"/>
                      <a:pt x="315" y="237"/>
                      <a:pt x="315" y="237"/>
                    </a:cubicBezTo>
                    <a:cubicBezTo>
                      <a:pt x="314" y="241"/>
                      <a:pt x="315" y="247"/>
                      <a:pt x="317" y="250"/>
                    </a:cubicBezTo>
                    <a:cubicBezTo>
                      <a:pt x="321" y="252"/>
                      <a:pt x="327" y="252"/>
                      <a:pt x="331" y="252"/>
                    </a:cubicBezTo>
                    <a:cubicBezTo>
                      <a:pt x="331" y="252"/>
                      <a:pt x="332" y="253"/>
                      <a:pt x="332" y="253"/>
                    </a:cubicBezTo>
                    <a:close/>
                    <a:moveTo>
                      <a:pt x="316" y="236"/>
                    </a:moveTo>
                    <a:cubicBezTo>
                      <a:pt x="316" y="236"/>
                      <a:pt x="316" y="236"/>
                      <a:pt x="316" y="236"/>
                    </a:cubicBezTo>
                    <a:cubicBezTo>
                      <a:pt x="318" y="235"/>
                      <a:pt x="321" y="234"/>
                      <a:pt x="316" y="236"/>
                    </a:cubicBezTo>
                    <a:close/>
                    <a:moveTo>
                      <a:pt x="317" y="250"/>
                    </a:moveTo>
                    <a:cubicBezTo>
                      <a:pt x="317" y="250"/>
                      <a:pt x="317" y="250"/>
                      <a:pt x="317" y="250"/>
                    </a:cubicBezTo>
                    <a:close/>
                    <a:moveTo>
                      <a:pt x="306" y="258"/>
                    </a:moveTo>
                    <a:cubicBezTo>
                      <a:pt x="306" y="258"/>
                      <a:pt x="307" y="251"/>
                      <a:pt x="307" y="250"/>
                    </a:cubicBezTo>
                    <a:cubicBezTo>
                      <a:pt x="308" y="250"/>
                      <a:pt x="308" y="250"/>
                      <a:pt x="309" y="250"/>
                    </a:cubicBezTo>
                    <a:cubicBezTo>
                      <a:pt x="309" y="250"/>
                      <a:pt x="305" y="241"/>
                      <a:pt x="306" y="249"/>
                    </a:cubicBezTo>
                    <a:cubicBezTo>
                      <a:pt x="305" y="246"/>
                      <a:pt x="287" y="223"/>
                      <a:pt x="280" y="226"/>
                    </a:cubicBezTo>
                    <a:cubicBezTo>
                      <a:pt x="279" y="226"/>
                      <a:pt x="287" y="236"/>
                      <a:pt x="288" y="236"/>
                    </a:cubicBezTo>
                    <a:cubicBezTo>
                      <a:pt x="289" y="238"/>
                      <a:pt x="294" y="251"/>
                      <a:pt x="297" y="252"/>
                    </a:cubicBezTo>
                    <a:cubicBezTo>
                      <a:pt x="299" y="255"/>
                      <a:pt x="303" y="256"/>
                      <a:pt x="306" y="258"/>
                    </a:cubicBezTo>
                    <a:close/>
                    <a:moveTo>
                      <a:pt x="373" y="253"/>
                    </a:moveTo>
                    <a:cubicBezTo>
                      <a:pt x="373" y="253"/>
                      <a:pt x="373" y="253"/>
                      <a:pt x="373" y="253"/>
                    </a:cubicBezTo>
                    <a:close/>
                    <a:moveTo>
                      <a:pt x="384" y="265"/>
                    </a:moveTo>
                    <a:cubicBezTo>
                      <a:pt x="384" y="265"/>
                      <a:pt x="384" y="265"/>
                      <a:pt x="384" y="265"/>
                    </a:cubicBezTo>
                    <a:cubicBezTo>
                      <a:pt x="384" y="265"/>
                      <a:pt x="384" y="265"/>
                      <a:pt x="384" y="265"/>
                    </a:cubicBezTo>
                    <a:close/>
                    <a:moveTo>
                      <a:pt x="416" y="271"/>
                    </a:moveTo>
                    <a:cubicBezTo>
                      <a:pt x="415" y="269"/>
                      <a:pt x="413" y="267"/>
                      <a:pt x="411" y="267"/>
                    </a:cubicBezTo>
                    <a:cubicBezTo>
                      <a:pt x="411" y="267"/>
                      <a:pt x="408" y="261"/>
                      <a:pt x="408" y="261"/>
                    </a:cubicBezTo>
                    <a:cubicBezTo>
                      <a:pt x="408" y="258"/>
                      <a:pt x="410" y="261"/>
                      <a:pt x="408" y="258"/>
                    </a:cubicBezTo>
                    <a:cubicBezTo>
                      <a:pt x="407" y="257"/>
                      <a:pt x="404" y="253"/>
                      <a:pt x="403" y="253"/>
                    </a:cubicBezTo>
                    <a:cubicBezTo>
                      <a:pt x="400" y="252"/>
                      <a:pt x="395" y="251"/>
                      <a:pt x="393" y="249"/>
                    </a:cubicBezTo>
                    <a:cubicBezTo>
                      <a:pt x="389" y="248"/>
                      <a:pt x="386" y="244"/>
                      <a:pt x="383" y="248"/>
                    </a:cubicBezTo>
                    <a:cubicBezTo>
                      <a:pt x="378" y="249"/>
                      <a:pt x="377" y="252"/>
                      <a:pt x="377" y="244"/>
                    </a:cubicBezTo>
                    <a:cubicBezTo>
                      <a:pt x="374" y="241"/>
                      <a:pt x="370" y="245"/>
                      <a:pt x="368" y="244"/>
                    </a:cubicBezTo>
                    <a:cubicBezTo>
                      <a:pt x="367" y="245"/>
                      <a:pt x="373" y="248"/>
                      <a:pt x="374" y="248"/>
                    </a:cubicBezTo>
                    <a:cubicBezTo>
                      <a:pt x="372" y="250"/>
                      <a:pt x="371" y="249"/>
                      <a:pt x="373" y="253"/>
                    </a:cubicBezTo>
                    <a:cubicBezTo>
                      <a:pt x="374" y="254"/>
                      <a:pt x="375" y="253"/>
                      <a:pt x="375" y="252"/>
                    </a:cubicBezTo>
                    <a:cubicBezTo>
                      <a:pt x="378" y="254"/>
                      <a:pt x="382" y="254"/>
                      <a:pt x="385" y="256"/>
                    </a:cubicBezTo>
                    <a:cubicBezTo>
                      <a:pt x="385" y="256"/>
                      <a:pt x="385" y="257"/>
                      <a:pt x="385" y="257"/>
                    </a:cubicBezTo>
                    <a:cubicBezTo>
                      <a:pt x="389" y="257"/>
                      <a:pt x="385" y="264"/>
                      <a:pt x="384" y="265"/>
                    </a:cubicBezTo>
                    <a:cubicBezTo>
                      <a:pt x="386" y="265"/>
                      <a:pt x="392" y="267"/>
                      <a:pt x="392" y="267"/>
                    </a:cubicBezTo>
                    <a:cubicBezTo>
                      <a:pt x="391" y="270"/>
                      <a:pt x="404" y="264"/>
                      <a:pt x="402" y="264"/>
                    </a:cubicBezTo>
                    <a:cubicBezTo>
                      <a:pt x="406" y="264"/>
                      <a:pt x="405" y="267"/>
                      <a:pt x="408" y="269"/>
                    </a:cubicBezTo>
                    <a:cubicBezTo>
                      <a:pt x="409" y="271"/>
                      <a:pt x="416" y="271"/>
                      <a:pt x="416" y="271"/>
                    </a:cubicBezTo>
                    <a:cubicBezTo>
                      <a:pt x="416" y="271"/>
                      <a:pt x="416" y="271"/>
                      <a:pt x="416" y="271"/>
                    </a:cubicBezTo>
                    <a:close/>
                    <a:moveTo>
                      <a:pt x="45" y="86"/>
                    </a:moveTo>
                    <a:cubicBezTo>
                      <a:pt x="45" y="87"/>
                      <a:pt x="45" y="87"/>
                      <a:pt x="45" y="87"/>
                    </a:cubicBezTo>
                    <a:cubicBezTo>
                      <a:pt x="45" y="86"/>
                      <a:pt x="44" y="86"/>
                      <a:pt x="43" y="86"/>
                    </a:cubicBezTo>
                    <a:cubicBezTo>
                      <a:pt x="44" y="85"/>
                      <a:pt x="45" y="83"/>
                      <a:pt x="46" y="82"/>
                    </a:cubicBezTo>
                    <a:cubicBezTo>
                      <a:pt x="45" y="81"/>
                      <a:pt x="42" y="82"/>
                      <a:pt x="42" y="81"/>
                    </a:cubicBezTo>
                    <a:cubicBezTo>
                      <a:pt x="42" y="80"/>
                      <a:pt x="44" y="79"/>
                      <a:pt x="44" y="78"/>
                    </a:cubicBezTo>
                    <a:cubicBezTo>
                      <a:pt x="43" y="77"/>
                      <a:pt x="38" y="80"/>
                      <a:pt x="37" y="82"/>
                    </a:cubicBezTo>
                    <a:cubicBezTo>
                      <a:pt x="37" y="82"/>
                      <a:pt x="37" y="82"/>
                      <a:pt x="37" y="82"/>
                    </a:cubicBezTo>
                    <a:cubicBezTo>
                      <a:pt x="37" y="81"/>
                      <a:pt x="36" y="81"/>
                      <a:pt x="36" y="82"/>
                    </a:cubicBezTo>
                    <a:cubicBezTo>
                      <a:pt x="37" y="84"/>
                      <a:pt x="36" y="86"/>
                      <a:pt x="36" y="87"/>
                    </a:cubicBezTo>
                    <a:cubicBezTo>
                      <a:pt x="36" y="87"/>
                      <a:pt x="38" y="88"/>
                      <a:pt x="39" y="88"/>
                    </a:cubicBezTo>
                    <a:cubicBezTo>
                      <a:pt x="37" y="89"/>
                      <a:pt x="44" y="93"/>
                      <a:pt x="41" y="93"/>
                    </a:cubicBezTo>
                    <a:cubicBezTo>
                      <a:pt x="38" y="93"/>
                      <a:pt x="40" y="95"/>
                      <a:pt x="38" y="96"/>
                    </a:cubicBezTo>
                    <a:cubicBezTo>
                      <a:pt x="36" y="98"/>
                      <a:pt x="38" y="98"/>
                      <a:pt x="40" y="98"/>
                    </a:cubicBezTo>
                    <a:cubicBezTo>
                      <a:pt x="38" y="98"/>
                      <a:pt x="38" y="101"/>
                      <a:pt x="36" y="102"/>
                    </a:cubicBezTo>
                    <a:cubicBezTo>
                      <a:pt x="36" y="103"/>
                      <a:pt x="53" y="99"/>
                      <a:pt x="51" y="98"/>
                    </a:cubicBezTo>
                    <a:cubicBezTo>
                      <a:pt x="53" y="96"/>
                      <a:pt x="47" y="91"/>
                      <a:pt x="45" y="86"/>
                    </a:cubicBezTo>
                    <a:close/>
                    <a:moveTo>
                      <a:pt x="368" y="141"/>
                    </a:moveTo>
                    <a:cubicBezTo>
                      <a:pt x="369" y="140"/>
                      <a:pt x="366" y="132"/>
                      <a:pt x="365" y="132"/>
                    </a:cubicBezTo>
                    <a:cubicBezTo>
                      <a:pt x="363" y="130"/>
                      <a:pt x="362" y="128"/>
                      <a:pt x="360" y="127"/>
                    </a:cubicBezTo>
                    <a:cubicBezTo>
                      <a:pt x="362" y="127"/>
                      <a:pt x="363" y="126"/>
                      <a:pt x="365" y="128"/>
                    </a:cubicBezTo>
                    <a:cubicBezTo>
                      <a:pt x="366" y="125"/>
                      <a:pt x="365" y="127"/>
                      <a:pt x="368" y="125"/>
                    </a:cubicBezTo>
                    <a:cubicBezTo>
                      <a:pt x="368" y="125"/>
                      <a:pt x="368" y="121"/>
                      <a:pt x="368" y="121"/>
                    </a:cubicBezTo>
                    <a:cubicBezTo>
                      <a:pt x="367" y="119"/>
                      <a:pt x="367" y="124"/>
                      <a:pt x="367" y="123"/>
                    </a:cubicBezTo>
                    <a:cubicBezTo>
                      <a:pt x="365" y="123"/>
                      <a:pt x="357" y="117"/>
                      <a:pt x="356" y="118"/>
                    </a:cubicBezTo>
                    <a:cubicBezTo>
                      <a:pt x="356" y="118"/>
                      <a:pt x="358" y="124"/>
                      <a:pt x="357" y="125"/>
                    </a:cubicBezTo>
                    <a:cubicBezTo>
                      <a:pt x="359" y="128"/>
                      <a:pt x="358" y="128"/>
                      <a:pt x="361" y="128"/>
                    </a:cubicBezTo>
                    <a:cubicBezTo>
                      <a:pt x="358" y="130"/>
                      <a:pt x="365" y="137"/>
                      <a:pt x="362" y="140"/>
                    </a:cubicBezTo>
                    <a:cubicBezTo>
                      <a:pt x="361" y="140"/>
                      <a:pt x="361" y="140"/>
                      <a:pt x="360" y="141"/>
                    </a:cubicBezTo>
                    <a:cubicBezTo>
                      <a:pt x="360" y="139"/>
                      <a:pt x="359" y="140"/>
                      <a:pt x="359" y="139"/>
                    </a:cubicBezTo>
                    <a:cubicBezTo>
                      <a:pt x="356" y="142"/>
                      <a:pt x="362" y="145"/>
                      <a:pt x="354" y="144"/>
                    </a:cubicBezTo>
                    <a:cubicBezTo>
                      <a:pt x="353" y="144"/>
                      <a:pt x="347" y="150"/>
                      <a:pt x="349" y="151"/>
                    </a:cubicBezTo>
                    <a:cubicBezTo>
                      <a:pt x="348" y="150"/>
                      <a:pt x="349" y="151"/>
                      <a:pt x="349" y="151"/>
                    </a:cubicBezTo>
                    <a:cubicBezTo>
                      <a:pt x="349" y="151"/>
                      <a:pt x="351" y="154"/>
                      <a:pt x="351" y="154"/>
                    </a:cubicBezTo>
                    <a:cubicBezTo>
                      <a:pt x="351" y="155"/>
                      <a:pt x="352" y="156"/>
                      <a:pt x="353" y="156"/>
                    </a:cubicBezTo>
                    <a:cubicBezTo>
                      <a:pt x="354" y="154"/>
                      <a:pt x="354" y="154"/>
                      <a:pt x="355" y="151"/>
                    </a:cubicBezTo>
                    <a:cubicBezTo>
                      <a:pt x="356" y="153"/>
                      <a:pt x="359" y="149"/>
                      <a:pt x="358" y="148"/>
                    </a:cubicBezTo>
                    <a:cubicBezTo>
                      <a:pt x="358" y="148"/>
                      <a:pt x="358" y="148"/>
                      <a:pt x="358" y="148"/>
                    </a:cubicBezTo>
                    <a:cubicBezTo>
                      <a:pt x="359" y="148"/>
                      <a:pt x="360" y="149"/>
                      <a:pt x="361" y="150"/>
                    </a:cubicBezTo>
                    <a:cubicBezTo>
                      <a:pt x="365" y="142"/>
                      <a:pt x="369" y="151"/>
                      <a:pt x="368" y="141"/>
                    </a:cubicBezTo>
                    <a:close/>
                    <a:moveTo>
                      <a:pt x="327" y="265"/>
                    </a:moveTo>
                    <a:cubicBezTo>
                      <a:pt x="333" y="267"/>
                      <a:pt x="327" y="263"/>
                      <a:pt x="324" y="263"/>
                    </a:cubicBezTo>
                    <a:cubicBezTo>
                      <a:pt x="324" y="262"/>
                      <a:pt x="327" y="262"/>
                      <a:pt x="326" y="261"/>
                    </a:cubicBezTo>
                    <a:cubicBezTo>
                      <a:pt x="323" y="261"/>
                      <a:pt x="304" y="257"/>
                      <a:pt x="305" y="261"/>
                    </a:cubicBezTo>
                    <a:cubicBezTo>
                      <a:pt x="309" y="263"/>
                      <a:pt x="313" y="263"/>
                      <a:pt x="317" y="264"/>
                    </a:cubicBezTo>
                    <a:cubicBezTo>
                      <a:pt x="318" y="266"/>
                      <a:pt x="327" y="265"/>
                      <a:pt x="327" y="265"/>
                    </a:cubicBezTo>
                    <a:close/>
                    <a:moveTo>
                      <a:pt x="28" y="91"/>
                    </a:moveTo>
                    <a:cubicBezTo>
                      <a:pt x="29" y="93"/>
                      <a:pt x="27" y="98"/>
                      <a:pt x="28" y="98"/>
                    </a:cubicBezTo>
                    <a:cubicBezTo>
                      <a:pt x="35" y="97"/>
                      <a:pt x="35" y="95"/>
                      <a:pt x="38" y="90"/>
                    </a:cubicBezTo>
                    <a:cubicBezTo>
                      <a:pt x="39" y="89"/>
                      <a:pt x="30" y="88"/>
                      <a:pt x="28" y="91"/>
                    </a:cubicBezTo>
                    <a:close/>
                    <a:moveTo>
                      <a:pt x="354" y="212"/>
                    </a:moveTo>
                    <a:cubicBezTo>
                      <a:pt x="355" y="219"/>
                      <a:pt x="345" y="216"/>
                      <a:pt x="346" y="222"/>
                    </a:cubicBezTo>
                    <a:cubicBezTo>
                      <a:pt x="346" y="223"/>
                      <a:pt x="353" y="217"/>
                      <a:pt x="351" y="224"/>
                    </a:cubicBezTo>
                    <a:cubicBezTo>
                      <a:pt x="351" y="225"/>
                      <a:pt x="354" y="226"/>
                      <a:pt x="355" y="226"/>
                    </a:cubicBezTo>
                    <a:cubicBezTo>
                      <a:pt x="355" y="226"/>
                      <a:pt x="355" y="222"/>
                      <a:pt x="355" y="222"/>
                    </a:cubicBezTo>
                    <a:cubicBezTo>
                      <a:pt x="356" y="222"/>
                      <a:pt x="356" y="223"/>
                      <a:pt x="356" y="224"/>
                    </a:cubicBezTo>
                    <a:cubicBezTo>
                      <a:pt x="356" y="224"/>
                      <a:pt x="357" y="222"/>
                      <a:pt x="357" y="222"/>
                    </a:cubicBezTo>
                    <a:cubicBezTo>
                      <a:pt x="357" y="220"/>
                      <a:pt x="354" y="212"/>
                      <a:pt x="354" y="212"/>
                    </a:cubicBezTo>
                    <a:close/>
                    <a:moveTo>
                      <a:pt x="349" y="206"/>
                    </a:moveTo>
                    <a:cubicBezTo>
                      <a:pt x="346" y="208"/>
                      <a:pt x="349" y="208"/>
                      <a:pt x="350" y="209"/>
                    </a:cubicBezTo>
                    <a:cubicBezTo>
                      <a:pt x="350" y="208"/>
                      <a:pt x="349" y="208"/>
                      <a:pt x="349" y="206"/>
                    </a:cubicBezTo>
                    <a:cubicBezTo>
                      <a:pt x="352" y="207"/>
                      <a:pt x="347" y="200"/>
                      <a:pt x="347" y="203"/>
                    </a:cubicBezTo>
                    <a:cubicBezTo>
                      <a:pt x="347" y="201"/>
                      <a:pt x="346" y="202"/>
                      <a:pt x="345" y="202"/>
                    </a:cubicBezTo>
                    <a:cubicBezTo>
                      <a:pt x="345" y="203"/>
                      <a:pt x="344" y="204"/>
                      <a:pt x="344" y="204"/>
                    </a:cubicBezTo>
                    <a:cubicBezTo>
                      <a:pt x="345" y="204"/>
                      <a:pt x="349" y="206"/>
                      <a:pt x="349" y="206"/>
                    </a:cubicBezTo>
                    <a:close/>
                    <a:moveTo>
                      <a:pt x="339" y="190"/>
                    </a:moveTo>
                    <a:cubicBezTo>
                      <a:pt x="339" y="190"/>
                      <a:pt x="339" y="190"/>
                      <a:pt x="339" y="190"/>
                    </a:cubicBezTo>
                    <a:cubicBezTo>
                      <a:pt x="336" y="192"/>
                      <a:pt x="339" y="206"/>
                      <a:pt x="344" y="203"/>
                    </a:cubicBezTo>
                    <a:cubicBezTo>
                      <a:pt x="344" y="203"/>
                      <a:pt x="344" y="202"/>
                      <a:pt x="344" y="202"/>
                    </a:cubicBezTo>
                    <a:cubicBezTo>
                      <a:pt x="344" y="201"/>
                      <a:pt x="345" y="186"/>
                      <a:pt x="339" y="189"/>
                    </a:cubicBezTo>
                    <a:cubicBezTo>
                      <a:pt x="339" y="189"/>
                      <a:pt x="339" y="189"/>
                      <a:pt x="339" y="190"/>
                    </a:cubicBezTo>
                    <a:close/>
                    <a:moveTo>
                      <a:pt x="344" y="204"/>
                    </a:moveTo>
                    <a:cubicBezTo>
                      <a:pt x="344" y="205"/>
                      <a:pt x="344" y="204"/>
                      <a:pt x="344" y="204"/>
                    </a:cubicBezTo>
                    <a:cubicBezTo>
                      <a:pt x="344" y="204"/>
                      <a:pt x="344" y="204"/>
                      <a:pt x="344" y="204"/>
                    </a:cubicBezTo>
                    <a:close/>
                    <a:moveTo>
                      <a:pt x="345" y="202"/>
                    </a:moveTo>
                    <a:cubicBezTo>
                      <a:pt x="345" y="201"/>
                      <a:pt x="344" y="201"/>
                      <a:pt x="344" y="202"/>
                    </a:cubicBezTo>
                    <a:cubicBezTo>
                      <a:pt x="344" y="202"/>
                      <a:pt x="344" y="202"/>
                      <a:pt x="344" y="202"/>
                    </a:cubicBezTo>
                    <a:cubicBezTo>
                      <a:pt x="344" y="202"/>
                      <a:pt x="344" y="202"/>
                      <a:pt x="345" y="202"/>
                    </a:cubicBezTo>
                    <a:close/>
                    <a:moveTo>
                      <a:pt x="338" y="196"/>
                    </a:moveTo>
                    <a:cubicBezTo>
                      <a:pt x="338" y="196"/>
                      <a:pt x="338" y="196"/>
                      <a:pt x="338" y="196"/>
                    </a:cubicBezTo>
                    <a:close/>
                    <a:moveTo>
                      <a:pt x="247" y="220"/>
                    </a:moveTo>
                    <a:cubicBezTo>
                      <a:pt x="247" y="220"/>
                      <a:pt x="247" y="220"/>
                      <a:pt x="247" y="220"/>
                    </a:cubicBezTo>
                    <a:close/>
                    <a:moveTo>
                      <a:pt x="242" y="214"/>
                    </a:moveTo>
                    <a:cubicBezTo>
                      <a:pt x="241" y="215"/>
                      <a:pt x="241" y="224"/>
                      <a:pt x="243" y="225"/>
                    </a:cubicBezTo>
                    <a:cubicBezTo>
                      <a:pt x="245" y="226"/>
                      <a:pt x="249" y="222"/>
                      <a:pt x="247" y="220"/>
                    </a:cubicBezTo>
                    <a:cubicBezTo>
                      <a:pt x="246" y="218"/>
                      <a:pt x="244" y="214"/>
                      <a:pt x="242" y="214"/>
                    </a:cubicBezTo>
                    <a:close/>
                    <a:moveTo>
                      <a:pt x="355" y="237"/>
                    </a:moveTo>
                    <a:cubicBezTo>
                      <a:pt x="355" y="238"/>
                      <a:pt x="343" y="239"/>
                      <a:pt x="345" y="238"/>
                    </a:cubicBezTo>
                    <a:cubicBezTo>
                      <a:pt x="344" y="238"/>
                      <a:pt x="341" y="239"/>
                      <a:pt x="341" y="242"/>
                    </a:cubicBezTo>
                    <a:cubicBezTo>
                      <a:pt x="341" y="244"/>
                      <a:pt x="339" y="247"/>
                      <a:pt x="339" y="249"/>
                    </a:cubicBezTo>
                    <a:cubicBezTo>
                      <a:pt x="339" y="249"/>
                      <a:pt x="340" y="258"/>
                      <a:pt x="340" y="258"/>
                    </a:cubicBezTo>
                    <a:cubicBezTo>
                      <a:pt x="344" y="257"/>
                      <a:pt x="341" y="252"/>
                      <a:pt x="343" y="249"/>
                    </a:cubicBezTo>
                    <a:cubicBezTo>
                      <a:pt x="344" y="249"/>
                      <a:pt x="347" y="257"/>
                      <a:pt x="348" y="258"/>
                    </a:cubicBezTo>
                    <a:cubicBezTo>
                      <a:pt x="349" y="258"/>
                      <a:pt x="349" y="251"/>
                      <a:pt x="347" y="249"/>
                    </a:cubicBezTo>
                    <a:cubicBezTo>
                      <a:pt x="347" y="247"/>
                      <a:pt x="346" y="245"/>
                      <a:pt x="350" y="247"/>
                    </a:cubicBezTo>
                    <a:cubicBezTo>
                      <a:pt x="350" y="245"/>
                      <a:pt x="350" y="245"/>
                      <a:pt x="350" y="243"/>
                    </a:cubicBezTo>
                    <a:cubicBezTo>
                      <a:pt x="346" y="242"/>
                      <a:pt x="345" y="246"/>
                      <a:pt x="343" y="244"/>
                    </a:cubicBezTo>
                    <a:cubicBezTo>
                      <a:pt x="341" y="241"/>
                      <a:pt x="346" y="239"/>
                      <a:pt x="349" y="241"/>
                    </a:cubicBezTo>
                    <a:cubicBezTo>
                      <a:pt x="351" y="241"/>
                      <a:pt x="356" y="238"/>
                      <a:pt x="355" y="237"/>
                    </a:cubicBezTo>
                    <a:close/>
                    <a:moveTo>
                      <a:pt x="336" y="178"/>
                    </a:moveTo>
                    <a:cubicBezTo>
                      <a:pt x="336" y="178"/>
                      <a:pt x="337" y="180"/>
                      <a:pt x="338" y="180"/>
                    </a:cubicBezTo>
                    <a:cubicBezTo>
                      <a:pt x="338" y="180"/>
                      <a:pt x="338" y="180"/>
                      <a:pt x="338" y="180"/>
                    </a:cubicBezTo>
                    <a:cubicBezTo>
                      <a:pt x="339" y="179"/>
                      <a:pt x="340" y="172"/>
                      <a:pt x="339" y="171"/>
                    </a:cubicBezTo>
                    <a:cubicBezTo>
                      <a:pt x="336" y="169"/>
                      <a:pt x="335" y="177"/>
                      <a:pt x="336" y="178"/>
                    </a:cubicBezTo>
                    <a:close/>
                    <a:moveTo>
                      <a:pt x="315" y="188"/>
                    </a:moveTo>
                    <a:cubicBezTo>
                      <a:pt x="314" y="188"/>
                      <a:pt x="315" y="188"/>
                      <a:pt x="315" y="188"/>
                    </a:cubicBezTo>
                    <a:close/>
                    <a:moveTo>
                      <a:pt x="309" y="188"/>
                    </a:moveTo>
                    <a:cubicBezTo>
                      <a:pt x="312" y="191"/>
                      <a:pt x="313" y="191"/>
                      <a:pt x="315" y="188"/>
                    </a:cubicBezTo>
                    <a:cubicBezTo>
                      <a:pt x="318" y="185"/>
                      <a:pt x="309" y="184"/>
                      <a:pt x="309" y="188"/>
                    </a:cubicBezTo>
                    <a:close/>
                    <a:moveTo>
                      <a:pt x="421" y="256"/>
                    </a:moveTo>
                    <a:cubicBezTo>
                      <a:pt x="421" y="256"/>
                      <a:pt x="422" y="255"/>
                      <a:pt x="422" y="254"/>
                    </a:cubicBezTo>
                    <a:cubicBezTo>
                      <a:pt x="423" y="257"/>
                      <a:pt x="422" y="252"/>
                      <a:pt x="421" y="250"/>
                    </a:cubicBezTo>
                    <a:cubicBezTo>
                      <a:pt x="421" y="249"/>
                      <a:pt x="420" y="248"/>
                      <a:pt x="420" y="249"/>
                    </a:cubicBezTo>
                    <a:cubicBezTo>
                      <a:pt x="420" y="248"/>
                      <a:pt x="419" y="248"/>
                      <a:pt x="418" y="249"/>
                    </a:cubicBezTo>
                    <a:cubicBezTo>
                      <a:pt x="418" y="250"/>
                      <a:pt x="422" y="252"/>
                      <a:pt x="422" y="254"/>
                    </a:cubicBezTo>
                    <a:cubicBezTo>
                      <a:pt x="421" y="253"/>
                      <a:pt x="415" y="258"/>
                      <a:pt x="411" y="257"/>
                    </a:cubicBezTo>
                    <a:cubicBezTo>
                      <a:pt x="412" y="258"/>
                      <a:pt x="412" y="258"/>
                      <a:pt x="411" y="258"/>
                    </a:cubicBezTo>
                    <a:cubicBezTo>
                      <a:pt x="416" y="265"/>
                      <a:pt x="412" y="258"/>
                      <a:pt x="412" y="258"/>
                    </a:cubicBezTo>
                    <a:cubicBezTo>
                      <a:pt x="411" y="258"/>
                      <a:pt x="412" y="258"/>
                      <a:pt x="414" y="259"/>
                    </a:cubicBezTo>
                    <a:cubicBezTo>
                      <a:pt x="415" y="259"/>
                      <a:pt x="417" y="259"/>
                      <a:pt x="418" y="258"/>
                    </a:cubicBezTo>
                    <a:cubicBezTo>
                      <a:pt x="417" y="259"/>
                      <a:pt x="421" y="257"/>
                      <a:pt x="421" y="256"/>
                    </a:cubicBezTo>
                    <a:close/>
                    <a:moveTo>
                      <a:pt x="351" y="208"/>
                    </a:moveTo>
                    <a:cubicBezTo>
                      <a:pt x="351" y="208"/>
                      <a:pt x="352" y="209"/>
                      <a:pt x="351" y="208"/>
                    </a:cubicBezTo>
                    <a:close/>
                    <a:moveTo>
                      <a:pt x="351" y="208"/>
                    </a:moveTo>
                    <a:cubicBezTo>
                      <a:pt x="352" y="209"/>
                      <a:pt x="352" y="209"/>
                      <a:pt x="352" y="210"/>
                    </a:cubicBezTo>
                    <a:cubicBezTo>
                      <a:pt x="352" y="209"/>
                      <a:pt x="351" y="209"/>
                      <a:pt x="351" y="209"/>
                    </a:cubicBezTo>
                    <a:cubicBezTo>
                      <a:pt x="351" y="211"/>
                      <a:pt x="352" y="212"/>
                      <a:pt x="353" y="214"/>
                    </a:cubicBezTo>
                    <a:cubicBezTo>
                      <a:pt x="354" y="212"/>
                      <a:pt x="355" y="208"/>
                      <a:pt x="353" y="207"/>
                    </a:cubicBezTo>
                    <a:cubicBezTo>
                      <a:pt x="353" y="207"/>
                      <a:pt x="352" y="207"/>
                      <a:pt x="351" y="207"/>
                    </a:cubicBezTo>
                    <a:cubicBezTo>
                      <a:pt x="351" y="207"/>
                      <a:pt x="351" y="208"/>
                      <a:pt x="351" y="208"/>
                    </a:cubicBezTo>
                    <a:close/>
                    <a:moveTo>
                      <a:pt x="361" y="252"/>
                    </a:moveTo>
                    <a:cubicBezTo>
                      <a:pt x="361" y="252"/>
                      <a:pt x="361" y="252"/>
                      <a:pt x="361" y="252"/>
                    </a:cubicBezTo>
                    <a:cubicBezTo>
                      <a:pt x="361" y="252"/>
                      <a:pt x="361" y="252"/>
                      <a:pt x="361" y="252"/>
                    </a:cubicBezTo>
                    <a:close/>
                    <a:moveTo>
                      <a:pt x="366" y="250"/>
                    </a:moveTo>
                    <a:cubicBezTo>
                      <a:pt x="366" y="250"/>
                      <a:pt x="366" y="250"/>
                      <a:pt x="366" y="250"/>
                    </a:cubicBezTo>
                    <a:cubicBezTo>
                      <a:pt x="363" y="247"/>
                      <a:pt x="361" y="251"/>
                      <a:pt x="361" y="252"/>
                    </a:cubicBezTo>
                    <a:cubicBezTo>
                      <a:pt x="362" y="251"/>
                      <a:pt x="368" y="252"/>
                      <a:pt x="368" y="252"/>
                    </a:cubicBezTo>
                    <a:cubicBezTo>
                      <a:pt x="368" y="250"/>
                      <a:pt x="367" y="251"/>
                      <a:pt x="366" y="250"/>
                    </a:cubicBezTo>
                    <a:close/>
                    <a:moveTo>
                      <a:pt x="337" y="267"/>
                    </a:moveTo>
                    <a:cubicBezTo>
                      <a:pt x="339" y="265"/>
                      <a:pt x="338" y="266"/>
                      <a:pt x="339" y="264"/>
                    </a:cubicBezTo>
                    <a:cubicBezTo>
                      <a:pt x="338" y="265"/>
                      <a:pt x="329" y="265"/>
                      <a:pt x="331" y="267"/>
                    </a:cubicBezTo>
                    <a:cubicBezTo>
                      <a:pt x="333" y="267"/>
                      <a:pt x="335" y="266"/>
                      <a:pt x="337" y="267"/>
                    </a:cubicBezTo>
                    <a:close/>
                    <a:moveTo>
                      <a:pt x="359" y="265"/>
                    </a:moveTo>
                    <a:cubicBezTo>
                      <a:pt x="359" y="265"/>
                      <a:pt x="346" y="268"/>
                      <a:pt x="349" y="271"/>
                    </a:cubicBezTo>
                    <a:cubicBezTo>
                      <a:pt x="349" y="271"/>
                      <a:pt x="359" y="266"/>
                      <a:pt x="359" y="265"/>
                    </a:cubicBezTo>
                    <a:close/>
                    <a:moveTo>
                      <a:pt x="345" y="209"/>
                    </a:moveTo>
                    <a:cubicBezTo>
                      <a:pt x="345" y="210"/>
                      <a:pt x="345" y="211"/>
                      <a:pt x="345" y="212"/>
                    </a:cubicBezTo>
                    <a:cubicBezTo>
                      <a:pt x="347" y="211"/>
                      <a:pt x="346" y="213"/>
                      <a:pt x="347" y="213"/>
                    </a:cubicBezTo>
                    <a:cubicBezTo>
                      <a:pt x="347" y="214"/>
                      <a:pt x="346" y="215"/>
                      <a:pt x="348" y="216"/>
                    </a:cubicBezTo>
                    <a:cubicBezTo>
                      <a:pt x="349" y="215"/>
                      <a:pt x="351" y="212"/>
                      <a:pt x="350" y="210"/>
                    </a:cubicBezTo>
                    <a:cubicBezTo>
                      <a:pt x="350" y="212"/>
                      <a:pt x="344" y="208"/>
                      <a:pt x="345" y="209"/>
                    </a:cubicBezTo>
                    <a:close/>
                    <a:moveTo>
                      <a:pt x="353" y="264"/>
                    </a:moveTo>
                    <a:cubicBezTo>
                      <a:pt x="353" y="264"/>
                      <a:pt x="344" y="266"/>
                      <a:pt x="344" y="265"/>
                    </a:cubicBezTo>
                    <a:cubicBezTo>
                      <a:pt x="344" y="265"/>
                      <a:pt x="339" y="264"/>
                      <a:pt x="340" y="266"/>
                    </a:cubicBezTo>
                    <a:cubicBezTo>
                      <a:pt x="340" y="267"/>
                      <a:pt x="345" y="267"/>
                      <a:pt x="346" y="266"/>
                    </a:cubicBezTo>
                    <a:cubicBezTo>
                      <a:pt x="346" y="267"/>
                      <a:pt x="353" y="265"/>
                      <a:pt x="353" y="264"/>
                    </a:cubicBezTo>
                    <a:close/>
                    <a:moveTo>
                      <a:pt x="346" y="266"/>
                    </a:moveTo>
                    <a:cubicBezTo>
                      <a:pt x="346" y="267"/>
                      <a:pt x="346" y="266"/>
                      <a:pt x="346" y="266"/>
                    </a:cubicBezTo>
                    <a:close/>
                    <a:moveTo>
                      <a:pt x="339" y="210"/>
                    </a:moveTo>
                    <a:cubicBezTo>
                      <a:pt x="339" y="211"/>
                      <a:pt x="334" y="218"/>
                      <a:pt x="334" y="218"/>
                    </a:cubicBezTo>
                    <a:cubicBezTo>
                      <a:pt x="336" y="220"/>
                      <a:pt x="339" y="211"/>
                      <a:pt x="339" y="210"/>
                    </a:cubicBezTo>
                    <a:close/>
                    <a:moveTo>
                      <a:pt x="339" y="210"/>
                    </a:moveTo>
                    <a:cubicBezTo>
                      <a:pt x="339" y="210"/>
                      <a:pt x="339" y="210"/>
                      <a:pt x="339" y="210"/>
                    </a:cubicBezTo>
                    <a:cubicBezTo>
                      <a:pt x="339" y="210"/>
                      <a:pt x="339" y="210"/>
                      <a:pt x="339" y="210"/>
                    </a:cubicBezTo>
                    <a:close/>
                    <a:moveTo>
                      <a:pt x="341" y="205"/>
                    </a:moveTo>
                    <a:cubicBezTo>
                      <a:pt x="341" y="205"/>
                      <a:pt x="342" y="207"/>
                      <a:pt x="342" y="207"/>
                    </a:cubicBezTo>
                    <a:cubicBezTo>
                      <a:pt x="342" y="207"/>
                      <a:pt x="342" y="207"/>
                      <a:pt x="343" y="207"/>
                    </a:cubicBezTo>
                    <a:cubicBezTo>
                      <a:pt x="346" y="205"/>
                      <a:pt x="339" y="202"/>
                      <a:pt x="341" y="205"/>
                    </a:cubicBezTo>
                    <a:close/>
                    <a:moveTo>
                      <a:pt x="338" y="269"/>
                    </a:moveTo>
                    <a:cubicBezTo>
                      <a:pt x="340" y="270"/>
                      <a:pt x="342" y="271"/>
                      <a:pt x="343" y="270"/>
                    </a:cubicBezTo>
                    <a:cubicBezTo>
                      <a:pt x="341" y="268"/>
                      <a:pt x="336" y="268"/>
                      <a:pt x="338" y="269"/>
                    </a:cubicBezTo>
                    <a:close/>
                    <a:moveTo>
                      <a:pt x="359" y="251"/>
                    </a:moveTo>
                    <a:cubicBezTo>
                      <a:pt x="352" y="252"/>
                      <a:pt x="360" y="253"/>
                      <a:pt x="359" y="251"/>
                    </a:cubicBezTo>
                    <a:close/>
                    <a:moveTo>
                      <a:pt x="368" y="273"/>
                    </a:moveTo>
                    <a:cubicBezTo>
                      <a:pt x="367" y="273"/>
                      <a:pt x="366" y="273"/>
                      <a:pt x="365" y="274"/>
                    </a:cubicBezTo>
                    <a:cubicBezTo>
                      <a:pt x="365" y="276"/>
                      <a:pt x="369" y="275"/>
                      <a:pt x="368" y="273"/>
                    </a:cubicBezTo>
                    <a:close/>
                    <a:moveTo>
                      <a:pt x="416" y="268"/>
                    </a:moveTo>
                    <a:cubicBezTo>
                      <a:pt x="416" y="268"/>
                      <a:pt x="416" y="268"/>
                      <a:pt x="416" y="268"/>
                    </a:cubicBezTo>
                    <a:cubicBezTo>
                      <a:pt x="416" y="268"/>
                      <a:pt x="415" y="267"/>
                      <a:pt x="415" y="268"/>
                    </a:cubicBezTo>
                    <a:cubicBezTo>
                      <a:pt x="415" y="268"/>
                      <a:pt x="417" y="271"/>
                      <a:pt x="418" y="270"/>
                    </a:cubicBezTo>
                    <a:cubicBezTo>
                      <a:pt x="417" y="269"/>
                      <a:pt x="417" y="268"/>
                      <a:pt x="416" y="268"/>
                    </a:cubicBezTo>
                    <a:close/>
                    <a:moveTo>
                      <a:pt x="287" y="238"/>
                    </a:moveTo>
                    <a:cubicBezTo>
                      <a:pt x="287" y="238"/>
                      <a:pt x="287" y="238"/>
                      <a:pt x="287" y="238"/>
                    </a:cubicBezTo>
                    <a:close/>
                    <a:moveTo>
                      <a:pt x="285" y="237"/>
                    </a:moveTo>
                    <a:cubicBezTo>
                      <a:pt x="285" y="238"/>
                      <a:pt x="286" y="240"/>
                      <a:pt x="286" y="240"/>
                    </a:cubicBezTo>
                    <a:cubicBezTo>
                      <a:pt x="286" y="240"/>
                      <a:pt x="286" y="240"/>
                      <a:pt x="287" y="240"/>
                    </a:cubicBezTo>
                    <a:cubicBezTo>
                      <a:pt x="287" y="240"/>
                      <a:pt x="287" y="239"/>
                      <a:pt x="287" y="238"/>
                    </a:cubicBezTo>
                    <a:cubicBezTo>
                      <a:pt x="287" y="238"/>
                      <a:pt x="286" y="237"/>
                      <a:pt x="285" y="237"/>
                    </a:cubicBezTo>
                    <a:close/>
                    <a:moveTo>
                      <a:pt x="311" y="250"/>
                    </a:moveTo>
                    <a:cubicBezTo>
                      <a:pt x="311" y="251"/>
                      <a:pt x="311" y="251"/>
                      <a:pt x="312" y="251"/>
                    </a:cubicBezTo>
                    <a:cubicBezTo>
                      <a:pt x="313" y="251"/>
                      <a:pt x="313" y="249"/>
                      <a:pt x="312" y="249"/>
                    </a:cubicBezTo>
                    <a:cubicBezTo>
                      <a:pt x="312" y="249"/>
                      <a:pt x="312" y="249"/>
                      <a:pt x="312" y="249"/>
                    </a:cubicBezTo>
                    <a:cubicBezTo>
                      <a:pt x="311" y="249"/>
                      <a:pt x="311" y="249"/>
                      <a:pt x="312" y="249"/>
                    </a:cubicBezTo>
                    <a:cubicBezTo>
                      <a:pt x="311" y="249"/>
                      <a:pt x="310" y="249"/>
                      <a:pt x="311" y="250"/>
                    </a:cubicBezTo>
                    <a:close/>
                    <a:moveTo>
                      <a:pt x="368" y="243"/>
                    </a:moveTo>
                    <a:cubicBezTo>
                      <a:pt x="368" y="243"/>
                      <a:pt x="371" y="243"/>
                      <a:pt x="370" y="242"/>
                    </a:cubicBezTo>
                    <a:cubicBezTo>
                      <a:pt x="369" y="242"/>
                      <a:pt x="368" y="242"/>
                      <a:pt x="367" y="242"/>
                    </a:cubicBezTo>
                    <a:cubicBezTo>
                      <a:pt x="367" y="242"/>
                      <a:pt x="368" y="244"/>
                      <a:pt x="368" y="243"/>
                    </a:cubicBezTo>
                    <a:close/>
                    <a:moveTo>
                      <a:pt x="289" y="244"/>
                    </a:moveTo>
                    <a:cubicBezTo>
                      <a:pt x="286" y="247"/>
                      <a:pt x="292" y="246"/>
                      <a:pt x="290" y="246"/>
                    </a:cubicBezTo>
                    <a:cubicBezTo>
                      <a:pt x="290" y="245"/>
                      <a:pt x="290" y="244"/>
                      <a:pt x="289" y="244"/>
                    </a:cubicBezTo>
                    <a:close/>
                    <a:moveTo>
                      <a:pt x="377" y="257"/>
                    </a:moveTo>
                    <a:cubicBezTo>
                      <a:pt x="376" y="258"/>
                      <a:pt x="377" y="259"/>
                      <a:pt x="376" y="261"/>
                    </a:cubicBezTo>
                    <a:cubicBezTo>
                      <a:pt x="376" y="263"/>
                      <a:pt x="378" y="257"/>
                      <a:pt x="377" y="257"/>
                    </a:cubicBezTo>
                    <a:close/>
                    <a:moveTo>
                      <a:pt x="176" y="207"/>
                    </a:moveTo>
                    <a:cubicBezTo>
                      <a:pt x="178" y="208"/>
                      <a:pt x="178" y="206"/>
                      <a:pt x="179" y="206"/>
                    </a:cubicBezTo>
                    <a:cubicBezTo>
                      <a:pt x="178" y="206"/>
                      <a:pt x="176" y="206"/>
                      <a:pt x="176" y="207"/>
                    </a:cubicBezTo>
                    <a:close/>
                    <a:moveTo>
                      <a:pt x="304" y="241"/>
                    </a:moveTo>
                    <a:cubicBezTo>
                      <a:pt x="304" y="241"/>
                      <a:pt x="303" y="243"/>
                      <a:pt x="303" y="243"/>
                    </a:cubicBezTo>
                    <a:cubicBezTo>
                      <a:pt x="305" y="244"/>
                      <a:pt x="305" y="242"/>
                      <a:pt x="304" y="241"/>
                    </a:cubicBezTo>
                    <a:close/>
                    <a:moveTo>
                      <a:pt x="361" y="247"/>
                    </a:moveTo>
                    <a:cubicBezTo>
                      <a:pt x="360" y="247"/>
                      <a:pt x="361" y="247"/>
                      <a:pt x="361" y="247"/>
                    </a:cubicBezTo>
                    <a:close/>
                    <a:moveTo>
                      <a:pt x="361" y="247"/>
                    </a:moveTo>
                    <a:cubicBezTo>
                      <a:pt x="363" y="247"/>
                      <a:pt x="361" y="245"/>
                      <a:pt x="360" y="245"/>
                    </a:cubicBezTo>
                    <a:cubicBezTo>
                      <a:pt x="360" y="245"/>
                      <a:pt x="359" y="247"/>
                      <a:pt x="361" y="247"/>
                    </a:cubicBezTo>
                    <a:close/>
                    <a:moveTo>
                      <a:pt x="357" y="247"/>
                    </a:moveTo>
                    <a:cubicBezTo>
                      <a:pt x="356" y="247"/>
                      <a:pt x="352" y="245"/>
                      <a:pt x="352" y="247"/>
                    </a:cubicBezTo>
                    <a:cubicBezTo>
                      <a:pt x="353" y="249"/>
                      <a:pt x="356" y="245"/>
                      <a:pt x="356" y="248"/>
                    </a:cubicBezTo>
                    <a:cubicBezTo>
                      <a:pt x="357" y="248"/>
                      <a:pt x="357" y="247"/>
                      <a:pt x="357" y="247"/>
                    </a:cubicBezTo>
                    <a:close/>
                    <a:moveTo>
                      <a:pt x="369" y="262"/>
                    </a:moveTo>
                    <a:cubicBezTo>
                      <a:pt x="369" y="262"/>
                      <a:pt x="369" y="262"/>
                      <a:pt x="369" y="262"/>
                    </a:cubicBezTo>
                    <a:close/>
                    <a:moveTo>
                      <a:pt x="369" y="262"/>
                    </a:moveTo>
                    <a:cubicBezTo>
                      <a:pt x="368" y="263"/>
                      <a:pt x="367" y="264"/>
                      <a:pt x="367" y="265"/>
                    </a:cubicBezTo>
                    <a:cubicBezTo>
                      <a:pt x="368" y="266"/>
                      <a:pt x="371" y="262"/>
                      <a:pt x="370" y="262"/>
                    </a:cubicBezTo>
                    <a:cubicBezTo>
                      <a:pt x="370" y="261"/>
                      <a:pt x="369" y="262"/>
                      <a:pt x="369" y="262"/>
                    </a:cubicBezTo>
                    <a:close/>
                    <a:moveTo>
                      <a:pt x="383" y="247"/>
                    </a:moveTo>
                    <a:cubicBezTo>
                      <a:pt x="383" y="246"/>
                      <a:pt x="379" y="246"/>
                      <a:pt x="380" y="247"/>
                    </a:cubicBezTo>
                    <a:cubicBezTo>
                      <a:pt x="381" y="247"/>
                      <a:pt x="382" y="247"/>
                      <a:pt x="383" y="247"/>
                    </a:cubicBezTo>
                    <a:close/>
                    <a:moveTo>
                      <a:pt x="380" y="247"/>
                    </a:moveTo>
                    <a:cubicBezTo>
                      <a:pt x="380" y="247"/>
                      <a:pt x="381" y="247"/>
                      <a:pt x="380" y="247"/>
                    </a:cubicBezTo>
                    <a:close/>
                    <a:moveTo>
                      <a:pt x="273" y="204"/>
                    </a:moveTo>
                    <a:cubicBezTo>
                      <a:pt x="273" y="205"/>
                      <a:pt x="273" y="209"/>
                      <a:pt x="273" y="210"/>
                    </a:cubicBezTo>
                    <a:cubicBezTo>
                      <a:pt x="273" y="210"/>
                      <a:pt x="273" y="206"/>
                      <a:pt x="273" y="204"/>
                    </a:cubicBezTo>
                    <a:cubicBezTo>
                      <a:pt x="273" y="205"/>
                      <a:pt x="274" y="204"/>
                      <a:pt x="273" y="204"/>
                    </a:cubicBezTo>
                    <a:close/>
                    <a:moveTo>
                      <a:pt x="356" y="264"/>
                    </a:moveTo>
                    <a:cubicBezTo>
                      <a:pt x="356" y="264"/>
                      <a:pt x="358" y="264"/>
                      <a:pt x="358" y="263"/>
                    </a:cubicBezTo>
                    <a:cubicBezTo>
                      <a:pt x="357" y="262"/>
                      <a:pt x="355" y="264"/>
                      <a:pt x="356" y="264"/>
                    </a:cubicBezTo>
                    <a:cubicBezTo>
                      <a:pt x="356" y="264"/>
                      <a:pt x="355" y="264"/>
                      <a:pt x="356" y="264"/>
                    </a:cubicBezTo>
                    <a:close/>
                    <a:moveTo>
                      <a:pt x="293" y="250"/>
                    </a:moveTo>
                    <a:cubicBezTo>
                      <a:pt x="293" y="249"/>
                      <a:pt x="293" y="248"/>
                      <a:pt x="292" y="249"/>
                    </a:cubicBezTo>
                    <a:cubicBezTo>
                      <a:pt x="292" y="250"/>
                      <a:pt x="293" y="250"/>
                      <a:pt x="293" y="251"/>
                    </a:cubicBezTo>
                    <a:cubicBezTo>
                      <a:pt x="294" y="251"/>
                      <a:pt x="294" y="250"/>
                      <a:pt x="293" y="250"/>
                    </a:cubicBezTo>
                    <a:close/>
                    <a:moveTo>
                      <a:pt x="373" y="258"/>
                    </a:moveTo>
                    <a:cubicBezTo>
                      <a:pt x="373" y="258"/>
                      <a:pt x="374" y="257"/>
                      <a:pt x="374" y="256"/>
                    </a:cubicBezTo>
                    <a:cubicBezTo>
                      <a:pt x="373" y="256"/>
                      <a:pt x="371" y="260"/>
                      <a:pt x="373" y="258"/>
                    </a:cubicBezTo>
                    <a:close/>
                    <a:moveTo>
                      <a:pt x="381" y="245"/>
                    </a:moveTo>
                    <a:cubicBezTo>
                      <a:pt x="383" y="246"/>
                      <a:pt x="381" y="244"/>
                      <a:pt x="380" y="243"/>
                    </a:cubicBezTo>
                    <a:cubicBezTo>
                      <a:pt x="380" y="244"/>
                      <a:pt x="380" y="245"/>
                      <a:pt x="381" y="245"/>
                    </a:cubicBezTo>
                    <a:close/>
                    <a:moveTo>
                      <a:pt x="351" y="169"/>
                    </a:moveTo>
                    <a:cubicBezTo>
                      <a:pt x="352" y="169"/>
                      <a:pt x="353" y="168"/>
                      <a:pt x="353" y="167"/>
                    </a:cubicBezTo>
                    <a:cubicBezTo>
                      <a:pt x="351" y="167"/>
                      <a:pt x="351" y="168"/>
                      <a:pt x="351" y="169"/>
                    </a:cubicBezTo>
                    <a:close/>
                    <a:moveTo>
                      <a:pt x="417" y="248"/>
                    </a:moveTo>
                    <a:cubicBezTo>
                      <a:pt x="416" y="248"/>
                      <a:pt x="415" y="249"/>
                      <a:pt x="416" y="249"/>
                    </a:cubicBezTo>
                    <a:cubicBezTo>
                      <a:pt x="417" y="249"/>
                      <a:pt x="418" y="249"/>
                      <a:pt x="417" y="248"/>
                    </a:cubicBezTo>
                    <a:close/>
                    <a:moveTo>
                      <a:pt x="289" y="242"/>
                    </a:moveTo>
                    <a:cubicBezTo>
                      <a:pt x="288" y="240"/>
                      <a:pt x="288" y="243"/>
                      <a:pt x="288" y="243"/>
                    </a:cubicBezTo>
                    <a:cubicBezTo>
                      <a:pt x="289" y="244"/>
                      <a:pt x="289" y="243"/>
                      <a:pt x="289" y="242"/>
                    </a:cubicBezTo>
                    <a:close/>
                    <a:moveTo>
                      <a:pt x="363" y="234"/>
                    </a:moveTo>
                    <a:cubicBezTo>
                      <a:pt x="363" y="234"/>
                      <a:pt x="362" y="234"/>
                      <a:pt x="363" y="234"/>
                    </a:cubicBezTo>
                    <a:cubicBezTo>
                      <a:pt x="362" y="235"/>
                      <a:pt x="362" y="235"/>
                      <a:pt x="362" y="236"/>
                    </a:cubicBezTo>
                    <a:cubicBezTo>
                      <a:pt x="362" y="236"/>
                      <a:pt x="364" y="235"/>
                      <a:pt x="363" y="234"/>
                    </a:cubicBezTo>
                    <a:close/>
                    <a:moveTo>
                      <a:pt x="339" y="208"/>
                    </a:moveTo>
                    <a:cubicBezTo>
                      <a:pt x="339" y="208"/>
                      <a:pt x="340" y="209"/>
                      <a:pt x="340" y="209"/>
                    </a:cubicBezTo>
                    <a:cubicBezTo>
                      <a:pt x="340" y="208"/>
                      <a:pt x="340" y="208"/>
                      <a:pt x="341" y="208"/>
                    </a:cubicBezTo>
                    <a:cubicBezTo>
                      <a:pt x="341" y="207"/>
                      <a:pt x="340" y="207"/>
                      <a:pt x="339" y="208"/>
                    </a:cubicBezTo>
                    <a:cubicBezTo>
                      <a:pt x="339" y="207"/>
                      <a:pt x="339" y="207"/>
                      <a:pt x="339" y="208"/>
                    </a:cubicBezTo>
                    <a:close/>
                    <a:moveTo>
                      <a:pt x="313" y="230"/>
                    </a:moveTo>
                    <a:cubicBezTo>
                      <a:pt x="312" y="229"/>
                      <a:pt x="312" y="230"/>
                      <a:pt x="312" y="231"/>
                    </a:cubicBezTo>
                    <a:cubicBezTo>
                      <a:pt x="313" y="231"/>
                      <a:pt x="313" y="231"/>
                      <a:pt x="313" y="230"/>
                    </a:cubicBezTo>
                    <a:close/>
                    <a:moveTo>
                      <a:pt x="366" y="247"/>
                    </a:moveTo>
                    <a:cubicBezTo>
                      <a:pt x="366" y="246"/>
                      <a:pt x="366" y="247"/>
                      <a:pt x="366" y="247"/>
                    </a:cubicBezTo>
                    <a:cubicBezTo>
                      <a:pt x="366" y="247"/>
                      <a:pt x="366" y="247"/>
                      <a:pt x="366" y="247"/>
                    </a:cubicBezTo>
                    <a:cubicBezTo>
                      <a:pt x="366" y="248"/>
                      <a:pt x="366" y="249"/>
                      <a:pt x="368" y="247"/>
                    </a:cubicBezTo>
                    <a:cubicBezTo>
                      <a:pt x="368" y="246"/>
                      <a:pt x="367" y="246"/>
                      <a:pt x="366" y="247"/>
                    </a:cubicBezTo>
                    <a:close/>
                    <a:moveTo>
                      <a:pt x="283" y="234"/>
                    </a:moveTo>
                    <a:cubicBezTo>
                      <a:pt x="283" y="234"/>
                      <a:pt x="283" y="234"/>
                      <a:pt x="283" y="234"/>
                    </a:cubicBezTo>
                    <a:cubicBezTo>
                      <a:pt x="283" y="234"/>
                      <a:pt x="281" y="233"/>
                      <a:pt x="281" y="234"/>
                    </a:cubicBezTo>
                    <a:cubicBezTo>
                      <a:pt x="281" y="236"/>
                      <a:pt x="285" y="235"/>
                      <a:pt x="283" y="234"/>
                    </a:cubicBezTo>
                    <a:close/>
                    <a:moveTo>
                      <a:pt x="343" y="149"/>
                    </a:moveTo>
                    <a:cubicBezTo>
                      <a:pt x="341" y="149"/>
                      <a:pt x="341" y="149"/>
                      <a:pt x="341" y="150"/>
                    </a:cubicBezTo>
                    <a:cubicBezTo>
                      <a:pt x="343" y="149"/>
                      <a:pt x="343" y="151"/>
                      <a:pt x="343" y="149"/>
                    </a:cubicBezTo>
                    <a:close/>
                    <a:moveTo>
                      <a:pt x="348" y="271"/>
                    </a:moveTo>
                    <a:cubicBezTo>
                      <a:pt x="348" y="272"/>
                      <a:pt x="347" y="271"/>
                      <a:pt x="347" y="272"/>
                    </a:cubicBezTo>
                    <a:cubicBezTo>
                      <a:pt x="348" y="273"/>
                      <a:pt x="350" y="271"/>
                      <a:pt x="348" y="271"/>
                    </a:cubicBezTo>
                    <a:close/>
                    <a:moveTo>
                      <a:pt x="344" y="173"/>
                    </a:moveTo>
                    <a:cubicBezTo>
                      <a:pt x="344" y="173"/>
                      <a:pt x="344" y="173"/>
                      <a:pt x="344" y="173"/>
                    </a:cubicBezTo>
                    <a:close/>
                    <a:moveTo>
                      <a:pt x="345" y="174"/>
                    </a:moveTo>
                    <a:cubicBezTo>
                      <a:pt x="346" y="172"/>
                      <a:pt x="344" y="173"/>
                      <a:pt x="344" y="173"/>
                    </a:cubicBezTo>
                    <a:cubicBezTo>
                      <a:pt x="343" y="174"/>
                      <a:pt x="344" y="174"/>
                      <a:pt x="345" y="174"/>
                    </a:cubicBezTo>
                    <a:close/>
                    <a:moveTo>
                      <a:pt x="34" y="84"/>
                    </a:moveTo>
                    <a:cubicBezTo>
                      <a:pt x="35" y="83"/>
                      <a:pt x="37" y="80"/>
                      <a:pt x="37" y="80"/>
                    </a:cubicBezTo>
                    <a:cubicBezTo>
                      <a:pt x="35" y="78"/>
                      <a:pt x="34" y="84"/>
                      <a:pt x="34" y="84"/>
                    </a:cubicBezTo>
                    <a:close/>
                    <a:moveTo>
                      <a:pt x="347" y="223"/>
                    </a:moveTo>
                    <a:cubicBezTo>
                      <a:pt x="346" y="222"/>
                      <a:pt x="345" y="223"/>
                      <a:pt x="346" y="224"/>
                    </a:cubicBezTo>
                    <a:cubicBezTo>
                      <a:pt x="346" y="223"/>
                      <a:pt x="347" y="224"/>
                      <a:pt x="347" y="223"/>
                    </a:cubicBezTo>
                    <a:close/>
                    <a:moveTo>
                      <a:pt x="361" y="137"/>
                    </a:moveTo>
                    <a:cubicBezTo>
                      <a:pt x="361" y="137"/>
                      <a:pt x="361" y="137"/>
                      <a:pt x="361" y="137"/>
                    </a:cubicBezTo>
                    <a:cubicBezTo>
                      <a:pt x="360" y="138"/>
                      <a:pt x="360" y="139"/>
                      <a:pt x="361" y="139"/>
                    </a:cubicBezTo>
                    <a:cubicBezTo>
                      <a:pt x="361" y="138"/>
                      <a:pt x="362" y="137"/>
                      <a:pt x="361" y="137"/>
                    </a:cubicBezTo>
                    <a:close/>
                    <a:moveTo>
                      <a:pt x="361" y="139"/>
                    </a:moveTo>
                    <a:cubicBezTo>
                      <a:pt x="361" y="139"/>
                      <a:pt x="361" y="139"/>
                      <a:pt x="361" y="139"/>
                    </a:cubicBezTo>
                    <a:cubicBezTo>
                      <a:pt x="361" y="139"/>
                      <a:pt x="361" y="139"/>
                      <a:pt x="361" y="139"/>
                    </a:cubicBezTo>
                    <a:close/>
                    <a:moveTo>
                      <a:pt x="422" y="274"/>
                    </a:moveTo>
                    <a:cubicBezTo>
                      <a:pt x="423" y="274"/>
                      <a:pt x="422" y="274"/>
                      <a:pt x="422" y="274"/>
                    </a:cubicBezTo>
                    <a:cubicBezTo>
                      <a:pt x="424" y="275"/>
                      <a:pt x="423" y="274"/>
                      <a:pt x="422" y="273"/>
                    </a:cubicBezTo>
                    <a:cubicBezTo>
                      <a:pt x="421" y="273"/>
                      <a:pt x="422" y="274"/>
                      <a:pt x="422" y="274"/>
                    </a:cubicBezTo>
                    <a:cubicBezTo>
                      <a:pt x="422" y="274"/>
                      <a:pt x="422" y="274"/>
                      <a:pt x="422" y="274"/>
                    </a:cubicBezTo>
                    <a:close/>
                    <a:moveTo>
                      <a:pt x="347" y="148"/>
                    </a:moveTo>
                    <a:cubicBezTo>
                      <a:pt x="347" y="148"/>
                      <a:pt x="347" y="148"/>
                      <a:pt x="347" y="148"/>
                    </a:cubicBezTo>
                    <a:cubicBezTo>
                      <a:pt x="347" y="145"/>
                      <a:pt x="346" y="149"/>
                      <a:pt x="347" y="148"/>
                    </a:cubicBezTo>
                    <a:close/>
                    <a:moveTo>
                      <a:pt x="292" y="247"/>
                    </a:moveTo>
                    <a:cubicBezTo>
                      <a:pt x="292" y="248"/>
                      <a:pt x="291" y="247"/>
                      <a:pt x="292" y="248"/>
                    </a:cubicBezTo>
                    <a:cubicBezTo>
                      <a:pt x="292" y="249"/>
                      <a:pt x="292" y="248"/>
                      <a:pt x="292" y="247"/>
                    </a:cubicBezTo>
                    <a:close/>
                    <a:moveTo>
                      <a:pt x="408" y="247"/>
                    </a:moveTo>
                    <a:cubicBezTo>
                      <a:pt x="408" y="247"/>
                      <a:pt x="408" y="247"/>
                      <a:pt x="408" y="247"/>
                    </a:cubicBezTo>
                    <a:cubicBezTo>
                      <a:pt x="407" y="248"/>
                      <a:pt x="409" y="248"/>
                      <a:pt x="408" y="247"/>
                    </a:cubicBezTo>
                    <a:close/>
                    <a:moveTo>
                      <a:pt x="386" y="288"/>
                    </a:moveTo>
                    <a:cubicBezTo>
                      <a:pt x="386" y="288"/>
                      <a:pt x="385" y="289"/>
                      <a:pt x="386" y="288"/>
                    </a:cubicBezTo>
                    <a:close/>
                    <a:moveTo>
                      <a:pt x="386" y="288"/>
                    </a:moveTo>
                    <a:cubicBezTo>
                      <a:pt x="386" y="288"/>
                      <a:pt x="386" y="288"/>
                      <a:pt x="386" y="288"/>
                    </a:cubicBezTo>
                    <a:close/>
                    <a:moveTo>
                      <a:pt x="341" y="227"/>
                    </a:moveTo>
                    <a:cubicBezTo>
                      <a:pt x="342" y="226"/>
                      <a:pt x="339" y="227"/>
                      <a:pt x="341" y="227"/>
                    </a:cubicBezTo>
                    <a:close/>
                    <a:moveTo>
                      <a:pt x="333" y="220"/>
                    </a:moveTo>
                    <a:cubicBezTo>
                      <a:pt x="333" y="220"/>
                      <a:pt x="333" y="220"/>
                      <a:pt x="333" y="220"/>
                    </a:cubicBezTo>
                    <a:cubicBezTo>
                      <a:pt x="335" y="220"/>
                      <a:pt x="332" y="219"/>
                      <a:pt x="333" y="220"/>
                    </a:cubicBezTo>
                    <a:close/>
                    <a:moveTo>
                      <a:pt x="353" y="163"/>
                    </a:moveTo>
                    <a:cubicBezTo>
                      <a:pt x="353" y="164"/>
                      <a:pt x="355" y="163"/>
                      <a:pt x="353" y="163"/>
                    </a:cubicBezTo>
                    <a:close/>
                    <a:moveTo>
                      <a:pt x="375" y="114"/>
                    </a:moveTo>
                    <a:cubicBezTo>
                      <a:pt x="375" y="114"/>
                      <a:pt x="375" y="114"/>
                      <a:pt x="375" y="114"/>
                    </a:cubicBezTo>
                    <a:cubicBezTo>
                      <a:pt x="374" y="116"/>
                      <a:pt x="375" y="115"/>
                      <a:pt x="376" y="115"/>
                    </a:cubicBezTo>
                    <a:cubicBezTo>
                      <a:pt x="376" y="114"/>
                      <a:pt x="375" y="114"/>
                      <a:pt x="375" y="114"/>
                    </a:cubicBezTo>
                    <a:close/>
                    <a:moveTo>
                      <a:pt x="356" y="232"/>
                    </a:moveTo>
                    <a:cubicBezTo>
                      <a:pt x="356" y="229"/>
                      <a:pt x="354" y="234"/>
                      <a:pt x="356" y="232"/>
                    </a:cubicBezTo>
                    <a:close/>
                    <a:moveTo>
                      <a:pt x="345" y="271"/>
                    </a:moveTo>
                    <a:cubicBezTo>
                      <a:pt x="343" y="272"/>
                      <a:pt x="347" y="271"/>
                      <a:pt x="345" y="271"/>
                    </a:cubicBezTo>
                    <a:close/>
                    <a:moveTo>
                      <a:pt x="377" y="221"/>
                    </a:moveTo>
                    <a:cubicBezTo>
                      <a:pt x="378" y="218"/>
                      <a:pt x="376" y="223"/>
                      <a:pt x="377" y="221"/>
                    </a:cubicBezTo>
                    <a:close/>
                    <a:moveTo>
                      <a:pt x="347" y="207"/>
                    </a:moveTo>
                    <a:cubicBezTo>
                      <a:pt x="347" y="204"/>
                      <a:pt x="345" y="209"/>
                      <a:pt x="347" y="207"/>
                    </a:cubicBezTo>
                    <a:close/>
                    <a:moveTo>
                      <a:pt x="356" y="214"/>
                    </a:moveTo>
                    <a:cubicBezTo>
                      <a:pt x="356" y="214"/>
                      <a:pt x="355" y="213"/>
                      <a:pt x="356" y="214"/>
                    </a:cubicBezTo>
                    <a:close/>
                    <a:moveTo>
                      <a:pt x="291" y="224"/>
                    </a:moveTo>
                    <a:cubicBezTo>
                      <a:pt x="291" y="225"/>
                      <a:pt x="292" y="223"/>
                      <a:pt x="291" y="223"/>
                    </a:cubicBezTo>
                    <a:cubicBezTo>
                      <a:pt x="291" y="223"/>
                      <a:pt x="291" y="223"/>
                      <a:pt x="291" y="224"/>
                    </a:cubicBezTo>
                    <a:close/>
                    <a:moveTo>
                      <a:pt x="365" y="264"/>
                    </a:moveTo>
                    <a:cubicBezTo>
                      <a:pt x="364" y="265"/>
                      <a:pt x="366" y="264"/>
                      <a:pt x="365" y="264"/>
                    </a:cubicBezTo>
                    <a:close/>
                    <a:moveTo>
                      <a:pt x="365" y="264"/>
                    </a:moveTo>
                    <a:cubicBezTo>
                      <a:pt x="365" y="264"/>
                      <a:pt x="365" y="264"/>
                      <a:pt x="365" y="264"/>
                    </a:cubicBezTo>
                    <a:close/>
                    <a:moveTo>
                      <a:pt x="343" y="260"/>
                    </a:moveTo>
                    <a:cubicBezTo>
                      <a:pt x="343" y="259"/>
                      <a:pt x="343" y="259"/>
                      <a:pt x="343" y="258"/>
                    </a:cubicBezTo>
                    <a:cubicBezTo>
                      <a:pt x="342" y="259"/>
                      <a:pt x="342" y="259"/>
                      <a:pt x="343" y="260"/>
                    </a:cubicBezTo>
                    <a:close/>
                    <a:moveTo>
                      <a:pt x="276" y="218"/>
                    </a:moveTo>
                    <a:cubicBezTo>
                      <a:pt x="274" y="218"/>
                      <a:pt x="276" y="221"/>
                      <a:pt x="276" y="218"/>
                    </a:cubicBezTo>
                    <a:close/>
                    <a:moveTo>
                      <a:pt x="297" y="256"/>
                    </a:moveTo>
                    <a:cubicBezTo>
                      <a:pt x="296" y="256"/>
                      <a:pt x="299" y="258"/>
                      <a:pt x="297" y="256"/>
                    </a:cubicBezTo>
                    <a:close/>
                    <a:moveTo>
                      <a:pt x="364" y="241"/>
                    </a:moveTo>
                    <a:cubicBezTo>
                      <a:pt x="362" y="240"/>
                      <a:pt x="364" y="238"/>
                      <a:pt x="363" y="237"/>
                    </a:cubicBezTo>
                    <a:cubicBezTo>
                      <a:pt x="363" y="237"/>
                      <a:pt x="362" y="237"/>
                      <a:pt x="362" y="238"/>
                    </a:cubicBezTo>
                    <a:cubicBezTo>
                      <a:pt x="361" y="237"/>
                      <a:pt x="362" y="236"/>
                      <a:pt x="361" y="235"/>
                    </a:cubicBezTo>
                    <a:cubicBezTo>
                      <a:pt x="360" y="236"/>
                      <a:pt x="360" y="238"/>
                      <a:pt x="360" y="240"/>
                    </a:cubicBezTo>
                    <a:cubicBezTo>
                      <a:pt x="361" y="241"/>
                      <a:pt x="360" y="244"/>
                      <a:pt x="360" y="244"/>
                    </a:cubicBezTo>
                    <a:cubicBezTo>
                      <a:pt x="360" y="245"/>
                      <a:pt x="362" y="244"/>
                      <a:pt x="362" y="244"/>
                    </a:cubicBezTo>
                    <a:cubicBezTo>
                      <a:pt x="362" y="240"/>
                      <a:pt x="363" y="243"/>
                      <a:pt x="364" y="241"/>
                    </a:cubicBezTo>
                    <a:close/>
                    <a:moveTo>
                      <a:pt x="213" y="9"/>
                    </a:moveTo>
                    <a:cubicBezTo>
                      <a:pt x="213" y="9"/>
                      <a:pt x="213" y="9"/>
                      <a:pt x="213" y="10"/>
                    </a:cubicBezTo>
                    <a:cubicBezTo>
                      <a:pt x="213" y="9"/>
                      <a:pt x="213" y="9"/>
                      <a:pt x="213" y="9"/>
                    </a:cubicBezTo>
                    <a:close/>
                    <a:moveTo>
                      <a:pt x="358" y="229"/>
                    </a:moveTo>
                    <a:cubicBezTo>
                      <a:pt x="358" y="229"/>
                      <a:pt x="358" y="229"/>
                      <a:pt x="358" y="229"/>
                    </a:cubicBezTo>
                    <a:cubicBezTo>
                      <a:pt x="359" y="232"/>
                      <a:pt x="358" y="228"/>
                      <a:pt x="358" y="229"/>
                    </a:cubicBezTo>
                    <a:close/>
                    <a:moveTo>
                      <a:pt x="346" y="243"/>
                    </a:moveTo>
                    <a:cubicBezTo>
                      <a:pt x="346" y="243"/>
                      <a:pt x="346" y="242"/>
                      <a:pt x="346" y="243"/>
                    </a:cubicBezTo>
                    <a:close/>
                    <a:moveTo>
                      <a:pt x="346" y="243"/>
                    </a:moveTo>
                    <a:cubicBezTo>
                      <a:pt x="347" y="242"/>
                      <a:pt x="346" y="242"/>
                      <a:pt x="346" y="243"/>
                    </a:cubicBezTo>
                    <a:close/>
                    <a:moveTo>
                      <a:pt x="272" y="211"/>
                    </a:moveTo>
                    <a:cubicBezTo>
                      <a:pt x="272" y="211"/>
                      <a:pt x="272" y="211"/>
                      <a:pt x="272" y="211"/>
                    </a:cubicBezTo>
                    <a:cubicBezTo>
                      <a:pt x="272" y="211"/>
                      <a:pt x="272" y="211"/>
                      <a:pt x="272" y="211"/>
                    </a:cubicBezTo>
                    <a:close/>
                    <a:moveTo>
                      <a:pt x="272" y="211"/>
                    </a:moveTo>
                    <a:cubicBezTo>
                      <a:pt x="273" y="213"/>
                      <a:pt x="273" y="211"/>
                      <a:pt x="272" y="211"/>
                    </a:cubicBezTo>
                    <a:close/>
                    <a:moveTo>
                      <a:pt x="424" y="274"/>
                    </a:moveTo>
                    <a:cubicBezTo>
                      <a:pt x="424" y="271"/>
                      <a:pt x="422" y="275"/>
                      <a:pt x="424" y="274"/>
                    </a:cubicBezTo>
                    <a:close/>
                    <a:moveTo>
                      <a:pt x="341" y="187"/>
                    </a:moveTo>
                    <a:cubicBezTo>
                      <a:pt x="341" y="187"/>
                      <a:pt x="340" y="188"/>
                      <a:pt x="341" y="187"/>
                    </a:cubicBezTo>
                    <a:close/>
                    <a:moveTo>
                      <a:pt x="421" y="271"/>
                    </a:moveTo>
                    <a:cubicBezTo>
                      <a:pt x="421" y="270"/>
                      <a:pt x="420" y="273"/>
                      <a:pt x="421" y="271"/>
                    </a:cubicBezTo>
                    <a:close/>
                    <a:moveTo>
                      <a:pt x="314" y="246"/>
                    </a:moveTo>
                    <a:cubicBezTo>
                      <a:pt x="313" y="247"/>
                      <a:pt x="314" y="245"/>
                      <a:pt x="314" y="246"/>
                    </a:cubicBezTo>
                    <a:close/>
                    <a:moveTo>
                      <a:pt x="410" y="257"/>
                    </a:moveTo>
                    <a:cubicBezTo>
                      <a:pt x="411" y="259"/>
                      <a:pt x="410" y="256"/>
                      <a:pt x="410" y="257"/>
                    </a:cubicBezTo>
                    <a:close/>
                    <a:moveTo>
                      <a:pt x="417" y="265"/>
                    </a:moveTo>
                    <a:cubicBezTo>
                      <a:pt x="415" y="267"/>
                      <a:pt x="420" y="265"/>
                      <a:pt x="417" y="265"/>
                    </a:cubicBezTo>
                    <a:close/>
                    <a:moveTo>
                      <a:pt x="75" y="56"/>
                    </a:moveTo>
                    <a:cubicBezTo>
                      <a:pt x="75" y="57"/>
                      <a:pt x="77" y="55"/>
                      <a:pt x="75" y="56"/>
                    </a:cubicBezTo>
                    <a:close/>
                    <a:moveTo>
                      <a:pt x="292" y="215"/>
                    </a:moveTo>
                    <a:cubicBezTo>
                      <a:pt x="291" y="213"/>
                      <a:pt x="291" y="215"/>
                      <a:pt x="292" y="215"/>
                    </a:cubicBezTo>
                    <a:close/>
                    <a:moveTo>
                      <a:pt x="291" y="215"/>
                    </a:moveTo>
                    <a:cubicBezTo>
                      <a:pt x="291" y="215"/>
                      <a:pt x="291" y="215"/>
                      <a:pt x="291" y="215"/>
                    </a:cubicBezTo>
                    <a:close/>
                    <a:moveTo>
                      <a:pt x="276" y="222"/>
                    </a:moveTo>
                    <a:cubicBezTo>
                      <a:pt x="276" y="223"/>
                      <a:pt x="277" y="223"/>
                      <a:pt x="276" y="222"/>
                    </a:cubicBezTo>
                    <a:close/>
                    <a:moveTo>
                      <a:pt x="344" y="225"/>
                    </a:moveTo>
                    <a:cubicBezTo>
                      <a:pt x="346" y="226"/>
                      <a:pt x="344" y="223"/>
                      <a:pt x="344" y="225"/>
                    </a:cubicBezTo>
                    <a:close/>
                    <a:moveTo>
                      <a:pt x="286" y="235"/>
                    </a:moveTo>
                    <a:cubicBezTo>
                      <a:pt x="284" y="237"/>
                      <a:pt x="286" y="236"/>
                      <a:pt x="286" y="235"/>
                    </a:cubicBezTo>
                    <a:close/>
                    <a:moveTo>
                      <a:pt x="286" y="236"/>
                    </a:moveTo>
                    <a:cubicBezTo>
                      <a:pt x="286" y="236"/>
                      <a:pt x="286" y="235"/>
                      <a:pt x="286" y="235"/>
                    </a:cubicBezTo>
                    <a:cubicBezTo>
                      <a:pt x="286" y="236"/>
                      <a:pt x="286" y="236"/>
                      <a:pt x="286" y="236"/>
                    </a:cubicBezTo>
                    <a:close/>
                    <a:moveTo>
                      <a:pt x="361" y="264"/>
                    </a:moveTo>
                    <a:cubicBezTo>
                      <a:pt x="359" y="264"/>
                      <a:pt x="362" y="265"/>
                      <a:pt x="361" y="264"/>
                    </a:cubicBezTo>
                    <a:close/>
                    <a:moveTo>
                      <a:pt x="422" y="250"/>
                    </a:moveTo>
                    <a:cubicBezTo>
                      <a:pt x="421" y="251"/>
                      <a:pt x="424" y="250"/>
                      <a:pt x="422" y="250"/>
                    </a:cubicBezTo>
                    <a:close/>
                    <a:moveTo>
                      <a:pt x="334" y="221"/>
                    </a:moveTo>
                    <a:cubicBezTo>
                      <a:pt x="334" y="222"/>
                      <a:pt x="335" y="221"/>
                      <a:pt x="334" y="221"/>
                    </a:cubicBezTo>
                    <a:close/>
                    <a:moveTo>
                      <a:pt x="408" y="257"/>
                    </a:moveTo>
                    <a:cubicBezTo>
                      <a:pt x="409" y="256"/>
                      <a:pt x="407" y="256"/>
                      <a:pt x="408" y="257"/>
                    </a:cubicBezTo>
                    <a:close/>
                    <a:moveTo>
                      <a:pt x="378" y="244"/>
                    </a:moveTo>
                    <a:cubicBezTo>
                      <a:pt x="378" y="246"/>
                      <a:pt x="379" y="244"/>
                      <a:pt x="378" y="244"/>
                    </a:cubicBezTo>
                    <a:close/>
                    <a:moveTo>
                      <a:pt x="173" y="208"/>
                    </a:moveTo>
                    <a:cubicBezTo>
                      <a:pt x="174" y="208"/>
                      <a:pt x="174" y="207"/>
                      <a:pt x="173" y="208"/>
                    </a:cubicBezTo>
                    <a:close/>
                    <a:moveTo>
                      <a:pt x="415" y="245"/>
                    </a:moveTo>
                    <a:cubicBezTo>
                      <a:pt x="414" y="245"/>
                      <a:pt x="415" y="247"/>
                      <a:pt x="415" y="245"/>
                    </a:cubicBezTo>
                    <a:close/>
                    <a:moveTo>
                      <a:pt x="342" y="189"/>
                    </a:moveTo>
                    <a:cubicBezTo>
                      <a:pt x="342" y="189"/>
                      <a:pt x="342" y="189"/>
                      <a:pt x="342" y="189"/>
                    </a:cubicBezTo>
                    <a:cubicBezTo>
                      <a:pt x="343" y="188"/>
                      <a:pt x="342" y="188"/>
                      <a:pt x="342" y="189"/>
                    </a:cubicBezTo>
                    <a:close/>
                    <a:moveTo>
                      <a:pt x="308" y="233"/>
                    </a:moveTo>
                    <a:cubicBezTo>
                      <a:pt x="308" y="233"/>
                      <a:pt x="308" y="233"/>
                      <a:pt x="308" y="233"/>
                    </a:cubicBezTo>
                    <a:cubicBezTo>
                      <a:pt x="308" y="233"/>
                      <a:pt x="308" y="233"/>
                      <a:pt x="308" y="233"/>
                    </a:cubicBezTo>
                    <a:cubicBezTo>
                      <a:pt x="308" y="231"/>
                      <a:pt x="307" y="233"/>
                      <a:pt x="308" y="233"/>
                    </a:cubicBezTo>
                    <a:close/>
                    <a:moveTo>
                      <a:pt x="306" y="234"/>
                    </a:moveTo>
                    <a:cubicBezTo>
                      <a:pt x="307" y="233"/>
                      <a:pt x="306" y="233"/>
                      <a:pt x="306" y="234"/>
                    </a:cubicBezTo>
                    <a:close/>
                    <a:moveTo>
                      <a:pt x="314" y="234"/>
                    </a:moveTo>
                    <a:cubicBezTo>
                      <a:pt x="313" y="235"/>
                      <a:pt x="314" y="232"/>
                      <a:pt x="314" y="234"/>
                    </a:cubicBezTo>
                    <a:close/>
                    <a:moveTo>
                      <a:pt x="302" y="234"/>
                    </a:moveTo>
                    <a:cubicBezTo>
                      <a:pt x="302" y="234"/>
                      <a:pt x="302" y="233"/>
                      <a:pt x="302" y="234"/>
                    </a:cubicBezTo>
                    <a:close/>
                    <a:moveTo>
                      <a:pt x="362" y="261"/>
                    </a:moveTo>
                    <a:cubicBezTo>
                      <a:pt x="362" y="263"/>
                      <a:pt x="363" y="261"/>
                      <a:pt x="362" y="261"/>
                    </a:cubicBezTo>
                    <a:close/>
                    <a:moveTo>
                      <a:pt x="323" y="258"/>
                    </a:moveTo>
                    <a:cubicBezTo>
                      <a:pt x="323" y="258"/>
                      <a:pt x="323" y="258"/>
                      <a:pt x="323" y="258"/>
                    </a:cubicBezTo>
                    <a:cubicBezTo>
                      <a:pt x="323" y="258"/>
                      <a:pt x="323" y="258"/>
                      <a:pt x="323" y="258"/>
                    </a:cubicBezTo>
                    <a:close/>
                    <a:moveTo>
                      <a:pt x="359" y="263"/>
                    </a:moveTo>
                    <a:cubicBezTo>
                      <a:pt x="359" y="264"/>
                      <a:pt x="360" y="263"/>
                      <a:pt x="359" y="263"/>
                    </a:cubicBezTo>
                    <a:close/>
                    <a:moveTo>
                      <a:pt x="379" y="246"/>
                    </a:moveTo>
                    <a:cubicBezTo>
                      <a:pt x="379" y="246"/>
                      <a:pt x="379" y="246"/>
                      <a:pt x="380" y="246"/>
                    </a:cubicBezTo>
                    <a:cubicBezTo>
                      <a:pt x="379" y="246"/>
                      <a:pt x="379" y="246"/>
                      <a:pt x="379" y="246"/>
                    </a:cubicBezTo>
                    <a:close/>
                    <a:moveTo>
                      <a:pt x="350" y="215"/>
                    </a:moveTo>
                    <a:cubicBezTo>
                      <a:pt x="350" y="215"/>
                      <a:pt x="350" y="215"/>
                      <a:pt x="350" y="215"/>
                    </a:cubicBezTo>
                    <a:cubicBezTo>
                      <a:pt x="352" y="215"/>
                      <a:pt x="352" y="214"/>
                      <a:pt x="351" y="213"/>
                    </a:cubicBezTo>
                    <a:cubicBezTo>
                      <a:pt x="351" y="213"/>
                      <a:pt x="350" y="214"/>
                      <a:pt x="350" y="215"/>
                    </a:cubicBezTo>
                    <a:close/>
                    <a:moveTo>
                      <a:pt x="39" y="91"/>
                    </a:moveTo>
                    <a:cubicBezTo>
                      <a:pt x="39" y="91"/>
                      <a:pt x="39" y="91"/>
                      <a:pt x="40" y="91"/>
                    </a:cubicBezTo>
                    <a:cubicBezTo>
                      <a:pt x="39" y="91"/>
                      <a:pt x="39" y="91"/>
                      <a:pt x="39" y="91"/>
                    </a:cubicBezTo>
                    <a:close/>
                    <a:moveTo>
                      <a:pt x="39" y="91"/>
                    </a:moveTo>
                    <a:cubicBezTo>
                      <a:pt x="39" y="91"/>
                      <a:pt x="39" y="91"/>
                      <a:pt x="39" y="91"/>
                    </a:cubicBezTo>
                    <a:close/>
                    <a:moveTo>
                      <a:pt x="346" y="257"/>
                    </a:moveTo>
                    <a:cubicBezTo>
                      <a:pt x="346" y="256"/>
                      <a:pt x="346" y="256"/>
                      <a:pt x="346" y="257"/>
                    </a:cubicBezTo>
                    <a:close/>
                    <a:moveTo>
                      <a:pt x="5" y="210"/>
                    </a:moveTo>
                    <a:cubicBezTo>
                      <a:pt x="4" y="211"/>
                      <a:pt x="7" y="210"/>
                      <a:pt x="5" y="210"/>
                    </a:cubicBezTo>
                    <a:close/>
                    <a:moveTo>
                      <a:pt x="67" y="231"/>
                    </a:moveTo>
                    <a:cubicBezTo>
                      <a:pt x="65" y="231"/>
                      <a:pt x="67" y="233"/>
                      <a:pt x="67" y="233"/>
                    </a:cubicBezTo>
                    <a:cubicBezTo>
                      <a:pt x="67" y="232"/>
                      <a:pt x="67" y="232"/>
                      <a:pt x="67" y="231"/>
                    </a:cubicBezTo>
                    <a:close/>
                    <a:moveTo>
                      <a:pt x="354" y="158"/>
                    </a:moveTo>
                    <a:cubicBezTo>
                      <a:pt x="354" y="158"/>
                      <a:pt x="354" y="158"/>
                      <a:pt x="354" y="158"/>
                    </a:cubicBezTo>
                    <a:cubicBezTo>
                      <a:pt x="354" y="155"/>
                      <a:pt x="354" y="158"/>
                      <a:pt x="354" y="158"/>
                    </a:cubicBezTo>
                    <a:close/>
                    <a:moveTo>
                      <a:pt x="349" y="202"/>
                    </a:moveTo>
                    <a:cubicBezTo>
                      <a:pt x="349" y="203"/>
                      <a:pt x="349" y="203"/>
                      <a:pt x="350" y="204"/>
                    </a:cubicBezTo>
                    <a:cubicBezTo>
                      <a:pt x="350" y="203"/>
                      <a:pt x="350" y="202"/>
                      <a:pt x="349" y="202"/>
                    </a:cubicBezTo>
                    <a:close/>
                    <a:moveTo>
                      <a:pt x="188" y="184"/>
                    </a:moveTo>
                    <a:cubicBezTo>
                      <a:pt x="188" y="185"/>
                      <a:pt x="188" y="185"/>
                      <a:pt x="188" y="185"/>
                    </a:cubicBezTo>
                    <a:cubicBezTo>
                      <a:pt x="188" y="185"/>
                      <a:pt x="188" y="185"/>
                      <a:pt x="188" y="184"/>
                    </a:cubicBezTo>
                    <a:close/>
                    <a:moveTo>
                      <a:pt x="345" y="206"/>
                    </a:moveTo>
                    <a:cubicBezTo>
                      <a:pt x="344" y="207"/>
                      <a:pt x="344" y="208"/>
                      <a:pt x="345" y="208"/>
                    </a:cubicBezTo>
                    <a:cubicBezTo>
                      <a:pt x="345" y="207"/>
                      <a:pt x="345" y="207"/>
                      <a:pt x="345" y="206"/>
                    </a:cubicBezTo>
                    <a:cubicBezTo>
                      <a:pt x="345" y="206"/>
                      <a:pt x="345" y="206"/>
                      <a:pt x="345" y="206"/>
                    </a:cubicBezTo>
                    <a:close/>
                    <a:moveTo>
                      <a:pt x="330" y="261"/>
                    </a:moveTo>
                    <a:cubicBezTo>
                      <a:pt x="330" y="261"/>
                      <a:pt x="329" y="261"/>
                      <a:pt x="329" y="261"/>
                    </a:cubicBezTo>
                    <a:cubicBezTo>
                      <a:pt x="329" y="261"/>
                      <a:pt x="330" y="261"/>
                      <a:pt x="330" y="261"/>
                    </a:cubicBezTo>
                    <a:close/>
                    <a:moveTo>
                      <a:pt x="421" y="267"/>
                    </a:moveTo>
                    <a:cubicBezTo>
                      <a:pt x="423" y="269"/>
                      <a:pt x="420" y="265"/>
                      <a:pt x="421" y="267"/>
                    </a:cubicBezTo>
                    <a:close/>
                    <a:moveTo>
                      <a:pt x="365" y="242"/>
                    </a:moveTo>
                    <a:cubicBezTo>
                      <a:pt x="365" y="242"/>
                      <a:pt x="365" y="242"/>
                      <a:pt x="365" y="242"/>
                    </a:cubicBezTo>
                    <a:cubicBezTo>
                      <a:pt x="365" y="242"/>
                      <a:pt x="365" y="242"/>
                      <a:pt x="365" y="242"/>
                    </a:cubicBezTo>
                    <a:close/>
                    <a:moveTo>
                      <a:pt x="95" y="78"/>
                    </a:moveTo>
                    <a:cubicBezTo>
                      <a:pt x="95" y="78"/>
                      <a:pt x="95" y="78"/>
                      <a:pt x="95" y="78"/>
                    </a:cubicBezTo>
                    <a:cubicBezTo>
                      <a:pt x="95" y="78"/>
                      <a:pt x="95" y="78"/>
                      <a:pt x="95" y="78"/>
                    </a:cubicBezTo>
                    <a:cubicBezTo>
                      <a:pt x="94" y="78"/>
                      <a:pt x="93" y="80"/>
                      <a:pt x="94" y="81"/>
                    </a:cubicBezTo>
                    <a:cubicBezTo>
                      <a:pt x="95" y="81"/>
                      <a:pt x="96" y="80"/>
                      <a:pt x="96" y="79"/>
                    </a:cubicBezTo>
                    <a:cubicBezTo>
                      <a:pt x="95" y="80"/>
                      <a:pt x="96" y="78"/>
                      <a:pt x="95" y="78"/>
                    </a:cubicBezTo>
                    <a:close/>
                    <a:moveTo>
                      <a:pt x="88" y="81"/>
                    </a:moveTo>
                    <a:cubicBezTo>
                      <a:pt x="86" y="82"/>
                      <a:pt x="86" y="82"/>
                      <a:pt x="86" y="84"/>
                    </a:cubicBezTo>
                    <a:cubicBezTo>
                      <a:pt x="88" y="83"/>
                      <a:pt x="88" y="82"/>
                      <a:pt x="88" y="81"/>
                    </a:cubicBezTo>
                    <a:close/>
                    <a:moveTo>
                      <a:pt x="90" y="75"/>
                    </a:moveTo>
                    <a:cubicBezTo>
                      <a:pt x="90" y="75"/>
                      <a:pt x="89" y="74"/>
                      <a:pt x="88" y="75"/>
                    </a:cubicBezTo>
                    <a:cubicBezTo>
                      <a:pt x="89" y="75"/>
                      <a:pt x="89" y="76"/>
                      <a:pt x="90" y="75"/>
                    </a:cubicBezTo>
                    <a:close/>
                    <a:moveTo>
                      <a:pt x="80" y="89"/>
                    </a:moveTo>
                    <a:cubicBezTo>
                      <a:pt x="78" y="89"/>
                      <a:pt x="81" y="89"/>
                      <a:pt x="80" y="89"/>
                    </a:cubicBezTo>
                    <a:close/>
                    <a:moveTo>
                      <a:pt x="144" y="198"/>
                    </a:moveTo>
                    <a:cubicBezTo>
                      <a:pt x="143" y="196"/>
                      <a:pt x="142" y="199"/>
                      <a:pt x="144" y="198"/>
                    </a:cubicBezTo>
                    <a:close/>
                    <a:moveTo>
                      <a:pt x="147" y="195"/>
                    </a:moveTo>
                    <a:cubicBezTo>
                      <a:pt x="147" y="194"/>
                      <a:pt x="148" y="196"/>
                      <a:pt x="147" y="195"/>
                    </a:cubicBezTo>
                    <a:close/>
                    <a:moveTo>
                      <a:pt x="66" y="131"/>
                    </a:moveTo>
                    <a:cubicBezTo>
                      <a:pt x="66" y="132"/>
                      <a:pt x="66" y="132"/>
                      <a:pt x="66" y="131"/>
                    </a:cubicBezTo>
                    <a:cubicBezTo>
                      <a:pt x="65" y="133"/>
                      <a:pt x="69" y="132"/>
                      <a:pt x="69" y="130"/>
                    </a:cubicBezTo>
                    <a:cubicBezTo>
                      <a:pt x="69" y="129"/>
                      <a:pt x="69" y="122"/>
                      <a:pt x="68" y="122"/>
                    </a:cubicBezTo>
                    <a:cubicBezTo>
                      <a:pt x="65" y="124"/>
                      <a:pt x="67" y="129"/>
                      <a:pt x="66" y="131"/>
                    </a:cubicBezTo>
                    <a:close/>
                    <a:moveTo>
                      <a:pt x="101" y="143"/>
                    </a:moveTo>
                    <a:cubicBezTo>
                      <a:pt x="102" y="143"/>
                      <a:pt x="102" y="143"/>
                      <a:pt x="103" y="143"/>
                    </a:cubicBezTo>
                    <a:cubicBezTo>
                      <a:pt x="103" y="143"/>
                      <a:pt x="103" y="143"/>
                      <a:pt x="103" y="143"/>
                    </a:cubicBezTo>
                    <a:cubicBezTo>
                      <a:pt x="105" y="144"/>
                      <a:pt x="106" y="144"/>
                      <a:pt x="108" y="143"/>
                    </a:cubicBezTo>
                    <a:cubicBezTo>
                      <a:pt x="107" y="143"/>
                      <a:pt x="101" y="141"/>
                      <a:pt x="101" y="143"/>
                    </a:cubicBezTo>
                    <a:close/>
                    <a:moveTo>
                      <a:pt x="103" y="143"/>
                    </a:moveTo>
                    <a:cubicBezTo>
                      <a:pt x="103" y="143"/>
                      <a:pt x="103" y="143"/>
                      <a:pt x="103" y="143"/>
                    </a:cubicBezTo>
                    <a:cubicBezTo>
                      <a:pt x="103" y="143"/>
                      <a:pt x="104" y="144"/>
                      <a:pt x="103" y="143"/>
                    </a:cubicBezTo>
                    <a:close/>
                    <a:moveTo>
                      <a:pt x="124" y="145"/>
                    </a:moveTo>
                    <a:cubicBezTo>
                      <a:pt x="125" y="144"/>
                      <a:pt x="126" y="144"/>
                      <a:pt x="126" y="142"/>
                    </a:cubicBezTo>
                    <a:cubicBezTo>
                      <a:pt x="124" y="142"/>
                      <a:pt x="123" y="143"/>
                      <a:pt x="122" y="144"/>
                    </a:cubicBezTo>
                    <a:cubicBezTo>
                      <a:pt x="122" y="144"/>
                      <a:pt x="123" y="144"/>
                      <a:pt x="124" y="145"/>
                    </a:cubicBezTo>
                    <a:close/>
                    <a:moveTo>
                      <a:pt x="124" y="145"/>
                    </a:moveTo>
                    <a:cubicBezTo>
                      <a:pt x="123" y="145"/>
                      <a:pt x="125" y="144"/>
                      <a:pt x="124" y="145"/>
                    </a:cubicBezTo>
                    <a:close/>
                    <a:moveTo>
                      <a:pt x="54" y="131"/>
                    </a:moveTo>
                    <a:cubicBezTo>
                      <a:pt x="54" y="132"/>
                      <a:pt x="54" y="131"/>
                      <a:pt x="54" y="131"/>
                    </a:cubicBezTo>
                    <a:close/>
                    <a:moveTo>
                      <a:pt x="52" y="131"/>
                    </a:moveTo>
                    <a:cubicBezTo>
                      <a:pt x="53" y="132"/>
                      <a:pt x="54" y="132"/>
                      <a:pt x="54" y="131"/>
                    </a:cubicBezTo>
                    <a:cubicBezTo>
                      <a:pt x="54" y="131"/>
                      <a:pt x="54" y="131"/>
                      <a:pt x="54" y="131"/>
                    </a:cubicBezTo>
                    <a:cubicBezTo>
                      <a:pt x="55" y="130"/>
                      <a:pt x="54" y="130"/>
                      <a:pt x="52" y="131"/>
                    </a:cubicBezTo>
                    <a:close/>
                    <a:moveTo>
                      <a:pt x="105" y="138"/>
                    </a:moveTo>
                    <a:cubicBezTo>
                      <a:pt x="105" y="138"/>
                      <a:pt x="105" y="138"/>
                      <a:pt x="105" y="138"/>
                    </a:cubicBezTo>
                    <a:cubicBezTo>
                      <a:pt x="104" y="138"/>
                      <a:pt x="107" y="138"/>
                      <a:pt x="105" y="138"/>
                    </a:cubicBezTo>
                    <a:close/>
                    <a:moveTo>
                      <a:pt x="56" y="130"/>
                    </a:moveTo>
                    <a:cubicBezTo>
                      <a:pt x="56" y="130"/>
                      <a:pt x="56" y="130"/>
                      <a:pt x="56" y="130"/>
                    </a:cubicBezTo>
                    <a:cubicBezTo>
                      <a:pt x="56" y="130"/>
                      <a:pt x="56" y="130"/>
                      <a:pt x="56" y="130"/>
                    </a:cubicBezTo>
                    <a:close/>
                    <a:moveTo>
                      <a:pt x="105" y="128"/>
                    </a:moveTo>
                    <a:cubicBezTo>
                      <a:pt x="104" y="129"/>
                      <a:pt x="106" y="129"/>
                      <a:pt x="105" y="128"/>
                    </a:cubicBezTo>
                    <a:close/>
                    <a:moveTo>
                      <a:pt x="104" y="130"/>
                    </a:moveTo>
                    <a:cubicBezTo>
                      <a:pt x="103" y="130"/>
                      <a:pt x="106" y="130"/>
                      <a:pt x="104" y="130"/>
                    </a:cubicBezTo>
                    <a:close/>
                    <a:moveTo>
                      <a:pt x="107" y="136"/>
                    </a:moveTo>
                    <a:cubicBezTo>
                      <a:pt x="107" y="136"/>
                      <a:pt x="106" y="137"/>
                      <a:pt x="107" y="136"/>
                    </a:cubicBezTo>
                    <a:close/>
                    <a:moveTo>
                      <a:pt x="110" y="142"/>
                    </a:moveTo>
                    <a:cubicBezTo>
                      <a:pt x="109" y="140"/>
                      <a:pt x="110" y="143"/>
                      <a:pt x="110" y="142"/>
                    </a:cubicBezTo>
                    <a:close/>
                    <a:moveTo>
                      <a:pt x="50" y="132"/>
                    </a:moveTo>
                    <a:cubicBezTo>
                      <a:pt x="50" y="132"/>
                      <a:pt x="50" y="132"/>
                      <a:pt x="50" y="132"/>
                    </a:cubicBezTo>
                    <a:cubicBezTo>
                      <a:pt x="50" y="132"/>
                      <a:pt x="50" y="133"/>
                      <a:pt x="50" y="132"/>
                    </a:cubicBezTo>
                    <a:close/>
                    <a:moveTo>
                      <a:pt x="103" y="133"/>
                    </a:moveTo>
                    <a:cubicBezTo>
                      <a:pt x="103" y="134"/>
                      <a:pt x="103" y="132"/>
                      <a:pt x="103" y="133"/>
                    </a:cubicBezTo>
                    <a:close/>
                    <a:moveTo>
                      <a:pt x="103" y="137"/>
                    </a:moveTo>
                    <a:cubicBezTo>
                      <a:pt x="103" y="138"/>
                      <a:pt x="103" y="136"/>
                      <a:pt x="103" y="137"/>
                    </a:cubicBezTo>
                    <a:close/>
                    <a:moveTo>
                      <a:pt x="80" y="141"/>
                    </a:moveTo>
                    <a:cubicBezTo>
                      <a:pt x="80" y="141"/>
                      <a:pt x="80" y="141"/>
                      <a:pt x="80" y="141"/>
                    </a:cubicBezTo>
                    <a:cubicBezTo>
                      <a:pt x="80" y="141"/>
                      <a:pt x="79" y="140"/>
                      <a:pt x="80" y="141"/>
                    </a:cubicBezTo>
                    <a:close/>
                    <a:moveTo>
                      <a:pt x="103" y="139"/>
                    </a:moveTo>
                    <a:cubicBezTo>
                      <a:pt x="103" y="139"/>
                      <a:pt x="103" y="139"/>
                      <a:pt x="103" y="139"/>
                    </a:cubicBezTo>
                    <a:cubicBezTo>
                      <a:pt x="103" y="139"/>
                      <a:pt x="103" y="139"/>
                      <a:pt x="103" y="139"/>
                    </a:cubicBezTo>
                    <a:close/>
                    <a:moveTo>
                      <a:pt x="126" y="142"/>
                    </a:moveTo>
                    <a:cubicBezTo>
                      <a:pt x="126" y="142"/>
                      <a:pt x="126" y="142"/>
                      <a:pt x="126" y="142"/>
                    </a:cubicBezTo>
                    <a:close/>
                    <a:moveTo>
                      <a:pt x="331" y="92"/>
                    </a:moveTo>
                    <a:cubicBezTo>
                      <a:pt x="331" y="92"/>
                      <a:pt x="331" y="92"/>
                      <a:pt x="331" y="92"/>
                    </a:cubicBezTo>
                    <a:cubicBezTo>
                      <a:pt x="330" y="93"/>
                      <a:pt x="331" y="91"/>
                      <a:pt x="331" y="92"/>
                    </a:cubicBezTo>
                    <a:close/>
                    <a:moveTo>
                      <a:pt x="334" y="93"/>
                    </a:moveTo>
                    <a:cubicBezTo>
                      <a:pt x="334" y="92"/>
                      <a:pt x="334" y="92"/>
                      <a:pt x="332" y="92"/>
                    </a:cubicBezTo>
                    <a:cubicBezTo>
                      <a:pt x="332" y="93"/>
                      <a:pt x="332" y="93"/>
                      <a:pt x="334" y="93"/>
                    </a:cubicBezTo>
                    <a:close/>
                    <a:moveTo>
                      <a:pt x="347" y="123"/>
                    </a:moveTo>
                    <a:cubicBezTo>
                      <a:pt x="347" y="123"/>
                      <a:pt x="347" y="123"/>
                      <a:pt x="347" y="123"/>
                    </a:cubicBezTo>
                    <a:close/>
                    <a:moveTo>
                      <a:pt x="376" y="107"/>
                    </a:moveTo>
                    <a:cubicBezTo>
                      <a:pt x="374" y="109"/>
                      <a:pt x="378" y="107"/>
                      <a:pt x="376" y="107"/>
                    </a:cubicBezTo>
                    <a:close/>
                    <a:moveTo>
                      <a:pt x="376" y="104"/>
                    </a:moveTo>
                    <a:cubicBezTo>
                      <a:pt x="376" y="104"/>
                      <a:pt x="374" y="108"/>
                      <a:pt x="377" y="105"/>
                    </a:cubicBezTo>
                    <a:cubicBezTo>
                      <a:pt x="376" y="105"/>
                      <a:pt x="378" y="103"/>
                      <a:pt x="376" y="104"/>
                    </a:cubicBezTo>
                    <a:close/>
                    <a:moveTo>
                      <a:pt x="190" y="32"/>
                    </a:moveTo>
                    <a:cubicBezTo>
                      <a:pt x="190" y="32"/>
                      <a:pt x="190" y="32"/>
                      <a:pt x="190" y="32"/>
                    </a:cubicBezTo>
                    <a:close/>
                    <a:moveTo>
                      <a:pt x="372" y="80"/>
                    </a:moveTo>
                    <a:cubicBezTo>
                      <a:pt x="374" y="79"/>
                      <a:pt x="373" y="79"/>
                      <a:pt x="373" y="78"/>
                    </a:cubicBezTo>
                    <a:cubicBezTo>
                      <a:pt x="372" y="78"/>
                      <a:pt x="371" y="78"/>
                      <a:pt x="372" y="80"/>
                    </a:cubicBezTo>
                    <a:close/>
                    <a:moveTo>
                      <a:pt x="373" y="116"/>
                    </a:moveTo>
                    <a:cubicBezTo>
                      <a:pt x="372" y="117"/>
                      <a:pt x="373" y="119"/>
                      <a:pt x="373" y="118"/>
                    </a:cubicBezTo>
                    <a:cubicBezTo>
                      <a:pt x="374" y="117"/>
                      <a:pt x="374" y="116"/>
                      <a:pt x="373" y="116"/>
                    </a:cubicBezTo>
                    <a:close/>
                    <a:moveTo>
                      <a:pt x="373" y="118"/>
                    </a:moveTo>
                    <a:cubicBezTo>
                      <a:pt x="373" y="118"/>
                      <a:pt x="373" y="118"/>
                      <a:pt x="373" y="118"/>
                    </a:cubicBezTo>
                    <a:close/>
                    <a:moveTo>
                      <a:pt x="141" y="52"/>
                    </a:moveTo>
                    <a:cubicBezTo>
                      <a:pt x="132" y="48"/>
                      <a:pt x="143" y="56"/>
                      <a:pt x="141" y="52"/>
                    </a:cubicBezTo>
                    <a:close/>
                    <a:moveTo>
                      <a:pt x="162" y="24"/>
                    </a:moveTo>
                    <a:cubicBezTo>
                      <a:pt x="161" y="25"/>
                      <a:pt x="156" y="27"/>
                      <a:pt x="155" y="28"/>
                    </a:cubicBezTo>
                    <a:cubicBezTo>
                      <a:pt x="154" y="29"/>
                      <a:pt x="151" y="29"/>
                      <a:pt x="150" y="30"/>
                    </a:cubicBezTo>
                    <a:cubicBezTo>
                      <a:pt x="150" y="30"/>
                      <a:pt x="150" y="30"/>
                      <a:pt x="150" y="30"/>
                    </a:cubicBezTo>
                    <a:cubicBezTo>
                      <a:pt x="150" y="30"/>
                      <a:pt x="150" y="30"/>
                      <a:pt x="150" y="30"/>
                    </a:cubicBezTo>
                    <a:cubicBezTo>
                      <a:pt x="148" y="32"/>
                      <a:pt x="145" y="34"/>
                      <a:pt x="143" y="35"/>
                    </a:cubicBezTo>
                    <a:cubicBezTo>
                      <a:pt x="144" y="35"/>
                      <a:pt x="142" y="41"/>
                      <a:pt x="141" y="41"/>
                    </a:cubicBezTo>
                    <a:cubicBezTo>
                      <a:pt x="140" y="42"/>
                      <a:pt x="140" y="44"/>
                      <a:pt x="140" y="45"/>
                    </a:cubicBezTo>
                    <a:cubicBezTo>
                      <a:pt x="140" y="45"/>
                      <a:pt x="140" y="45"/>
                      <a:pt x="140" y="45"/>
                    </a:cubicBezTo>
                    <a:cubicBezTo>
                      <a:pt x="141" y="45"/>
                      <a:pt x="141" y="46"/>
                      <a:pt x="142" y="47"/>
                    </a:cubicBezTo>
                    <a:cubicBezTo>
                      <a:pt x="146" y="49"/>
                      <a:pt x="151" y="49"/>
                      <a:pt x="152" y="47"/>
                    </a:cubicBezTo>
                    <a:cubicBezTo>
                      <a:pt x="152" y="46"/>
                      <a:pt x="146" y="45"/>
                      <a:pt x="147" y="42"/>
                    </a:cubicBezTo>
                    <a:cubicBezTo>
                      <a:pt x="148" y="39"/>
                      <a:pt x="150" y="37"/>
                      <a:pt x="152" y="34"/>
                    </a:cubicBezTo>
                    <a:cubicBezTo>
                      <a:pt x="154" y="31"/>
                      <a:pt x="159" y="29"/>
                      <a:pt x="162" y="27"/>
                    </a:cubicBezTo>
                    <a:cubicBezTo>
                      <a:pt x="163" y="26"/>
                      <a:pt x="163" y="25"/>
                      <a:pt x="163" y="25"/>
                    </a:cubicBezTo>
                    <a:cubicBezTo>
                      <a:pt x="163" y="24"/>
                      <a:pt x="163" y="24"/>
                      <a:pt x="162" y="24"/>
                    </a:cubicBezTo>
                    <a:close/>
                    <a:moveTo>
                      <a:pt x="150" y="30"/>
                    </a:moveTo>
                    <a:cubicBezTo>
                      <a:pt x="150" y="30"/>
                      <a:pt x="150" y="30"/>
                      <a:pt x="150" y="30"/>
                    </a:cubicBezTo>
                    <a:cubicBezTo>
                      <a:pt x="150" y="30"/>
                      <a:pt x="150" y="30"/>
                      <a:pt x="150" y="30"/>
                    </a:cubicBezTo>
                    <a:cubicBezTo>
                      <a:pt x="150" y="30"/>
                      <a:pt x="150" y="30"/>
                      <a:pt x="150" y="30"/>
                    </a:cubicBezTo>
                    <a:close/>
                    <a:moveTo>
                      <a:pt x="370" y="123"/>
                    </a:moveTo>
                    <a:cubicBezTo>
                      <a:pt x="370" y="123"/>
                      <a:pt x="370" y="123"/>
                      <a:pt x="370" y="123"/>
                    </a:cubicBezTo>
                    <a:cubicBezTo>
                      <a:pt x="369" y="122"/>
                      <a:pt x="371" y="123"/>
                      <a:pt x="370" y="123"/>
                    </a:cubicBezTo>
                    <a:close/>
                    <a:moveTo>
                      <a:pt x="371" y="118"/>
                    </a:moveTo>
                    <a:cubicBezTo>
                      <a:pt x="371" y="119"/>
                      <a:pt x="367" y="119"/>
                      <a:pt x="369" y="121"/>
                    </a:cubicBezTo>
                    <a:cubicBezTo>
                      <a:pt x="370" y="120"/>
                      <a:pt x="371" y="119"/>
                      <a:pt x="371" y="119"/>
                    </a:cubicBezTo>
                    <a:cubicBezTo>
                      <a:pt x="371" y="119"/>
                      <a:pt x="371" y="118"/>
                      <a:pt x="371" y="11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2" name="Rectangle 82"/>
              <p:cNvSpPr>
                <a:spLocks noChangeArrowheads="1"/>
              </p:cNvSpPr>
              <p:nvPr/>
            </p:nvSpPr>
            <p:spPr bwMode="auto">
              <a:xfrm>
                <a:off x="2924175" y="482600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3" name="Rectangle 83"/>
              <p:cNvSpPr>
                <a:spLocks noChangeArrowheads="1"/>
              </p:cNvSpPr>
              <p:nvPr/>
            </p:nvSpPr>
            <p:spPr bwMode="auto">
              <a:xfrm>
                <a:off x="2951163" y="484505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4" name="Freeform 84"/>
              <p:cNvSpPr/>
              <p:nvPr/>
            </p:nvSpPr>
            <p:spPr bwMode="auto">
              <a:xfrm>
                <a:off x="3030538" y="4737100"/>
                <a:ext cx="15875" cy="9525"/>
              </a:xfrm>
              <a:custGeom>
                <a:avLst/>
                <a:gdLst>
                  <a:gd name="T0" fmla="*/ 19 w 20"/>
                  <a:gd name="T1" fmla="*/ 3 h 11"/>
                  <a:gd name="T2" fmla="*/ 9 w 20"/>
                  <a:gd name="T3" fmla="*/ 2 h 11"/>
                  <a:gd name="T4" fmla="*/ 0 w 20"/>
                  <a:gd name="T5" fmla="*/ 5 h 11"/>
                  <a:gd name="T6" fmla="*/ 3 w 20"/>
                  <a:gd name="T7" fmla="*/ 5 h 11"/>
                  <a:gd name="T8" fmla="*/ 1 w 20"/>
                  <a:gd name="T9" fmla="*/ 7 h 11"/>
                  <a:gd name="T10" fmla="*/ 4 w 20"/>
                  <a:gd name="T11" fmla="*/ 8 h 11"/>
                  <a:gd name="T12" fmla="*/ 4 w 20"/>
                  <a:gd name="T13" fmla="*/ 10 h 11"/>
                  <a:gd name="T14" fmla="*/ 8 w 20"/>
                  <a:gd name="T15" fmla="*/ 10 h 11"/>
                  <a:gd name="T16" fmla="*/ 19 w 20"/>
                  <a:gd name="T17" fmla="*/ 7 h 11"/>
                  <a:gd name="T18" fmla="*/ 20 w 20"/>
                  <a:gd name="T19" fmla="*/ 5 h 11"/>
                  <a:gd name="T20" fmla="*/ 19 w 20"/>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1">
                    <a:moveTo>
                      <a:pt x="19" y="3"/>
                    </a:moveTo>
                    <a:cubicBezTo>
                      <a:pt x="14" y="1"/>
                      <a:pt x="15" y="0"/>
                      <a:pt x="9" y="2"/>
                    </a:cubicBezTo>
                    <a:cubicBezTo>
                      <a:pt x="6" y="4"/>
                      <a:pt x="1" y="0"/>
                      <a:pt x="0" y="5"/>
                    </a:cubicBezTo>
                    <a:cubicBezTo>
                      <a:pt x="0" y="5"/>
                      <a:pt x="3" y="5"/>
                      <a:pt x="3" y="5"/>
                    </a:cubicBezTo>
                    <a:cubicBezTo>
                      <a:pt x="4" y="6"/>
                      <a:pt x="1" y="7"/>
                      <a:pt x="1" y="7"/>
                    </a:cubicBezTo>
                    <a:cubicBezTo>
                      <a:pt x="4" y="8"/>
                      <a:pt x="1" y="6"/>
                      <a:pt x="4" y="8"/>
                    </a:cubicBezTo>
                    <a:cubicBezTo>
                      <a:pt x="4" y="8"/>
                      <a:pt x="4" y="9"/>
                      <a:pt x="4" y="10"/>
                    </a:cubicBezTo>
                    <a:cubicBezTo>
                      <a:pt x="5" y="10"/>
                      <a:pt x="7" y="10"/>
                      <a:pt x="8" y="10"/>
                    </a:cubicBezTo>
                    <a:cubicBezTo>
                      <a:pt x="9" y="11"/>
                      <a:pt x="17" y="9"/>
                      <a:pt x="19" y="7"/>
                    </a:cubicBezTo>
                    <a:cubicBezTo>
                      <a:pt x="18" y="7"/>
                      <a:pt x="19" y="6"/>
                      <a:pt x="20" y="5"/>
                    </a:cubicBezTo>
                    <a:cubicBezTo>
                      <a:pt x="20" y="4"/>
                      <a:pt x="20" y="4"/>
                      <a:pt x="19"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5" name="Freeform 85"/>
              <p:cNvSpPr/>
              <p:nvPr/>
            </p:nvSpPr>
            <p:spPr bwMode="auto">
              <a:xfrm>
                <a:off x="2928938" y="4819650"/>
                <a:ext cx="19050" cy="9525"/>
              </a:xfrm>
              <a:custGeom>
                <a:avLst/>
                <a:gdLst>
                  <a:gd name="T0" fmla="*/ 25 w 25"/>
                  <a:gd name="T1" fmla="*/ 12 h 13"/>
                  <a:gd name="T2" fmla="*/ 14 w 25"/>
                  <a:gd name="T3" fmla="*/ 6 h 13"/>
                  <a:gd name="T4" fmla="*/ 0 w 25"/>
                  <a:gd name="T5" fmla="*/ 7 h 13"/>
                  <a:gd name="T6" fmla="*/ 1 w 25"/>
                  <a:gd name="T7" fmla="*/ 8 h 13"/>
                  <a:gd name="T8" fmla="*/ 8 w 25"/>
                  <a:gd name="T9" fmla="*/ 5 h 13"/>
                  <a:gd name="T10" fmla="*/ 14 w 25"/>
                  <a:gd name="T11" fmla="*/ 9 h 13"/>
                  <a:gd name="T12" fmla="*/ 18 w 25"/>
                  <a:gd name="T13" fmla="*/ 12 h 13"/>
                  <a:gd name="T14" fmla="*/ 16 w 25"/>
                  <a:gd name="T15" fmla="*/ 13 h 13"/>
                  <a:gd name="T16" fmla="*/ 17 w 25"/>
                  <a:gd name="T17" fmla="*/ 13 h 13"/>
                  <a:gd name="T18" fmla="*/ 21 w 25"/>
                  <a:gd name="T19" fmla="*/ 13 h 13"/>
                  <a:gd name="T20" fmla="*/ 25 w 25"/>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3">
                    <a:moveTo>
                      <a:pt x="25" y="12"/>
                    </a:moveTo>
                    <a:cubicBezTo>
                      <a:pt x="24" y="10"/>
                      <a:pt x="16" y="6"/>
                      <a:pt x="14" y="6"/>
                    </a:cubicBezTo>
                    <a:cubicBezTo>
                      <a:pt x="11" y="0"/>
                      <a:pt x="3" y="6"/>
                      <a:pt x="0" y="7"/>
                    </a:cubicBezTo>
                    <a:cubicBezTo>
                      <a:pt x="1" y="7"/>
                      <a:pt x="1" y="8"/>
                      <a:pt x="1" y="8"/>
                    </a:cubicBezTo>
                    <a:cubicBezTo>
                      <a:pt x="3" y="7"/>
                      <a:pt x="6" y="6"/>
                      <a:pt x="8" y="5"/>
                    </a:cubicBezTo>
                    <a:cubicBezTo>
                      <a:pt x="6" y="7"/>
                      <a:pt x="12" y="8"/>
                      <a:pt x="14" y="9"/>
                    </a:cubicBezTo>
                    <a:cubicBezTo>
                      <a:pt x="15" y="9"/>
                      <a:pt x="18" y="12"/>
                      <a:pt x="18" y="12"/>
                    </a:cubicBezTo>
                    <a:cubicBezTo>
                      <a:pt x="18" y="12"/>
                      <a:pt x="17" y="12"/>
                      <a:pt x="16" y="13"/>
                    </a:cubicBezTo>
                    <a:cubicBezTo>
                      <a:pt x="17" y="12"/>
                      <a:pt x="17" y="13"/>
                      <a:pt x="17" y="13"/>
                    </a:cubicBezTo>
                    <a:cubicBezTo>
                      <a:pt x="18" y="13"/>
                      <a:pt x="20" y="13"/>
                      <a:pt x="21" y="13"/>
                    </a:cubicBezTo>
                    <a:cubicBezTo>
                      <a:pt x="23" y="13"/>
                      <a:pt x="24" y="13"/>
                      <a:pt x="25"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6" name="Freeform 86"/>
              <p:cNvSpPr/>
              <p:nvPr/>
            </p:nvSpPr>
            <p:spPr bwMode="auto">
              <a:xfrm>
                <a:off x="2944813" y="4829175"/>
                <a:ext cx="0" cy="0"/>
              </a:xfrm>
              <a:custGeom>
                <a:avLst/>
                <a:gdLst>
                  <a:gd name="T0" fmla="*/ 0 w 1"/>
                  <a:gd name="T1" fmla="*/ 0 w 1"/>
                </a:gdLst>
                <a:ahLst/>
                <a:cxnLst>
                  <a:cxn ang="0">
                    <a:pos x="T0" y="0"/>
                  </a:cxn>
                  <a:cxn ang="0">
                    <a:pos x="T1" y="0"/>
                  </a:cxn>
                </a:cxnLst>
                <a:rect l="0" t="0" r="r" b="b"/>
                <a:pathLst>
                  <a:path w="1">
                    <a:moveTo>
                      <a:pt x="0" y="0"/>
                    </a:moveTo>
                    <a:cubicBezTo>
                      <a:pt x="0" y="0"/>
                      <a:pt x="1"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7" name="Freeform 87"/>
              <p:cNvSpPr/>
              <p:nvPr/>
            </p:nvSpPr>
            <p:spPr bwMode="auto">
              <a:xfrm>
                <a:off x="2946400" y="4829175"/>
                <a:ext cx="11113" cy="4763"/>
              </a:xfrm>
              <a:custGeom>
                <a:avLst/>
                <a:gdLst>
                  <a:gd name="T0" fmla="*/ 15 w 15"/>
                  <a:gd name="T1" fmla="*/ 3 h 6"/>
                  <a:gd name="T2" fmla="*/ 3 w 15"/>
                  <a:gd name="T3" fmla="*/ 0 h 6"/>
                  <a:gd name="T4" fmla="*/ 4 w 15"/>
                  <a:gd name="T5" fmla="*/ 3 h 6"/>
                  <a:gd name="T6" fmla="*/ 0 w 15"/>
                  <a:gd name="T7" fmla="*/ 4 h 6"/>
                  <a:gd name="T8" fmla="*/ 7 w 15"/>
                  <a:gd name="T9" fmla="*/ 6 h 6"/>
                  <a:gd name="T10" fmla="*/ 15 w 15"/>
                  <a:gd name="T11" fmla="*/ 3 h 6"/>
                </a:gdLst>
                <a:ahLst/>
                <a:cxnLst>
                  <a:cxn ang="0">
                    <a:pos x="T0" y="T1"/>
                  </a:cxn>
                  <a:cxn ang="0">
                    <a:pos x="T2" y="T3"/>
                  </a:cxn>
                  <a:cxn ang="0">
                    <a:pos x="T4" y="T5"/>
                  </a:cxn>
                  <a:cxn ang="0">
                    <a:pos x="T6" y="T7"/>
                  </a:cxn>
                  <a:cxn ang="0">
                    <a:pos x="T8" y="T9"/>
                  </a:cxn>
                  <a:cxn ang="0">
                    <a:pos x="T10" y="T11"/>
                  </a:cxn>
                </a:cxnLst>
                <a:rect l="0" t="0" r="r" b="b"/>
                <a:pathLst>
                  <a:path w="15" h="6">
                    <a:moveTo>
                      <a:pt x="15" y="3"/>
                    </a:moveTo>
                    <a:cubicBezTo>
                      <a:pt x="11" y="0"/>
                      <a:pt x="7" y="1"/>
                      <a:pt x="3" y="0"/>
                    </a:cubicBezTo>
                    <a:cubicBezTo>
                      <a:pt x="3" y="0"/>
                      <a:pt x="5" y="3"/>
                      <a:pt x="4" y="3"/>
                    </a:cubicBezTo>
                    <a:cubicBezTo>
                      <a:pt x="3" y="5"/>
                      <a:pt x="1" y="2"/>
                      <a:pt x="0" y="4"/>
                    </a:cubicBezTo>
                    <a:cubicBezTo>
                      <a:pt x="1" y="6"/>
                      <a:pt x="5" y="5"/>
                      <a:pt x="7" y="6"/>
                    </a:cubicBezTo>
                    <a:cubicBezTo>
                      <a:pt x="9" y="5"/>
                      <a:pt x="15" y="4"/>
                      <a:pt x="15"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8" name="Freeform 88"/>
              <p:cNvSpPr/>
              <p:nvPr/>
            </p:nvSpPr>
            <p:spPr bwMode="auto">
              <a:xfrm>
                <a:off x="2938463" y="4830763"/>
                <a:ext cx="4763" cy="3175"/>
              </a:xfrm>
              <a:custGeom>
                <a:avLst/>
                <a:gdLst>
                  <a:gd name="T0" fmla="*/ 0 w 6"/>
                  <a:gd name="T1" fmla="*/ 1 h 3"/>
                  <a:gd name="T2" fmla="*/ 5 w 6"/>
                  <a:gd name="T3" fmla="*/ 3 h 3"/>
                  <a:gd name="T4" fmla="*/ 4 w 6"/>
                  <a:gd name="T5" fmla="*/ 1 h 3"/>
                  <a:gd name="T6" fmla="*/ 0 w 6"/>
                  <a:gd name="T7" fmla="*/ 1 h 3"/>
                </a:gdLst>
                <a:ahLst/>
                <a:cxnLst>
                  <a:cxn ang="0">
                    <a:pos x="T0" y="T1"/>
                  </a:cxn>
                  <a:cxn ang="0">
                    <a:pos x="T2" y="T3"/>
                  </a:cxn>
                  <a:cxn ang="0">
                    <a:pos x="T4" y="T5"/>
                  </a:cxn>
                  <a:cxn ang="0">
                    <a:pos x="T6" y="T7"/>
                  </a:cxn>
                </a:cxnLst>
                <a:rect l="0" t="0" r="r" b="b"/>
                <a:pathLst>
                  <a:path w="6" h="3">
                    <a:moveTo>
                      <a:pt x="0" y="1"/>
                    </a:moveTo>
                    <a:cubicBezTo>
                      <a:pt x="1" y="3"/>
                      <a:pt x="4" y="3"/>
                      <a:pt x="5" y="3"/>
                    </a:cubicBezTo>
                    <a:cubicBezTo>
                      <a:pt x="6" y="2"/>
                      <a:pt x="4" y="1"/>
                      <a:pt x="4" y="1"/>
                    </a:cubicBezTo>
                    <a:cubicBezTo>
                      <a:pt x="3" y="1"/>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9" name="Freeform 89"/>
              <p:cNvSpPr/>
              <p:nvPr/>
            </p:nvSpPr>
            <p:spPr bwMode="auto">
              <a:xfrm>
                <a:off x="2959100" y="4830763"/>
                <a:ext cx="3175" cy="3175"/>
              </a:xfrm>
              <a:custGeom>
                <a:avLst/>
                <a:gdLst>
                  <a:gd name="T0" fmla="*/ 4 w 4"/>
                  <a:gd name="T1" fmla="*/ 2 h 3"/>
                  <a:gd name="T2" fmla="*/ 0 w 4"/>
                  <a:gd name="T3" fmla="*/ 1 h 3"/>
                  <a:gd name="T4" fmla="*/ 2 w 4"/>
                  <a:gd name="T5" fmla="*/ 2 h 3"/>
                  <a:gd name="T6" fmla="*/ 4 w 4"/>
                  <a:gd name="T7" fmla="*/ 2 h 3"/>
                </a:gdLst>
                <a:ahLst/>
                <a:cxnLst>
                  <a:cxn ang="0">
                    <a:pos x="T0" y="T1"/>
                  </a:cxn>
                  <a:cxn ang="0">
                    <a:pos x="T2" y="T3"/>
                  </a:cxn>
                  <a:cxn ang="0">
                    <a:pos x="T4" y="T5"/>
                  </a:cxn>
                  <a:cxn ang="0">
                    <a:pos x="T6" y="T7"/>
                  </a:cxn>
                </a:cxnLst>
                <a:rect l="0" t="0" r="r" b="b"/>
                <a:pathLst>
                  <a:path w="4" h="3">
                    <a:moveTo>
                      <a:pt x="4" y="2"/>
                    </a:moveTo>
                    <a:cubicBezTo>
                      <a:pt x="4" y="0"/>
                      <a:pt x="3" y="0"/>
                      <a:pt x="0" y="1"/>
                    </a:cubicBezTo>
                    <a:cubicBezTo>
                      <a:pt x="0" y="2"/>
                      <a:pt x="0" y="3"/>
                      <a:pt x="2" y="2"/>
                    </a:cubicBezTo>
                    <a:cubicBezTo>
                      <a:pt x="2" y="2"/>
                      <a:pt x="4" y="3"/>
                      <a:pt x="4"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0" name="Freeform 90"/>
              <p:cNvSpPr/>
              <p:nvPr/>
            </p:nvSpPr>
            <p:spPr bwMode="auto">
              <a:xfrm>
                <a:off x="2959100" y="4832350"/>
                <a:ext cx="1588" cy="1588"/>
              </a:xfrm>
              <a:custGeom>
                <a:avLst/>
                <a:gdLst>
                  <a:gd name="T0" fmla="*/ 2 w 2"/>
                  <a:gd name="T1" fmla="*/ 0 h 1"/>
                  <a:gd name="T2" fmla="*/ 2 w 2"/>
                  <a:gd name="T3" fmla="*/ 0 h 1"/>
                </a:gdLst>
                <a:ahLst/>
                <a:cxnLst>
                  <a:cxn ang="0">
                    <a:pos x="T0" y="T1"/>
                  </a:cxn>
                  <a:cxn ang="0">
                    <a:pos x="T2" y="T3"/>
                  </a:cxn>
                </a:cxnLst>
                <a:rect l="0" t="0" r="r" b="b"/>
                <a:pathLst>
                  <a:path w="2" h="1">
                    <a:moveTo>
                      <a:pt x="2" y="0"/>
                    </a:moveTo>
                    <a:cubicBezTo>
                      <a:pt x="0" y="1"/>
                      <a:pt x="2" y="0"/>
                      <a:pt x="2"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1" name="Freeform 91"/>
              <p:cNvSpPr/>
              <p:nvPr/>
            </p:nvSpPr>
            <p:spPr bwMode="auto">
              <a:xfrm>
                <a:off x="2946400" y="4708525"/>
                <a:ext cx="1588" cy="4763"/>
              </a:xfrm>
              <a:custGeom>
                <a:avLst/>
                <a:gdLst>
                  <a:gd name="T0" fmla="*/ 0 w 2"/>
                  <a:gd name="T1" fmla="*/ 3 h 5"/>
                  <a:gd name="T2" fmla="*/ 0 w 2"/>
                  <a:gd name="T3" fmla="*/ 3 h 5"/>
                  <a:gd name="T4" fmla="*/ 0 w 2"/>
                  <a:gd name="T5" fmla="*/ 3 h 5"/>
                </a:gdLst>
                <a:ahLst/>
                <a:cxnLst>
                  <a:cxn ang="0">
                    <a:pos x="T0" y="T1"/>
                  </a:cxn>
                  <a:cxn ang="0">
                    <a:pos x="T2" y="T3"/>
                  </a:cxn>
                  <a:cxn ang="0">
                    <a:pos x="T4" y="T5"/>
                  </a:cxn>
                </a:cxnLst>
                <a:rect l="0" t="0" r="r" b="b"/>
                <a:pathLst>
                  <a:path w="2" h="5">
                    <a:moveTo>
                      <a:pt x="0" y="3"/>
                    </a:moveTo>
                    <a:cubicBezTo>
                      <a:pt x="0" y="3"/>
                      <a:pt x="0" y="3"/>
                      <a:pt x="0" y="3"/>
                    </a:cubicBezTo>
                    <a:cubicBezTo>
                      <a:pt x="2" y="5"/>
                      <a:pt x="2" y="0"/>
                      <a:pt x="0"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2" name="Freeform 92"/>
              <p:cNvSpPr/>
              <p:nvPr/>
            </p:nvSpPr>
            <p:spPr bwMode="auto">
              <a:xfrm>
                <a:off x="2936875" y="4706938"/>
                <a:ext cx="7938" cy="4763"/>
              </a:xfrm>
              <a:custGeom>
                <a:avLst/>
                <a:gdLst>
                  <a:gd name="T0" fmla="*/ 4 w 9"/>
                  <a:gd name="T1" fmla="*/ 4 h 7"/>
                  <a:gd name="T2" fmla="*/ 1 w 9"/>
                  <a:gd name="T3" fmla="*/ 4 h 7"/>
                  <a:gd name="T4" fmla="*/ 2 w 9"/>
                  <a:gd name="T5" fmla="*/ 6 h 7"/>
                  <a:gd name="T6" fmla="*/ 3 w 9"/>
                  <a:gd name="T7" fmla="*/ 6 h 7"/>
                  <a:gd name="T8" fmla="*/ 9 w 9"/>
                  <a:gd name="T9" fmla="*/ 3 h 7"/>
                  <a:gd name="T10" fmla="*/ 4 w 9"/>
                  <a:gd name="T11" fmla="*/ 4 h 7"/>
                </a:gdLst>
                <a:ahLst/>
                <a:cxnLst>
                  <a:cxn ang="0">
                    <a:pos x="T0" y="T1"/>
                  </a:cxn>
                  <a:cxn ang="0">
                    <a:pos x="T2" y="T3"/>
                  </a:cxn>
                  <a:cxn ang="0">
                    <a:pos x="T4" y="T5"/>
                  </a:cxn>
                  <a:cxn ang="0">
                    <a:pos x="T6" y="T7"/>
                  </a:cxn>
                  <a:cxn ang="0">
                    <a:pos x="T8" y="T9"/>
                  </a:cxn>
                  <a:cxn ang="0">
                    <a:pos x="T10" y="T11"/>
                  </a:cxn>
                </a:cxnLst>
                <a:rect l="0" t="0" r="r" b="b"/>
                <a:pathLst>
                  <a:path w="9" h="7">
                    <a:moveTo>
                      <a:pt x="4" y="4"/>
                    </a:moveTo>
                    <a:cubicBezTo>
                      <a:pt x="2" y="4"/>
                      <a:pt x="2" y="4"/>
                      <a:pt x="1" y="4"/>
                    </a:cubicBezTo>
                    <a:cubicBezTo>
                      <a:pt x="0" y="5"/>
                      <a:pt x="1" y="6"/>
                      <a:pt x="2" y="6"/>
                    </a:cubicBezTo>
                    <a:cubicBezTo>
                      <a:pt x="3" y="6"/>
                      <a:pt x="3" y="6"/>
                      <a:pt x="3" y="6"/>
                    </a:cubicBezTo>
                    <a:cubicBezTo>
                      <a:pt x="5" y="7"/>
                      <a:pt x="8" y="5"/>
                      <a:pt x="9" y="3"/>
                    </a:cubicBezTo>
                    <a:cubicBezTo>
                      <a:pt x="8" y="0"/>
                      <a:pt x="2" y="3"/>
                      <a:pt x="4"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3" name="Freeform 93"/>
              <p:cNvSpPr/>
              <p:nvPr/>
            </p:nvSpPr>
            <p:spPr bwMode="auto">
              <a:xfrm>
                <a:off x="2944813" y="4821238"/>
                <a:ext cx="3175" cy="1588"/>
              </a:xfrm>
              <a:custGeom>
                <a:avLst/>
                <a:gdLst>
                  <a:gd name="T0" fmla="*/ 3 w 3"/>
                  <a:gd name="T1" fmla="*/ 3 h 3"/>
                  <a:gd name="T2" fmla="*/ 1 w 3"/>
                  <a:gd name="T3" fmla="*/ 0 h 3"/>
                  <a:gd name="T4" fmla="*/ 3 w 3"/>
                  <a:gd name="T5" fmla="*/ 3 h 3"/>
                </a:gdLst>
                <a:ahLst/>
                <a:cxnLst>
                  <a:cxn ang="0">
                    <a:pos x="T0" y="T1"/>
                  </a:cxn>
                  <a:cxn ang="0">
                    <a:pos x="T2" y="T3"/>
                  </a:cxn>
                  <a:cxn ang="0">
                    <a:pos x="T4" y="T5"/>
                  </a:cxn>
                </a:cxnLst>
                <a:rect l="0" t="0" r="r" b="b"/>
                <a:pathLst>
                  <a:path w="3" h="3">
                    <a:moveTo>
                      <a:pt x="3" y="3"/>
                    </a:moveTo>
                    <a:cubicBezTo>
                      <a:pt x="3" y="2"/>
                      <a:pt x="2" y="1"/>
                      <a:pt x="1" y="0"/>
                    </a:cubicBezTo>
                    <a:cubicBezTo>
                      <a:pt x="0" y="0"/>
                      <a:pt x="2" y="3"/>
                      <a:pt x="3"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4" name="Freeform 94"/>
              <p:cNvSpPr/>
              <p:nvPr/>
            </p:nvSpPr>
            <p:spPr bwMode="auto">
              <a:xfrm>
                <a:off x="2941638" y="4816475"/>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5" name="Freeform 95"/>
              <p:cNvSpPr/>
              <p:nvPr/>
            </p:nvSpPr>
            <p:spPr bwMode="auto">
              <a:xfrm>
                <a:off x="2940050" y="4814888"/>
                <a:ext cx="4763" cy="4763"/>
              </a:xfrm>
              <a:custGeom>
                <a:avLst/>
                <a:gdLst>
                  <a:gd name="T0" fmla="*/ 4 w 5"/>
                  <a:gd name="T1" fmla="*/ 4 h 5"/>
                  <a:gd name="T2" fmla="*/ 2 w 5"/>
                  <a:gd name="T3" fmla="*/ 2 h 5"/>
                  <a:gd name="T4" fmla="*/ 2 w 5"/>
                  <a:gd name="T5" fmla="*/ 2 h 5"/>
                  <a:gd name="T6" fmla="*/ 0 w 5"/>
                  <a:gd name="T7" fmla="*/ 2 h 5"/>
                  <a:gd name="T8" fmla="*/ 3 w 5"/>
                  <a:gd name="T9" fmla="*/ 2 h 5"/>
                  <a:gd name="T10" fmla="*/ 4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4" y="4"/>
                    </a:moveTo>
                    <a:cubicBezTo>
                      <a:pt x="5" y="5"/>
                      <a:pt x="4" y="0"/>
                      <a:pt x="2" y="2"/>
                    </a:cubicBezTo>
                    <a:cubicBezTo>
                      <a:pt x="2" y="2"/>
                      <a:pt x="2" y="2"/>
                      <a:pt x="2" y="2"/>
                    </a:cubicBezTo>
                    <a:cubicBezTo>
                      <a:pt x="2" y="2"/>
                      <a:pt x="0" y="2"/>
                      <a:pt x="0" y="2"/>
                    </a:cubicBezTo>
                    <a:cubicBezTo>
                      <a:pt x="1" y="3"/>
                      <a:pt x="3" y="2"/>
                      <a:pt x="3" y="2"/>
                    </a:cubicBezTo>
                    <a:cubicBezTo>
                      <a:pt x="3" y="1"/>
                      <a:pt x="4" y="4"/>
                      <a:pt x="4"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6" name="Freeform 96"/>
              <p:cNvSpPr/>
              <p:nvPr/>
            </p:nvSpPr>
            <p:spPr bwMode="auto">
              <a:xfrm>
                <a:off x="2930525" y="4824413"/>
                <a:ext cx="1588" cy="1588"/>
              </a:xfrm>
              <a:custGeom>
                <a:avLst/>
                <a:gdLst>
                  <a:gd name="T0" fmla="*/ 0 w 1"/>
                  <a:gd name="T1" fmla="*/ 2 h 2"/>
                  <a:gd name="T2" fmla="*/ 0 w 1"/>
                  <a:gd name="T3" fmla="*/ 2 h 2"/>
                  <a:gd name="T4" fmla="*/ 1 w 1"/>
                  <a:gd name="T5" fmla="*/ 1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0" y="2"/>
                      <a:pt x="0" y="2"/>
                    </a:cubicBezTo>
                    <a:cubicBezTo>
                      <a:pt x="1" y="2"/>
                      <a:pt x="1" y="2"/>
                      <a:pt x="1" y="1"/>
                    </a:cubicBezTo>
                    <a:cubicBezTo>
                      <a:pt x="0" y="0"/>
                      <a:pt x="0"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7" name="Freeform 97"/>
              <p:cNvSpPr/>
              <p:nvPr/>
            </p:nvSpPr>
            <p:spPr bwMode="auto">
              <a:xfrm>
                <a:off x="2947988" y="4826000"/>
                <a:ext cx="1588" cy="1588"/>
              </a:xfrm>
              <a:custGeom>
                <a:avLst/>
                <a:gdLst>
                  <a:gd name="T0" fmla="*/ 2 w 2"/>
                  <a:gd name="T1" fmla="*/ 1 h 2"/>
                  <a:gd name="T2" fmla="*/ 1 w 2"/>
                  <a:gd name="T3" fmla="*/ 0 h 2"/>
                  <a:gd name="T4" fmla="*/ 2 w 2"/>
                  <a:gd name="T5" fmla="*/ 1 h 2"/>
                </a:gdLst>
                <a:ahLst/>
                <a:cxnLst>
                  <a:cxn ang="0">
                    <a:pos x="T0" y="T1"/>
                  </a:cxn>
                  <a:cxn ang="0">
                    <a:pos x="T2" y="T3"/>
                  </a:cxn>
                  <a:cxn ang="0">
                    <a:pos x="T4" y="T5"/>
                  </a:cxn>
                </a:cxnLst>
                <a:rect l="0" t="0" r="r" b="b"/>
                <a:pathLst>
                  <a:path w="2" h="2">
                    <a:moveTo>
                      <a:pt x="2" y="1"/>
                    </a:moveTo>
                    <a:cubicBezTo>
                      <a:pt x="2" y="0"/>
                      <a:pt x="2" y="0"/>
                      <a:pt x="1" y="0"/>
                    </a:cubicBezTo>
                    <a:cubicBezTo>
                      <a:pt x="0" y="0"/>
                      <a:pt x="1" y="2"/>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8" name="Freeform 98"/>
              <p:cNvSpPr/>
              <p:nvPr/>
            </p:nvSpPr>
            <p:spPr bwMode="auto">
              <a:xfrm>
                <a:off x="2986088" y="4987925"/>
                <a:ext cx="1588" cy="1588"/>
              </a:xfrm>
              <a:custGeom>
                <a:avLst/>
                <a:gdLst>
                  <a:gd name="T0" fmla="*/ 1 w 2"/>
                  <a:gd name="T1" fmla="*/ 1 h 2"/>
                  <a:gd name="T2" fmla="*/ 2 w 2"/>
                  <a:gd name="T3" fmla="*/ 1 h 2"/>
                  <a:gd name="T4" fmla="*/ 1 w 2"/>
                  <a:gd name="T5" fmla="*/ 1 h 2"/>
                </a:gdLst>
                <a:ahLst/>
                <a:cxnLst>
                  <a:cxn ang="0">
                    <a:pos x="T0" y="T1"/>
                  </a:cxn>
                  <a:cxn ang="0">
                    <a:pos x="T2" y="T3"/>
                  </a:cxn>
                  <a:cxn ang="0">
                    <a:pos x="T4" y="T5"/>
                  </a:cxn>
                </a:cxnLst>
                <a:rect l="0" t="0" r="r" b="b"/>
                <a:pathLst>
                  <a:path w="2" h="2">
                    <a:moveTo>
                      <a:pt x="1" y="1"/>
                    </a:moveTo>
                    <a:cubicBezTo>
                      <a:pt x="0" y="2"/>
                      <a:pt x="0" y="1"/>
                      <a:pt x="2" y="1"/>
                    </a:cubicBezTo>
                    <a:cubicBezTo>
                      <a:pt x="2" y="0"/>
                      <a:pt x="2" y="0"/>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09" name="Freeform 99"/>
              <p:cNvSpPr/>
              <p:nvPr/>
            </p:nvSpPr>
            <p:spPr bwMode="auto">
              <a:xfrm>
                <a:off x="2970213" y="4835525"/>
                <a:ext cx="1588" cy="3175"/>
              </a:xfrm>
              <a:custGeom>
                <a:avLst/>
                <a:gdLst>
                  <a:gd name="T0" fmla="*/ 2 w 2"/>
                  <a:gd name="T1" fmla="*/ 1 h 3"/>
                  <a:gd name="T2" fmla="*/ 1 w 2"/>
                  <a:gd name="T3" fmla="*/ 0 h 3"/>
                  <a:gd name="T4" fmla="*/ 0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2" y="1"/>
                      <a:pt x="1" y="0"/>
                      <a:pt x="1" y="0"/>
                    </a:cubicBezTo>
                    <a:cubicBezTo>
                      <a:pt x="0" y="1"/>
                      <a:pt x="0" y="2"/>
                      <a:pt x="0" y="2"/>
                    </a:cubicBezTo>
                    <a:cubicBezTo>
                      <a:pt x="2" y="3"/>
                      <a:pt x="1" y="1"/>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0" name="Freeform 100"/>
              <p:cNvSpPr/>
              <p:nvPr/>
            </p:nvSpPr>
            <p:spPr bwMode="auto">
              <a:xfrm>
                <a:off x="2970213" y="4837113"/>
                <a:ext cx="0" cy="0"/>
              </a:xfrm>
              <a:custGeom>
                <a:avLst/>
                <a:gdLst>
                  <a:gd name="T0" fmla="*/ 0 w 1"/>
                  <a:gd name="T1" fmla="*/ 1 h 1"/>
                  <a:gd name="T2" fmla="*/ 0 w 1"/>
                  <a:gd name="T3" fmla="*/ 1 h 1"/>
                </a:gdLst>
                <a:ahLst/>
                <a:cxnLst>
                  <a:cxn ang="0">
                    <a:pos x="T0" y="T1"/>
                  </a:cxn>
                  <a:cxn ang="0">
                    <a:pos x="T2" y="T3"/>
                  </a:cxn>
                </a:cxnLst>
                <a:rect l="0" t="0" r="r" b="b"/>
                <a:pathLst>
                  <a:path w="1" h="1">
                    <a:moveTo>
                      <a:pt x="0" y="1"/>
                    </a:moveTo>
                    <a:cubicBezTo>
                      <a:pt x="0" y="0"/>
                      <a:pt x="1" y="1"/>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1" name="Freeform 101"/>
              <p:cNvSpPr/>
              <p:nvPr/>
            </p:nvSpPr>
            <p:spPr bwMode="auto">
              <a:xfrm>
                <a:off x="2976563" y="4779963"/>
                <a:ext cx="1588" cy="1588"/>
              </a:xfrm>
              <a:custGeom>
                <a:avLst/>
                <a:gdLst>
                  <a:gd name="T0" fmla="*/ 0 w 2"/>
                  <a:gd name="T1" fmla="*/ 2 h 2"/>
                  <a:gd name="T2" fmla="*/ 1 w 2"/>
                  <a:gd name="T3" fmla="*/ 2 h 2"/>
                  <a:gd name="T4" fmla="*/ 0 w 2"/>
                  <a:gd name="T5" fmla="*/ 2 h 2"/>
                </a:gdLst>
                <a:ahLst/>
                <a:cxnLst>
                  <a:cxn ang="0">
                    <a:pos x="T0" y="T1"/>
                  </a:cxn>
                  <a:cxn ang="0">
                    <a:pos x="T2" y="T3"/>
                  </a:cxn>
                  <a:cxn ang="0">
                    <a:pos x="T4" y="T5"/>
                  </a:cxn>
                </a:cxnLst>
                <a:rect l="0" t="0" r="r" b="b"/>
                <a:pathLst>
                  <a:path w="2" h="2">
                    <a:moveTo>
                      <a:pt x="0" y="2"/>
                    </a:moveTo>
                    <a:cubicBezTo>
                      <a:pt x="0" y="2"/>
                      <a:pt x="1" y="2"/>
                      <a:pt x="1" y="2"/>
                    </a:cubicBezTo>
                    <a:cubicBezTo>
                      <a:pt x="2" y="2"/>
                      <a:pt x="2"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2" name="Freeform 102"/>
              <p:cNvSpPr/>
              <p:nvPr/>
            </p:nvSpPr>
            <p:spPr bwMode="auto">
              <a:xfrm>
                <a:off x="2947988" y="4822825"/>
                <a:ext cx="1588" cy="1588"/>
              </a:xfrm>
              <a:custGeom>
                <a:avLst/>
                <a:gdLst>
                  <a:gd name="T0" fmla="*/ 1 w 3"/>
                  <a:gd name="T1" fmla="*/ 1 h 2"/>
                  <a:gd name="T2" fmla="*/ 1 w 3"/>
                  <a:gd name="T3" fmla="*/ 2 h 2"/>
                  <a:gd name="T4" fmla="*/ 1 w 3"/>
                  <a:gd name="T5" fmla="*/ 1 h 2"/>
                </a:gdLst>
                <a:ahLst/>
                <a:cxnLst>
                  <a:cxn ang="0">
                    <a:pos x="T0" y="T1"/>
                  </a:cxn>
                  <a:cxn ang="0">
                    <a:pos x="T2" y="T3"/>
                  </a:cxn>
                  <a:cxn ang="0">
                    <a:pos x="T4" y="T5"/>
                  </a:cxn>
                </a:cxnLst>
                <a:rect l="0" t="0" r="r" b="b"/>
                <a:pathLst>
                  <a:path w="3" h="2">
                    <a:moveTo>
                      <a:pt x="1" y="1"/>
                    </a:moveTo>
                    <a:cubicBezTo>
                      <a:pt x="0" y="0"/>
                      <a:pt x="0" y="1"/>
                      <a:pt x="1" y="2"/>
                    </a:cubicBezTo>
                    <a:cubicBezTo>
                      <a:pt x="3" y="1"/>
                      <a:pt x="2"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3" name="Freeform 103"/>
              <p:cNvSpPr/>
              <p:nvPr/>
            </p:nvSpPr>
            <p:spPr bwMode="auto">
              <a:xfrm>
                <a:off x="2981325" y="4989513"/>
                <a:ext cx="1588" cy="1588"/>
              </a:xfrm>
              <a:custGeom>
                <a:avLst/>
                <a:gdLst>
                  <a:gd name="T0" fmla="*/ 0 w 2"/>
                  <a:gd name="T1" fmla="*/ 2 h 2"/>
                  <a:gd name="T2" fmla="*/ 0 w 2"/>
                  <a:gd name="T3" fmla="*/ 2 h 2"/>
                  <a:gd name="T4" fmla="*/ 0 w 2"/>
                  <a:gd name="T5" fmla="*/ 2 h 2"/>
                </a:gdLst>
                <a:ahLst/>
                <a:cxnLst>
                  <a:cxn ang="0">
                    <a:pos x="T0" y="T1"/>
                  </a:cxn>
                  <a:cxn ang="0">
                    <a:pos x="T2" y="T3"/>
                  </a:cxn>
                  <a:cxn ang="0">
                    <a:pos x="T4" y="T5"/>
                  </a:cxn>
                </a:cxnLst>
                <a:rect l="0" t="0" r="r" b="b"/>
                <a:pathLst>
                  <a:path w="2" h="2">
                    <a:moveTo>
                      <a:pt x="0" y="2"/>
                    </a:moveTo>
                    <a:cubicBezTo>
                      <a:pt x="0" y="2"/>
                      <a:pt x="0" y="2"/>
                      <a:pt x="0" y="2"/>
                    </a:cubicBezTo>
                    <a:cubicBezTo>
                      <a:pt x="2" y="2"/>
                      <a:pt x="0"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4" name="Freeform 104"/>
              <p:cNvSpPr/>
              <p:nvPr/>
            </p:nvSpPr>
            <p:spPr bwMode="auto">
              <a:xfrm>
                <a:off x="2970213" y="4838700"/>
                <a:ext cx="1588" cy="3175"/>
              </a:xfrm>
              <a:custGeom>
                <a:avLst/>
                <a:gdLst>
                  <a:gd name="T0" fmla="*/ 1 w 1"/>
                  <a:gd name="T1" fmla="*/ 2 h 3"/>
                  <a:gd name="T2" fmla="*/ 1 w 1"/>
                  <a:gd name="T3" fmla="*/ 2 h 3"/>
                  <a:gd name="T4" fmla="*/ 0 w 1"/>
                  <a:gd name="T5" fmla="*/ 1 h 3"/>
                  <a:gd name="T6" fmla="*/ 1 w 1"/>
                  <a:gd name="T7" fmla="*/ 2 h 3"/>
                </a:gdLst>
                <a:ahLst/>
                <a:cxnLst>
                  <a:cxn ang="0">
                    <a:pos x="T0" y="T1"/>
                  </a:cxn>
                  <a:cxn ang="0">
                    <a:pos x="T2" y="T3"/>
                  </a:cxn>
                  <a:cxn ang="0">
                    <a:pos x="T4" y="T5"/>
                  </a:cxn>
                  <a:cxn ang="0">
                    <a:pos x="T6" y="T7"/>
                  </a:cxn>
                </a:cxnLst>
                <a:rect l="0" t="0" r="r" b="b"/>
                <a:pathLst>
                  <a:path w="1" h="3">
                    <a:moveTo>
                      <a:pt x="1" y="2"/>
                    </a:moveTo>
                    <a:cubicBezTo>
                      <a:pt x="1" y="2"/>
                      <a:pt x="1" y="2"/>
                      <a:pt x="1" y="2"/>
                    </a:cubicBezTo>
                    <a:cubicBezTo>
                      <a:pt x="1" y="2"/>
                      <a:pt x="1" y="0"/>
                      <a:pt x="0" y="1"/>
                    </a:cubicBezTo>
                    <a:cubicBezTo>
                      <a:pt x="0" y="1"/>
                      <a:pt x="1" y="3"/>
                      <a:pt x="1"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5" name="Freeform 105"/>
              <p:cNvSpPr/>
              <p:nvPr/>
            </p:nvSpPr>
            <p:spPr bwMode="auto">
              <a:xfrm>
                <a:off x="2970213" y="4838700"/>
                <a:ext cx="0" cy="0"/>
              </a:xfrm>
              <a:custGeom>
                <a:avLst/>
                <a:gdLst>
                  <a:gd name="T0" fmla="*/ 1 w 1"/>
                  <a:gd name="T1" fmla="*/ 1 h 1"/>
                  <a:gd name="T2" fmla="*/ 1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0"/>
                      <a:pt x="1" y="0"/>
                      <a:pt x="1" y="0"/>
                    </a:cubicBezTo>
                    <a:cubicBezTo>
                      <a:pt x="0" y="1"/>
                      <a:pt x="0"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6" name="Freeform 106"/>
              <p:cNvSpPr/>
              <p:nvPr/>
            </p:nvSpPr>
            <p:spPr bwMode="auto">
              <a:xfrm>
                <a:off x="2971800" y="4843463"/>
                <a:ext cx="3175" cy="1588"/>
              </a:xfrm>
              <a:custGeom>
                <a:avLst/>
                <a:gdLst>
                  <a:gd name="T0" fmla="*/ 2 w 3"/>
                  <a:gd name="T1" fmla="*/ 1 h 2"/>
                  <a:gd name="T2" fmla="*/ 2 w 3"/>
                  <a:gd name="T3" fmla="*/ 1 h 2"/>
                </a:gdLst>
                <a:ahLst/>
                <a:cxnLst>
                  <a:cxn ang="0">
                    <a:pos x="T0" y="T1"/>
                  </a:cxn>
                  <a:cxn ang="0">
                    <a:pos x="T2" y="T3"/>
                  </a:cxn>
                </a:cxnLst>
                <a:rect l="0" t="0" r="r" b="b"/>
                <a:pathLst>
                  <a:path w="3" h="2">
                    <a:moveTo>
                      <a:pt x="2" y="1"/>
                    </a:moveTo>
                    <a:cubicBezTo>
                      <a:pt x="0" y="0"/>
                      <a:pt x="3" y="2"/>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7" name="Freeform 107"/>
              <p:cNvSpPr/>
              <p:nvPr/>
            </p:nvSpPr>
            <p:spPr bwMode="auto">
              <a:xfrm>
                <a:off x="2967038" y="4833938"/>
                <a:ext cx="1588" cy="1588"/>
              </a:xfrm>
              <a:custGeom>
                <a:avLst/>
                <a:gdLst>
                  <a:gd name="T0" fmla="*/ 2 w 2"/>
                  <a:gd name="T1" fmla="*/ 1 h 3"/>
                  <a:gd name="T2" fmla="*/ 1 w 2"/>
                  <a:gd name="T3" fmla="*/ 1 h 3"/>
                  <a:gd name="T4" fmla="*/ 2 w 2"/>
                  <a:gd name="T5" fmla="*/ 1 h 3"/>
                </a:gdLst>
                <a:ahLst/>
                <a:cxnLst>
                  <a:cxn ang="0">
                    <a:pos x="T0" y="T1"/>
                  </a:cxn>
                  <a:cxn ang="0">
                    <a:pos x="T2" y="T3"/>
                  </a:cxn>
                  <a:cxn ang="0">
                    <a:pos x="T4" y="T5"/>
                  </a:cxn>
                </a:cxnLst>
                <a:rect l="0" t="0" r="r" b="b"/>
                <a:pathLst>
                  <a:path w="2" h="3">
                    <a:moveTo>
                      <a:pt x="2" y="1"/>
                    </a:moveTo>
                    <a:cubicBezTo>
                      <a:pt x="1" y="0"/>
                      <a:pt x="0" y="1"/>
                      <a:pt x="1" y="1"/>
                    </a:cubicBezTo>
                    <a:cubicBezTo>
                      <a:pt x="1" y="1"/>
                      <a:pt x="2" y="3"/>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8" name="Freeform 108"/>
              <p:cNvSpPr/>
              <p:nvPr/>
            </p:nvSpPr>
            <p:spPr bwMode="auto">
              <a:xfrm>
                <a:off x="3033713" y="4708525"/>
                <a:ext cx="1588" cy="1588"/>
              </a:xfrm>
              <a:custGeom>
                <a:avLst/>
                <a:gdLst>
                  <a:gd name="T0" fmla="*/ 0 w 1"/>
                  <a:gd name="T1" fmla="*/ 0 h 2"/>
                  <a:gd name="T2" fmla="*/ 0 w 1"/>
                  <a:gd name="T3" fmla="*/ 0 h 2"/>
                </a:gdLst>
                <a:ahLst/>
                <a:cxnLst>
                  <a:cxn ang="0">
                    <a:pos x="T0" y="T1"/>
                  </a:cxn>
                  <a:cxn ang="0">
                    <a:pos x="T2" y="T3"/>
                  </a:cxn>
                </a:cxnLst>
                <a:rect l="0" t="0" r="r" b="b"/>
                <a:pathLst>
                  <a:path w="1" h="2">
                    <a:moveTo>
                      <a:pt x="0" y="0"/>
                    </a:moveTo>
                    <a:cubicBezTo>
                      <a:pt x="1" y="2"/>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19" name="Rectangle 109"/>
              <p:cNvSpPr>
                <a:spLocks noChangeArrowheads="1"/>
              </p:cNvSpPr>
              <p:nvPr/>
            </p:nvSpPr>
            <p:spPr bwMode="auto">
              <a:xfrm>
                <a:off x="3033713" y="4708525"/>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0" name="Freeform 110"/>
              <p:cNvSpPr/>
              <p:nvPr/>
            </p:nvSpPr>
            <p:spPr bwMode="auto">
              <a:xfrm>
                <a:off x="2954338" y="4845050"/>
                <a:ext cx="1588" cy="1588"/>
              </a:xfrm>
              <a:custGeom>
                <a:avLst/>
                <a:gdLst>
                  <a:gd name="T0" fmla="*/ 0 w 2"/>
                  <a:gd name="T1" fmla="*/ 1 h 1"/>
                  <a:gd name="T2" fmla="*/ 0 w 2"/>
                  <a:gd name="T3" fmla="*/ 1 h 1"/>
                </a:gdLst>
                <a:ahLst/>
                <a:cxnLst>
                  <a:cxn ang="0">
                    <a:pos x="T0" y="T1"/>
                  </a:cxn>
                  <a:cxn ang="0">
                    <a:pos x="T2" y="T3"/>
                  </a:cxn>
                </a:cxnLst>
                <a:rect l="0" t="0" r="r" b="b"/>
                <a:pathLst>
                  <a:path w="2" h="1">
                    <a:moveTo>
                      <a:pt x="0" y="1"/>
                    </a:moveTo>
                    <a:cubicBezTo>
                      <a:pt x="2"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1" name="Freeform 111"/>
              <p:cNvSpPr/>
              <p:nvPr/>
            </p:nvSpPr>
            <p:spPr bwMode="auto">
              <a:xfrm>
                <a:off x="2954338" y="48466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2" name="Freeform 112"/>
              <p:cNvSpPr/>
              <p:nvPr/>
            </p:nvSpPr>
            <p:spPr bwMode="auto">
              <a:xfrm>
                <a:off x="2933700" y="4852988"/>
                <a:ext cx="3175" cy="1588"/>
              </a:xfrm>
              <a:custGeom>
                <a:avLst/>
                <a:gdLst>
                  <a:gd name="T0" fmla="*/ 2 w 4"/>
                  <a:gd name="T1" fmla="*/ 2 h 2"/>
                  <a:gd name="T2" fmla="*/ 2 w 4"/>
                  <a:gd name="T3" fmla="*/ 2 h 2"/>
                </a:gdLst>
                <a:ahLst/>
                <a:cxnLst>
                  <a:cxn ang="0">
                    <a:pos x="T0" y="T1"/>
                  </a:cxn>
                  <a:cxn ang="0">
                    <a:pos x="T2" y="T3"/>
                  </a:cxn>
                </a:cxnLst>
                <a:rect l="0" t="0" r="r" b="b"/>
                <a:pathLst>
                  <a:path w="4" h="2">
                    <a:moveTo>
                      <a:pt x="2" y="2"/>
                    </a:moveTo>
                    <a:cubicBezTo>
                      <a:pt x="4" y="2"/>
                      <a:pt x="0" y="0"/>
                      <a:pt x="2"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3" name="Freeform 113"/>
              <p:cNvSpPr/>
              <p:nvPr/>
            </p:nvSpPr>
            <p:spPr bwMode="auto">
              <a:xfrm>
                <a:off x="2832100" y="4757738"/>
                <a:ext cx="3175" cy="1588"/>
              </a:xfrm>
              <a:custGeom>
                <a:avLst/>
                <a:gdLst>
                  <a:gd name="T0" fmla="*/ 1 w 3"/>
                  <a:gd name="T1" fmla="*/ 0 h 2"/>
                  <a:gd name="T2" fmla="*/ 1 w 3"/>
                  <a:gd name="T3" fmla="*/ 0 h 2"/>
                </a:gdLst>
                <a:ahLst/>
                <a:cxnLst>
                  <a:cxn ang="0">
                    <a:pos x="T0" y="T1"/>
                  </a:cxn>
                  <a:cxn ang="0">
                    <a:pos x="T2" y="T3"/>
                  </a:cxn>
                </a:cxnLst>
                <a:rect l="0" t="0" r="r" b="b"/>
                <a:pathLst>
                  <a:path w="3" h="2">
                    <a:moveTo>
                      <a:pt x="1" y="0"/>
                    </a:moveTo>
                    <a:cubicBezTo>
                      <a:pt x="0" y="2"/>
                      <a:pt x="3"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4" name="Freeform 114"/>
              <p:cNvSpPr/>
              <p:nvPr/>
            </p:nvSpPr>
            <p:spPr bwMode="auto">
              <a:xfrm>
                <a:off x="2840038" y="4757738"/>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5" name="Freeform 115"/>
              <p:cNvSpPr/>
              <p:nvPr/>
            </p:nvSpPr>
            <p:spPr bwMode="auto">
              <a:xfrm>
                <a:off x="2965450" y="4832350"/>
                <a:ext cx="4763" cy="1588"/>
              </a:xfrm>
              <a:custGeom>
                <a:avLst/>
                <a:gdLst>
                  <a:gd name="T0" fmla="*/ 3 w 5"/>
                  <a:gd name="T1" fmla="*/ 0 h 2"/>
                  <a:gd name="T2" fmla="*/ 3 w 5"/>
                  <a:gd name="T3" fmla="*/ 0 h 2"/>
                </a:gdLst>
                <a:ahLst/>
                <a:cxnLst>
                  <a:cxn ang="0">
                    <a:pos x="T0" y="T1"/>
                  </a:cxn>
                  <a:cxn ang="0">
                    <a:pos x="T2" y="T3"/>
                  </a:cxn>
                </a:cxnLst>
                <a:rect l="0" t="0" r="r" b="b"/>
                <a:pathLst>
                  <a:path w="5" h="2">
                    <a:moveTo>
                      <a:pt x="3" y="0"/>
                    </a:moveTo>
                    <a:cubicBezTo>
                      <a:pt x="0" y="0"/>
                      <a:pt x="5" y="2"/>
                      <a:pt x="3"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6" name="Freeform 116"/>
              <p:cNvSpPr/>
              <p:nvPr/>
            </p:nvSpPr>
            <p:spPr bwMode="auto">
              <a:xfrm>
                <a:off x="2963863" y="4833938"/>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7" name="Freeform 117"/>
              <p:cNvSpPr/>
              <p:nvPr/>
            </p:nvSpPr>
            <p:spPr bwMode="auto">
              <a:xfrm>
                <a:off x="2952750" y="4845050"/>
                <a:ext cx="1588" cy="0"/>
              </a:xfrm>
              <a:custGeom>
                <a:avLst/>
                <a:gdLst>
                  <a:gd name="T0" fmla="*/ 1 w 3"/>
                  <a:gd name="T1" fmla="*/ 1 h 1"/>
                  <a:gd name="T2" fmla="*/ 1 w 3"/>
                  <a:gd name="T3" fmla="*/ 1 h 1"/>
                  <a:gd name="T4" fmla="*/ 1 w 3"/>
                  <a:gd name="T5" fmla="*/ 1 h 1"/>
                </a:gdLst>
                <a:ahLst/>
                <a:cxnLst>
                  <a:cxn ang="0">
                    <a:pos x="T0" y="T1"/>
                  </a:cxn>
                  <a:cxn ang="0">
                    <a:pos x="T2" y="T3"/>
                  </a:cxn>
                  <a:cxn ang="0">
                    <a:pos x="T4" y="T5"/>
                  </a:cxn>
                </a:cxnLst>
                <a:rect l="0" t="0" r="r" b="b"/>
                <a:pathLst>
                  <a:path w="3" h="1">
                    <a:moveTo>
                      <a:pt x="1" y="1"/>
                    </a:moveTo>
                    <a:cubicBezTo>
                      <a:pt x="1" y="1"/>
                      <a:pt x="1" y="1"/>
                      <a:pt x="1" y="1"/>
                    </a:cubicBezTo>
                    <a:cubicBezTo>
                      <a:pt x="3" y="1"/>
                      <a:pt x="0" y="0"/>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8" name="Freeform 118"/>
              <p:cNvSpPr/>
              <p:nvPr/>
            </p:nvSpPr>
            <p:spPr bwMode="auto">
              <a:xfrm>
                <a:off x="2955925" y="4845050"/>
                <a:ext cx="1588" cy="1588"/>
              </a:xfrm>
              <a:custGeom>
                <a:avLst/>
                <a:gdLst>
                  <a:gd name="T0" fmla="*/ 0 w 1"/>
                  <a:gd name="T1" fmla="*/ 1 h 3"/>
                  <a:gd name="T2" fmla="*/ 0 w 1"/>
                  <a:gd name="T3" fmla="*/ 1 h 3"/>
                </a:gdLst>
                <a:ahLst/>
                <a:cxnLst>
                  <a:cxn ang="0">
                    <a:pos x="T0" y="T1"/>
                  </a:cxn>
                  <a:cxn ang="0">
                    <a:pos x="T2" y="T3"/>
                  </a:cxn>
                </a:cxnLst>
                <a:rect l="0" t="0" r="r" b="b"/>
                <a:pathLst>
                  <a:path w="1" h="3">
                    <a:moveTo>
                      <a:pt x="0" y="1"/>
                    </a:moveTo>
                    <a:cubicBezTo>
                      <a:pt x="0" y="3"/>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29" name="Rectangle 119"/>
              <p:cNvSpPr>
                <a:spLocks noChangeArrowheads="1"/>
              </p:cNvSpPr>
              <p:nvPr/>
            </p:nvSpPr>
            <p:spPr bwMode="auto">
              <a:xfrm>
                <a:off x="2968625" y="484505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0" name="Freeform 120"/>
              <p:cNvSpPr/>
              <p:nvPr/>
            </p:nvSpPr>
            <p:spPr bwMode="auto">
              <a:xfrm>
                <a:off x="2951163" y="4824413"/>
                <a:ext cx="1588" cy="1588"/>
              </a:xfrm>
              <a:custGeom>
                <a:avLst/>
                <a:gdLst>
                  <a:gd name="T0" fmla="*/ 0 w 2"/>
                  <a:gd name="T1" fmla="*/ 1 h 1"/>
                  <a:gd name="T2" fmla="*/ 2 w 2"/>
                  <a:gd name="T3" fmla="*/ 0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2" y="0"/>
                      <a:pt x="2" y="0"/>
                    </a:cubicBezTo>
                    <a:cubicBezTo>
                      <a:pt x="2" y="0"/>
                      <a:pt x="2" y="0"/>
                      <a:pt x="2" y="0"/>
                    </a:cubicBezTo>
                    <a:cubicBezTo>
                      <a:pt x="1"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1" name="Freeform 121"/>
              <p:cNvSpPr/>
              <p:nvPr/>
            </p:nvSpPr>
            <p:spPr bwMode="auto">
              <a:xfrm>
                <a:off x="2873375" y="4802188"/>
                <a:ext cx="1588"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1"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2" name="Freeform 122"/>
              <p:cNvSpPr/>
              <p:nvPr/>
            </p:nvSpPr>
            <p:spPr bwMode="auto">
              <a:xfrm>
                <a:off x="2960688" y="4791075"/>
                <a:ext cx="1588" cy="0"/>
              </a:xfrm>
              <a:custGeom>
                <a:avLst/>
                <a:gdLst>
                  <a:gd name="T0" fmla="*/ 1 w 2"/>
                  <a:gd name="T1" fmla="*/ 0 w 2"/>
                  <a:gd name="T2" fmla="*/ 1 w 2"/>
                </a:gdLst>
                <a:ahLst/>
                <a:cxnLst>
                  <a:cxn ang="0">
                    <a:pos x="T0" y="0"/>
                  </a:cxn>
                  <a:cxn ang="0">
                    <a:pos x="T1" y="0"/>
                  </a:cxn>
                  <a:cxn ang="0">
                    <a:pos x="T2" y="0"/>
                  </a:cxn>
                </a:cxnLst>
                <a:rect l="0" t="0" r="r" b="b"/>
                <a:pathLst>
                  <a:path w="2">
                    <a:moveTo>
                      <a:pt x="1" y="0"/>
                    </a:moveTo>
                    <a:cubicBezTo>
                      <a:pt x="1" y="0"/>
                      <a:pt x="1" y="0"/>
                      <a:pt x="0" y="0"/>
                    </a:cubicBezTo>
                    <a:cubicBezTo>
                      <a:pt x="2"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3" name="Freeform 123"/>
              <p:cNvSpPr/>
              <p:nvPr/>
            </p:nvSpPr>
            <p:spPr bwMode="auto">
              <a:xfrm>
                <a:off x="2963863" y="4848225"/>
                <a:ext cx="1588" cy="0"/>
              </a:xfrm>
              <a:custGeom>
                <a:avLst/>
                <a:gdLst>
                  <a:gd name="T0" fmla="*/ 1 w 3"/>
                  <a:gd name="T1" fmla="*/ 0 h 1"/>
                  <a:gd name="T2" fmla="*/ 1 w 3"/>
                  <a:gd name="T3" fmla="*/ 0 h 1"/>
                </a:gdLst>
                <a:ahLst/>
                <a:cxnLst>
                  <a:cxn ang="0">
                    <a:pos x="T0" y="T1"/>
                  </a:cxn>
                  <a:cxn ang="0">
                    <a:pos x="T2" y="T3"/>
                  </a:cxn>
                </a:cxnLst>
                <a:rect l="0" t="0" r="r" b="b"/>
                <a:pathLst>
                  <a:path w="3" h="1">
                    <a:moveTo>
                      <a:pt x="1" y="0"/>
                    </a:moveTo>
                    <a:cubicBezTo>
                      <a:pt x="0" y="1"/>
                      <a:pt x="3" y="1"/>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4" name="Freeform 124"/>
              <p:cNvSpPr/>
              <p:nvPr/>
            </p:nvSpPr>
            <p:spPr bwMode="auto">
              <a:xfrm>
                <a:off x="2952750" y="4826000"/>
                <a:ext cx="0" cy="0"/>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0"/>
                      <a:pt x="0" y="1"/>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5" name="Freeform 125"/>
              <p:cNvSpPr/>
              <p:nvPr/>
            </p:nvSpPr>
            <p:spPr bwMode="auto">
              <a:xfrm>
                <a:off x="2954338" y="4746625"/>
                <a:ext cx="1588" cy="1588"/>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0"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6" name="Freeform 126"/>
              <p:cNvSpPr/>
              <p:nvPr/>
            </p:nvSpPr>
            <p:spPr bwMode="auto">
              <a:xfrm>
                <a:off x="2954338" y="4759325"/>
                <a:ext cx="1588" cy="1588"/>
              </a:xfrm>
              <a:custGeom>
                <a:avLst/>
                <a:gdLst>
                  <a:gd name="T0" fmla="*/ 1 w 3"/>
                  <a:gd name="T1" fmla="*/ 0 h 2"/>
                  <a:gd name="T2" fmla="*/ 0 w 3"/>
                  <a:gd name="T3" fmla="*/ 2 h 2"/>
                  <a:gd name="T4" fmla="*/ 3 w 3"/>
                  <a:gd name="T5" fmla="*/ 1 h 2"/>
                  <a:gd name="T6" fmla="*/ 1 w 3"/>
                  <a:gd name="T7" fmla="*/ 0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1"/>
                      <a:pt x="0" y="2"/>
                    </a:cubicBezTo>
                    <a:cubicBezTo>
                      <a:pt x="1" y="2"/>
                      <a:pt x="2" y="1"/>
                      <a:pt x="3" y="1"/>
                    </a:cubicBezTo>
                    <a:cubicBezTo>
                      <a:pt x="2" y="0"/>
                      <a:pt x="2" y="0"/>
                      <a:pt x="1" y="0"/>
                    </a:cubicBezTo>
                    <a:cubicBezTo>
                      <a:pt x="1"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7" name="Freeform 127"/>
              <p:cNvSpPr/>
              <p:nvPr/>
            </p:nvSpPr>
            <p:spPr bwMode="auto">
              <a:xfrm>
                <a:off x="2954338" y="4759325"/>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8" name="Freeform 128"/>
              <p:cNvSpPr/>
              <p:nvPr/>
            </p:nvSpPr>
            <p:spPr bwMode="auto">
              <a:xfrm>
                <a:off x="2957513" y="4746625"/>
                <a:ext cx="1588" cy="3175"/>
              </a:xfrm>
              <a:custGeom>
                <a:avLst/>
                <a:gdLst>
                  <a:gd name="T0" fmla="*/ 2 w 2"/>
                  <a:gd name="T1" fmla="*/ 1 h 3"/>
                  <a:gd name="T2" fmla="*/ 0 w 2"/>
                  <a:gd name="T3" fmla="*/ 2 h 3"/>
                  <a:gd name="T4" fmla="*/ 0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1" y="0"/>
                      <a:pt x="1" y="0"/>
                      <a:pt x="0" y="2"/>
                    </a:cubicBezTo>
                    <a:cubicBezTo>
                      <a:pt x="0" y="2"/>
                      <a:pt x="0" y="2"/>
                      <a:pt x="0" y="2"/>
                    </a:cubicBezTo>
                    <a:cubicBezTo>
                      <a:pt x="0" y="3"/>
                      <a:pt x="1" y="3"/>
                      <a:pt x="2"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39" name="Freeform 129"/>
              <p:cNvSpPr/>
              <p:nvPr/>
            </p:nvSpPr>
            <p:spPr bwMode="auto">
              <a:xfrm>
                <a:off x="2957513" y="4748213"/>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0" name="Freeform 130"/>
              <p:cNvSpPr/>
              <p:nvPr/>
            </p:nvSpPr>
            <p:spPr bwMode="auto">
              <a:xfrm>
                <a:off x="2963863" y="4729163"/>
                <a:ext cx="1588" cy="3175"/>
              </a:xfrm>
              <a:custGeom>
                <a:avLst/>
                <a:gdLst>
                  <a:gd name="T0" fmla="*/ 0 w 3"/>
                  <a:gd name="T1" fmla="*/ 5 h 5"/>
                  <a:gd name="T2" fmla="*/ 3 w 3"/>
                  <a:gd name="T3" fmla="*/ 3 h 5"/>
                  <a:gd name="T4" fmla="*/ 0 w 3"/>
                  <a:gd name="T5" fmla="*/ 5 h 5"/>
                </a:gdLst>
                <a:ahLst/>
                <a:cxnLst>
                  <a:cxn ang="0">
                    <a:pos x="T0" y="T1"/>
                  </a:cxn>
                  <a:cxn ang="0">
                    <a:pos x="T2" y="T3"/>
                  </a:cxn>
                  <a:cxn ang="0">
                    <a:pos x="T4" y="T5"/>
                  </a:cxn>
                </a:cxnLst>
                <a:rect l="0" t="0" r="r" b="b"/>
                <a:pathLst>
                  <a:path w="3" h="5">
                    <a:moveTo>
                      <a:pt x="0" y="5"/>
                    </a:moveTo>
                    <a:cubicBezTo>
                      <a:pt x="1" y="5"/>
                      <a:pt x="2" y="4"/>
                      <a:pt x="3" y="3"/>
                    </a:cubicBezTo>
                    <a:cubicBezTo>
                      <a:pt x="3" y="0"/>
                      <a:pt x="0" y="5"/>
                      <a:pt x="0" y="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1" name="Freeform 131"/>
              <p:cNvSpPr/>
              <p:nvPr/>
            </p:nvSpPr>
            <p:spPr bwMode="auto">
              <a:xfrm>
                <a:off x="2960688" y="4745038"/>
                <a:ext cx="3175" cy="0"/>
              </a:xfrm>
              <a:custGeom>
                <a:avLst/>
                <a:gdLst>
                  <a:gd name="T0" fmla="*/ 1 w 5"/>
                  <a:gd name="T1" fmla="*/ 1 h 1"/>
                  <a:gd name="T2" fmla="*/ 1 w 5"/>
                  <a:gd name="T3" fmla="*/ 1 h 1"/>
                </a:gdLst>
                <a:ahLst/>
                <a:cxnLst>
                  <a:cxn ang="0">
                    <a:pos x="T0" y="T1"/>
                  </a:cxn>
                  <a:cxn ang="0">
                    <a:pos x="T2" y="T3"/>
                  </a:cxn>
                </a:cxnLst>
                <a:rect l="0" t="0" r="r" b="b"/>
                <a:pathLst>
                  <a:path w="5" h="1">
                    <a:moveTo>
                      <a:pt x="1" y="1"/>
                    </a:moveTo>
                    <a:cubicBezTo>
                      <a:pt x="5" y="0"/>
                      <a:pt x="0"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2" name="Freeform 132"/>
              <p:cNvSpPr/>
              <p:nvPr/>
            </p:nvSpPr>
            <p:spPr bwMode="auto">
              <a:xfrm>
                <a:off x="2962275" y="4745038"/>
                <a:ext cx="158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0"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3" name="Freeform 133"/>
              <p:cNvSpPr/>
              <p:nvPr/>
            </p:nvSpPr>
            <p:spPr bwMode="auto">
              <a:xfrm>
                <a:off x="2971800" y="4751388"/>
                <a:ext cx="1588" cy="3175"/>
              </a:xfrm>
              <a:custGeom>
                <a:avLst/>
                <a:gdLst>
                  <a:gd name="T0" fmla="*/ 0 w 2"/>
                  <a:gd name="T1" fmla="*/ 2 h 3"/>
                  <a:gd name="T2" fmla="*/ 0 w 2"/>
                  <a:gd name="T3" fmla="*/ 2 h 3"/>
                </a:gdLst>
                <a:ahLst/>
                <a:cxnLst>
                  <a:cxn ang="0">
                    <a:pos x="T0" y="T1"/>
                  </a:cxn>
                  <a:cxn ang="0">
                    <a:pos x="T2" y="T3"/>
                  </a:cxn>
                </a:cxnLst>
                <a:rect l="0" t="0" r="r" b="b"/>
                <a:pathLst>
                  <a:path w="2" h="3">
                    <a:moveTo>
                      <a:pt x="0" y="2"/>
                    </a:moveTo>
                    <a:cubicBezTo>
                      <a:pt x="2" y="3"/>
                      <a:pt x="0"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4" name="Freeform 134"/>
              <p:cNvSpPr/>
              <p:nvPr/>
            </p:nvSpPr>
            <p:spPr bwMode="auto">
              <a:xfrm>
                <a:off x="2962275" y="4743450"/>
                <a:ext cx="0" cy="1588"/>
              </a:xfrm>
              <a:custGeom>
                <a:avLst/>
                <a:gdLst>
                  <a:gd name="T0" fmla="*/ 0 h 1"/>
                  <a:gd name="T1" fmla="*/ 0 h 1"/>
                </a:gdLst>
                <a:ahLst/>
                <a:cxnLst>
                  <a:cxn ang="0">
                    <a:pos x="0" y="T0"/>
                  </a:cxn>
                  <a:cxn ang="0">
                    <a:pos x="0" y="T1"/>
                  </a:cxn>
                </a:cxnLst>
                <a:rect l="0" t="0" r="r" b="b"/>
                <a:pathLst>
                  <a:path h="1">
                    <a:moveTo>
                      <a:pt x="0" y="0"/>
                    </a:moveTo>
                    <a:cubicBezTo>
                      <a:pt x="0" y="1"/>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5" name="Freeform 135"/>
              <p:cNvSpPr/>
              <p:nvPr/>
            </p:nvSpPr>
            <p:spPr bwMode="auto">
              <a:xfrm>
                <a:off x="2952750" y="4768850"/>
                <a:ext cx="0" cy="0"/>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1"/>
                      <a:pt x="1" y="0"/>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6" name="Freeform 136"/>
              <p:cNvSpPr/>
              <p:nvPr/>
            </p:nvSpPr>
            <p:spPr bwMode="auto">
              <a:xfrm>
                <a:off x="2954338" y="4697413"/>
                <a:ext cx="36513" cy="22225"/>
              </a:xfrm>
              <a:custGeom>
                <a:avLst/>
                <a:gdLst>
                  <a:gd name="T0" fmla="*/ 12 w 49"/>
                  <a:gd name="T1" fmla="*/ 4 h 28"/>
                  <a:gd name="T2" fmla="*/ 14 w 49"/>
                  <a:gd name="T3" fmla="*/ 8 h 28"/>
                  <a:gd name="T4" fmla="*/ 6 w 49"/>
                  <a:gd name="T5" fmla="*/ 8 h 28"/>
                  <a:gd name="T6" fmla="*/ 8 w 49"/>
                  <a:gd name="T7" fmla="*/ 13 h 28"/>
                  <a:gd name="T8" fmla="*/ 9 w 49"/>
                  <a:gd name="T9" fmla="*/ 17 h 28"/>
                  <a:gd name="T10" fmla="*/ 9 w 49"/>
                  <a:gd name="T11" fmla="*/ 20 h 28"/>
                  <a:gd name="T12" fmla="*/ 0 w 49"/>
                  <a:gd name="T13" fmla="*/ 20 h 28"/>
                  <a:gd name="T14" fmla="*/ 3 w 49"/>
                  <a:gd name="T15" fmla="*/ 22 h 28"/>
                  <a:gd name="T16" fmla="*/ 4 w 49"/>
                  <a:gd name="T17" fmla="*/ 23 h 28"/>
                  <a:gd name="T18" fmla="*/ 5 w 49"/>
                  <a:gd name="T19" fmla="*/ 28 h 28"/>
                  <a:gd name="T20" fmla="*/ 7 w 49"/>
                  <a:gd name="T21" fmla="*/ 28 h 28"/>
                  <a:gd name="T22" fmla="*/ 7 w 49"/>
                  <a:gd name="T23" fmla="*/ 23 h 28"/>
                  <a:gd name="T24" fmla="*/ 12 w 49"/>
                  <a:gd name="T25" fmla="*/ 23 h 28"/>
                  <a:gd name="T26" fmla="*/ 19 w 49"/>
                  <a:gd name="T27" fmla="*/ 24 h 28"/>
                  <a:gd name="T28" fmla="*/ 23 w 49"/>
                  <a:gd name="T29" fmla="*/ 21 h 28"/>
                  <a:gd name="T30" fmla="*/ 49 w 49"/>
                  <a:gd name="T31" fmla="*/ 5 h 28"/>
                  <a:gd name="T32" fmla="*/ 12 w 49"/>
                  <a:gd name="T3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8">
                    <a:moveTo>
                      <a:pt x="12" y="4"/>
                    </a:moveTo>
                    <a:cubicBezTo>
                      <a:pt x="12" y="6"/>
                      <a:pt x="14" y="7"/>
                      <a:pt x="14" y="8"/>
                    </a:cubicBezTo>
                    <a:cubicBezTo>
                      <a:pt x="9" y="6"/>
                      <a:pt x="11" y="6"/>
                      <a:pt x="6" y="8"/>
                    </a:cubicBezTo>
                    <a:cubicBezTo>
                      <a:pt x="1" y="11"/>
                      <a:pt x="8" y="12"/>
                      <a:pt x="8" y="13"/>
                    </a:cubicBezTo>
                    <a:cubicBezTo>
                      <a:pt x="4" y="14"/>
                      <a:pt x="8" y="16"/>
                      <a:pt x="9" y="17"/>
                    </a:cubicBezTo>
                    <a:cubicBezTo>
                      <a:pt x="14" y="19"/>
                      <a:pt x="12" y="20"/>
                      <a:pt x="9" y="20"/>
                    </a:cubicBezTo>
                    <a:cubicBezTo>
                      <a:pt x="6" y="21"/>
                      <a:pt x="0" y="20"/>
                      <a:pt x="0" y="20"/>
                    </a:cubicBezTo>
                    <a:cubicBezTo>
                      <a:pt x="0" y="23"/>
                      <a:pt x="2" y="22"/>
                      <a:pt x="3" y="22"/>
                    </a:cubicBezTo>
                    <a:cubicBezTo>
                      <a:pt x="3" y="23"/>
                      <a:pt x="4" y="23"/>
                      <a:pt x="4" y="23"/>
                    </a:cubicBezTo>
                    <a:cubicBezTo>
                      <a:pt x="5" y="25"/>
                      <a:pt x="1" y="27"/>
                      <a:pt x="5" y="28"/>
                    </a:cubicBezTo>
                    <a:cubicBezTo>
                      <a:pt x="5" y="28"/>
                      <a:pt x="6" y="28"/>
                      <a:pt x="7" y="28"/>
                    </a:cubicBezTo>
                    <a:cubicBezTo>
                      <a:pt x="7" y="27"/>
                      <a:pt x="7" y="25"/>
                      <a:pt x="7" y="23"/>
                    </a:cubicBezTo>
                    <a:cubicBezTo>
                      <a:pt x="9" y="23"/>
                      <a:pt x="10" y="23"/>
                      <a:pt x="12" y="23"/>
                    </a:cubicBezTo>
                    <a:cubicBezTo>
                      <a:pt x="15" y="23"/>
                      <a:pt x="17" y="23"/>
                      <a:pt x="19" y="24"/>
                    </a:cubicBezTo>
                    <a:cubicBezTo>
                      <a:pt x="23" y="24"/>
                      <a:pt x="23" y="21"/>
                      <a:pt x="23" y="21"/>
                    </a:cubicBezTo>
                    <a:cubicBezTo>
                      <a:pt x="20" y="19"/>
                      <a:pt x="49" y="5"/>
                      <a:pt x="49" y="5"/>
                    </a:cubicBezTo>
                    <a:cubicBezTo>
                      <a:pt x="35" y="0"/>
                      <a:pt x="25" y="1"/>
                      <a:pt x="12"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7" name="Freeform 137"/>
              <p:cNvSpPr/>
              <p:nvPr/>
            </p:nvSpPr>
            <p:spPr bwMode="auto">
              <a:xfrm>
                <a:off x="2959100" y="4716463"/>
                <a:ext cx="9525" cy="3175"/>
              </a:xfrm>
              <a:custGeom>
                <a:avLst/>
                <a:gdLst>
                  <a:gd name="T0" fmla="*/ 7 w 13"/>
                  <a:gd name="T1" fmla="*/ 0 h 4"/>
                  <a:gd name="T2" fmla="*/ 1 w 13"/>
                  <a:gd name="T3" fmla="*/ 0 h 4"/>
                  <a:gd name="T4" fmla="*/ 0 w 13"/>
                  <a:gd name="T5" fmla="*/ 3 h 4"/>
                  <a:gd name="T6" fmla="*/ 7 w 13"/>
                  <a:gd name="T7" fmla="*/ 3 h 4"/>
                  <a:gd name="T8" fmla="*/ 10 w 13"/>
                  <a:gd name="T9" fmla="*/ 4 h 4"/>
                  <a:gd name="T10" fmla="*/ 13 w 13"/>
                  <a:gd name="T11" fmla="*/ 1 h 4"/>
                  <a:gd name="T12" fmla="*/ 7 w 1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 h="4">
                    <a:moveTo>
                      <a:pt x="7" y="0"/>
                    </a:moveTo>
                    <a:cubicBezTo>
                      <a:pt x="4" y="0"/>
                      <a:pt x="1" y="0"/>
                      <a:pt x="1" y="0"/>
                    </a:cubicBezTo>
                    <a:cubicBezTo>
                      <a:pt x="1" y="0"/>
                      <a:pt x="1" y="1"/>
                      <a:pt x="0" y="3"/>
                    </a:cubicBezTo>
                    <a:cubicBezTo>
                      <a:pt x="3" y="3"/>
                      <a:pt x="6" y="3"/>
                      <a:pt x="7" y="3"/>
                    </a:cubicBezTo>
                    <a:cubicBezTo>
                      <a:pt x="8" y="4"/>
                      <a:pt x="9" y="4"/>
                      <a:pt x="10" y="4"/>
                    </a:cubicBezTo>
                    <a:cubicBezTo>
                      <a:pt x="12" y="3"/>
                      <a:pt x="13" y="3"/>
                      <a:pt x="13" y="1"/>
                    </a:cubicBezTo>
                    <a:cubicBezTo>
                      <a:pt x="12" y="0"/>
                      <a:pt x="9" y="0"/>
                      <a:pt x="7"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8" name="Freeform 138"/>
              <p:cNvSpPr/>
              <p:nvPr/>
            </p:nvSpPr>
            <p:spPr bwMode="auto">
              <a:xfrm>
                <a:off x="2951163" y="4716463"/>
                <a:ext cx="3175" cy="1588"/>
              </a:xfrm>
              <a:custGeom>
                <a:avLst/>
                <a:gdLst>
                  <a:gd name="T0" fmla="*/ 0 w 5"/>
                  <a:gd name="T1" fmla="*/ 2 h 3"/>
                  <a:gd name="T2" fmla="*/ 3 w 5"/>
                  <a:gd name="T3" fmla="*/ 3 h 3"/>
                  <a:gd name="T4" fmla="*/ 4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3" y="3"/>
                    </a:cubicBezTo>
                    <a:cubicBezTo>
                      <a:pt x="4" y="3"/>
                      <a:pt x="5" y="2"/>
                      <a:pt x="4" y="1"/>
                    </a:cubicBezTo>
                    <a:cubicBezTo>
                      <a:pt x="3" y="0"/>
                      <a:pt x="2" y="0"/>
                      <a:pt x="0"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49" name="Freeform 139"/>
              <p:cNvSpPr/>
              <p:nvPr/>
            </p:nvSpPr>
            <p:spPr bwMode="auto">
              <a:xfrm>
                <a:off x="2959100" y="4711700"/>
                <a:ext cx="1588" cy="1588"/>
              </a:xfrm>
              <a:custGeom>
                <a:avLst/>
                <a:gdLst>
                  <a:gd name="T0" fmla="*/ 0 w 2"/>
                  <a:gd name="T1" fmla="*/ 1 h 2"/>
                  <a:gd name="T2" fmla="*/ 0 w 2"/>
                  <a:gd name="T3" fmla="*/ 1 h 2"/>
                  <a:gd name="T4" fmla="*/ 1 w 2"/>
                  <a:gd name="T5" fmla="*/ 2 h 2"/>
                  <a:gd name="T6" fmla="*/ 2 w 2"/>
                  <a:gd name="T7" fmla="*/ 1 h 2"/>
                  <a:gd name="T8" fmla="*/ 2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1"/>
                    </a:cubicBezTo>
                    <a:cubicBezTo>
                      <a:pt x="0" y="2"/>
                      <a:pt x="0" y="2"/>
                      <a:pt x="1" y="2"/>
                    </a:cubicBezTo>
                    <a:cubicBezTo>
                      <a:pt x="1" y="2"/>
                      <a:pt x="2" y="2"/>
                      <a:pt x="2" y="1"/>
                    </a:cubicBezTo>
                    <a:cubicBezTo>
                      <a:pt x="2" y="1"/>
                      <a:pt x="2" y="1"/>
                      <a:pt x="2" y="1"/>
                    </a:cubicBezTo>
                    <a:cubicBezTo>
                      <a:pt x="1"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0" name="Rectangle 140"/>
              <p:cNvSpPr>
                <a:spLocks noChangeArrowheads="1"/>
              </p:cNvSpPr>
              <p:nvPr/>
            </p:nvSpPr>
            <p:spPr bwMode="auto">
              <a:xfrm>
                <a:off x="2957513" y="471170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1" name="Freeform 141"/>
              <p:cNvSpPr/>
              <p:nvPr/>
            </p:nvSpPr>
            <p:spPr bwMode="auto">
              <a:xfrm>
                <a:off x="2954338" y="4708525"/>
                <a:ext cx="3175" cy="3175"/>
              </a:xfrm>
              <a:custGeom>
                <a:avLst/>
                <a:gdLst>
                  <a:gd name="T0" fmla="*/ 2 w 4"/>
                  <a:gd name="T1" fmla="*/ 3 h 5"/>
                  <a:gd name="T2" fmla="*/ 3 w 4"/>
                  <a:gd name="T3" fmla="*/ 1 h 5"/>
                  <a:gd name="T4" fmla="*/ 2 w 4"/>
                  <a:gd name="T5" fmla="*/ 0 h 5"/>
                  <a:gd name="T6" fmla="*/ 0 w 4"/>
                  <a:gd name="T7" fmla="*/ 0 h 5"/>
                  <a:gd name="T8" fmla="*/ 0 w 4"/>
                  <a:gd name="T9" fmla="*/ 3 h 5"/>
                  <a:gd name="T10" fmla="*/ 4 w 4"/>
                  <a:gd name="T11" fmla="*/ 4 h 5"/>
                  <a:gd name="T12" fmla="*/ 2 w 4"/>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3"/>
                    </a:moveTo>
                    <a:cubicBezTo>
                      <a:pt x="4" y="3"/>
                      <a:pt x="4" y="2"/>
                      <a:pt x="3" y="1"/>
                    </a:cubicBezTo>
                    <a:cubicBezTo>
                      <a:pt x="3" y="1"/>
                      <a:pt x="2" y="0"/>
                      <a:pt x="2" y="0"/>
                    </a:cubicBezTo>
                    <a:cubicBezTo>
                      <a:pt x="1" y="0"/>
                      <a:pt x="0" y="0"/>
                      <a:pt x="0" y="0"/>
                    </a:cubicBezTo>
                    <a:cubicBezTo>
                      <a:pt x="0" y="1"/>
                      <a:pt x="0" y="2"/>
                      <a:pt x="0" y="3"/>
                    </a:cubicBezTo>
                    <a:cubicBezTo>
                      <a:pt x="1" y="4"/>
                      <a:pt x="3" y="5"/>
                      <a:pt x="4" y="4"/>
                    </a:cubicBezTo>
                    <a:cubicBezTo>
                      <a:pt x="4" y="4"/>
                      <a:pt x="3" y="4"/>
                      <a:pt x="2"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2" name="Freeform 142"/>
              <p:cNvSpPr/>
              <p:nvPr/>
            </p:nvSpPr>
            <p:spPr bwMode="auto">
              <a:xfrm>
                <a:off x="2927350" y="4708525"/>
                <a:ext cx="15875" cy="9525"/>
              </a:xfrm>
              <a:custGeom>
                <a:avLst/>
                <a:gdLst>
                  <a:gd name="T0" fmla="*/ 21 w 21"/>
                  <a:gd name="T1" fmla="*/ 10 h 14"/>
                  <a:gd name="T2" fmla="*/ 8 w 21"/>
                  <a:gd name="T3" fmla="*/ 12 h 14"/>
                  <a:gd name="T4" fmla="*/ 10 w 21"/>
                  <a:gd name="T5" fmla="*/ 11 h 14"/>
                  <a:gd name="T6" fmla="*/ 3 w 21"/>
                  <a:gd name="T7" fmla="*/ 8 h 14"/>
                  <a:gd name="T8" fmla="*/ 1 w 21"/>
                  <a:gd name="T9" fmla="*/ 7 h 14"/>
                  <a:gd name="T10" fmla="*/ 0 w 21"/>
                  <a:gd name="T11" fmla="*/ 7 h 14"/>
                  <a:gd name="T12" fmla="*/ 10 w 21"/>
                  <a:gd name="T13" fmla="*/ 5 h 14"/>
                  <a:gd name="T14" fmla="*/ 13 w 21"/>
                  <a:gd name="T15" fmla="*/ 6 h 14"/>
                  <a:gd name="T16" fmla="*/ 12 w 21"/>
                  <a:gd name="T17" fmla="*/ 6 h 14"/>
                  <a:gd name="T18" fmla="*/ 19 w 21"/>
                  <a:gd name="T19" fmla="*/ 6 h 14"/>
                  <a:gd name="T20" fmla="*/ 21 w 21"/>
                  <a:gd name="T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21" y="10"/>
                    </a:moveTo>
                    <a:cubicBezTo>
                      <a:pt x="19" y="12"/>
                      <a:pt x="10" y="14"/>
                      <a:pt x="8" y="12"/>
                    </a:cubicBezTo>
                    <a:cubicBezTo>
                      <a:pt x="8" y="11"/>
                      <a:pt x="9" y="11"/>
                      <a:pt x="10" y="11"/>
                    </a:cubicBezTo>
                    <a:cubicBezTo>
                      <a:pt x="9" y="10"/>
                      <a:pt x="4" y="9"/>
                      <a:pt x="3" y="8"/>
                    </a:cubicBezTo>
                    <a:cubicBezTo>
                      <a:pt x="4" y="8"/>
                      <a:pt x="1" y="7"/>
                      <a:pt x="1" y="7"/>
                    </a:cubicBezTo>
                    <a:cubicBezTo>
                      <a:pt x="1" y="7"/>
                      <a:pt x="1" y="6"/>
                      <a:pt x="0" y="7"/>
                    </a:cubicBezTo>
                    <a:cubicBezTo>
                      <a:pt x="1" y="4"/>
                      <a:pt x="11" y="0"/>
                      <a:pt x="10" y="5"/>
                    </a:cubicBezTo>
                    <a:cubicBezTo>
                      <a:pt x="11" y="6"/>
                      <a:pt x="13" y="3"/>
                      <a:pt x="13" y="6"/>
                    </a:cubicBezTo>
                    <a:cubicBezTo>
                      <a:pt x="13" y="6"/>
                      <a:pt x="12" y="6"/>
                      <a:pt x="12" y="6"/>
                    </a:cubicBezTo>
                    <a:cubicBezTo>
                      <a:pt x="11" y="13"/>
                      <a:pt x="18" y="6"/>
                      <a:pt x="19" y="6"/>
                    </a:cubicBezTo>
                    <a:cubicBezTo>
                      <a:pt x="19" y="6"/>
                      <a:pt x="20" y="10"/>
                      <a:pt x="21"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3" name="Freeform 143"/>
              <p:cNvSpPr/>
              <p:nvPr/>
            </p:nvSpPr>
            <p:spPr bwMode="auto">
              <a:xfrm>
                <a:off x="2943225" y="4714875"/>
                <a:ext cx="1588" cy="1588"/>
              </a:xfrm>
              <a:custGeom>
                <a:avLst/>
                <a:gdLst>
                  <a:gd name="T0" fmla="*/ 0 w 2"/>
                  <a:gd name="T1" fmla="*/ 1 h 2"/>
                  <a:gd name="T2" fmla="*/ 0 w 2"/>
                  <a:gd name="T3" fmla="*/ 1 h 2"/>
                  <a:gd name="T4" fmla="*/ 0 w 2"/>
                  <a:gd name="T5" fmla="*/ 2 h 2"/>
                  <a:gd name="T6" fmla="*/ 0 w 2"/>
                  <a:gd name="T7" fmla="*/ 2 h 2"/>
                  <a:gd name="T8" fmla="*/ 2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1"/>
                    </a:cubicBezTo>
                    <a:cubicBezTo>
                      <a:pt x="0" y="2"/>
                      <a:pt x="0" y="2"/>
                      <a:pt x="0" y="2"/>
                    </a:cubicBezTo>
                    <a:cubicBezTo>
                      <a:pt x="0" y="2"/>
                      <a:pt x="0" y="2"/>
                      <a:pt x="0" y="2"/>
                    </a:cubicBezTo>
                    <a:cubicBezTo>
                      <a:pt x="1" y="2"/>
                      <a:pt x="2" y="2"/>
                      <a:pt x="2" y="1"/>
                    </a:cubicBezTo>
                    <a:cubicBezTo>
                      <a:pt x="1" y="0"/>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4" name="Freeform 144"/>
              <p:cNvSpPr/>
              <p:nvPr/>
            </p:nvSpPr>
            <p:spPr bwMode="auto">
              <a:xfrm>
                <a:off x="2944813" y="4711700"/>
                <a:ext cx="9525" cy="6350"/>
              </a:xfrm>
              <a:custGeom>
                <a:avLst/>
                <a:gdLst>
                  <a:gd name="T0" fmla="*/ 6 w 12"/>
                  <a:gd name="T1" fmla="*/ 3 h 8"/>
                  <a:gd name="T2" fmla="*/ 6 w 12"/>
                  <a:gd name="T3" fmla="*/ 4 h 8"/>
                  <a:gd name="T4" fmla="*/ 5 w 12"/>
                  <a:gd name="T5" fmla="*/ 3 h 8"/>
                  <a:gd name="T6" fmla="*/ 4 w 12"/>
                  <a:gd name="T7" fmla="*/ 4 h 8"/>
                  <a:gd name="T8" fmla="*/ 2 w 12"/>
                  <a:gd name="T9" fmla="*/ 2 h 8"/>
                  <a:gd name="T10" fmla="*/ 2 w 12"/>
                  <a:gd name="T11" fmla="*/ 4 h 8"/>
                  <a:gd name="T12" fmla="*/ 5 w 12"/>
                  <a:gd name="T13" fmla="*/ 7 h 8"/>
                  <a:gd name="T14" fmla="*/ 6 w 12"/>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6" y="3"/>
                    </a:moveTo>
                    <a:cubicBezTo>
                      <a:pt x="6" y="3"/>
                      <a:pt x="6" y="3"/>
                      <a:pt x="6" y="4"/>
                    </a:cubicBezTo>
                    <a:cubicBezTo>
                      <a:pt x="6" y="4"/>
                      <a:pt x="5" y="3"/>
                      <a:pt x="5" y="3"/>
                    </a:cubicBezTo>
                    <a:cubicBezTo>
                      <a:pt x="5" y="3"/>
                      <a:pt x="4" y="4"/>
                      <a:pt x="4" y="4"/>
                    </a:cubicBezTo>
                    <a:cubicBezTo>
                      <a:pt x="4" y="3"/>
                      <a:pt x="3" y="2"/>
                      <a:pt x="2" y="2"/>
                    </a:cubicBezTo>
                    <a:cubicBezTo>
                      <a:pt x="0" y="2"/>
                      <a:pt x="2" y="4"/>
                      <a:pt x="2" y="4"/>
                    </a:cubicBezTo>
                    <a:cubicBezTo>
                      <a:pt x="3" y="6"/>
                      <a:pt x="3" y="5"/>
                      <a:pt x="5" y="7"/>
                    </a:cubicBezTo>
                    <a:cubicBezTo>
                      <a:pt x="12" y="8"/>
                      <a:pt x="9" y="0"/>
                      <a:pt x="6"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5" name="Freeform 145"/>
              <p:cNvSpPr/>
              <p:nvPr/>
            </p:nvSpPr>
            <p:spPr bwMode="auto">
              <a:xfrm>
                <a:off x="2974975" y="4695825"/>
                <a:ext cx="65088" cy="61913"/>
              </a:xfrm>
              <a:custGeom>
                <a:avLst/>
                <a:gdLst>
                  <a:gd name="T0" fmla="*/ 84 w 84"/>
                  <a:gd name="T1" fmla="*/ 10 h 80"/>
                  <a:gd name="T2" fmla="*/ 72 w 84"/>
                  <a:gd name="T3" fmla="*/ 7 h 80"/>
                  <a:gd name="T4" fmla="*/ 53 w 84"/>
                  <a:gd name="T5" fmla="*/ 4 h 80"/>
                  <a:gd name="T6" fmla="*/ 39 w 84"/>
                  <a:gd name="T7" fmla="*/ 7 h 80"/>
                  <a:gd name="T8" fmla="*/ 39 w 84"/>
                  <a:gd name="T9" fmla="*/ 9 h 80"/>
                  <a:gd name="T10" fmla="*/ 35 w 84"/>
                  <a:gd name="T11" fmla="*/ 8 h 80"/>
                  <a:gd name="T12" fmla="*/ 35 w 84"/>
                  <a:gd name="T13" fmla="*/ 10 h 80"/>
                  <a:gd name="T14" fmla="*/ 32 w 84"/>
                  <a:gd name="T15" fmla="*/ 10 h 80"/>
                  <a:gd name="T16" fmla="*/ 12 w 84"/>
                  <a:gd name="T17" fmla="*/ 15 h 80"/>
                  <a:gd name="T18" fmla="*/ 14 w 84"/>
                  <a:gd name="T19" fmla="*/ 18 h 80"/>
                  <a:gd name="T20" fmla="*/ 4 w 84"/>
                  <a:gd name="T21" fmla="*/ 20 h 80"/>
                  <a:gd name="T22" fmla="*/ 6 w 84"/>
                  <a:gd name="T23" fmla="*/ 23 h 80"/>
                  <a:gd name="T24" fmla="*/ 3 w 84"/>
                  <a:gd name="T25" fmla="*/ 23 h 80"/>
                  <a:gd name="T26" fmla="*/ 16 w 84"/>
                  <a:gd name="T27" fmla="*/ 28 h 80"/>
                  <a:gd name="T28" fmla="*/ 21 w 84"/>
                  <a:gd name="T29" fmla="*/ 43 h 80"/>
                  <a:gd name="T30" fmla="*/ 24 w 84"/>
                  <a:gd name="T31" fmla="*/ 44 h 80"/>
                  <a:gd name="T32" fmla="*/ 27 w 84"/>
                  <a:gd name="T33" fmla="*/ 46 h 80"/>
                  <a:gd name="T34" fmla="*/ 22 w 84"/>
                  <a:gd name="T35" fmla="*/ 49 h 80"/>
                  <a:gd name="T36" fmla="*/ 27 w 84"/>
                  <a:gd name="T37" fmla="*/ 48 h 80"/>
                  <a:gd name="T38" fmla="*/ 23 w 84"/>
                  <a:gd name="T39" fmla="*/ 55 h 80"/>
                  <a:gd name="T40" fmla="*/ 26 w 84"/>
                  <a:gd name="T41" fmla="*/ 65 h 80"/>
                  <a:gd name="T42" fmla="*/ 28 w 84"/>
                  <a:gd name="T43" fmla="*/ 70 h 80"/>
                  <a:gd name="T44" fmla="*/ 28 w 84"/>
                  <a:gd name="T45" fmla="*/ 70 h 80"/>
                  <a:gd name="T46" fmla="*/ 31 w 84"/>
                  <a:gd name="T47" fmla="*/ 73 h 80"/>
                  <a:gd name="T48" fmla="*/ 32 w 84"/>
                  <a:gd name="T49" fmla="*/ 74 h 80"/>
                  <a:gd name="T50" fmla="*/ 38 w 84"/>
                  <a:gd name="T51" fmla="*/ 77 h 80"/>
                  <a:gd name="T52" fmla="*/ 45 w 84"/>
                  <a:gd name="T53" fmla="*/ 62 h 80"/>
                  <a:gd name="T54" fmla="*/ 56 w 84"/>
                  <a:gd name="T55" fmla="*/ 55 h 80"/>
                  <a:gd name="T56" fmla="*/ 72 w 84"/>
                  <a:gd name="T57" fmla="*/ 47 h 80"/>
                  <a:gd name="T58" fmla="*/ 67 w 84"/>
                  <a:gd name="T59" fmla="*/ 46 h 80"/>
                  <a:gd name="T60" fmla="*/ 67 w 84"/>
                  <a:gd name="T61" fmla="*/ 46 h 80"/>
                  <a:gd name="T62" fmla="*/ 67 w 84"/>
                  <a:gd name="T63" fmla="*/ 45 h 80"/>
                  <a:gd name="T64" fmla="*/ 69 w 84"/>
                  <a:gd name="T65" fmla="*/ 43 h 80"/>
                  <a:gd name="T66" fmla="*/ 74 w 84"/>
                  <a:gd name="T67" fmla="*/ 43 h 80"/>
                  <a:gd name="T68" fmla="*/ 74 w 84"/>
                  <a:gd name="T69" fmla="*/ 35 h 80"/>
                  <a:gd name="T70" fmla="*/ 75 w 84"/>
                  <a:gd name="T71" fmla="*/ 32 h 80"/>
                  <a:gd name="T72" fmla="*/ 74 w 84"/>
                  <a:gd name="T73" fmla="*/ 31 h 80"/>
                  <a:gd name="T74" fmla="*/ 72 w 84"/>
                  <a:gd name="T75" fmla="*/ 27 h 80"/>
                  <a:gd name="T76" fmla="*/ 77 w 84"/>
                  <a:gd name="T77" fmla="*/ 28 h 80"/>
                  <a:gd name="T78" fmla="*/ 74 w 84"/>
                  <a:gd name="T79" fmla="*/ 23 h 80"/>
                  <a:gd name="T80" fmla="*/ 75 w 84"/>
                  <a:gd name="T81" fmla="*/ 23 h 80"/>
                  <a:gd name="T82" fmla="*/ 72 w 84"/>
                  <a:gd name="T83" fmla="*/ 23 h 80"/>
                  <a:gd name="T84" fmla="*/ 76 w 84"/>
                  <a:gd name="T85" fmla="*/ 19 h 80"/>
                  <a:gd name="T86" fmla="*/ 75 w 84"/>
                  <a:gd name="T87" fmla="*/ 17 h 80"/>
                  <a:gd name="T88" fmla="*/ 84 w 84"/>
                  <a:gd name="T89"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80">
                    <a:moveTo>
                      <a:pt x="84" y="10"/>
                    </a:moveTo>
                    <a:cubicBezTo>
                      <a:pt x="79" y="9"/>
                      <a:pt x="70" y="13"/>
                      <a:pt x="72" y="7"/>
                    </a:cubicBezTo>
                    <a:cubicBezTo>
                      <a:pt x="67" y="6"/>
                      <a:pt x="58" y="0"/>
                      <a:pt x="53" y="4"/>
                    </a:cubicBezTo>
                    <a:cubicBezTo>
                      <a:pt x="49" y="5"/>
                      <a:pt x="42" y="5"/>
                      <a:pt x="39" y="7"/>
                    </a:cubicBezTo>
                    <a:cubicBezTo>
                      <a:pt x="39" y="8"/>
                      <a:pt x="40" y="9"/>
                      <a:pt x="39" y="9"/>
                    </a:cubicBezTo>
                    <a:cubicBezTo>
                      <a:pt x="38" y="8"/>
                      <a:pt x="37" y="7"/>
                      <a:pt x="35" y="8"/>
                    </a:cubicBezTo>
                    <a:cubicBezTo>
                      <a:pt x="35" y="8"/>
                      <a:pt x="35" y="9"/>
                      <a:pt x="35" y="10"/>
                    </a:cubicBezTo>
                    <a:cubicBezTo>
                      <a:pt x="34" y="10"/>
                      <a:pt x="32" y="7"/>
                      <a:pt x="32" y="10"/>
                    </a:cubicBezTo>
                    <a:cubicBezTo>
                      <a:pt x="30" y="8"/>
                      <a:pt x="14" y="11"/>
                      <a:pt x="12" y="15"/>
                    </a:cubicBezTo>
                    <a:cubicBezTo>
                      <a:pt x="12" y="16"/>
                      <a:pt x="17" y="15"/>
                      <a:pt x="14" y="18"/>
                    </a:cubicBezTo>
                    <a:cubicBezTo>
                      <a:pt x="13" y="19"/>
                      <a:pt x="6" y="19"/>
                      <a:pt x="4" y="20"/>
                    </a:cubicBezTo>
                    <a:cubicBezTo>
                      <a:pt x="3" y="21"/>
                      <a:pt x="5" y="22"/>
                      <a:pt x="6" y="23"/>
                    </a:cubicBezTo>
                    <a:cubicBezTo>
                      <a:pt x="5" y="23"/>
                      <a:pt x="4" y="23"/>
                      <a:pt x="3" y="23"/>
                    </a:cubicBezTo>
                    <a:cubicBezTo>
                      <a:pt x="0" y="27"/>
                      <a:pt x="14" y="28"/>
                      <a:pt x="16" y="28"/>
                    </a:cubicBezTo>
                    <a:cubicBezTo>
                      <a:pt x="25" y="28"/>
                      <a:pt x="22" y="39"/>
                      <a:pt x="21" y="43"/>
                    </a:cubicBezTo>
                    <a:cubicBezTo>
                      <a:pt x="21" y="43"/>
                      <a:pt x="23" y="43"/>
                      <a:pt x="24" y="44"/>
                    </a:cubicBezTo>
                    <a:cubicBezTo>
                      <a:pt x="26" y="44"/>
                      <a:pt x="28" y="45"/>
                      <a:pt x="27" y="46"/>
                    </a:cubicBezTo>
                    <a:cubicBezTo>
                      <a:pt x="25" y="45"/>
                      <a:pt x="20" y="47"/>
                      <a:pt x="22" y="49"/>
                    </a:cubicBezTo>
                    <a:cubicBezTo>
                      <a:pt x="25" y="51"/>
                      <a:pt x="25" y="48"/>
                      <a:pt x="27" y="48"/>
                    </a:cubicBezTo>
                    <a:cubicBezTo>
                      <a:pt x="26" y="51"/>
                      <a:pt x="23" y="52"/>
                      <a:pt x="23" y="55"/>
                    </a:cubicBezTo>
                    <a:cubicBezTo>
                      <a:pt x="22" y="57"/>
                      <a:pt x="26" y="65"/>
                      <a:pt x="26" y="65"/>
                    </a:cubicBezTo>
                    <a:cubicBezTo>
                      <a:pt x="25" y="67"/>
                      <a:pt x="27" y="68"/>
                      <a:pt x="28" y="70"/>
                    </a:cubicBezTo>
                    <a:cubicBezTo>
                      <a:pt x="28" y="70"/>
                      <a:pt x="28" y="70"/>
                      <a:pt x="28" y="70"/>
                    </a:cubicBezTo>
                    <a:cubicBezTo>
                      <a:pt x="29" y="72"/>
                      <a:pt x="30" y="73"/>
                      <a:pt x="31" y="73"/>
                    </a:cubicBezTo>
                    <a:cubicBezTo>
                      <a:pt x="32" y="74"/>
                      <a:pt x="32" y="74"/>
                      <a:pt x="32" y="74"/>
                    </a:cubicBezTo>
                    <a:cubicBezTo>
                      <a:pt x="34" y="75"/>
                      <a:pt x="36" y="75"/>
                      <a:pt x="38" y="77"/>
                    </a:cubicBezTo>
                    <a:cubicBezTo>
                      <a:pt x="40" y="80"/>
                      <a:pt x="46" y="62"/>
                      <a:pt x="45" y="62"/>
                    </a:cubicBezTo>
                    <a:cubicBezTo>
                      <a:pt x="49" y="60"/>
                      <a:pt x="54" y="60"/>
                      <a:pt x="56" y="55"/>
                    </a:cubicBezTo>
                    <a:cubicBezTo>
                      <a:pt x="57" y="53"/>
                      <a:pt x="70" y="48"/>
                      <a:pt x="72" y="47"/>
                    </a:cubicBezTo>
                    <a:cubicBezTo>
                      <a:pt x="75" y="45"/>
                      <a:pt x="69" y="46"/>
                      <a:pt x="67" y="46"/>
                    </a:cubicBezTo>
                    <a:cubicBezTo>
                      <a:pt x="67" y="46"/>
                      <a:pt x="67" y="46"/>
                      <a:pt x="67" y="46"/>
                    </a:cubicBezTo>
                    <a:cubicBezTo>
                      <a:pt x="67" y="46"/>
                      <a:pt x="66" y="46"/>
                      <a:pt x="67" y="45"/>
                    </a:cubicBezTo>
                    <a:cubicBezTo>
                      <a:pt x="69" y="45"/>
                      <a:pt x="67" y="43"/>
                      <a:pt x="69" y="43"/>
                    </a:cubicBezTo>
                    <a:cubicBezTo>
                      <a:pt x="71" y="46"/>
                      <a:pt x="76" y="45"/>
                      <a:pt x="74" y="43"/>
                    </a:cubicBezTo>
                    <a:cubicBezTo>
                      <a:pt x="72" y="42"/>
                      <a:pt x="73" y="34"/>
                      <a:pt x="74" y="35"/>
                    </a:cubicBezTo>
                    <a:cubicBezTo>
                      <a:pt x="77" y="33"/>
                      <a:pt x="77" y="34"/>
                      <a:pt x="75" y="32"/>
                    </a:cubicBezTo>
                    <a:cubicBezTo>
                      <a:pt x="75" y="31"/>
                      <a:pt x="75" y="31"/>
                      <a:pt x="74" y="31"/>
                    </a:cubicBezTo>
                    <a:cubicBezTo>
                      <a:pt x="78" y="28"/>
                      <a:pt x="73" y="29"/>
                      <a:pt x="72" y="27"/>
                    </a:cubicBezTo>
                    <a:cubicBezTo>
                      <a:pt x="74" y="24"/>
                      <a:pt x="76" y="26"/>
                      <a:pt x="77" y="28"/>
                    </a:cubicBezTo>
                    <a:cubicBezTo>
                      <a:pt x="79" y="29"/>
                      <a:pt x="76" y="25"/>
                      <a:pt x="74" y="23"/>
                    </a:cubicBezTo>
                    <a:cubicBezTo>
                      <a:pt x="75" y="23"/>
                      <a:pt x="75" y="23"/>
                      <a:pt x="75" y="23"/>
                    </a:cubicBezTo>
                    <a:cubicBezTo>
                      <a:pt x="74" y="22"/>
                      <a:pt x="73" y="22"/>
                      <a:pt x="72" y="23"/>
                    </a:cubicBezTo>
                    <a:cubicBezTo>
                      <a:pt x="74" y="16"/>
                      <a:pt x="71" y="22"/>
                      <a:pt x="76" y="19"/>
                    </a:cubicBezTo>
                    <a:cubicBezTo>
                      <a:pt x="76" y="19"/>
                      <a:pt x="75" y="16"/>
                      <a:pt x="75" y="17"/>
                    </a:cubicBezTo>
                    <a:cubicBezTo>
                      <a:pt x="75" y="15"/>
                      <a:pt x="84" y="11"/>
                      <a:pt x="84" y="1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6" name="Freeform 146"/>
              <p:cNvSpPr/>
              <p:nvPr/>
            </p:nvSpPr>
            <p:spPr bwMode="auto">
              <a:xfrm>
                <a:off x="2940050" y="4730750"/>
                <a:ext cx="1588"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0" y="0"/>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7" name="Freeform 147"/>
              <p:cNvSpPr/>
              <p:nvPr/>
            </p:nvSpPr>
            <p:spPr bwMode="auto">
              <a:xfrm>
                <a:off x="2938463" y="4730750"/>
                <a:ext cx="0"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8" name="Freeform 148"/>
              <p:cNvSpPr/>
              <p:nvPr/>
            </p:nvSpPr>
            <p:spPr bwMode="auto">
              <a:xfrm>
                <a:off x="3033713" y="4718050"/>
                <a:ext cx="1588" cy="1588"/>
              </a:xfrm>
              <a:custGeom>
                <a:avLst/>
                <a:gdLst>
                  <a:gd name="T0" fmla="*/ 0 w 2"/>
                  <a:gd name="T1" fmla="*/ 1 h 2"/>
                  <a:gd name="T2" fmla="*/ 0 w 2"/>
                  <a:gd name="T3" fmla="*/ 1 h 2"/>
                  <a:gd name="T4" fmla="*/ 0 w 2"/>
                  <a:gd name="T5" fmla="*/ 1 h 2"/>
                  <a:gd name="T6" fmla="*/ 2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1"/>
                      <a:pt x="0" y="1"/>
                    </a:cubicBezTo>
                    <a:cubicBezTo>
                      <a:pt x="0" y="1"/>
                      <a:pt x="0" y="1"/>
                      <a:pt x="0" y="1"/>
                    </a:cubicBezTo>
                    <a:cubicBezTo>
                      <a:pt x="0" y="2"/>
                      <a:pt x="1" y="2"/>
                      <a:pt x="2" y="2"/>
                    </a:cubicBezTo>
                    <a:cubicBezTo>
                      <a:pt x="2" y="0"/>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59" name="Freeform 149"/>
              <p:cNvSpPr/>
              <p:nvPr/>
            </p:nvSpPr>
            <p:spPr bwMode="auto">
              <a:xfrm>
                <a:off x="2941638" y="4718050"/>
                <a:ext cx="7938" cy="7938"/>
              </a:xfrm>
              <a:custGeom>
                <a:avLst/>
                <a:gdLst>
                  <a:gd name="T0" fmla="*/ 9 w 10"/>
                  <a:gd name="T1" fmla="*/ 1 h 10"/>
                  <a:gd name="T2" fmla="*/ 4 w 10"/>
                  <a:gd name="T3" fmla="*/ 5 h 10"/>
                  <a:gd name="T4" fmla="*/ 2 w 10"/>
                  <a:gd name="T5" fmla="*/ 4 h 10"/>
                  <a:gd name="T6" fmla="*/ 5 w 10"/>
                  <a:gd name="T7" fmla="*/ 9 h 10"/>
                  <a:gd name="T8" fmla="*/ 10 w 10"/>
                  <a:gd name="T9" fmla="*/ 3 h 10"/>
                  <a:gd name="T10" fmla="*/ 9 w 10"/>
                  <a:gd name="T11" fmla="*/ 1 h 10"/>
                </a:gdLst>
                <a:ahLst/>
                <a:cxnLst>
                  <a:cxn ang="0">
                    <a:pos x="T0" y="T1"/>
                  </a:cxn>
                  <a:cxn ang="0">
                    <a:pos x="T2" y="T3"/>
                  </a:cxn>
                  <a:cxn ang="0">
                    <a:pos x="T4" y="T5"/>
                  </a:cxn>
                  <a:cxn ang="0">
                    <a:pos x="T6" y="T7"/>
                  </a:cxn>
                  <a:cxn ang="0">
                    <a:pos x="T8" y="T9"/>
                  </a:cxn>
                  <a:cxn ang="0">
                    <a:pos x="T10" y="T11"/>
                  </a:cxn>
                </a:cxnLst>
                <a:rect l="0" t="0" r="r" b="b"/>
                <a:pathLst>
                  <a:path w="10" h="10">
                    <a:moveTo>
                      <a:pt x="9" y="1"/>
                    </a:moveTo>
                    <a:cubicBezTo>
                      <a:pt x="5" y="0"/>
                      <a:pt x="5" y="4"/>
                      <a:pt x="4" y="5"/>
                    </a:cubicBezTo>
                    <a:cubicBezTo>
                      <a:pt x="3" y="5"/>
                      <a:pt x="2" y="4"/>
                      <a:pt x="2" y="4"/>
                    </a:cubicBezTo>
                    <a:cubicBezTo>
                      <a:pt x="0" y="4"/>
                      <a:pt x="3" y="10"/>
                      <a:pt x="5" y="9"/>
                    </a:cubicBezTo>
                    <a:cubicBezTo>
                      <a:pt x="5" y="9"/>
                      <a:pt x="9" y="3"/>
                      <a:pt x="10" y="3"/>
                    </a:cubicBezTo>
                    <a:cubicBezTo>
                      <a:pt x="10" y="3"/>
                      <a:pt x="9" y="1"/>
                      <a:pt x="9"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0" name="Freeform 150"/>
              <p:cNvSpPr/>
              <p:nvPr/>
            </p:nvSpPr>
            <p:spPr bwMode="auto">
              <a:xfrm>
                <a:off x="2949575" y="4721225"/>
                <a:ext cx="0" cy="0"/>
              </a:xfrm>
              <a:custGeom>
                <a:avLst/>
                <a:gdLst>
                  <a:gd name="T0" fmla="*/ 1 w 1"/>
                  <a:gd name="T1" fmla="*/ 1 w 1"/>
                </a:gdLst>
                <a:ahLst/>
                <a:cxnLst>
                  <a:cxn ang="0">
                    <a:pos x="T0" y="0"/>
                  </a:cxn>
                  <a:cxn ang="0">
                    <a:pos x="T1" y="0"/>
                  </a:cxn>
                </a:cxnLst>
                <a:rect l="0" t="0" r="r" b="b"/>
                <a:pathLst>
                  <a:path w="1">
                    <a:moveTo>
                      <a:pt x="1" y="0"/>
                    </a:moveTo>
                    <a:cubicBezTo>
                      <a:pt x="0"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1" name="Freeform 151"/>
              <p:cNvSpPr/>
              <p:nvPr/>
            </p:nvSpPr>
            <p:spPr bwMode="auto">
              <a:xfrm>
                <a:off x="2994025" y="4729163"/>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1"/>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2" name="Freeform 152"/>
              <p:cNvSpPr/>
              <p:nvPr/>
            </p:nvSpPr>
            <p:spPr bwMode="auto">
              <a:xfrm>
                <a:off x="2946400" y="4706938"/>
                <a:ext cx="7938" cy="3175"/>
              </a:xfrm>
              <a:custGeom>
                <a:avLst/>
                <a:gdLst>
                  <a:gd name="T0" fmla="*/ 3 w 11"/>
                  <a:gd name="T1" fmla="*/ 2 h 6"/>
                  <a:gd name="T2" fmla="*/ 3 w 11"/>
                  <a:gd name="T3" fmla="*/ 3 h 6"/>
                  <a:gd name="T4" fmla="*/ 3 w 11"/>
                  <a:gd name="T5" fmla="*/ 5 h 6"/>
                  <a:gd name="T6" fmla="*/ 3 w 11"/>
                  <a:gd name="T7" fmla="*/ 5 h 6"/>
                  <a:gd name="T8" fmla="*/ 7 w 11"/>
                  <a:gd name="T9" fmla="*/ 6 h 6"/>
                  <a:gd name="T10" fmla="*/ 3 w 11"/>
                  <a:gd name="T11" fmla="*/ 2 h 6"/>
                </a:gdLst>
                <a:ahLst/>
                <a:cxnLst>
                  <a:cxn ang="0">
                    <a:pos x="T0" y="T1"/>
                  </a:cxn>
                  <a:cxn ang="0">
                    <a:pos x="T2" y="T3"/>
                  </a:cxn>
                  <a:cxn ang="0">
                    <a:pos x="T4" y="T5"/>
                  </a:cxn>
                  <a:cxn ang="0">
                    <a:pos x="T6" y="T7"/>
                  </a:cxn>
                  <a:cxn ang="0">
                    <a:pos x="T8" y="T9"/>
                  </a:cxn>
                  <a:cxn ang="0">
                    <a:pos x="T10" y="T11"/>
                  </a:cxn>
                </a:cxnLst>
                <a:rect l="0" t="0" r="r" b="b"/>
                <a:pathLst>
                  <a:path w="11" h="6">
                    <a:moveTo>
                      <a:pt x="3" y="2"/>
                    </a:moveTo>
                    <a:cubicBezTo>
                      <a:pt x="2" y="2"/>
                      <a:pt x="3" y="3"/>
                      <a:pt x="3" y="3"/>
                    </a:cubicBezTo>
                    <a:cubicBezTo>
                      <a:pt x="3" y="3"/>
                      <a:pt x="0" y="4"/>
                      <a:pt x="3" y="5"/>
                    </a:cubicBezTo>
                    <a:cubicBezTo>
                      <a:pt x="3" y="5"/>
                      <a:pt x="3" y="5"/>
                      <a:pt x="3" y="5"/>
                    </a:cubicBezTo>
                    <a:cubicBezTo>
                      <a:pt x="4" y="5"/>
                      <a:pt x="7" y="6"/>
                      <a:pt x="7" y="6"/>
                    </a:cubicBezTo>
                    <a:cubicBezTo>
                      <a:pt x="11" y="5"/>
                      <a:pt x="5" y="0"/>
                      <a:pt x="3"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3" name="Freeform 153"/>
              <p:cNvSpPr/>
              <p:nvPr/>
            </p:nvSpPr>
            <p:spPr bwMode="auto">
              <a:xfrm>
                <a:off x="2949575" y="4710113"/>
                <a:ext cx="1588" cy="1588"/>
              </a:xfrm>
              <a:custGeom>
                <a:avLst/>
                <a:gdLst>
                  <a:gd name="T0" fmla="*/ 1 w 3"/>
                  <a:gd name="T1" fmla="*/ 0 h 2"/>
                  <a:gd name="T2" fmla="*/ 3 w 3"/>
                  <a:gd name="T3" fmla="*/ 1 h 2"/>
                  <a:gd name="T4" fmla="*/ 1 w 3"/>
                  <a:gd name="T5" fmla="*/ 0 h 2"/>
                </a:gdLst>
                <a:ahLst/>
                <a:cxnLst>
                  <a:cxn ang="0">
                    <a:pos x="T0" y="T1"/>
                  </a:cxn>
                  <a:cxn ang="0">
                    <a:pos x="T2" y="T3"/>
                  </a:cxn>
                  <a:cxn ang="0">
                    <a:pos x="T4" y="T5"/>
                  </a:cxn>
                </a:cxnLst>
                <a:rect l="0" t="0" r="r" b="b"/>
                <a:pathLst>
                  <a:path w="3" h="2">
                    <a:moveTo>
                      <a:pt x="1" y="0"/>
                    </a:moveTo>
                    <a:cubicBezTo>
                      <a:pt x="0" y="1"/>
                      <a:pt x="2" y="2"/>
                      <a:pt x="3" y="1"/>
                    </a:cubicBezTo>
                    <a:cubicBezTo>
                      <a:pt x="2" y="0"/>
                      <a:pt x="1" y="1"/>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4" name="Freeform 154"/>
              <p:cNvSpPr/>
              <p:nvPr/>
            </p:nvSpPr>
            <p:spPr bwMode="auto">
              <a:xfrm>
                <a:off x="2871788" y="4800600"/>
                <a:ext cx="1588" cy="0"/>
              </a:xfrm>
              <a:custGeom>
                <a:avLst/>
                <a:gdLst>
                  <a:gd name="T0" fmla="*/ 1 w 2"/>
                  <a:gd name="T1" fmla="*/ 1 w 2"/>
                </a:gdLst>
                <a:ahLst/>
                <a:cxnLst>
                  <a:cxn ang="0">
                    <a:pos x="T0" y="0"/>
                  </a:cxn>
                  <a:cxn ang="0">
                    <a:pos x="T1" y="0"/>
                  </a:cxn>
                </a:cxnLst>
                <a:rect l="0" t="0" r="r" b="b"/>
                <a:pathLst>
                  <a:path w="2">
                    <a:moveTo>
                      <a:pt x="1" y="0"/>
                    </a:moveTo>
                    <a:cubicBezTo>
                      <a:pt x="2" y="0"/>
                      <a:pt x="0"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5" name="Freeform 155"/>
              <p:cNvSpPr/>
              <p:nvPr/>
            </p:nvSpPr>
            <p:spPr bwMode="auto">
              <a:xfrm>
                <a:off x="2976563" y="4749800"/>
                <a:ext cx="1588" cy="1588"/>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2" y="0"/>
                    </a:cubicBezTo>
                    <a:cubicBezTo>
                      <a:pt x="0" y="1"/>
                      <a:pt x="0" y="1"/>
                      <a:pt x="1" y="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6" name="Freeform 156"/>
              <p:cNvSpPr/>
              <p:nvPr/>
            </p:nvSpPr>
            <p:spPr bwMode="auto">
              <a:xfrm>
                <a:off x="2959100" y="4965700"/>
                <a:ext cx="1588" cy="1588"/>
              </a:xfrm>
              <a:custGeom>
                <a:avLst/>
                <a:gdLst>
                  <a:gd name="T0" fmla="*/ 2 w 2"/>
                  <a:gd name="T1" fmla="*/ 0 h 1"/>
                  <a:gd name="T2" fmla="*/ 2 w 2"/>
                  <a:gd name="T3" fmla="*/ 0 h 1"/>
                </a:gdLst>
                <a:ahLst/>
                <a:cxnLst>
                  <a:cxn ang="0">
                    <a:pos x="T0" y="T1"/>
                  </a:cxn>
                  <a:cxn ang="0">
                    <a:pos x="T2" y="T3"/>
                  </a:cxn>
                </a:cxnLst>
                <a:rect l="0" t="0" r="r" b="b"/>
                <a:pathLst>
                  <a:path w="2" h="1">
                    <a:moveTo>
                      <a:pt x="2" y="0"/>
                    </a:moveTo>
                    <a:cubicBezTo>
                      <a:pt x="0" y="0"/>
                      <a:pt x="2" y="1"/>
                      <a:pt x="2"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7" name="Freeform 157"/>
              <p:cNvSpPr/>
              <p:nvPr/>
            </p:nvSpPr>
            <p:spPr bwMode="auto">
              <a:xfrm>
                <a:off x="3033713" y="4711700"/>
                <a:ext cx="1588" cy="1588"/>
              </a:xfrm>
              <a:custGeom>
                <a:avLst/>
                <a:gdLst>
                  <a:gd name="T0" fmla="*/ 1 w 3"/>
                  <a:gd name="T1" fmla="*/ 1 h 1"/>
                  <a:gd name="T2" fmla="*/ 2 w 3"/>
                  <a:gd name="T3" fmla="*/ 1 h 1"/>
                  <a:gd name="T4" fmla="*/ 1 w 3"/>
                  <a:gd name="T5" fmla="*/ 1 h 1"/>
                </a:gdLst>
                <a:ahLst/>
                <a:cxnLst>
                  <a:cxn ang="0">
                    <a:pos x="T0" y="T1"/>
                  </a:cxn>
                  <a:cxn ang="0">
                    <a:pos x="T2" y="T3"/>
                  </a:cxn>
                  <a:cxn ang="0">
                    <a:pos x="T4" y="T5"/>
                  </a:cxn>
                </a:cxnLst>
                <a:rect l="0" t="0" r="r" b="b"/>
                <a:pathLst>
                  <a:path w="3" h="1">
                    <a:moveTo>
                      <a:pt x="1" y="1"/>
                    </a:moveTo>
                    <a:cubicBezTo>
                      <a:pt x="1" y="1"/>
                      <a:pt x="1" y="1"/>
                      <a:pt x="2" y="1"/>
                    </a:cubicBezTo>
                    <a:cubicBezTo>
                      <a:pt x="3" y="0"/>
                      <a:pt x="0" y="0"/>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8" name="Freeform 158"/>
              <p:cNvSpPr/>
              <p:nvPr/>
            </p:nvSpPr>
            <p:spPr bwMode="auto">
              <a:xfrm>
                <a:off x="2954338" y="4705350"/>
                <a:ext cx="1588" cy="1588"/>
              </a:xfrm>
              <a:custGeom>
                <a:avLst/>
                <a:gdLst>
                  <a:gd name="T0" fmla="*/ 1 w 2"/>
                  <a:gd name="T1" fmla="*/ 0 h 3"/>
                  <a:gd name="T2" fmla="*/ 2 w 2"/>
                  <a:gd name="T3" fmla="*/ 2 h 3"/>
                  <a:gd name="T4" fmla="*/ 1 w 2"/>
                  <a:gd name="T5" fmla="*/ 0 h 3"/>
                </a:gdLst>
                <a:ahLst/>
                <a:cxnLst>
                  <a:cxn ang="0">
                    <a:pos x="T0" y="T1"/>
                  </a:cxn>
                  <a:cxn ang="0">
                    <a:pos x="T2" y="T3"/>
                  </a:cxn>
                  <a:cxn ang="0">
                    <a:pos x="T4" y="T5"/>
                  </a:cxn>
                </a:cxnLst>
                <a:rect l="0" t="0" r="r" b="b"/>
                <a:pathLst>
                  <a:path w="2" h="3">
                    <a:moveTo>
                      <a:pt x="1" y="0"/>
                    </a:moveTo>
                    <a:cubicBezTo>
                      <a:pt x="0" y="0"/>
                      <a:pt x="0" y="3"/>
                      <a:pt x="2" y="2"/>
                    </a:cubicBezTo>
                    <a:cubicBezTo>
                      <a:pt x="1" y="1"/>
                      <a:pt x="2"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69" name="Freeform 159"/>
              <p:cNvSpPr/>
              <p:nvPr/>
            </p:nvSpPr>
            <p:spPr bwMode="auto">
              <a:xfrm>
                <a:off x="2978150" y="4748213"/>
                <a:ext cx="0" cy="1588"/>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0" name="Freeform 160"/>
              <p:cNvSpPr/>
              <p:nvPr/>
            </p:nvSpPr>
            <p:spPr bwMode="auto">
              <a:xfrm>
                <a:off x="2940050" y="4819650"/>
                <a:ext cx="1588" cy="3175"/>
              </a:xfrm>
              <a:custGeom>
                <a:avLst/>
                <a:gdLst>
                  <a:gd name="T0" fmla="*/ 2 w 2"/>
                  <a:gd name="T1" fmla="*/ 4 h 4"/>
                  <a:gd name="T2" fmla="*/ 2 w 2"/>
                  <a:gd name="T3" fmla="*/ 1 h 4"/>
                  <a:gd name="T4" fmla="*/ 2 w 2"/>
                  <a:gd name="T5" fmla="*/ 4 h 4"/>
                </a:gdLst>
                <a:ahLst/>
                <a:cxnLst>
                  <a:cxn ang="0">
                    <a:pos x="T0" y="T1"/>
                  </a:cxn>
                  <a:cxn ang="0">
                    <a:pos x="T2" y="T3"/>
                  </a:cxn>
                  <a:cxn ang="0">
                    <a:pos x="T4" y="T5"/>
                  </a:cxn>
                </a:cxnLst>
                <a:rect l="0" t="0" r="r" b="b"/>
                <a:pathLst>
                  <a:path w="2" h="4">
                    <a:moveTo>
                      <a:pt x="2" y="4"/>
                    </a:moveTo>
                    <a:cubicBezTo>
                      <a:pt x="2" y="3"/>
                      <a:pt x="2" y="2"/>
                      <a:pt x="2" y="1"/>
                    </a:cubicBezTo>
                    <a:cubicBezTo>
                      <a:pt x="1" y="0"/>
                      <a:pt x="0" y="4"/>
                      <a:pt x="2"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1" name="Freeform 161"/>
              <p:cNvSpPr/>
              <p:nvPr/>
            </p:nvSpPr>
            <p:spPr bwMode="auto">
              <a:xfrm>
                <a:off x="2852738" y="4732338"/>
                <a:ext cx="1588" cy="0"/>
              </a:xfrm>
              <a:custGeom>
                <a:avLst/>
                <a:gdLst>
                  <a:gd name="T0" fmla="*/ 1 w 3"/>
                  <a:gd name="T1" fmla="*/ 1 w 3"/>
                </a:gdLst>
                <a:ahLst/>
                <a:cxnLst>
                  <a:cxn ang="0">
                    <a:pos x="T0" y="0"/>
                  </a:cxn>
                  <a:cxn ang="0">
                    <a:pos x="T1" y="0"/>
                  </a:cxn>
                </a:cxnLst>
                <a:rect l="0" t="0" r="r" b="b"/>
                <a:pathLst>
                  <a:path w="3">
                    <a:moveTo>
                      <a:pt x="1" y="0"/>
                    </a:moveTo>
                    <a:cubicBezTo>
                      <a:pt x="3" y="0"/>
                      <a:pt x="0"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2" name="Freeform 162"/>
              <p:cNvSpPr/>
              <p:nvPr/>
            </p:nvSpPr>
            <p:spPr bwMode="auto">
              <a:xfrm>
                <a:off x="2930525" y="4854575"/>
                <a:ext cx="0" cy="1588"/>
              </a:xfrm>
              <a:custGeom>
                <a:avLst/>
                <a:gdLst>
                  <a:gd name="T0" fmla="*/ 1 h 2"/>
                  <a:gd name="T1" fmla="*/ 1 h 2"/>
                </a:gdLst>
                <a:ahLst/>
                <a:cxnLst>
                  <a:cxn ang="0">
                    <a:pos x="0" y="T0"/>
                  </a:cxn>
                  <a:cxn ang="0">
                    <a:pos x="0" y="T1"/>
                  </a:cxn>
                </a:cxnLst>
                <a:rect l="0" t="0" r="r" b="b"/>
                <a:pathLst>
                  <a:path h="2">
                    <a:moveTo>
                      <a:pt x="0" y="1"/>
                    </a:moveTo>
                    <a:cubicBezTo>
                      <a:pt x="0" y="2"/>
                      <a:pt x="0"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3" name="Rectangle 163"/>
              <p:cNvSpPr>
                <a:spLocks noChangeArrowheads="1"/>
              </p:cNvSpPr>
              <p:nvPr/>
            </p:nvSpPr>
            <p:spPr bwMode="auto">
              <a:xfrm>
                <a:off x="2943225" y="4727575"/>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4" name="Oval 164"/>
              <p:cNvSpPr>
                <a:spLocks noChangeArrowheads="1"/>
              </p:cNvSpPr>
              <p:nvPr/>
            </p:nvSpPr>
            <p:spPr bwMode="auto">
              <a:xfrm>
                <a:off x="2943225" y="4727575"/>
                <a:ext cx="1588" cy="1588"/>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5" name="Freeform 165"/>
              <p:cNvSpPr/>
              <p:nvPr/>
            </p:nvSpPr>
            <p:spPr bwMode="auto">
              <a:xfrm>
                <a:off x="2943225" y="47275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6" name="Freeform 166"/>
              <p:cNvSpPr/>
              <p:nvPr/>
            </p:nvSpPr>
            <p:spPr bwMode="auto">
              <a:xfrm>
                <a:off x="2870200" y="4810125"/>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7" name="Freeform 167"/>
              <p:cNvSpPr/>
              <p:nvPr/>
            </p:nvSpPr>
            <p:spPr bwMode="auto">
              <a:xfrm>
                <a:off x="2878138" y="4756150"/>
                <a:ext cx="4763" cy="7938"/>
              </a:xfrm>
              <a:custGeom>
                <a:avLst/>
                <a:gdLst>
                  <a:gd name="T0" fmla="*/ 6 w 6"/>
                  <a:gd name="T1" fmla="*/ 5 h 10"/>
                  <a:gd name="T2" fmla="*/ 3 w 6"/>
                  <a:gd name="T3" fmla="*/ 10 h 10"/>
                  <a:gd name="T4" fmla="*/ 4 w 6"/>
                  <a:gd name="T5" fmla="*/ 8 h 10"/>
                  <a:gd name="T6" fmla="*/ 6 w 6"/>
                  <a:gd name="T7" fmla="*/ 5 h 10"/>
                </a:gdLst>
                <a:ahLst/>
                <a:cxnLst>
                  <a:cxn ang="0">
                    <a:pos x="T0" y="T1"/>
                  </a:cxn>
                  <a:cxn ang="0">
                    <a:pos x="T2" y="T3"/>
                  </a:cxn>
                  <a:cxn ang="0">
                    <a:pos x="T4" y="T5"/>
                  </a:cxn>
                  <a:cxn ang="0">
                    <a:pos x="T6" y="T7"/>
                  </a:cxn>
                </a:cxnLst>
                <a:rect l="0" t="0" r="r" b="b"/>
                <a:pathLst>
                  <a:path w="6" h="10">
                    <a:moveTo>
                      <a:pt x="6" y="5"/>
                    </a:moveTo>
                    <a:cubicBezTo>
                      <a:pt x="3" y="0"/>
                      <a:pt x="0" y="10"/>
                      <a:pt x="3" y="10"/>
                    </a:cubicBezTo>
                    <a:cubicBezTo>
                      <a:pt x="3" y="9"/>
                      <a:pt x="3" y="8"/>
                      <a:pt x="4" y="8"/>
                    </a:cubicBezTo>
                    <a:cubicBezTo>
                      <a:pt x="4" y="7"/>
                      <a:pt x="5" y="6"/>
                      <a:pt x="6" y="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8" name="Freeform 168"/>
              <p:cNvSpPr/>
              <p:nvPr/>
            </p:nvSpPr>
            <p:spPr bwMode="auto">
              <a:xfrm>
                <a:off x="2970213" y="4841875"/>
                <a:ext cx="1588" cy="1588"/>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1" y="1"/>
                      <a:pt x="1" y="0"/>
                    </a:cubicBezTo>
                    <a:cubicBezTo>
                      <a:pt x="1" y="0"/>
                      <a:pt x="1"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79" name="Rectangle 169"/>
              <p:cNvSpPr>
                <a:spLocks noChangeArrowheads="1"/>
              </p:cNvSpPr>
              <p:nvPr/>
            </p:nvSpPr>
            <p:spPr bwMode="auto">
              <a:xfrm>
                <a:off x="2959100" y="4965700"/>
                <a:ext cx="1588" cy="1588"/>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0" name="Freeform 170"/>
              <p:cNvSpPr/>
              <p:nvPr/>
            </p:nvSpPr>
            <p:spPr bwMode="auto">
              <a:xfrm>
                <a:off x="2841625" y="47561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1" name="Freeform 171"/>
              <p:cNvSpPr/>
              <p:nvPr/>
            </p:nvSpPr>
            <p:spPr bwMode="auto">
              <a:xfrm>
                <a:off x="2943225" y="48498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2" name="Freeform 172"/>
              <p:cNvSpPr/>
              <p:nvPr/>
            </p:nvSpPr>
            <p:spPr bwMode="auto">
              <a:xfrm>
                <a:off x="2924175" y="48117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3" name="Freeform 173"/>
              <p:cNvSpPr/>
              <p:nvPr/>
            </p:nvSpPr>
            <p:spPr bwMode="auto">
              <a:xfrm>
                <a:off x="2986088" y="4772025"/>
                <a:ext cx="0" cy="0"/>
              </a:xfrm>
              <a:custGeom>
                <a:avLst/>
                <a:gdLst>
                  <a:gd name="T0" fmla="*/ 1 w 1"/>
                  <a:gd name="T1" fmla="*/ 1 w 1"/>
                </a:gdLst>
                <a:ahLst/>
                <a:cxnLst>
                  <a:cxn ang="0">
                    <a:pos x="T0" y="0"/>
                  </a:cxn>
                  <a:cxn ang="0">
                    <a:pos x="T1" y="0"/>
                  </a:cxn>
                </a:cxnLst>
                <a:rect l="0" t="0" r="r" b="b"/>
                <a:pathLst>
                  <a:path w="1">
                    <a:moveTo>
                      <a:pt x="1" y="0"/>
                    </a:moveTo>
                    <a:cubicBezTo>
                      <a:pt x="1" y="0"/>
                      <a:pt x="0"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4" name="Freeform 174"/>
              <p:cNvSpPr/>
              <p:nvPr/>
            </p:nvSpPr>
            <p:spPr bwMode="auto">
              <a:xfrm>
                <a:off x="2881313" y="4757738"/>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5" name="Freeform 175"/>
              <p:cNvSpPr/>
              <p:nvPr/>
            </p:nvSpPr>
            <p:spPr bwMode="auto">
              <a:xfrm>
                <a:off x="2962275" y="49688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6" name="Freeform 176"/>
              <p:cNvSpPr/>
              <p:nvPr/>
            </p:nvSpPr>
            <p:spPr bwMode="auto">
              <a:xfrm>
                <a:off x="2841625" y="4716463"/>
                <a:ext cx="179388" cy="274638"/>
              </a:xfrm>
              <a:custGeom>
                <a:avLst/>
                <a:gdLst>
                  <a:gd name="T0" fmla="*/ 219 w 234"/>
                  <a:gd name="T1" fmla="*/ 264 h 357"/>
                  <a:gd name="T2" fmla="*/ 188 w 234"/>
                  <a:gd name="T3" fmla="*/ 305 h 357"/>
                  <a:gd name="T4" fmla="*/ 176 w 234"/>
                  <a:gd name="T5" fmla="*/ 323 h 357"/>
                  <a:gd name="T6" fmla="*/ 176 w 234"/>
                  <a:gd name="T7" fmla="*/ 349 h 357"/>
                  <a:gd name="T8" fmla="*/ 165 w 234"/>
                  <a:gd name="T9" fmla="*/ 349 h 357"/>
                  <a:gd name="T10" fmla="*/ 161 w 234"/>
                  <a:gd name="T11" fmla="*/ 343 h 357"/>
                  <a:gd name="T12" fmla="*/ 157 w 234"/>
                  <a:gd name="T13" fmla="*/ 328 h 357"/>
                  <a:gd name="T14" fmla="*/ 149 w 234"/>
                  <a:gd name="T15" fmla="*/ 286 h 357"/>
                  <a:gd name="T16" fmla="*/ 118 w 234"/>
                  <a:gd name="T17" fmla="*/ 218 h 357"/>
                  <a:gd name="T18" fmla="*/ 109 w 234"/>
                  <a:gd name="T19" fmla="*/ 176 h 357"/>
                  <a:gd name="T20" fmla="*/ 57 w 234"/>
                  <a:gd name="T21" fmla="*/ 137 h 357"/>
                  <a:gd name="T22" fmla="*/ 51 w 234"/>
                  <a:gd name="T23" fmla="*/ 131 h 357"/>
                  <a:gd name="T24" fmla="*/ 46 w 234"/>
                  <a:gd name="T25" fmla="*/ 126 h 357"/>
                  <a:gd name="T26" fmla="*/ 40 w 234"/>
                  <a:gd name="T27" fmla="*/ 95 h 357"/>
                  <a:gd name="T28" fmla="*/ 56 w 234"/>
                  <a:gd name="T29" fmla="*/ 66 h 357"/>
                  <a:gd name="T30" fmla="*/ 53 w 234"/>
                  <a:gd name="T31" fmla="*/ 45 h 357"/>
                  <a:gd name="T32" fmla="*/ 28 w 234"/>
                  <a:gd name="T33" fmla="*/ 41 h 357"/>
                  <a:gd name="T34" fmla="*/ 17 w 234"/>
                  <a:gd name="T35" fmla="*/ 44 h 357"/>
                  <a:gd name="T36" fmla="*/ 24 w 234"/>
                  <a:gd name="T37" fmla="*/ 27 h 357"/>
                  <a:gd name="T38" fmla="*/ 30 w 234"/>
                  <a:gd name="T39" fmla="*/ 19 h 357"/>
                  <a:gd name="T40" fmla="*/ 69 w 234"/>
                  <a:gd name="T41" fmla="*/ 8 h 357"/>
                  <a:gd name="T42" fmla="*/ 94 w 234"/>
                  <a:gd name="T43" fmla="*/ 10 h 357"/>
                  <a:gd name="T44" fmla="*/ 108 w 234"/>
                  <a:gd name="T45" fmla="*/ 19 h 357"/>
                  <a:gd name="T46" fmla="*/ 108 w 234"/>
                  <a:gd name="T47" fmla="*/ 7 h 357"/>
                  <a:gd name="T48" fmla="*/ 125 w 234"/>
                  <a:gd name="T49" fmla="*/ 5 h 357"/>
                  <a:gd name="T50" fmla="*/ 122 w 234"/>
                  <a:gd name="T51" fmla="*/ 18 h 357"/>
                  <a:gd name="T52" fmla="*/ 142 w 234"/>
                  <a:gd name="T53" fmla="*/ 6 h 357"/>
                  <a:gd name="T54" fmla="*/ 152 w 234"/>
                  <a:gd name="T55" fmla="*/ 7 h 357"/>
                  <a:gd name="T56" fmla="*/ 167 w 234"/>
                  <a:gd name="T57" fmla="*/ 11 h 357"/>
                  <a:gd name="T58" fmla="*/ 176 w 234"/>
                  <a:gd name="T59" fmla="*/ 21 h 357"/>
                  <a:gd name="T60" fmla="*/ 177 w 234"/>
                  <a:gd name="T61" fmla="*/ 42 h 357"/>
                  <a:gd name="T62" fmla="*/ 158 w 234"/>
                  <a:gd name="T63" fmla="*/ 35 h 357"/>
                  <a:gd name="T64" fmla="*/ 162 w 234"/>
                  <a:gd name="T65" fmla="*/ 18 h 357"/>
                  <a:gd name="T66" fmla="*/ 149 w 234"/>
                  <a:gd name="T67" fmla="*/ 30 h 357"/>
                  <a:gd name="T68" fmla="*/ 145 w 234"/>
                  <a:gd name="T69" fmla="*/ 31 h 357"/>
                  <a:gd name="T70" fmla="*/ 143 w 234"/>
                  <a:gd name="T71" fmla="*/ 67 h 357"/>
                  <a:gd name="T72" fmla="*/ 155 w 234"/>
                  <a:gd name="T73" fmla="*/ 41 h 357"/>
                  <a:gd name="T74" fmla="*/ 190 w 234"/>
                  <a:gd name="T75" fmla="*/ 72 h 357"/>
                  <a:gd name="T76" fmla="*/ 187 w 234"/>
                  <a:gd name="T77" fmla="*/ 85 h 357"/>
                  <a:gd name="T78" fmla="*/ 177 w 234"/>
                  <a:gd name="T79" fmla="*/ 77 h 357"/>
                  <a:gd name="T80" fmla="*/ 177 w 234"/>
                  <a:gd name="T81" fmla="*/ 78 h 357"/>
                  <a:gd name="T82" fmla="*/ 173 w 234"/>
                  <a:gd name="T83" fmla="*/ 80 h 357"/>
                  <a:gd name="T84" fmla="*/ 179 w 234"/>
                  <a:gd name="T85" fmla="*/ 84 h 357"/>
                  <a:gd name="T86" fmla="*/ 158 w 234"/>
                  <a:gd name="T87" fmla="*/ 96 h 357"/>
                  <a:gd name="T88" fmla="*/ 123 w 234"/>
                  <a:gd name="T89" fmla="*/ 135 h 357"/>
                  <a:gd name="T90" fmla="*/ 95 w 234"/>
                  <a:gd name="T91" fmla="*/ 123 h 357"/>
                  <a:gd name="T92" fmla="*/ 89 w 234"/>
                  <a:gd name="T93" fmla="*/ 151 h 357"/>
                  <a:gd name="T94" fmla="*/ 112 w 234"/>
                  <a:gd name="T95" fmla="*/ 172 h 357"/>
                  <a:gd name="T96" fmla="*/ 132 w 234"/>
                  <a:gd name="T97" fmla="*/ 173 h 357"/>
                  <a:gd name="T98" fmla="*/ 145 w 234"/>
                  <a:gd name="T99" fmla="*/ 169 h 357"/>
                  <a:gd name="T100" fmla="*/ 166 w 234"/>
                  <a:gd name="T101" fmla="*/ 175 h 357"/>
                  <a:gd name="T102" fmla="*/ 221 w 234"/>
                  <a:gd name="T103" fmla="*/ 211 h 357"/>
                  <a:gd name="T104" fmla="*/ 227 w 234"/>
                  <a:gd name="T105" fmla="*/ 23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357">
                    <a:moveTo>
                      <a:pt x="227" y="234"/>
                    </a:moveTo>
                    <a:cubicBezTo>
                      <a:pt x="226" y="236"/>
                      <a:pt x="225" y="237"/>
                      <a:pt x="224" y="239"/>
                    </a:cubicBezTo>
                    <a:cubicBezTo>
                      <a:pt x="223" y="239"/>
                      <a:pt x="224" y="239"/>
                      <a:pt x="223" y="239"/>
                    </a:cubicBezTo>
                    <a:cubicBezTo>
                      <a:pt x="221" y="243"/>
                      <a:pt x="224" y="249"/>
                      <a:pt x="222" y="254"/>
                    </a:cubicBezTo>
                    <a:cubicBezTo>
                      <a:pt x="222" y="257"/>
                      <a:pt x="219" y="261"/>
                      <a:pt x="219" y="264"/>
                    </a:cubicBezTo>
                    <a:cubicBezTo>
                      <a:pt x="220" y="268"/>
                      <a:pt x="211" y="266"/>
                      <a:pt x="210" y="269"/>
                    </a:cubicBezTo>
                    <a:cubicBezTo>
                      <a:pt x="209" y="269"/>
                      <a:pt x="208" y="270"/>
                      <a:pt x="206" y="271"/>
                    </a:cubicBezTo>
                    <a:cubicBezTo>
                      <a:pt x="203" y="274"/>
                      <a:pt x="201" y="281"/>
                      <a:pt x="201" y="285"/>
                    </a:cubicBezTo>
                    <a:cubicBezTo>
                      <a:pt x="199" y="292"/>
                      <a:pt x="192" y="306"/>
                      <a:pt x="183" y="299"/>
                    </a:cubicBezTo>
                    <a:cubicBezTo>
                      <a:pt x="183" y="300"/>
                      <a:pt x="187" y="304"/>
                      <a:pt x="188" y="305"/>
                    </a:cubicBezTo>
                    <a:cubicBezTo>
                      <a:pt x="190" y="310"/>
                      <a:pt x="179" y="315"/>
                      <a:pt x="177" y="312"/>
                    </a:cubicBezTo>
                    <a:cubicBezTo>
                      <a:pt x="177" y="313"/>
                      <a:pt x="178" y="316"/>
                      <a:pt x="179" y="317"/>
                    </a:cubicBezTo>
                    <a:cubicBezTo>
                      <a:pt x="177" y="320"/>
                      <a:pt x="174" y="316"/>
                      <a:pt x="172" y="317"/>
                    </a:cubicBezTo>
                    <a:cubicBezTo>
                      <a:pt x="172" y="319"/>
                      <a:pt x="174" y="321"/>
                      <a:pt x="176" y="320"/>
                    </a:cubicBezTo>
                    <a:cubicBezTo>
                      <a:pt x="178" y="319"/>
                      <a:pt x="176" y="325"/>
                      <a:pt x="176" y="323"/>
                    </a:cubicBezTo>
                    <a:cubicBezTo>
                      <a:pt x="175" y="325"/>
                      <a:pt x="174" y="332"/>
                      <a:pt x="172" y="332"/>
                    </a:cubicBezTo>
                    <a:cubicBezTo>
                      <a:pt x="172" y="334"/>
                      <a:pt x="176" y="333"/>
                      <a:pt x="177" y="335"/>
                    </a:cubicBezTo>
                    <a:cubicBezTo>
                      <a:pt x="178" y="338"/>
                      <a:pt x="176" y="337"/>
                      <a:pt x="175" y="339"/>
                    </a:cubicBezTo>
                    <a:cubicBezTo>
                      <a:pt x="173" y="342"/>
                      <a:pt x="175" y="346"/>
                      <a:pt x="177" y="348"/>
                    </a:cubicBezTo>
                    <a:cubicBezTo>
                      <a:pt x="175" y="350"/>
                      <a:pt x="178" y="347"/>
                      <a:pt x="176" y="349"/>
                    </a:cubicBezTo>
                    <a:cubicBezTo>
                      <a:pt x="176" y="349"/>
                      <a:pt x="186" y="354"/>
                      <a:pt x="187" y="355"/>
                    </a:cubicBezTo>
                    <a:cubicBezTo>
                      <a:pt x="189" y="357"/>
                      <a:pt x="175" y="357"/>
                      <a:pt x="176" y="356"/>
                    </a:cubicBezTo>
                    <a:cubicBezTo>
                      <a:pt x="176" y="356"/>
                      <a:pt x="170" y="354"/>
                      <a:pt x="170" y="353"/>
                    </a:cubicBezTo>
                    <a:cubicBezTo>
                      <a:pt x="170" y="354"/>
                      <a:pt x="166" y="350"/>
                      <a:pt x="164" y="350"/>
                    </a:cubicBezTo>
                    <a:cubicBezTo>
                      <a:pt x="164" y="350"/>
                      <a:pt x="165" y="349"/>
                      <a:pt x="165" y="349"/>
                    </a:cubicBezTo>
                    <a:cubicBezTo>
                      <a:pt x="165" y="349"/>
                      <a:pt x="163" y="348"/>
                      <a:pt x="162" y="347"/>
                    </a:cubicBezTo>
                    <a:cubicBezTo>
                      <a:pt x="163" y="346"/>
                      <a:pt x="163" y="348"/>
                      <a:pt x="164" y="348"/>
                    </a:cubicBezTo>
                    <a:cubicBezTo>
                      <a:pt x="164" y="348"/>
                      <a:pt x="163" y="344"/>
                      <a:pt x="163" y="345"/>
                    </a:cubicBezTo>
                    <a:cubicBezTo>
                      <a:pt x="162" y="345"/>
                      <a:pt x="163" y="347"/>
                      <a:pt x="161" y="346"/>
                    </a:cubicBezTo>
                    <a:cubicBezTo>
                      <a:pt x="161" y="345"/>
                      <a:pt x="162" y="344"/>
                      <a:pt x="161" y="343"/>
                    </a:cubicBezTo>
                    <a:cubicBezTo>
                      <a:pt x="160" y="344"/>
                      <a:pt x="158" y="343"/>
                      <a:pt x="160" y="342"/>
                    </a:cubicBezTo>
                    <a:cubicBezTo>
                      <a:pt x="158" y="342"/>
                      <a:pt x="157" y="340"/>
                      <a:pt x="158" y="339"/>
                    </a:cubicBezTo>
                    <a:cubicBezTo>
                      <a:pt x="156" y="338"/>
                      <a:pt x="160" y="334"/>
                      <a:pt x="154" y="334"/>
                    </a:cubicBezTo>
                    <a:cubicBezTo>
                      <a:pt x="154" y="333"/>
                      <a:pt x="155" y="329"/>
                      <a:pt x="154" y="327"/>
                    </a:cubicBezTo>
                    <a:cubicBezTo>
                      <a:pt x="155" y="326"/>
                      <a:pt x="157" y="327"/>
                      <a:pt x="157" y="328"/>
                    </a:cubicBezTo>
                    <a:cubicBezTo>
                      <a:pt x="157" y="327"/>
                      <a:pt x="156" y="319"/>
                      <a:pt x="155" y="320"/>
                    </a:cubicBezTo>
                    <a:cubicBezTo>
                      <a:pt x="155" y="320"/>
                      <a:pt x="155" y="323"/>
                      <a:pt x="155" y="324"/>
                    </a:cubicBezTo>
                    <a:cubicBezTo>
                      <a:pt x="155" y="324"/>
                      <a:pt x="150" y="311"/>
                      <a:pt x="150" y="309"/>
                    </a:cubicBezTo>
                    <a:cubicBezTo>
                      <a:pt x="147" y="307"/>
                      <a:pt x="153" y="293"/>
                      <a:pt x="149" y="289"/>
                    </a:cubicBezTo>
                    <a:cubicBezTo>
                      <a:pt x="149" y="289"/>
                      <a:pt x="149" y="287"/>
                      <a:pt x="149" y="286"/>
                    </a:cubicBezTo>
                    <a:cubicBezTo>
                      <a:pt x="149" y="285"/>
                      <a:pt x="149" y="285"/>
                      <a:pt x="149" y="285"/>
                    </a:cubicBezTo>
                    <a:cubicBezTo>
                      <a:pt x="149" y="280"/>
                      <a:pt x="151" y="255"/>
                      <a:pt x="145" y="253"/>
                    </a:cubicBezTo>
                    <a:cubicBezTo>
                      <a:pt x="142" y="250"/>
                      <a:pt x="138" y="248"/>
                      <a:pt x="135" y="246"/>
                    </a:cubicBezTo>
                    <a:cubicBezTo>
                      <a:pt x="131" y="239"/>
                      <a:pt x="126" y="230"/>
                      <a:pt x="122" y="224"/>
                    </a:cubicBezTo>
                    <a:cubicBezTo>
                      <a:pt x="120" y="223"/>
                      <a:pt x="118" y="219"/>
                      <a:pt x="118" y="218"/>
                    </a:cubicBezTo>
                    <a:cubicBezTo>
                      <a:pt x="117" y="213"/>
                      <a:pt x="120" y="214"/>
                      <a:pt x="120" y="211"/>
                    </a:cubicBezTo>
                    <a:cubicBezTo>
                      <a:pt x="116" y="209"/>
                      <a:pt x="118" y="203"/>
                      <a:pt x="120" y="200"/>
                    </a:cubicBezTo>
                    <a:cubicBezTo>
                      <a:pt x="125" y="193"/>
                      <a:pt x="129" y="191"/>
                      <a:pt x="124" y="180"/>
                    </a:cubicBezTo>
                    <a:cubicBezTo>
                      <a:pt x="128" y="175"/>
                      <a:pt x="118" y="182"/>
                      <a:pt x="119" y="182"/>
                    </a:cubicBezTo>
                    <a:cubicBezTo>
                      <a:pt x="116" y="182"/>
                      <a:pt x="111" y="178"/>
                      <a:pt x="109" y="176"/>
                    </a:cubicBezTo>
                    <a:cubicBezTo>
                      <a:pt x="107" y="174"/>
                      <a:pt x="105" y="169"/>
                      <a:pt x="102" y="166"/>
                    </a:cubicBezTo>
                    <a:cubicBezTo>
                      <a:pt x="95" y="166"/>
                      <a:pt x="92" y="161"/>
                      <a:pt x="87" y="158"/>
                    </a:cubicBezTo>
                    <a:cubicBezTo>
                      <a:pt x="87" y="157"/>
                      <a:pt x="84" y="158"/>
                      <a:pt x="83" y="159"/>
                    </a:cubicBezTo>
                    <a:cubicBezTo>
                      <a:pt x="77" y="159"/>
                      <a:pt x="70" y="154"/>
                      <a:pt x="66" y="151"/>
                    </a:cubicBezTo>
                    <a:cubicBezTo>
                      <a:pt x="61" y="147"/>
                      <a:pt x="61" y="141"/>
                      <a:pt x="57" y="137"/>
                    </a:cubicBezTo>
                    <a:cubicBezTo>
                      <a:pt x="56" y="135"/>
                      <a:pt x="55" y="134"/>
                      <a:pt x="55" y="134"/>
                    </a:cubicBezTo>
                    <a:cubicBezTo>
                      <a:pt x="55" y="134"/>
                      <a:pt x="55" y="134"/>
                      <a:pt x="55" y="134"/>
                    </a:cubicBezTo>
                    <a:cubicBezTo>
                      <a:pt x="56" y="133"/>
                      <a:pt x="53" y="127"/>
                      <a:pt x="52" y="126"/>
                    </a:cubicBezTo>
                    <a:cubicBezTo>
                      <a:pt x="51" y="125"/>
                      <a:pt x="52" y="117"/>
                      <a:pt x="50" y="117"/>
                    </a:cubicBezTo>
                    <a:cubicBezTo>
                      <a:pt x="48" y="117"/>
                      <a:pt x="50" y="129"/>
                      <a:pt x="51" y="131"/>
                    </a:cubicBezTo>
                    <a:cubicBezTo>
                      <a:pt x="51" y="132"/>
                      <a:pt x="53" y="145"/>
                      <a:pt x="51" y="143"/>
                    </a:cubicBezTo>
                    <a:cubicBezTo>
                      <a:pt x="51" y="141"/>
                      <a:pt x="50" y="139"/>
                      <a:pt x="48" y="138"/>
                    </a:cubicBezTo>
                    <a:cubicBezTo>
                      <a:pt x="48" y="137"/>
                      <a:pt x="48" y="133"/>
                      <a:pt x="47" y="131"/>
                    </a:cubicBezTo>
                    <a:cubicBezTo>
                      <a:pt x="47" y="131"/>
                      <a:pt x="43" y="128"/>
                      <a:pt x="44" y="127"/>
                    </a:cubicBezTo>
                    <a:cubicBezTo>
                      <a:pt x="44" y="127"/>
                      <a:pt x="46" y="126"/>
                      <a:pt x="46" y="126"/>
                    </a:cubicBezTo>
                    <a:cubicBezTo>
                      <a:pt x="46" y="126"/>
                      <a:pt x="46" y="124"/>
                      <a:pt x="46" y="124"/>
                    </a:cubicBezTo>
                    <a:cubicBezTo>
                      <a:pt x="44" y="120"/>
                      <a:pt x="47" y="115"/>
                      <a:pt x="45" y="111"/>
                    </a:cubicBezTo>
                    <a:cubicBezTo>
                      <a:pt x="45" y="109"/>
                      <a:pt x="41" y="109"/>
                      <a:pt x="40" y="108"/>
                    </a:cubicBezTo>
                    <a:cubicBezTo>
                      <a:pt x="40" y="107"/>
                      <a:pt x="41" y="105"/>
                      <a:pt x="40" y="104"/>
                    </a:cubicBezTo>
                    <a:cubicBezTo>
                      <a:pt x="39" y="102"/>
                      <a:pt x="40" y="97"/>
                      <a:pt x="40" y="95"/>
                    </a:cubicBezTo>
                    <a:cubicBezTo>
                      <a:pt x="40" y="95"/>
                      <a:pt x="43" y="91"/>
                      <a:pt x="43" y="90"/>
                    </a:cubicBezTo>
                    <a:cubicBezTo>
                      <a:pt x="45" y="88"/>
                      <a:pt x="46" y="84"/>
                      <a:pt x="49" y="82"/>
                    </a:cubicBezTo>
                    <a:cubicBezTo>
                      <a:pt x="50" y="81"/>
                      <a:pt x="52" y="78"/>
                      <a:pt x="52" y="77"/>
                    </a:cubicBezTo>
                    <a:cubicBezTo>
                      <a:pt x="53" y="76"/>
                      <a:pt x="54" y="73"/>
                      <a:pt x="54" y="72"/>
                    </a:cubicBezTo>
                    <a:cubicBezTo>
                      <a:pt x="53" y="67"/>
                      <a:pt x="50" y="66"/>
                      <a:pt x="56" y="66"/>
                    </a:cubicBezTo>
                    <a:cubicBezTo>
                      <a:pt x="52" y="64"/>
                      <a:pt x="55" y="56"/>
                      <a:pt x="56" y="55"/>
                    </a:cubicBezTo>
                    <a:cubicBezTo>
                      <a:pt x="55" y="54"/>
                      <a:pt x="55" y="54"/>
                      <a:pt x="55" y="53"/>
                    </a:cubicBezTo>
                    <a:cubicBezTo>
                      <a:pt x="54" y="55"/>
                      <a:pt x="54" y="54"/>
                      <a:pt x="53" y="55"/>
                    </a:cubicBezTo>
                    <a:cubicBezTo>
                      <a:pt x="53" y="53"/>
                      <a:pt x="52" y="48"/>
                      <a:pt x="52" y="48"/>
                    </a:cubicBezTo>
                    <a:cubicBezTo>
                      <a:pt x="52" y="47"/>
                      <a:pt x="53" y="45"/>
                      <a:pt x="53" y="45"/>
                    </a:cubicBezTo>
                    <a:cubicBezTo>
                      <a:pt x="53" y="39"/>
                      <a:pt x="45" y="40"/>
                      <a:pt x="43" y="38"/>
                    </a:cubicBezTo>
                    <a:cubicBezTo>
                      <a:pt x="40" y="37"/>
                      <a:pt x="41" y="37"/>
                      <a:pt x="38" y="39"/>
                    </a:cubicBezTo>
                    <a:cubicBezTo>
                      <a:pt x="40" y="39"/>
                      <a:pt x="39" y="38"/>
                      <a:pt x="40" y="38"/>
                    </a:cubicBezTo>
                    <a:cubicBezTo>
                      <a:pt x="40" y="41"/>
                      <a:pt x="32" y="40"/>
                      <a:pt x="30" y="41"/>
                    </a:cubicBezTo>
                    <a:cubicBezTo>
                      <a:pt x="31" y="41"/>
                      <a:pt x="30" y="41"/>
                      <a:pt x="28" y="41"/>
                    </a:cubicBezTo>
                    <a:cubicBezTo>
                      <a:pt x="28" y="41"/>
                      <a:pt x="28" y="41"/>
                      <a:pt x="28" y="41"/>
                    </a:cubicBezTo>
                    <a:cubicBezTo>
                      <a:pt x="24" y="44"/>
                      <a:pt x="10" y="49"/>
                      <a:pt x="9" y="51"/>
                    </a:cubicBezTo>
                    <a:cubicBezTo>
                      <a:pt x="10" y="51"/>
                      <a:pt x="1" y="52"/>
                      <a:pt x="0" y="52"/>
                    </a:cubicBezTo>
                    <a:cubicBezTo>
                      <a:pt x="2" y="51"/>
                      <a:pt x="12" y="49"/>
                      <a:pt x="13" y="47"/>
                    </a:cubicBezTo>
                    <a:cubicBezTo>
                      <a:pt x="15" y="46"/>
                      <a:pt x="16" y="45"/>
                      <a:pt x="17" y="44"/>
                    </a:cubicBezTo>
                    <a:cubicBezTo>
                      <a:pt x="17" y="44"/>
                      <a:pt x="17" y="43"/>
                      <a:pt x="17" y="43"/>
                    </a:cubicBezTo>
                    <a:cubicBezTo>
                      <a:pt x="16" y="42"/>
                      <a:pt x="13" y="43"/>
                      <a:pt x="11" y="42"/>
                    </a:cubicBezTo>
                    <a:cubicBezTo>
                      <a:pt x="12" y="42"/>
                      <a:pt x="13" y="40"/>
                      <a:pt x="13" y="39"/>
                    </a:cubicBezTo>
                    <a:cubicBezTo>
                      <a:pt x="11" y="38"/>
                      <a:pt x="9" y="36"/>
                      <a:pt x="11" y="33"/>
                    </a:cubicBezTo>
                    <a:cubicBezTo>
                      <a:pt x="13" y="31"/>
                      <a:pt x="24" y="26"/>
                      <a:pt x="24" y="27"/>
                    </a:cubicBezTo>
                    <a:cubicBezTo>
                      <a:pt x="24" y="26"/>
                      <a:pt x="25" y="26"/>
                      <a:pt x="25" y="25"/>
                    </a:cubicBezTo>
                    <a:cubicBezTo>
                      <a:pt x="22" y="25"/>
                      <a:pt x="19" y="26"/>
                      <a:pt x="17" y="24"/>
                    </a:cubicBezTo>
                    <a:cubicBezTo>
                      <a:pt x="17" y="22"/>
                      <a:pt x="18" y="20"/>
                      <a:pt x="21" y="20"/>
                    </a:cubicBezTo>
                    <a:cubicBezTo>
                      <a:pt x="20" y="20"/>
                      <a:pt x="23" y="19"/>
                      <a:pt x="23" y="19"/>
                    </a:cubicBezTo>
                    <a:cubicBezTo>
                      <a:pt x="26" y="17"/>
                      <a:pt x="28" y="18"/>
                      <a:pt x="30" y="19"/>
                    </a:cubicBezTo>
                    <a:cubicBezTo>
                      <a:pt x="30" y="18"/>
                      <a:pt x="30" y="16"/>
                      <a:pt x="30" y="16"/>
                    </a:cubicBezTo>
                    <a:cubicBezTo>
                      <a:pt x="31" y="14"/>
                      <a:pt x="28" y="13"/>
                      <a:pt x="29" y="12"/>
                    </a:cubicBezTo>
                    <a:cubicBezTo>
                      <a:pt x="30" y="10"/>
                      <a:pt x="36" y="10"/>
                      <a:pt x="36" y="9"/>
                    </a:cubicBezTo>
                    <a:cubicBezTo>
                      <a:pt x="44" y="4"/>
                      <a:pt x="57" y="0"/>
                      <a:pt x="64" y="6"/>
                    </a:cubicBezTo>
                    <a:cubicBezTo>
                      <a:pt x="66" y="7"/>
                      <a:pt x="68" y="8"/>
                      <a:pt x="69" y="8"/>
                    </a:cubicBezTo>
                    <a:cubicBezTo>
                      <a:pt x="70" y="8"/>
                      <a:pt x="71" y="8"/>
                      <a:pt x="72" y="8"/>
                    </a:cubicBezTo>
                    <a:cubicBezTo>
                      <a:pt x="74" y="9"/>
                      <a:pt x="76" y="12"/>
                      <a:pt x="78" y="13"/>
                    </a:cubicBezTo>
                    <a:cubicBezTo>
                      <a:pt x="78" y="13"/>
                      <a:pt x="78" y="13"/>
                      <a:pt x="78" y="13"/>
                    </a:cubicBezTo>
                    <a:cubicBezTo>
                      <a:pt x="78" y="13"/>
                      <a:pt x="79" y="13"/>
                      <a:pt x="80" y="13"/>
                    </a:cubicBezTo>
                    <a:cubicBezTo>
                      <a:pt x="81" y="12"/>
                      <a:pt x="93" y="10"/>
                      <a:pt x="94" y="10"/>
                    </a:cubicBezTo>
                    <a:cubicBezTo>
                      <a:pt x="94" y="10"/>
                      <a:pt x="94" y="13"/>
                      <a:pt x="94" y="13"/>
                    </a:cubicBezTo>
                    <a:cubicBezTo>
                      <a:pt x="95" y="13"/>
                      <a:pt x="97" y="11"/>
                      <a:pt x="97" y="12"/>
                    </a:cubicBezTo>
                    <a:cubicBezTo>
                      <a:pt x="97" y="12"/>
                      <a:pt x="97" y="14"/>
                      <a:pt x="97" y="14"/>
                    </a:cubicBezTo>
                    <a:cubicBezTo>
                      <a:pt x="100" y="12"/>
                      <a:pt x="101" y="13"/>
                      <a:pt x="103" y="15"/>
                    </a:cubicBezTo>
                    <a:cubicBezTo>
                      <a:pt x="103" y="15"/>
                      <a:pt x="114" y="18"/>
                      <a:pt x="108" y="19"/>
                    </a:cubicBezTo>
                    <a:cubicBezTo>
                      <a:pt x="111" y="21"/>
                      <a:pt x="114" y="18"/>
                      <a:pt x="116" y="22"/>
                    </a:cubicBezTo>
                    <a:cubicBezTo>
                      <a:pt x="116" y="21"/>
                      <a:pt x="116" y="20"/>
                      <a:pt x="117" y="19"/>
                    </a:cubicBezTo>
                    <a:cubicBezTo>
                      <a:pt x="113" y="16"/>
                      <a:pt x="110" y="19"/>
                      <a:pt x="107" y="14"/>
                    </a:cubicBezTo>
                    <a:cubicBezTo>
                      <a:pt x="108" y="12"/>
                      <a:pt x="111" y="12"/>
                      <a:pt x="114" y="13"/>
                    </a:cubicBezTo>
                    <a:cubicBezTo>
                      <a:pt x="111" y="12"/>
                      <a:pt x="105" y="11"/>
                      <a:pt x="108" y="7"/>
                    </a:cubicBezTo>
                    <a:cubicBezTo>
                      <a:pt x="108" y="7"/>
                      <a:pt x="108" y="7"/>
                      <a:pt x="107" y="7"/>
                    </a:cubicBezTo>
                    <a:cubicBezTo>
                      <a:pt x="104" y="11"/>
                      <a:pt x="98" y="6"/>
                      <a:pt x="100" y="5"/>
                    </a:cubicBezTo>
                    <a:cubicBezTo>
                      <a:pt x="101" y="0"/>
                      <a:pt x="113" y="0"/>
                      <a:pt x="116" y="2"/>
                    </a:cubicBezTo>
                    <a:cubicBezTo>
                      <a:pt x="118" y="4"/>
                      <a:pt x="124" y="7"/>
                      <a:pt x="124" y="9"/>
                    </a:cubicBezTo>
                    <a:cubicBezTo>
                      <a:pt x="125" y="6"/>
                      <a:pt x="126" y="5"/>
                      <a:pt x="125" y="5"/>
                    </a:cubicBezTo>
                    <a:cubicBezTo>
                      <a:pt x="125" y="4"/>
                      <a:pt x="130" y="4"/>
                      <a:pt x="131" y="5"/>
                    </a:cubicBezTo>
                    <a:cubicBezTo>
                      <a:pt x="129" y="7"/>
                      <a:pt x="125" y="12"/>
                      <a:pt x="128" y="13"/>
                    </a:cubicBezTo>
                    <a:cubicBezTo>
                      <a:pt x="128" y="11"/>
                      <a:pt x="130" y="16"/>
                      <a:pt x="130" y="16"/>
                    </a:cubicBezTo>
                    <a:cubicBezTo>
                      <a:pt x="127" y="19"/>
                      <a:pt x="126" y="21"/>
                      <a:pt x="122" y="18"/>
                    </a:cubicBezTo>
                    <a:cubicBezTo>
                      <a:pt x="122" y="18"/>
                      <a:pt x="122" y="18"/>
                      <a:pt x="122" y="18"/>
                    </a:cubicBezTo>
                    <a:cubicBezTo>
                      <a:pt x="123" y="20"/>
                      <a:pt x="131" y="25"/>
                      <a:pt x="132" y="20"/>
                    </a:cubicBezTo>
                    <a:cubicBezTo>
                      <a:pt x="132" y="20"/>
                      <a:pt x="131" y="19"/>
                      <a:pt x="131" y="19"/>
                    </a:cubicBezTo>
                    <a:cubicBezTo>
                      <a:pt x="131" y="16"/>
                      <a:pt x="136" y="17"/>
                      <a:pt x="137" y="17"/>
                    </a:cubicBezTo>
                    <a:cubicBezTo>
                      <a:pt x="136" y="16"/>
                      <a:pt x="137" y="14"/>
                      <a:pt x="137" y="13"/>
                    </a:cubicBezTo>
                    <a:cubicBezTo>
                      <a:pt x="139" y="11"/>
                      <a:pt x="141" y="9"/>
                      <a:pt x="142" y="6"/>
                    </a:cubicBezTo>
                    <a:cubicBezTo>
                      <a:pt x="146" y="0"/>
                      <a:pt x="154" y="8"/>
                      <a:pt x="145" y="9"/>
                    </a:cubicBezTo>
                    <a:cubicBezTo>
                      <a:pt x="141" y="10"/>
                      <a:pt x="144" y="18"/>
                      <a:pt x="144" y="21"/>
                    </a:cubicBezTo>
                    <a:cubicBezTo>
                      <a:pt x="147" y="16"/>
                      <a:pt x="147" y="25"/>
                      <a:pt x="147" y="25"/>
                    </a:cubicBezTo>
                    <a:cubicBezTo>
                      <a:pt x="149" y="24"/>
                      <a:pt x="151" y="21"/>
                      <a:pt x="151" y="18"/>
                    </a:cubicBezTo>
                    <a:cubicBezTo>
                      <a:pt x="146" y="15"/>
                      <a:pt x="147" y="9"/>
                      <a:pt x="152" y="7"/>
                    </a:cubicBezTo>
                    <a:cubicBezTo>
                      <a:pt x="152" y="6"/>
                      <a:pt x="153" y="5"/>
                      <a:pt x="153" y="4"/>
                    </a:cubicBezTo>
                    <a:cubicBezTo>
                      <a:pt x="153" y="4"/>
                      <a:pt x="153" y="4"/>
                      <a:pt x="153" y="4"/>
                    </a:cubicBezTo>
                    <a:cubicBezTo>
                      <a:pt x="153" y="5"/>
                      <a:pt x="153" y="6"/>
                      <a:pt x="153" y="7"/>
                    </a:cubicBezTo>
                    <a:cubicBezTo>
                      <a:pt x="154" y="6"/>
                      <a:pt x="155" y="6"/>
                      <a:pt x="156" y="6"/>
                    </a:cubicBezTo>
                    <a:cubicBezTo>
                      <a:pt x="156" y="5"/>
                      <a:pt x="171" y="11"/>
                      <a:pt x="167" y="11"/>
                    </a:cubicBezTo>
                    <a:cubicBezTo>
                      <a:pt x="167" y="11"/>
                      <a:pt x="167" y="11"/>
                      <a:pt x="167" y="11"/>
                    </a:cubicBezTo>
                    <a:cubicBezTo>
                      <a:pt x="167" y="11"/>
                      <a:pt x="167" y="11"/>
                      <a:pt x="167" y="11"/>
                    </a:cubicBezTo>
                    <a:cubicBezTo>
                      <a:pt x="169" y="13"/>
                      <a:pt x="173" y="15"/>
                      <a:pt x="175" y="16"/>
                    </a:cubicBezTo>
                    <a:cubicBezTo>
                      <a:pt x="176" y="18"/>
                      <a:pt x="176" y="18"/>
                      <a:pt x="176" y="18"/>
                    </a:cubicBezTo>
                    <a:cubicBezTo>
                      <a:pt x="177" y="18"/>
                      <a:pt x="177" y="20"/>
                      <a:pt x="176" y="21"/>
                    </a:cubicBezTo>
                    <a:cubicBezTo>
                      <a:pt x="177" y="22"/>
                      <a:pt x="175" y="25"/>
                      <a:pt x="181" y="27"/>
                    </a:cubicBezTo>
                    <a:cubicBezTo>
                      <a:pt x="182" y="28"/>
                      <a:pt x="183" y="29"/>
                      <a:pt x="185" y="30"/>
                    </a:cubicBezTo>
                    <a:cubicBezTo>
                      <a:pt x="185" y="36"/>
                      <a:pt x="178" y="36"/>
                      <a:pt x="176" y="31"/>
                    </a:cubicBezTo>
                    <a:cubicBezTo>
                      <a:pt x="172" y="30"/>
                      <a:pt x="177" y="37"/>
                      <a:pt x="177" y="37"/>
                    </a:cubicBezTo>
                    <a:cubicBezTo>
                      <a:pt x="177" y="39"/>
                      <a:pt x="177" y="41"/>
                      <a:pt x="177" y="42"/>
                    </a:cubicBezTo>
                    <a:cubicBezTo>
                      <a:pt x="176" y="42"/>
                      <a:pt x="175" y="41"/>
                      <a:pt x="174" y="40"/>
                    </a:cubicBezTo>
                    <a:cubicBezTo>
                      <a:pt x="172" y="41"/>
                      <a:pt x="176" y="43"/>
                      <a:pt x="175" y="44"/>
                    </a:cubicBezTo>
                    <a:cubicBezTo>
                      <a:pt x="173" y="45"/>
                      <a:pt x="168" y="41"/>
                      <a:pt x="167" y="40"/>
                    </a:cubicBezTo>
                    <a:cubicBezTo>
                      <a:pt x="166" y="39"/>
                      <a:pt x="166" y="37"/>
                      <a:pt x="165" y="35"/>
                    </a:cubicBezTo>
                    <a:cubicBezTo>
                      <a:pt x="164" y="36"/>
                      <a:pt x="158" y="36"/>
                      <a:pt x="158" y="35"/>
                    </a:cubicBezTo>
                    <a:cubicBezTo>
                      <a:pt x="157" y="32"/>
                      <a:pt x="170" y="32"/>
                      <a:pt x="168" y="26"/>
                    </a:cubicBezTo>
                    <a:cubicBezTo>
                      <a:pt x="167" y="26"/>
                      <a:pt x="162" y="28"/>
                      <a:pt x="162" y="27"/>
                    </a:cubicBezTo>
                    <a:cubicBezTo>
                      <a:pt x="160" y="25"/>
                      <a:pt x="163" y="23"/>
                      <a:pt x="165" y="24"/>
                    </a:cubicBezTo>
                    <a:cubicBezTo>
                      <a:pt x="164" y="23"/>
                      <a:pt x="161" y="20"/>
                      <a:pt x="164" y="21"/>
                    </a:cubicBezTo>
                    <a:cubicBezTo>
                      <a:pt x="163" y="19"/>
                      <a:pt x="163" y="18"/>
                      <a:pt x="162" y="18"/>
                    </a:cubicBezTo>
                    <a:cubicBezTo>
                      <a:pt x="162" y="21"/>
                      <a:pt x="158" y="19"/>
                      <a:pt x="158" y="19"/>
                    </a:cubicBezTo>
                    <a:cubicBezTo>
                      <a:pt x="158" y="19"/>
                      <a:pt x="158" y="19"/>
                      <a:pt x="158" y="19"/>
                    </a:cubicBezTo>
                    <a:cubicBezTo>
                      <a:pt x="158" y="19"/>
                      <a:pt x="157" y="18"/>
                      <a:pt x="156" y="19"/>
                    </a:cubicBezTo>
                    <a:cubicBezTo>
                      <a:pt x="160" y="25"/>
                      <a:pt x="150" y="28"/>
                      <a:pt x="151" y="31"/>
                    </a:cubicBezTo>
                    <a:cubicBezTo>
                      <a:pt x="150" y="31"/>
                      <a:pt x="149" y="30"/>
                      <a:pt x="149" y="30"/>
                    </a:cubicBezTo>
                    <a:cubicBezTo>
                      <a:pt x="147" y="32"/>
                      <a:pt x="153" y="35"/>
                      <a:pt x="153" y="36"/>
                    </a:cubicBezTo>
                    <a:cubicBezTo>
                      <a:pt x="152" y="36"/>
                      <a:pt x="146" y="38"/>
                      <a:pt x="145" y="38"/>
                    </a:cubicBezTo>
                    <a:cubicBezTo>
                      <a:pt x="144" y="37"/>
                      <a:pt x="144" y="37"/>
                      <a:pt x="143" y="36"/>
                    </a:cubicBezTo>
                    <a:cubicBezTo>
                      <a:pt x="143" y="35"/>
                      <a:pt x="146" y="31"/>
                      <a:pt x="147" y="30"/>
                    </a:cubicBezTo>
                    <a:cubicBezTo>
                      <a:pt x="146" y="30"/>
                      <a:pt x="146" y="30"/>
                      <a:pt x="145" y="31"/>
                    </a:cubicBezTo>
                    <a:cubicBezTo>
                      <a:pt x="143" y="34"/>
                      <a:pt x="138" y="34"/>
                      <a:pt x="136" y="36"/>
                    </a:cubicBezTo>
                    <a:cubicBezTo>
                      <a:pt x="139" y="36"/>
                      <a:pt x="130" y="42"/>
                      <a:pt x="130" y="42"/>
                    </a:cubicBezTo>
                    <a:cubicBezTo>
                      <a:pt x="125" y="46"/>
                      <a:pt x="128" y="46"/>
                      <a:pt x="128" y="50"/>
                    </a:cubicBezTo>
                    <a:cubicBezTo>
                      <a:pt x="127" y="57"/>
                      <a:pt x="148" y="57"/>
                      <a:pt x="141" y="65"/>
                    </a:cubicBezTo>
                    <a:cubicBezTo>
                      <a:pt x="142" y="65"/>
                      <a:pt x="143" y="66"/>
                      <a:pt x="143" y="67"/>
                    </a:cubicBezTo>
                    <a:cubicBezTo>
                      <a:pt x="143" y="67"/>
                      <a:pt x="141" y="66"/>
                      <a:pt x="141" y="66"/>
                    </a:cubicBezTo>
                    <a:cubicBezTo>
                      <a:pt x="142" y="68"/>
                      <a:pt x="146" y="72"/>
                      <a:pt x="146" y="67"/>
                    </a:cubicBezTo>
                    <a:cubicBezTo>
                      <a:pt x="147" y="59"/>
                      <a:pt x="146" y="63"/>
                      <a:pt x="152" y="59"/>
                    </a:cubicBezTo>
                    <a:cubicBezTo>
                      <a:pt x="156" y="55"/>
                      <a:pt x="150" y="52"/>
                      <a:pt x="153" y="49"/>
                    </a:cubicBezTo>
                    <a:cubicBezTo>
                      <a:pt x="155" y="48"/>
                      <a:pt x="155" y="43"/>
                      <a:pt x="155" y="41"/>
                    </a:cubicBezTo>
                    <a:cubicBezTo>
                      <a:pt x="156" y="36"/>
                      <a:pt x="169" y="44"/>
                      <a:pt x="169" y="47"/>
                    </a:cubicBezTo>
                    <a:cubicBezTo>
                      <a:pt x="167" y="58"/>
                      <a:pt x="173" y="48"/>
                      <a:pt x="177" y="48"/>
                    </a:cubicBezTo>
                    <a:cubicBezTo>
                      <a:pt x="181" y="51"/>
                      <a:pt x="180" y="60"/>
                      <a:pt x="184" y="63"/>
                    </a:cubicBezTo>
                    <a:cubicBezTo>
                      <a:pt x="185" y="63"/>
                      <a:pt x="186" y="64"/>
                      <a:pt x="188" y="66"/>
                    </a:cubicBezTo>
                    <a:cubicBezTo>
                      <a:pt x="189" y="67"/>
                      <a:pt x="190" y="69"/>
                      <a:pt x="190" y="72"/>
                    </a:cubicBezTo>
                    <a:cubicBezTo>
                      <a:pt x="190" y="72"/>
                      <a:pt x="189" y="72"/>
                      <a:pt x="189" y="72"/>
                    </a:cubicBezTo>
                    <a:cubicBezTo>
                      <a:pt x="191" y="72"/>
                      <a:pt x="189" y="76"/>
                      <a:pt x="190" y="77"/>
                    </a:cubicBezTo>
                    <a:cubicBezTo>
                      <a:pt x="191" y="77"/>
                      <a:pt x="198" y="80"/>
                      <a:pt x="193" y="82"/>
                    </a:cubicBezTo>
                    <a:cubicBezTo>
                      <a:pt x="194" y="83"/>
                      <a:pt x="194" y="88"/>
                      <a:pt x="192" y="83"/>
                    </a:cubicBezTo>
                    <a:cubicBezTo>
                      <a:pt x="190" y="87"/>
                      <a:pt x="190" y="85"/>
                      <a:pt x="187" y="85"/>
                    </a:cubicBezTo>
                    <a:cubicBezTo>
                      <a:pt x="187" y="84"/>
                      <a:pt x="187" y="84"/>
                      <a:pt x="188" y="84"/>
                    </a:cubicBezTo>
                    <a:cubicBezTo>
                      <a:pt x="189" y="81"/>
                      <a:pt x="183" y="84"/>
                      <a:pt x="182" y="83"/>
                    </a:cubicBezTo>
                    <a:cubicBezTo>
                      <a:pt x="181" y="82"/>
                      <a:pt x="186" y="74"/>
                      <a:pt x="188" y="73"/>
                    </a:cubicBezTo>
                    <a:cubicBezTo>
                      <a:pt x="185" y="73"/>
                      <a:pt x="184" y="75"/>
                      <a:pt x="182" y="76"/>
                    </a:cubicBezTo>
                    <a:cubicBezTo>
                      <a:pt x="180" y="76"/>
                      <a:pt x="178" y="76"/>
                      <a:pt x="177" y="77"/>
                    </a:cubicBezTo>
                    <a:cubicBezTo>
                      <a:pt x="176" y="77"/>
                      <a:pt x="175" y="77"/>
                      <a:pt x="174" y="77"/>
                    </a:cubicBezTo>
                    <a:cubicBezTo>
                      <a:pt x="174" y="77"/>
                      <a:pt x="175" y="77"/>
                      <a:pt x="175" y="77"/>
                    </a:cubicBezTo>
                    <a:cubicBezTo>
                      <a:pt x="175" y="77"/>
                      <a:pt x="176" y="77"/>
                      <a:pt x="176" y="78"/>
                    </a:cubicBezTo>
                    <a:cubicBezTo>
                      <a:pt x="176" y="78"/>
                      <a:pt x="176" y="78"/>
                      <a:pt x="176" y="78"/>
                    </a:cubicBezTo>
                    <a:cubicBezTo>
                      <a:pt x="176" y="78"/>
                      <a:pt x="177" y="78"/>
                      <a:pt x="177" y="78"/>
                    </a:cubicBezTo>
                    <a:cubicBezTo>
                      <a:pt x="178" y="80"/>
                      <a:pt x="176" y="79"/>
                      <a:pt x="175" y="79"/>
                    </a:cubicBezTo>
                    <a:cubicBezTo>
                      <a:pt x="174" y="78"/>
                      <a:pt x="173" y="77"/>
                      <a:pt x="172" y="77"/>
                    </a:cubicBezTo>
                    <a:cubicBezTo>
                      <a:pt x="172" y="77"/>
                      <a:pt x="172" y="77"/>
                      <a:pt x="172" y="77"/>
                    </a:cubicBezTo>
                    <a:cubicBezTo>
                      <a:pt x="170" y="77"/>
                      <a:pt x="167" y="78"/>
                      <a:pt x="165" y="79"/>
                    </a:cubicBezTo>
                    <a:cubicBezTo>
                      <a:pt x="167" y="79"/>
                      <a:pt x="172" y="79"/>
                      <a:pt x="173" y="80"/>
                    </a:cubicBezTo>
                    <a:cubicBezTo>
                      <a:pt x="173" y="81"/>
                      <a:pt x="173" y="81"/>
                      <a:pt x="172" y="81"/>
                    </a:cubicBezTo>
                    <a:cubicBezTo>
                      <a:pt x="172" y="82"/>
                      <a:pt x="171" y="82"/>
                      <a:pt x="170" y="82"/>
                    </a:cubicBezTo>
                    <a:cubicBezTo>
                      <a:pt x="170" y="82"/>
                      <a:pt x="170" y="82"/>
                      <a:pt x="171" y="83"/>
                    </a:cubicBezTo>
                    <a:cubicBezTo>
                      <a:pt x="172" y="84"/>
                      <a:pt x="173" y="85"/>
                      <a:pt x="176" y="85"/>
                    </a:cubicBezTo>
                    <a:cubicBezTo>
                      <a:pt x="174" y="90"/>
                      <a:pt x="177" y="85"/>
                      <a:pt x="179" y="84"/>
                    </a:cubicBezTo>
                    <a:cubicBezTo>
                      <a:pt x="184" y="88"/>
                      <a:pt x="173" y="90"/>
                      <a:pt x="170" y="91"/>
                    </a:cubicBezTo>
                    <a:cubicBezTo>
                      <a:pt x="170" y="91"/>
                      <a:pt x="164" y="95"/>
                      <a:pt x="166" y="91"/>
                    </a:cubicBezTo>
                    <a:cubicBezTo>
                      <a:pt x="166" y="91"/>
                      <a:pt x="166" y="90"/>
                      <a:pt x="167" y="90"/>
                    </a:cubicBezTo>
                    <a:cubicBezTo>
                      <a:pt x="166" y="90"/>
                      <a:pt x="164" y="90"/>
                      <a:pt x="163" y="90"/>
                    </a:cubicBezTo>
                    <a:cubicBezTo>
                      <a:pt x="159" y="91"/>
                      <a:pt x="155" y="92"/>
                      <a:pt x="158" y="96"/>
                    </a:cubicBezTo>
                    <a:cubicBezTo>
                      <a:pt x="158" y="96"/>
                      <a:pt x="158" y="96"/>
                      <a:pt x="157" y="97"/>
                    </a:cubicBezTo>
                    <a:cubicBezTo>
                      <a:pt x="147" y="97"/>
                      <a:pt x="144" y="104"/>
                      <a:pt x="140" y="112"/>
                    </a:cubicBezTo>
                    <a:cubicBezTo>
                      <a:pt x="137" y="116"/>
                      <a:pt x="129" y="116"/>
                      <a:pt x="126" y="121"/>
                    </a:cubicBezTo>
                    <a:cubicBezTo>
                      <a:pt x="127" y="121"/>
                      <a:pt x="127" y="126"/>
                      <a:pt x="126" y="125"/>
                    </a:cubicBezTo>
                    <a:cubicBezTo>
                      <a:pt x="127" y="129"/>
                      <a:pt x="128" y="134"/>
                      <a:pt x="123" y="135"/>
                    </a:cubicBezTo>
                    <a:cubicBezTo>
                      <a:pt x="118" y="133"/>
                      <a:pt x="124" y="119"/>
                      <a:pt x="116" y="123"/>
                    </a:cubicBezTo>
                    <a:cubicBezTo>
                      <a:pt x="116" y="123"/>
                      <a:pt x="114" y="122"/>
                      <a:pt x="114" y="122"/>
                    </a:cubicBezTo>
                    <a:cubicBezTo>
                      <a:pt x="113" y="121"/>
                      <a:pt x="107" y="123"/>
                      <a:pt x="106" y="123"/>
                    </a:cubicBezTo>
                    <a:cubicBezTo>
                      <a:pt x="106" y="124"/>
                      <a:pt x="107" y="124"/>
                      <a:pt x="107" y="125"/>
                    </a:cubicBezTo>
                    <a:cubicBezTo>
                      <a:pt x="105" y="126"/>
                      <a:pt x="97" y="122"/>
                      <a:pt x="95" y="123"/>
                    </a:cubicBezTo>
                    <a:cubicBezTo>
                      <a:pt x="95" y="123"/>
                      <a:pt x="92" y="125"/>
                      <a:pt x="91" y="125"/>
                    </a:cubicBezTo>
                    <a:cubicBezTo>
                      <a:pt x="91" y="125"/>
                      <a:pt x="89" y="127"/>
                      <a:pt x="88" y="127"/>
                    </a:cubicBezTo>
                    <a:cubicBezTo>
                      <a:pt x="87" y="127"/>
                      <a:pt x="87" y="128"/>
                      <a:pt x="85" y="130"/>
                    </a:cubicBezTo>
                    <a:cubicBezTo>
                      <a:pt x="86" y="137"/>
                      <a:pt x="80" y="139"/>
                      <a:pt x="84" y="146"/>
                    </a:cubicBezTo>
                    <a:cubicBezTo>
                      <a:pt x="85" y="147"/>
                      <a:pt x="86" y="153"/>
                      <a:pt x="89" y="151"/>
                    </a:cubicBezTo>
                    <a:cubicBezTo>
                      <a:pt x="91" y="152"/>
                      <a:pt x="96" y="150"/>
                      <a:pt x="97" y="148"/>
                    </a:cubicBezTo>
                    <a:cubicBezTo>
                      <a:pt x="98" y="139"/>
                      <a:pt x="112" y="143"/>
                      <a:pt x="106" y="146"/>
                    </a:cubicBezTo>
                    <a:cubicBezTo>
                      <a:pt x="104" y="148"/>
                      <a:pt x="102" y="156"/>
                      <a:pt x="101" y="158"/>
                    </a:cubicBezTo>
                    <a:cubicBezTo>
                      <a:pt x="104" y="159"/>
                      <a:pt x="111" y="156"/>
                      <a:pt x="114" y="160"/>
                    </a:cubicBezTo>
                    <a:cubicBezTo>
                      <a:pt x="116" y="162"/>
                      <a:pt x="111" y="169"/>
                      <a:pt x="112" y="172"/>
                    </a:cubicBezTo>
                    <a:cubicBezTo>
                      <a:pt x="113" y="173"/>
                      <a:pt x="116" y="179"/>
                      <a:pt x="118" y="178"/>
                    </a:cubicBezTo>
                    <a:cubicBezTo>
                      <a:pt x="120" y="178"/>
                      <a:pt x="123" y="173"/>
                      <a:pt x="126" y="177"/>
                    </a:cubicBezTo>
                    <a:cubicBezTo>
                      <a:pt x="126" y="178"/>
                      <a:pt x="127" y="178"/>
                      <a:pt x="128" y="179"/>
                    </a:cubicBezTo>
                    <a:cubicBezTo>
                      <a:pt x="129" y="178"/>
                      <a:pt x="131" y="176"/>
                      <a:pt x="132" y="175"/>
                    </a:cubicBezTo>
                    <a:cubicBezTo>
                      <a:pt x="132" y="175"/>
                      <a:pt x="132" y="173"/>
                      <a:pt x="132" y="173"/>
                    </a:cubicBezTo>
                    <a:cubicBezTo>
                      <a:pt x="133" y="171"/>
                      <a:pt x="136" y="173"/>
                      <a:pt x="138" y="171"/>
                    </a:cubicBezTo>
                    <a:cubicBezTo>
                      <a:pt x="140" y="169"/>
                      <a:pt x="145" y="167"/>
                      <a:pt x="141" y="170"/>
                    </a:cubicBezTo>
                    <a:cubicBezTo>
                      <a:pt x="141" y="170"/>
                      <a:pt x="141" y="171"/>
                      <a:pt x="141" y="171"/>
                    </a:cubicBezTo>
                    <a:cubicBezTo>
                      <a:pt x="143" y="171"/>
                      <a:pt x="144" y="171"/>
                      <a:pt x="146" y="170"/>
                    </a:cubicBezTo>
                    <a:cubicBezTo>
                      <a:pt x="145" y="170"/>
                      <a:pt x="145" y="170"/>
                      <a:pt x="145" y="169"/>
                    </a:cubicBezTo>
                    <a:cubicBezTo>
                      <a:pt x="145" y="170"/>
                      <a:pt x="155" y="173"/>
                      <a:pt x="156" y="173"/>
                    </a:cubicBezTo>
                    <a:cubicBezTo>
                      <a:pt x="157" y="174"/>
                      <a:pt x="158" y="174"/>
                      <a:pt x="159" y="174"/>
                    </a:cubicBezTo>
                    <a:cubicBezTo>
                      <a:pt x="163" y="172"/>
                      <a:pt x="163" y="174"/>
                      <a:pt x="166" y="175"/>
                    </a:cubicBezTo>
                    <a:cubicBezTo>
                      <a:pt x="166" y="173"/>
                      <a:pt x="166" y="172"/>
                      <a:pt x="168" y="172"/>
                    </a:cubicBezTo>
                    <a:cubicBezTo>
                      <a:pt x="169" y="172"/>
                      <a:pt x="168" y="175"/>
                      <a:pt x="166" y="175"/>
                    </a:cubicBezTo>
                    <a:cubicBezTo>
                      <a:pt x="173" y="177"/>
                      <a:pt x="173" y="186"/>
                      <a:pt x="181" y="186"/>
                    </a:cubicBezTo>
                    <a:cubicBezTo>
                      <a:pt x="183" y="187"/>
                      <a:pt x="187" y="187"/>
                      <a:pt x="190" y="189"/>
                    </a:cubicBezTo>
                    <a:cubicBezTo>
                      <a:pt x="191" y="190"/>
                      <a:pt x="198" y="205"/>
                      <a:pt x="198" y="205"/>
                    </a:cubicBezTo>
                    <a:cubicBezTo>
                      <a:pt x="203" y="205"/>
                      <a:pt x="205" y="204"/>
                      <a:pt x="208" y="208"/>
                    </a:cubicBezTo>
                    <a:cubicBezTo>
                      <a:pt x="211" y="211"/>
                      <a:pt x="218" y="210"/>
                      <a:pt x="221" y="211"/>
                    </a:cubicBezTo>
                    <a:cubicBezTo>
                      <a:pt x="223" y="212"/>
                      <a:pt x="230" y="217"/>
                      <a:pt x="232" y="219"/>
                    </a:cubicBezTo>
                    <a:cubicBezTo>
                      <a:pt x="232" y="219"/>
                      <a:pt x="232" y="219"/>
                      <a:pt x="232" y="219"/>
                    </a:cubicBezTo>
                    <a:cubicBezTo>
                      <a:pt x="232" y="219"/>
                      <a:pt x="232" y="219"/>
                      <a:pt x="232" y="219"/>
                    </a:cubicBezTo>
                    <a:cubicBezTo>
                      <a:pt x="232" y="219"/>
                      <a:pt x="232" y="219"/>
                      <a:pt x="232" y="219"/>
                    </a:cubicBezTo>
                    <a:cubicBezTo>
                      <a:pt x="234" y="225"/>
                      <a:pt x="231" y="230"/>
                      <a:pt x="227" y="23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7" name="Freeform 177"/>
              <p:cNvSpPr/>
              <p:nvPr/>
            </p:nvSpPr>
            <p:spPr bwMode="auto">
              <a:xfrm>
                <a:off x="2941638" y="4779963"/>
                <a:ext cx="6350" cy="4763"/>
              </a:xfrm>
              <a:custGeom>
                <a:avLst/>
                <a:gdLst>
                  <a:gd name="T0" fmla="*/ 0 w 7"/>
                  <a:gd name="T1" fmla="*/ 1 h 7"/>
                  <a:gd name="T2" fmla="*/ 1 w 7"/>
                  <a:gd name="T3" fmla="*/ 7 h 7"/>
                  <a:gd name="T4" fmla="*/ 7 w 7"/>
                  <a:gd name="T5" fmla="*/ 4 h 7"/>
                  <a:gd name="T6" fmla="*/ 7 w 7"/>
                  <a:gd name="T7" fmla="*/ 4 h 7"/>
                  <a:gd name="T8" fmla="*/ 7 w 7"/>
                  <a:gd name="T9" fmla="*/ 3 h 7"/>
                  <a:gd name="T10" fmla="*/ 7 w 7"/>
                  <a:gd name="T11" fmla="*/ 3 h 7"/>
                  <a:gd name="T12" fmla="*/ 0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0" y="1"/>
                    </a:moveTo>
                    <a:cubicBezTo>
                      <a:pt x="0" y="1"/>
                      <a:pt x="2" y="7"/>
                      <a:pt x="1" y="7"/>
                    </a:cubicBezTo>
                    <a:cubicBezTo>
                      <a:pt x="5" y="6"/>
                      <a:pt x="3" y="4"/>
                      <a:pt x="7" y="4"/>
                    </a:cubicBezTo>
                    <a:cubicBezTo>
                      <a:pt x="7" y="4"/>
                      <a:pt x="7" y="4"/>
                      <a:pt x="7" y="4"/>
                    </a:cubicBezTo>
                    <a:cubicBezTo>
                      <a:pt x="7" y="4"/>
                      <a:pt x="7" y="4"/>
                      <a:pt x="7" y="3"/>
                    </a:cubicBezTo>
                    <a:cubicBezTo>
                      <a:pt x="7" y="3"/>
                      <a:pt x="7" y="3"/>
                      <a:pt x="7" y="3"/>
                    </a:cubicBezTo>
                    <a:cubicBezTo>
                      <a:pt x="6" y="1"/>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8" name="Freeform 178"/>
              <p:cNvSpPr/>
              <p:nvPr/>
            </p:nvSpPr>
            <p:spPr bwMode="auto">
              <a:xfrm>
                <a:off x="2932113" y="4775200"/>
                <a:ext cx="9525" cy="4763"/>
              </a:xfrm>
              <a:custGeom>
                <a:avLst/>
                <a:gdLst>
                  <a:gd name="T0" fmla="*/ 0 w 13"/>
                  <a:gd name="T1" fmla="*/ 4 h 6"/>
                  <a:gd name="T2" fmla="*/ 12 w 13"/>
                  <a:gd name="T3" fmla="*/ 6 h 6"/>
                  <a:gd name="T4" fmla="*/ 8 w 13"/>
                  <a:gd name="T5" fmla="*/ 0 h 6"/>
                  <a:gd name="T6" fmla="*/ 0 w 13"/>
                  <a:gd name="T7" fmla="*/ 4 h 6"/>
                </a:gdLst>
                <a:ahLst/>
                <a:cxnLst>
                  <a:cxn ang="0">
                    <a:pos x="T0" y="T1"/>
                  </a:cxn>
                  <a:cxn ang="0">
                    <a:pos x="T2" y="T3"/>
                  </a:cxn>
                  <a:cxn ang="0">
                    <a:pos x="T4" y="T5"/>
                  </a:cxn>
                  <a:cxn ang="0">
                    <a:pos x="T6" y="T7"/>
                  </a:cxn>
                </a:cxnLst>
                <a:rect l="0" t="0" r="r" b="b"/>
                <a:pathLst>
                  <a:path w="13" h="6">
                    <a:moveTo>
                      <a:pt x="0" y="4"/>
                    </a:moveTo>
                    <a:cubicBezTo>
                      <a:pt x="4" y="5"/>
                      <a:pt x="9" y="1"/>
                      <a:pt x="12" y="6"/>
                    </a:cubicBezTo>
                    <a:cubicBezTo>
                      <a:pt x="13" y="3"/>
                      <a:pt x="11" y="0"/>
                      <a:pt x="8" y="0"/>
                    </a:cubicBezTo>
                    <a:cubicBezTo>
                      <a:pt x="5" y="1"/>
                      <a:pt x="2" y="3"/>
                      <a:pt x="0"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9" name="Freeform 179"/>
              <p:cNvSpPr/>
              <p:nvPr/>
            </p:nvSpPr>
            <p:spPr bwMode="auto">
              <a:xfrm>
                <a:off x="2962275" y="4968875"/>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0"/>
                      <a:pt x="0" y="1"/>
                    </a:cubicBezTo>
                    <a:cubicBezTo>
                      <a:pt x="0" y="1"/>
                      <a:pt x="0" y="1"/>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0" name="Freeform 180"/>
              <p:cNvSpPr/>
              <p:nvPr/>
            </p:nvSpPr>
            <p:spPr bwMode="auto">
              <a:xfrm>
                <a:off x="2882900" y="4819650"/>
                <a:ext cx="1588" cy="3175"/>
              </a:xfrm>
              <a:custGeom>
                <a:avLst/>
                <a:gdLst>
                  <a:gd name="T0" fmla="*/ 0 w 2"/>
                  <a:gd name="T1" fmla="*/ 0 h 3"/>
                  <a:gd name="T2" fmla="*/ 0 w 2"/>
                  <a:gd name="T3" fmla="*/ 0 h 3"/>
                </a:gdLst>
                <a:ahLst/>
                <a:cxnLst>
                  <a:cxn ang="0">
                    <a:pos x="T0" y="T1"/>
                  </a:cxn>
                  <a:cxn ang="0">
                    <a:pos x="T2" y="T3"/>
                  </a:cxn>
                </a:cxnLst>
                <a:rect l="0" t="0" r="r" b="b"/>
                <a:pathLst>
                  <a:path w="2" h="3">
                    <a:moveTo>
                      <a:pt x="0" y="0"/>
                    </a:moveTo>
                    <a:cubicBezTo>
                      <a:pt x="1" y="1"/>
                      <a:pt x="2" y="3"/>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1" name="Freeform 181"/>
              <p:cNvSpPr/>
              <p:nvPr/>
            </p:nvSpPr>
            <p:spPr bwMode="auto">
              <a:xfrm>
                <a:off x="3019425" y="4883150"/>
                <a:ext cx="0" cy="1588"/>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0" y="0"/>
                      <a:pt x="1"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2" name="Freeform 182"/>
              <p:cNvSpPr/>
              <p:nvPr/>
            </p:nvSpPr>
            <p:spPr bwMode="auto">
              <a:xfrm>
                <a:off x="2946400" y="4781550"/>
                <a:ext cx="1588" cy="1588"/>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1" y="0"/>
                      <a:pt x="0" y="1"/>
                      <a:pt x="1"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3" name="Freeform 183"/>
              <p:cNvSpPr/>
              <p:nvPr/>
            </p:nvSpPr>
            <p:spPr bwMode="auto">
              <a:xfrm>
                <a:off x="3373438" y="4960938"/>
                <a:ext cx="20638" cy="14288"/>
              </a:xfrm>
              <a:custGeom>
                <a:avLst/>
                <a:gdLst>
                  <a:gd name="T0" fmla="*/ 21 w 28"/>
                  <a:gd name="T1" fmla="*/ 3 h 18"/>
                  <a:gd name="T2" fmla="*/ 8 w 28"/>
                  <a:gd name="T3" fmla="*/ 12 h 18"/>
                  <a:gd name="T4" fmla="*/ 8 w 28"/>
                  <a:gd name="T5" fmla="*/ 18 h 18"/>
                  <a:gd name="T6" fmla="*/ 18 w 28"/>
                  <a:gd name="T7" fmla="*/ 11 h 18"/>
                  <a:gd name="T8" fmla="*/ 19 w 28"/>
                  <a:gd name="T9" fmla="*/ 11 h 18"/>
                  <a:gd name="T10" fmla="*/ 28 w 28"/>
                  <a:gd name="T11" fmla="*/ 2 h 18"/>
                  <a:gd name="T12" fmla="*/ 21 w 28"/>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8" h="18">
                    <a:moveTo>
                      <a:pt x="21" y="3"/>
                    </a:moveTo>
                    <a:cubicBezTo>
                      <a:pt x="18" y="6"/>
                      <a:pt x="10" y="9"/>
                      <a:pt x="8" y="12"/>
                    </a:cubicBezTo>
                    <a:cubicBezTo>
                      <a:pt x="5" y="14"/>
                      <a:pt x="0" y="18"/>
                      <a:pt x="8" y="18"/>
                    </a:cubicBezTo>
                    <a:cubicBezTo>
                      <a:pt x="12" y="18"/>
                      <a:pt x="15" y="13"/>
                      <a:pt x="18" y="11"/>
                    </a:cubicBezTo>
                    <a:cubicBezTo>
                      <a:pt x="26" y="1"/>
                      <a:pt x="18" y="11"/>
                      <a:pt x="19" y="11"/>
                    </a:cubicBezTo>
                    <a:cubicBezTo>
                      <a:pt x="22" y="8"/>
                      <a:pt x="26" y="7"/>
                      <a:pt x="28" y="2"/>
                    </a:cubicBezTo>
                    <a:cubicBezTo>
                      <a:pt x="26" y="0"/>
                      <a:pt x="22" y="1"/>
                      <a:pt x="21"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4" name="Freeform 184"/>
              <p:cNvSpPr/>
              <p:nvPr/>
            </p:nvSpPr>
            <p:spPr bwMode="auto">
              <a:xfrm>
                <a:off x="3400425" y="4951413"/>
                <a:ext cx="0" cy="1588"/>
              </a:xfrm>
              <a:custGeom>
                <a:avLst/>
                <a:gdLst>
                  <a:gd name="T0" fmla="*/ 0 h 1"/>
                  <a:gd name="T1" fmla="*/ 0 h 1"/>
                </a:gdLst>
                <a:ahLst/>
                <a:cxnLst>
                  <a:cxn ang="0">
                    <a:pos x="0" y="T0"/>
                  </a:cxn>
                  <a:cxn ang="0">
                    <a:pos x="0" y="T1"/>
                  </a:cxn>
                </a:cxnLst>
                <a:rect l="0" t="0" r="r" b="b"/>
                <a:pathLst>
                  <a:path h="1">
                    <a:moveTo>
                      <a:pt x="0" y="0"/>
                    </a:moveTo>
                    <a:cubicBezTo>
                      <a:pt x="0" y="0"/>
                      <a:pt x="0" y="1"/>
                      <a:pt x="0"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5" name="Freeform 185"/>
              <p:cNvSpPr/>
              <p:nvPr/>
            </p:nvSpPr>
            <p:spPr bwMode="auto">
              <a:xfrm>
                <a:off x="3400425" y="4949825"/>
                <a:ext cx="0" cy="3175"/>
              </a:xfrm>
              <a:custGeom>
                <a:avLst/>
                <a:gdLst>
                  <a:gd name="T0" fmla="*/ 0 w 1"/>
                  <a:gd name="T1" fmla="*/ 3 h 3"/>
                  <a:gd name="T2" fmla="*/ 1 w 1"/>
                  <a:gd name="T3" fmla="*/ 2 h 3"/>
                  <a:gd name="T4" fmla="*/ 0 w 1"/>
                  <a:gd name="T5" fmla="*/ 3 h 3"/>
                </a:gdLst>
                <a:ahLst/>
                <a:cxnLst>
                  <a:cxn ang="0">
                    <a:pos x="T0" y="T1"/>
                  </a:cxn>
                  <a:cxn ang="0">
                    <a:pos x="T2" y="T3"/>
                  </a:cxn>
                  <a:cxn ang="0">
                    <a:pos x="T4" y="T5"/>
                  </a:cxn>
                </a:cxnLst>
                <a:rect l="0" t="0" r="r" b="b"/>
                <a:pathLst>
                  <a:path w="1" h="3">
                    <a:moveTo>
                      <a:pt x="0" y="3"/>
                    </a:moveTo>
                    <a:cubicBezTo>
                      <a:pt x="0" y="2"/>
                      <a:pt x="1" y="2"/>
                      <a:pt x="1" y="2"/>
                    </a:cubicBezTo>
                    <a:cubicBezTo>
                      <a:pt x="0" y="0"/>
                      <a:pt x="0" y="1"/>
                      <a:pt x="0"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6" name="Freeform 186"/>
              <p:cNvSpPr/>
              <p:nvPr/>
            </p:nvSpPr>
            <p:spPr bwMode="auto">
              <a:xfrm>
                <a:off x="3394075" y="4946650"/>
                <a:ext cx="12700" cy="19050"/>
              </a:xfrm>
              <a:custGeom>
                <a:avLst/>
                <a:gdLst>
                  <a:gd name="T0" fmla="*/ 11 w 15"/>
                  <a:gd name="T1" fmla="*/ 11 h 25"/>
                  <a:gd name="T2" fmla="*/ 9 w 15"/>
                  <a:gd name="T3" fmla="*/ 12 h 25"/>
                  <a:gd name="T4" fmla="*/ 7 w 15"/>
                  <a:gd name="T5" fmla="*/ 8 h 25"/>
                  <a:gd name="T6" fmla="*/ 7 w 15"/>
                  <a:gd name="T7" fmla="*/ 8 h 25"/>
                  <a:gd name="T8" fmla="*/ 3 w 15"/>
                  <a:gd name="T9" fmla="*/ 0 h 25"/>
                  <a:gd name="T10" fmla="*/ 3 w 15"/>
                  <a:gd name="T11" fmla="*/ 4 h 25"/>
                  <a:gd name="T12" fmla="*/ 1 w 15"/>
                  <a:gd name="T13" fmla="*/ 16 h 25"/>
                  <a:gd name="T14" fmla="*/ 2 w 15"/>
                  <a:gd name="T15" fmla="*/ 20 h 25"/>
                  <a:gd name="T16" fmla="*/ 0 w 15"/>
                  <a:gd name="T17" fmla="*/ 23 h 25"/>
                  <a:gd name="T18" fmla="*/ 9 w 15"/>
                  <a:gd name="T19" fmla="*/ 16 h 25"/>
                  <a:gd name="T20" fmla="*/ 13 w 15"/>
                  <a:gd name="T21" fmla="*/ 11 h 25"/>
                  <a:gd name="T22" fmla="*/ 11 w 15"/>
                  <a:gd name="T2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5">
                    <a:moveTo>
                      <a:pt x="11" y="11"/>
                    </a:moveTo>
                    <a:cubicBezTo>
                      <a:pt x="9" y="11"/>
                      <a:pt x="8" y="11"/>
                      <a:pt x="9" y="12"/>
                    </a:cubicBezTo>
                    <a:cubicBezTo>
                      <a:pt x="10" y="16"/>
                      <a:pt x="8" y="10"/>
                      <a:pt x="7" y="8"/>
                    </a:cubicBezTo>
                    <a:cubicBezTo>
                      <a:pt x="7" y="8"/>
                      <a:pt x="7" y="8"/>
                      <a:pt x="7" y="8"/>
                    </a:cubicBezTo>
                    <a:cubicBezTo>
                      <a:pt x="6" y="5"/>
                      <a:pt x="7" y="2"/>
                      <a:pt x="3" y="0"/>
                    </a:cubicBezTo>
                    <a:cubicBezTo>
                      <a:pt x="3" y="0"/>
                      <a:pt x="4" y="4"/>
                      <a:pt x="3" y="4"/>
                    </a:cubicBezTo>
                    <a:cubicBezTo>
                      <a:pt x="8" y="9"/>
                      <a:pt x="3" y="13"/>
                      <a:pt x="1" y="16"/>
                    </a:cubicBezTo>
                    <a:cubicBezTo>
                      <a:pt x="1" y="17"/>
                      <a:pt x="2" y="19"/>
                      <a:pt x="2" y="20"/>
                    </a:cubicBezTo>
                    <a:cubicBezTo>
                      <a:pt x="1" y="21"/>
                      <a:pt x="1" y="22"/>
                      <a:pt x="0" y="23"/>
                    </a:cubicBezTo>
                    <a:cubicBezTo>
                      <a:pt x="3" y="25"/>
                      <a:pt x="8" y="19"/>
                      <a:pt x="9" y="16"/>
                    </a:cubicBezTo>
                    <a:cubicBezTo>
                      <a:pt x="9" y="16"/>
                      <a:pt x="15" y="13"/>
                      <a:pt x="13" y="11"/>
                    </a:cubicBezTo>
                    <a:cubicBezTo>
                      <a:pt x="12" y="11"/>
                      <a:pt x="12" y="11"/>
                      <a:pt x="11" y="1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7" name="Freeform 187"/>
              <p:cNvSpPr/>
              <p:nvPr/>
            </p:nvSpPr>
            <p:spPr bwMode="auto">
              <a:xfrm>
                <a:off x="3375025" y="4975225"/>
                <a:ext cx="3175" cy="0"/>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0" y="1"/>
                      <a:pt x="0" y="1"/>
                    </a:cubicBezTo>
                    <a:cubicBezTo>
                      <a:pt x="2" y="1"/>
                      <a:pt x="3" y="0"/>
                      <a:pt x="2"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8" name="Freeform 188"/>
              <p:cNvSpPr/>
              <p:nvPr/>
            </p:nvSpPr>
            <p:spPr bwMode="auto">
              <a:xfrm>
                <a:off x="3294063" y="4894263"/>
                <a:ext cx="76200" cy="65088"/>
              </a:xfrm>
              <a:custGeom>
                <a:avLst/>
                <a:gdLst>
                  <a:gd name="T0" fmla="*/ 97 w 99"/>
                  <a:gd name="T1" fmla="*/ 40 h 85"/>
                  <a:gd name="T2" fmla="*/ 97 w 99"/>
                  <a:gd name="T3" fmla="*/ 40 h 85"/>
                  <a:gd name="T4" fmla="*/ 96 w 99"/>
                  <a:gd name="T5" fmla="*/ 41 h 85"/>
                  <a:gd name="T6" fmla="*/ 93 w 99"/>
                  <a:gd name="T7" fmla="*/ 36 h 85"/>
                  <a:gd name="T8" fmla="*/ 92 w 99"/>
                  <a:gd name="T9" fmla="*/ 33 h 85"/>
                  <a:gd name="T10" fmla="*/ 91 w 99"/>
                  <a:gd name="T11" fmla="*/ 33 h 85"/>
                  <a:gd name="T12" fmla="*/ 90 w 99"/>
                  <a:gd name="T13" fmla="*/ 27 h 85"/>
                  <a:gd name="T14" fmla="*/ 81 w 99"/>
                  <a:gd name="T15" fmla="*/ 11 h 85"/>
                  <a:gd name="T16" fmla="*/ 78 w 99"/>
                  <a:gd name="T17" fmla="*/ 1 h 85"/>
                  <a:gd name="T18" fmla="*/ 74 w 99"/>
                  <a:gd name="T19" fmla="*/ 16 h 85"/>
                  <a:gd name="T20" fmla="*/ 69 w 99"/>
                  <a:gd name="T21" fmla="*/ 19 h 85"/>
                  <a:gd name="T22" fmla="*/ 62 w 99"/>
                  <a:gd name="T23" fmla="*/ 14 h 85"/>
                  <a:gd name="T24" fmla="*/ 61 w 99"/>
                  <a:gd name="T25" fmla="*/ 10 h 85"/>
                  <a:gd name="T26" fmla="*/ 63 w 99"/>
                  <a:gd name="T27" fmla="*/ 9 h 85"/>
                  <a:gd name="T28" fmla="*/ 64 w 99"/>
                  <a:gd name="T29" fmla="*/ 11 h 85"/>
                  <a:gd name="T30" fmla="*/ 63 w 99"/>
                  <a:gd name="T31" fmla="*/ 9 h 85"/>
                  <a:gd name="T32" fmla="*/ 63 w 99"/>
                  <a:gd name="T33" fmla="*/ 5 h 85"/>
                  <a:gd name="T34" fmla="*/ 54 w 99"/>
                  <a:gd name="T35" fmla="*/ 2 h 85"/>
                  <a:gd name="T36" fmla="*/ 52 w 99"/>
                  <a:gd name="T37" fmla="*/ 2 h 85"/>
                  <a:gd name="T38" fmla="*/ 53 w 99"/>
                  <a:gd name="T39" fmla="*/ 4 h 85"/>
                  <a:gd name="T40" fmla="*/ 46 w 99"/>
                  <a:gd name="T41" fmla="*/ 12 h 85"/>
                  <a:gd name="T42" fmla="*/ 42 w 99"/>
                  <a:gd name="T43" fmla="*/ 12 h 85"/>
                  <a:gd name="T44" fmla="*/ 34 w 99"/>
                  <a:gd name="T45" fmla="*/ 13 h 85"/>
                  <a:gd name="T46" fmla="*/ 29 w 99"/>
                  <a:gd name="T47" fmla="*/ 19 h 85"/>
                  <a:gd name="T48" fmla="*/ 29 w 99"/>
                  <a:gd name="T49" fmla="*/ 17 h 85"/>
                  <a:gd name="T50" fmla="*/ 23 w 99"/>
                  <a:gd name="T51" fmla="*/ 25 h 85"/>
                  <a:gd name="T52" fmla="*/ 11 w 99"/>
                  <a:gd name="T53" fmla="*/ 29 h 85"/>
                  <a:gd name="T54" fmla="*/ 2 w 99"/>
                  <a:gd name="T55" fmla="*/ 43 h 85"/>
                  <a:gd name="T56" fmla="*/ 0 w 99"/>
                  <a:gd name="T57" fmla="*/ 42 h 85"/>
                  <a:gd name="T58" fmla="*/ 2 w 99"/>
                  <a:gd name="T59" fmla="*/ 64 h 85"/>
                  <a:gd name="T60" fmla="*/ 12 w 99"/>
                  <a:gd name="T61" fmla="*/ 68 h 85"/>
                  <a:gd name="T62" fmla="*/ 24 w 99"/>
                  <a:gd name="T63" fmla="*/ 63 h 85"/>
                  <a:gd name="T64" fmla="*/ 40 w 99"/>
                  <a:gd name="T65" fmla="*/ 59 h 85"/>
                  <a:gd name="T66" fmla="*/ 44 w 99"/>
                  <a:gd name="T67" fmla="*/ 62 h 85"/>
                  <a:gd name="T68" fmla="*/ 46 w 99"/>
                  <a:gd name="T69" fmla="*/ 67 h 85"/>
                  <a:gd name="T70" fmla="*/ 54 w 99"/>
                  <a:gd name="T71" fmla="*/ 65 h 85"/>
                  <a:gd name="T72" fmla="*/ 49 w 99"/>
                  <a:gd name="T73" fmla="*/ 71 h 85"/>
                  <a:gd name="T74" fmla="*/ 53 w 99"/>
                  <a:gd name="T75" fmla="*/ 70 h 85"/>
                  <a:gd name="T76" fmla="*/ 52 w 99"/>
                  <a:gd name="T77" fmla="*/ 73 h 85"/>
                  <a:gd name="T78" fmla="*/ 55 w 99"/>
                  <a:gd name="T79" fmla="*/ 76 h 85"/>
                  <a:gd name="T80" fmla="*/ 57 w 99"/>
                  <a:gd name="T81" fmla="*/ 81 h 85"/>
                  <a:gd name="T82" fmla="*/ 65 w 99"/>
                  <a:gd name="T83" fmla="*/ 82 h 85"/>
                  <a:gd name="T84" fmla="*/ 72 w 99"/>
                  <a:gd name="T85" fmla="*/ 82 h 85"/>
                  <a:gd name="T86" fmla="*/ 80 w 99"/>
                  <a:gd name="T87" fmla="*/ 79 h 85"/>
                  <a:gd name="T88" fmla="*/ 91 w 99"/>
                  <a:gd name="T89" fmla="*/ 62 h 85"/>
                  <a:gd name="T90" fmla="*/ 98 w 99"/>
                  <a:gd name="T91" fmla="*/ 40 h 85"/>
                  <a:gd name="T92" fmla="*/ 97 w 99"/>
                  <a:gd name="T93"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85">
                    <a:moveTo>
                      <a:pt x="97" y="40"/>
                    </a:moveTo>
                    <a:cubicBezTo>
                      <a:pt x="97" y="40"/>
                      <a:pt x="97" y="40"/>
                      <a:pt x="97" y="40"/>
                    </a:cubicBezTo>
                    <a:cubicBezTo>
                      <a:pt x="97" y="40"/>
                      <a:pt x="97" y="41"/>
                      <a:pt x="96" y="41"/>
                    </a:cubicBezTo>
                    <a:cubicBezTo>
                      <a:pt x="95" y="40"/>
                      <a:pt x="94" y="38"/>
                      <a:pt x="93" y="36"/>
                    </a:cubicBezTo>
                    <a:cubicBezTo>
                      <a:pt x="92" y="35"/>
                      <a:pt x="93" y="34"/>
                      <a:pt x="92" y="33"/>
                    </a:cubicBezTo>
                    <a:cubicBezTo>
                      <a:pt x="91" y="32"/>
                      <a:pt x="91" y="33"/>
                      <a:pt x="91" y="33"/>
                    </a:cubicBezTo>
                    <a:cubicBezTo>
                      <a:pt x="90" y="32"/>
                      <a:pt x="91" y="28"/>
                      <a:pt x="90" y="27"/>
                    </a:cubicBezTo>
                    <a:cubicBezTo>
                      <a:pt x="84" y="30"/>
                      <a:pt x="85" y="11"/>
                      <a:pt x="81" y="11"/>
                    </a:cubicBezTo>
                    <a:cubicBezTo>
                      <a:pt x="79" y="11"/>
                      <a:pt x="81" y="0"/>
                      <a:pt x="78" y="1"/>
                    </a:cubicBezTo>
                    <a:cubicBezTo>
                      <a:pt x="75" y="1"/>
                      <a:pt x="75" y="14"/>
                      <a:pt x="74" y="16"/>
                    </a:cubicBezTo>
                    <a:cubicBezTo>
                      <a:pt x="73" y="17"/>
                      <a:pt x="71" y="22"/>
                      <a:pt x="69" y="19"/>
                    </a:cubicBezTo>
                    <a:cubicBezTo>
                      <a:pt x="68" y="19"/>
                      <a:pt x="63" y="15"/>
                      <a:pt x="62" y="14"/>
                    </a:cubicBezTo>
                    <a:cubicBezTo>
                      <a:pt x="61" y="12"/>
                      <a:pt x="61" y="12"/>
                      <a:pt x="61" y="10"/>
                    </a:cubicBezTo>
                    <a:cubicBezTo>
                      <a:pt x="62" y="10"/>
                      <a:pt x="62" y="10"/>
                      <a:pt x="63" y="9"/>
                    </a:cubicBezTo>
                    <a:cubicBezTo>
                      <a:pt x="63" y="10"/>
                      <a:pt x="63" y="12"/>
                      <a:pt x="64" y="11"/>
                    </a:cubicBezTo>
                    <a:cubicBezTo>
                      <a:pt x="64" y="10"/>
                      <a:pt x="64" y="9"/>
                      <a:pt x="63" y="9"/>
                    </a:cubicBezTo>
                    <a:cubicBezTo>
                      <a:pt x="65" y="6"/>
                      <a:pt x="63" y="5"/>
                      <a:pt x="63" y="5"/>
                    </a:cubicBezTo>
                    <a:cubicBezTo>
                      <a:pt x="60" y="4"/>
                      <a:pt x="57" y="4"/>
                      <a:pt x="54" y="2"/>
                    </a:cubicBezTo>
                    <a:cubicBezTo>
                      <a:pt x="53" y="2"/>
                      <a:pt x="53" y="2"/>
                      <a:pt x="52" y="2"/>
                    </a:cubicBezTo>
                    <a:cubicBezTo>
                      <a:pt x="53" y="3"/>
                      <a:pt x="53" y="3"/>
                      <a:pt x="53" y="4"/>
                    </a:cubicBezTo>
                    <a:cubicBezTo>
                      <a:pt x="51" y="7"/>
                      <a:pt x="45" y="6"/>
                      <a:pt x="46" y="12"/>
                    </a:cubicBezTo>
                    <a:cubicBezTo>
                      <a:pt x="45" y="12"/>
                      <a:pt x="42" y="12"/>
                      <a:pt x="42" y="12"/>
                    </a:cubicBezTo>
                    <a:cubicBezTo>
                      <a:pt x="43" y="11"/>
                      <a:pt x="37" y="9"/>
                      <a:pt x="34" y="13"/>
                    </a:cubicBezTo>
                    <a:cubicBezTo>
                      <a:pt x="33" y="14"/>
                      <a:pt x="29" y="19"/>
                      <a:pt x="29" y="19"/>
                    </a:cubicBezTo>
                    <a:cubicBezTo>
                      <a:pt x="29" y="19"/>
                      <a:pt x="30" y="17"/>
                      <a:pt x="29" y="17"/>
                    </a:cubicBezTo>
                    <a:cubicBezTo>
                      <a:pt x="25" y="18"/>
                      <a:pt x="26" y="25"/>
                      <a:pt x="23" y="25"/>
                    </a:cubicBezTo>
                    <a:cubicBezTo>
                      <a:pt x="21" y="25"/>
                      <a:pt x="12" y="28"/>
                      <a:pt x="11" y="29"/>
                    </a:cubicBezTo>
                    <a:cubicBezTo>
                      <a:pt x="3" y="32"/>
                      <a:pt x="3" y="35"/>
                      <a:pt x="2" y="43"/>
                    </a:cubicBezTo>
                    <a:cubicBezTo>
                      <a:pt x="2" y="42"/>
                      <a:pt x="0" y="41"/>
                      <a:pt x="0" y="42"/>
                    </a:cubicBezTo>
                    <a:cubicBezTo>
                      <a:pt x="0" y="49"/>
                      <a:pt x="5" y="57"/>
                      <a:pt x="2" y="64"/>
                    </a:cubicBezTo>
                    <a:cubicBezTo>
                      <a:pt x="1" y="72"/>
                      <a:pt x="7" y="75"/>
                      <a:pt x="12" y="68"/>
                    </a:cubicBezTo>
                    <a:cubicBezTo>
                      <a:pt x="12" y="67"/>
                      <a:pt x="21" y="66"/>
                      <a:pt x="24" y="63"/>
                    </a:cubicBezTo>
                    <a:cubicBezTo>
                      <a:pt x="28" y="61"/>
                      <a:pt x="35" y="59"/>
                      <a:pt x="40" y="59"/>
                    </a:cubicBezTo>
                    <a:cubicBezTo>
                      <a:pt x="41" y="61"/>
                      <a:pt x="42" y="61"/>
                      <a:pt x="44" y="62"/>
                    </a:cubicBezTo>
                    <a:cubicBezTo>
                      <a:pt x="44" y="62"/>
                      <a:pt x="45" y="66"/>
                      <a:pt x="46" y="67"/>
                    </a:cubicBezTo>
                    <a:cubicBezTo>
                      <a:pt x="44" y="73"/>
                      <a:pt x="51" y="68"/>
                      <a:pt x="54" y="65"/>
                    </a:cubicBezTo>
                    <a:cubicBezTo>
                      <a:pt x="53" y="66"/>
                      <a:pt x="50" y="72"/>
                      <a:pt x="49" y="71"/>
                    </a:cubicBezTo>
                    <a:cubicBezTo>
                      <a:pt x="51" y="73"/>
                      <a:pt x="52" y="70"/>
                      <a:pt x="53" y="70"/>
                    </a:cubicBezTo>
                    <a:cubicBezTo>
                      <a:pt x="55" y="70"/>
                      <a:pt x="52" y="72"/>
                      <a:pt x="52" y="73"/>
                    </a:cubicBezTo>
                    <a:cubicBezTo>
                      <a:pt x="53" y="74"/>
                      <a:pt x="58" y="73"/>
                      <a:pt x="55" y="76"/>
                    </a:cubicBezTo>
                    <a:cubicBezTo>
                      <a:pt x="54" y="78"/>
                      <a:pt x="55" y="80"/>
                      <a:pt x="57" y="81"/>
                    </a:cubicBezTo>
                    <a:cubicBezTo>
                      <a:pt x="58" y="82"/>
                      <a:pt x="63" y="84"/>
                      <a:pt x="65" y="82"/>
                    </a:cubicBezTo>
                    <a:cubicBezTo>
                      <a:pt x="68" y="80"/>
                      <a:pt x="69" y="85"/>
                      <a:pt x="72" y="82"/>
                    </a:cubicBezTo>
                    <a:cubicBezTo>
                      <a:pt x="72" y="81"/>
                      <a:pt x="79" y="79"/>
                      <a:pt x="80" y="79"/>
                    </a:cubicBezTo>
                    <a:cubicBezTo>
                      <a:pt x="84" y="74"/>
                      <a:pt x="86" y="66"/>
                      <a:pt x="91" y="62"/>
                    </a:cubicBezTo>
                    <a:cubicBezTo>
                      <a:pt x="93" y="58"/>
                      <a:pt x="99" y="43"/>
                      <a:pt x="98" y="40"/>
                    </a:cubicBezTo>
                    <a:cubicBezTo>
                      <a:pt x="98" y="40"/>
                      <a:pt x="98" y="40"/>
                      <a:pt x="97" y="4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9" name="Freeform 189"/>
              <p:cNvSpPr/>
              <p:nvPr/>
            </p:nvSpPr>
            <p:spPr bwMode="auto">
              <a:xfrm>
                <a:off x="3405188" y="4970463"/>
                <a:ext cx="1588" cy="3175"/>
              </a:xfrm>
              <a:custGeom>
                <a:avLst/>
                <a:gdLst>
                  <a:gd name="T0" fmla="*/ 1 w 3"/>
                  <a:gd name="T1" fmla="*/ 0 h 3"/>
                  <a:gd name="T2" fmla="*/ 2 w 3"/>
                  <a:gd name="T3" fmla="*/ 1 h 3"/>
                  <a:gd name="T4" fmla="*/ 1 w 3"/>
                  <a:gd name="T5" fmla="*/ 0 h 3"/>
                </a:gdLst>
                <a:ahLst/>
                <a:cxnLst>
                  <a:cxn ang="0">
                    <a:pos x="T0" y="T1"/>
                  </a:cxn>
                  <a:cxn ang="0">
                    <a:pos x="T2" y="T3"/>
                  </a:cxn>
                  <a:cxn ang="0">
                    <a:pos x="T4" y="T5"/>
                  </a:cxn>
                </a:cxnLst>
                <a:rect l="0" t="0" r="r" b="b"/>
                <a:pathLst>
                  <a:path w="3" h="3">
                    <a:moveTo>
                      <a:pt x="1" y="0"/>
                    </a:moveTo>
                    <a:cubicBezTo>
                      <a:pt x="0" y="3"/>
                      <a:pt x="2" y="1"/>
                      <a:pt x="2" y="1"/>
                    </a:cubicBezTo>
                    <a:cubicBezTo>
                      <a:pt x="3" y="0"/>
                      <a:pt x="2" y="0"/>
                      <a:pt x="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0" name="Freeform 190"/>
              <p:cNvSpPr/>
              <p:nvPr/>
            </p:nvSpPr>
            <p:spPr bwMode="auto">
              <a:xfrm>
                <a:off x="3341688" y="4957763"/>
                <a:ext cx="1588" cy="6350"/>
              </a:xfrm>
              <a:custGeom>
                <a:avLst/>
                <a:gdLst>
                  <a:gd name="T0" fmla="*/ 0 w 2"/>
                  <a:gd name="T1" fmla="*/ 4 h 8"/>
                  <a:gd name="T2" fmla="*/ 0 w 2"/>
                  <a:gd name="T3" fmla="*/ 4 h 8"/>
                </a:gdLst>
                <a:ahLst/>
                <a:cxnLst>
                  <a:cxn ang="0">
                    <a:pos x="T0" y="T1"/>
                  </a:cxn>
                  <a:cxn ang="0">
                    <a:pos x="T2" y="T3"/>
                  </a:cxn>
                </a:cxnLst>
                <a:rect l="0" t="0" r="r" b="b"/>
                <a:pathLst>
                  <a:path w="2" h="8">
                    <a:moveTo>
                      <a:pt x="0" y="4"/>
                    </a:moveTo>
                    <a:cubicBezTo>
                      <a:pt x="0" y="8"/>
                      <a:pt x="2" y="0"/>
                      <a:pt x="0" y="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1" name="Freeform 191"/>
              <p:cNvSpPr/>
              <p:nvPr/>
            </p:nvSpPr>
            <p:spPr bwMode="auto">
              <a:xfrm>
                <a:off x="3363913" y="4981575"/>
                <a:ext cx="3175" cy="1588"/>
              </a:xfrm>
              <a:custGeom>
                <a:avLst/>
                <a:gdLst>
                  <a:gd name="T0" fmla="*/ 0 w 3"/>
                  <a:gd name="T1" fmla="*/ 1 h 2"/>
                  <a:gd name="T2" fmla="*/ 2 w 3"/>
                  <a:gd name="T3" fmla="*/ 0 h 2"/>
                  <a:gd name="T4" fmla="*/ 0 w 3"/>
                  <a:gd name="T5" fmla="*/ 1 h 2"/>
                </a:gdLst>
                <a:ahLst/>
                <a:cxnLst>
                  <a:cxn ang="0">
                    <a:pos x="T0" y="T1"/>
                  </a:cxn>
                  <a:cxn ang="0">
                    <a:pos x="T2" y="T3"/>
                  </a:cxn>
                  <a:cxn ang="0">
                    <a:pos x="T4" y="T5"/>
                  </a:cxn>
                </a:cxnLst>
                <a:rect l="0" t="0" r="r" b="b"/>
                <a:pathLst>
                  <a:path w="3" h="2">
                    <a:moveTo>
                      <a:pt x="0" y="1"/>
                    </a:moveTo>
                    <a:cubicBezTo>
                      <a:pt x="3" y="2"/>
                      <a:pt x="2" y="1"/>
                      <a:pt x="2" y="0"/>
                    </a:cubicBezTo>
                    <a:cubicBezTo>
                      <a:pt x="2" y="0"/>
                      <a:pt x="1" y="1"/>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2" name="Freeform 192"/>
              <p:cNvSpPr/>
              <p:nvPr/>
            </p:nvSpPr>
            <p:spPr bwMode="auto">
              <a:xfrm>
                <a:off x="3332163" y="4949825"/>
                <a:ext cx="3175" cy="1588"/>
              </a:xfrm>
              <a:custGeom>
                <a:avLst/>
                <a:gdLst>
                  <a:gd name="T0" fmla="*/ 0 w 5"/>
                  <a:gd name="T1" fmla="*/ 1 h 3"/>
                  <a:gd name="T2" fmla="*/ 0 w 5"/>
                  <a:gd name="T3" fmla="*/ 1 h 3"/>
                  <a:gd name="T4" fmla="*/ 3 w 5"/>
                  <a:gd name="T5" fmla="*/ 1 h 3"/>
                  <a:gd name="T6" fmla="*/ 0 w 5"/>
                  <a:gd name="T7" fmla="*/ 1 h 3"/>
                </a:gdLst>
                <a:ahLst/>
                <a:cxnLst>
                  <a:cxn ang="0">
                    <a:pos x="T0" y="T1"/>
                  </a:cxn>
                  <a:cxn ang="0">
                    <a:pos x="T2" y="T3"/>
                  </a:cxn>
                  <a:cxn ang="0">
                    <a:pos x="T4" y="T5"/>
                  </a:cxn>
                  <a:cxn ang="0">
                    <a:pos x="T6" y="T7"/>
                  </a:cxn>
                </a:cxnLst>
                <a:rect l="0" t="0" r="r" b="b"/>
                <a:pathLst>
                  <a:path w="5" h="3">
                    <a:moveTo>
                      <a:pt x="0" y="1"/>
                    </a:moveTo>
                    <a:cubicBezTo>
                      <a:pt x="0" y="1"/>
                      <a:pt x="0" y="1"/>
                      <a:pt x="0" y="1"/>
                    </a:cubicBezTo>
                    <a:cubicBezTo>
                      <a:pt x="2" y="2"/>
                      <a:pt x="5" y="3"/>
                      <a:pt x="3" y="1"/>
                    </a:cubicBezTo>
                    <a:cubicBezTo>
                      <a:pt x="2" y="1"/>
                      <a:pt x="1" y="0"/>
                      <a:pt x="0"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3" name="Freeform 193"/>
              <p:cNvSpPr/>
              <p:nvPr/>
            </p:nvSpPr>
            <p:spPr bwMode="auto">
              <a:xfrm>
                <a:off x="3338513" y="4962525"/>
                <a:ext cx="11113" cy="12700"/>
              </a:xfrm>
              <a:custGeom>
                <a:avLst/>
                <a:gdLst>
                  <a:gd name="T0" fmla="*/ 4 w 13"/>
                  <a:gd name="T1" fmla="*/ 1 h 17"/>
                  <a:gd name="T2" fmla="*/ 13 w 13"/>
                  <a:gd name="T3" fmla="*/ 0 h 17"/>
                  <a:gd name="T4" fmla="*/ 13 w 13"/>
                  <a:gd name="T5" fmla="*/ 0 h 17"/>
                  <a:gd name="T6" fmla="*/ 4 w 13"/>
                  <a:gd name="T7" fmla="*/ 1 h 17"/>
                </a:gdLst>
                <a:ahLst/>
                <a:cxnLst>
                  <a:cxn ang="0">
                    <a:pos x="T0" y="T1"/>
                  </a:cxn>
                  <a:cxn ang="0">
                    <a:pos x="T2" y="T3"/>
                  </a:cxn>
                  <a:cxn ang="0">
                    <a:pos x="T4" y="T5"/>
                  </a:cxn>
                  <a:cxn ang="0">
                    <a:pos x="T6" y="T7"/>
                  </a:cxn>
                </a:cxnLst>
                <a:rect l="0" t="0" r="r" b="b"/>
                <a:pathLst>
                  <a:path w="13" h="17">
                    <a:moveTo>
                      <a:pt x="4" y="1"/>
                    </a:moveTo>
                    <a:cubicBezTo>
                      <a:pt x="0" y="17"/>
                      <a:pt x="13" y="2"/>
                      <a:pt x="13" y="0"/>
                    </a:cubicBezTo>
                    <a:cubicBezTo>
                      <a:pt x="13" y="0"/>
                      <a:pt x="13" y="0"/>
                      <a:pt x="13" y="0"/>
                    </a:cubicBezTo>
                    <a:cubicBezTo>
                      <a:pt x="12" y="1"/>
                      <a:pt x="5" y="1"/>
                      <a:pt x="4" y="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4" name="Freeform 194"/>
              <p:cNvSpPr/>
              <p:nvPr/>
            </p:nvSpPr>
            <p:spPr bwMode="auto">
              <a:xfrm>
                <a:off x="3349625" y="4957763"/>
                <a:ext cx="1588" cy="3175"/>
              </a:xfrm>
              <a:custGeom>
                <a:avLst/>
                <a:gdLst>
                  <a:gd name="T0" fmla="*/ 0 w 1"/>
                  <a:gd name="T1" fmla="*/ 3 h 4"/>
                  <a:gd name="T2" fmla="*/ 1 w 1"/>
                  <a:gd name="T3" fmla="*/ 4 h 4"/>
                  <a:gd name="T4" fmla="*/ 1 w 1"/>
                  <a:gd name="T5" fmla="*/ 2 h 4"/>
                  <a:gd name="T6" fmla="*/ 0 w 1"/>
                  <a:gd name="T7" fmla="*/ 3 h 4"/>
                </a:gdLst>
                <a:ahLst/>
                <a:cxnLst>
                  <a:cxn ang="0">
                    <a:pos x="T0" y="T1"/>
                  </a:cxn>
                  <a:cxn ang="0">
                    <a:pos x="T2" y="T3"/>
                  </a:cxn>
                  <a:cxn ang="0">
                    <a:pos x="T4" y="T5"/>
                  </a:cxn>
                  <a:cxn ang="0">
                    <a:pos x="T6" y="T7"/>
                  </a:cxn>
                </a:cxnLst>
                <a:rect l="0" t="0" r="r" b="b"/>
                <a:pathLst>
                  <a:path w="1" h="4">
                    <a:moveTo>
                      <a:pt x="0" y="3"/>
                    </a:moveTo>
                    <a:cubicBezTo>
                      <a:pt x="0" y="4"/>
                      <a:pt x="0" y="4"/>
                      <a:pt x="1" y="4"/>
                    </a:cubicBezTo>
                    <a:cubicBezTo>
                      <a:pt x="1" y="4"/>
                      <a:pt x="1" y="2"/>
                      <a:pt x="1" y="2"/>
                    </a:cubicBezTo>
                    <a:cubicBezTo>
                      <a:pt x="0" y="0"/>
                      <a:pt x="0" y="3"/>
                      <a:pt x="0" y="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16" name="Group 204"/>
            <p:cNvGrpSpPr/>
            <p:nvPr/>
          </p:nvGrpSpPr>
          <p:grpSpPr>
            <a:xfrm>
              <a:off x="2603904" y="3296920"/>
              <a:ext cx="382588" cy="382588"/>
              <a:chOff x="3776663" y="4648200"/>
              <a:chExt cx="382588" cy="382588"/>
            </a:xfrm>
            <a:grpFill/>
          </p:grpSpPr>
          <p:sp>
            <p:nvSpPr>
              <p:cNvPr id="186" name="Freeform 195"/>
              <p:cNvSpPr>
                <a:spLocks noEditPoints="1"/>
              </p:cNvSpPr>
              <p:nvPr/>
            </p:nvSpPr>
            <p:spPr bwMode="auto">
              <a:xfrm>
                <a:off x="3776663" y="4648200"/>
                <a:ext cx="382588" cy="382588"/>
              </a:xfrm>
              <a:custGeom>
                <a:avLst/>
                <a:gdLst>
                  <a:gd name="T0" fmla="*/ 447 w 498"/>
                  <a:gd name="T1" fmla="*/ 0 h 498"/>
                  <a:gd name="T2" fmla="*/ 51 w 498"/>
                  <a:gd name="T3" fmla="*/ 0 h 498"/>
                  <a:gd name="T4" fmla="*/ 0 w 498"/>
                  <a:gd name="T5" fmla="*/ 51 h 498"/>
                  <a:gd name="T6" fmla="*/ 0 w 498"/>
                  <a:gd name="T7" fmla="*/ 447 h 498"/>
                  <a:gd name="T8" fmla="*/ 51 w 498"/>
                  <a:gd name="T9" fmla="*/ 498 h 498"/>
                  <a:gd name="T10" fmla="*/ 447 w 498"/>
                  <a:gd name="T11" fmla="*/ 498 h 498"/>
                  <a:gd name="T12" fmla="*/ 498 w 498"/>
                  <a:gd name="T13" fmla="*/ 447 h 498"/>
                  <a:gd name="T14" fmla="*/ 498 w 498"/>
                  <a:gd name="T15" fmla="*/ 51 h 498"/>
                  <a:gd name="T16" fmla="*/ 447 w 498"/>
                  <a:gd name="T17" fmla="*/ 0 h 498"/>
                  <a:gd name="T18" fmla="*/ 472 w 498"/>
                  <a:gd name="T19" fmla="*/ 453 h 498"/>
                  <a:gd name="T20" fmla="*/ 452 w 498"/>
                  <a:gd name="T21" fmla="*/ 472 h 498"/>
                  <a:gd name="T22" fmla="*/ 45 w 498"/>
                  <a:gd name="T23" fmla="*/ 472 h 498"/>
                  <a:gd name="T24" fmla="*/ 25 w 498"/>
                  <a:gd name="T25" fmla="*/ 453 h 498"/>
                  <a:gd name="T26" fmla="*/ 25 w 498"/>
                  <a:gd name="T27" fmla="*/ 45 h 498"/>
                  <a:gd name="T28" fmla="*/ 45 w 498"/>
                  <a:gd name="T29" fmla="*/ 26 h 498"/>
                  <a:gd name="T30" fmla="*/ 452 w 498"/>
                  <a:gd name="T31" fmla="*/ 26 h 498"/>
                  <a:gd name="T32" fmla="*/ 472 w 498"/>
                  <a:gd name="T33" fmla="*/ 45 h 498"/>
                  <a:gd name="T34" fmla="*/ 472 w 498"/>
                  <a:gd name="T35" fmla="*/ 45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 h="498">
                    <a:moveTo>
                      <a:pt x="447" y="0"/>
                    </a:moveTo>
                    <a:cubicBezTo>
                      <a:pt x="51" y="0"/>
                      <a:pt x="51" y="0"/>
                      <a:pt x="51" y="0"/>
                    </a:cubicBezTo>
                    <a:cubicBezTo>
                      <a:pt x="23" y="0"/>
                      <a:pt x="0" y="23"/>
                      <a:pt x="0" y="51"/>
                    </a:cubicBezTo>
                    <a:cubicBezTo>
                      <a:pt x="0" y="447"/>
                      <a:pt x="0" y="447"/>
                      <a:pt x="0" y="447"/>
                    </a:cubicBezTo>
                    <a:cubicBezTo>
                      <a:pt x="0" y="475"/>
                      <a:pt x="23" y="498"/>
                      <a:pt x="51" y="498"/>
                    </a:cubicBezTo>
                    <a:cubicBezTo>
                      <a:pt x="447" y="498"/>
                      <a:pt x="447" y="498"/>
                      <a:pt x="447" y="498"/>
                    </a:cubicBezTo>
                    <a:cubicBezTo>
                      <a:pt x="475" y="498"/>
                      <a:pt x="498" y="475"/>
                      <a:pt x="498" y="447"/>
                    </a:cubicBezTo>
                    <a:cubicBezTo>
                      <a:pt x="498" y="51"/>
                      <a:pt x="498" y="51"/>
                      <a:pt x="498" y="51"/>
                    </a:cubicBezTo>
                    <a:cubicBezTo>
                      <a:pt x="498" y="23"/>
                      <a:pt x="475" y="0"/>
                      <a:pt x="447" y="0"/>
                    </a:cubicBezTo>
                    <a:close/>
                    <a:moveTo>
                      <a:pt x="472" y="453"/>
                    </a:moveTo>
                    <a:cubicBezTo>
                      <a:pt x="472" y="464"/>
                      <a:pt x="463" y="472"/>
                      <a:pt x="452" y="472"/>
                    </a:cubicBezTo>
                    <a:cubicBezTo>
                      <a:pt x="45" y="472"/>
                      <a:pt x="45" y="472"/>
                      <a:pt x="45" y="472"/>
                    </a:cubicBezTo>
                    <a:cubicBezTo>
                      <a:pt x="34" y="472"/>
                      <a:pt x="25" y="464"/>
                      <a:pt x="25" y="453"/>
                    </a:cubicBezTo>
                    <a:cubicBezTo>
                      <a:pt x="25" y="45"/>
                      <a:pt x="25" y="45"/>
                      <a:pt x="25" y="45"/>
                    </a:cubicBezTo>
                    <a:cubicBezTo>
                      <a:pt x="25" y="35"/>
                      <a:pt x="34" y="26"/>
                      <a:pt x="45" y="26"/>
                    </a:cubicBezTo>
                    <a:cubicBezTo>
                      <a:pt x="452" y="26"/>
                      <a:pt x="452" y="26"/>
                      <a:pt x="452" y="26"/>
                    </a:cubicBezTo>
                    <a:cubicBezTo>
                      <a:pt x="463" y="26"/>
                      <a:pt x="472" y="35"/>
                      <a:pt x="472" y="45"/>
                    </a:cubicBezTo>
                    <a:lnTo>
                      <a:pt x="472" y="45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7" name="Freeform 196"/>
              <p:cNvSpPr>
                <a:spLocks noEditPoints="1"/>
              </p:cNvSpPr>
              <p:nvPr/>
            </p:nvSpPr>
            <p:spPr bwMode="auto">
              <a:xfrm>
                <a:off x="3811588" y="4849813"/>
                <a:ext cx="146050" cy="147638"/>
              </a:xfrm>
              <a:custGeom>
                <a:avLst/>
                <a:gdLst>
                  <a:gd name="T0" fmla="*/ 176 w 191"/>
                  <a:gd name="T1" fmla="*/ 0 h 192"/>
                  <a:gd name="T2" fmla="*/ 14 w 191"/>
                  <a:gd name="T3" fmla="*/ 0 h 192"/>
                  <a:gd name="T4" fmla="*/ 0 w 191"/>
                  <a:gd name="T5" fmla="*/ 15 h 192"/>
                  <a:gd name="T6" fmla="*/ 0 w 191"/>
                  <a:gd name="T7" fmla="*/ 177 h 192"/>
                  <a:gd name="T8" fmla="*/ 14 w 191"/>
                  <a:gd name="T9" fmla="*/ 192 h 192"/>
                  <a:gd name="T10" fmla="*/ 176 w 191"/>
                  <a:gd name="T11" fmla="*/ 192 h 192"/>
                  <a:gd name="T12" fmla="*/ 191 w 191"/>
                  <a:gd name="T13" fmla="*/ 177 h 192"/>
                  <a:gd name="T14" fmla="*/ 191 w 191"/>
                  <a:gd name="T15" fmla="*/ 15 h 192"/>
                  <a:gd name="T16" fmla="*/ 176 w 191"/>
                  <a:gd name="T17" fmla="*/ 0 h 192"/>
                  <a:gd name="T18" fmla="*/ 93 w 191"/>
                  <a:gd name="T19" fmla="*/ 32 h 192"/>
                  <a:gd name="T20" fmla="*/ 111 w 191"/>
                  <a:gd name="T21" fmla="*/ 50 h 192"/>
                  <a:gd name="T22" fmla="*/ 93 w 191"/>
                  <a:gd name="T23" fmla="*/ 69 h 192"/>
                  <a:gd name="T24" fmla="*/ 75 w 191"/>
                  <a:gd name="T25" fmla="*/ 50 h 192"/>
                  <a:gd name="T26" fmla="*/ 93 w 191"/>
                  <a:gd name="T27" fmla="*/ 32 h 192"/>
                  <a:gd name="T28" fmla="*/ 93 w 191"/>
                  <a:gd name="T29" fmla="*/ 157 h 192"/>
                  <a:gd name="T30" fmla="*/ 75 w 191"/>
                  <a:gd name="T31" fmla="*/ 138 h 192"/>
                  <a:gd name="T32" fmla="*/ 93 w 191"/>
                  <a:gd name="T33" fmla="*/ 120 h 192"/>
                  <a:gd name="T34" fmla="*/ 111 w 191"/>
                  <a:gd name="T35" fmla="*/ 138 h 192"/>
                  <a:gd name="T36" fmla="*/ 93 w 191"/>
                  <a:gd name="T37" fmla="*/ 157 h 192"/>
                  <a:gd name="T38" fmla="*/ 158 w 191"/>
                  <a:gd name="T39" fmla="*/ 104 h 192"/>
                  <a:gd name="T40" fmla="*/ 151 w 191"/>
                  <a:gd name="T41" fmla="*/ 112 h 192"/>
                  <a:gd name="T42" fmla="*/ 151 w 191"/>
                  <a:gd name="T43" fmla="*/ 112 h 192"/>
                  <a:gd name="T44" fmla="*/ 146 w 191"/>
                  <a:gd name="T45" fmla="*/ 112 h 192"/>
                  <a:gd name="T46" fmla="*/ 42 w 191"/>
                  <a:gd name="T47" fmla="*/ 112 h 192"/>
                  <a:gd name="T48" fmla="*/ 36 w 191"/>
                  <a:gd name="T49" fmla="*/ 112 h 192"/>
                  <a:gd name="T50" fmla="*/ 29 w 191"/>
                  <a:gd name="T51" fmla="*/ 104 h 192"/>
                  <a:gd name="T52" fmla="*/ 29 w 191"/>
                  <a:gd name="T53" fmla="*/ 93 h 192"/>
                  <a:gd name="T54" fmla="*/ 29 w 191"/>
                  <a:gd name="T55" fmla="*/ 82 h 192"/>
                  <a:gd name="T56" fmla="*/ 36 w 191"/>
                  <a:gd name="T57" fmla="*/ 74 h 192"/>
                  <a:gd name="T58" fmla="*/ 42 w 191"/>
                  <a:gd name="T59" fmla="*/ 74 h 192"/>
                  <a:gd name="T60" fmla="*/ 146 w 191"/>
                  <a:gd name="T61" fmla="*/ 74 h 192"/>
                  <a:gd name="T62" fmla="*/ 151 w 191"/>
                  <a:gd name="T63" fmla="*/ 74 h 192"/>
                  <a:gd name="T64" fmla="*/ 151 w 191"/>
                  <a:gd name="T65" fmla="*/ 74 h 192"/>
                  <a:gd name="T66" fmla="*/ 158 w 191"/>
                  <a:gd name="T67" fmla="*/ 82 h 192"/>
                  <a:gd name="T68" fmla="*/ 158 w 191"/>
                  <a:gd name="T69" fmla="*/ 10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1" h="192">
                    <a:moveTo>
                      <a:pt x="176" y="0"/>
                    </a:moveTo>
                    <a:cubicBezTo>
                      <a:pt x="14" y="0"/>
                      <a:pt x="14" y="0"/>
                      <a:pt x="14" y="0"/>
                    </a:cubicBezTo>
                    <a:cubicBezTo>
                      <a:pt x="6" y="0"/>
                      <a:pt x="0" y="7"/>
                      <a:pt x="0" y="15"/>
                    </a:cubicBezTo>
                    <a:cubicBezTo>
                      <a:pt x="0" y="177"/>
                      <a:pt x="0" y="177"/>
                      <a:pt x="0" y="177"/>
                    </a:cubicBezTo>
                    <a:cubicBezTo>
                      <a:pt x="0" y="185"/>
                      <a:pt x="6" y="192"/>
                      <a:pt x="14" y="192"/>
                    </a:cubicBezTo>
                    <a:cubicBezTo>
                      <a:pt x="176" y="192"/>
                      <a:pt x="176" y="192"/>
                      <a:pt x="176" y="192"/>
                    </a:cubicBezTo>
                    <a:cubicBezTo>
                      <a:pt x="184" y="192"/>
                      <a:pt x="191" y="185"/>
                      <a:pt x="191" y="177"/>
                    </a:cubicBezTo>
                    <a:cubicBezTo>
                      <a:pt x="191" y="15"/>
                      <a:pt x="191" y="15"/>
                      <a:pt x="191" y="15"/>
                    </a:cubicBezTo>
                    <a:cubicBezTo>
                      <a:pt x="191" y="7"/>
                      <a:pt x="184" y="0"/>
                      <a:pt x="176" y="0"/>
                    </a:cubicBezTo>
                    <a:close/>
                    <a:moveTo>
                      <a:pt x="93" y="32"/>
                    </a:moveTo>
                    <a:cubicBezTo>
                      <a:pt x="103" y="32"/>
                      <a:pt x="111" y="40"/>
                      <a:pt x="111" y="50"/>
                    </a:cubicBezTo>
                    <a:cubicBezTo>
                      <a:pt x="111" y="60"/>
                      <a:pt x="103" y="69"/>
                      <a:pt x="93" y="69"/>
                    </a:cubicBezTo>
                    <a:cubicBezTo>
                      <a:pt x="83" y="69"/>
                      <a:pt x="75" y="60"/>
                      <a:pt x="75" y="50"/>
                    </a:cubicBezTo>
                    <a:cubicBezTo>
                      <a:pt x="75" y="40"/>
                      <a:pt x="83" y="32"/>
                      <a:pt x="93" y="32"/>
                    </a:cubicBezTo>
                    <a:close/>
                    <a:moveTo>
                      <a:pt x="93" y="157"/>
                    </a:moveTo>
                    <a:cubicBezTo>
                      <a:pt x="83" y="157"/>
                      <a:pt x="75" y="148"/>
                      <a:pt x="75" y="138"/>
                    </a:cubicBezTo>
                    <a:cubicBezTo>
                      <a:pt x="75" y="128"/>
                      <a:pt x="83" y="120"/>
                      <a:pt x="93" y="120"/>
                    </a:cubicBezTo>
                    <a:cubicBezTo>
                      <a:pt x="103" y="120"/>
                      <a:pt x="111" y="128"/>
                      <a:pt x="111" y="138"/>
                    </a:cubicBezTo>
                    <a:cubicBezTo>
                      <a:pt x="111" y="148"/>
                      <a:pt x="103" y="157"/>
                      <a:pt x="93" y="157"/>
                    </a:cubicBezTo>
                    <a:close/>
                    <a:moveTo>
                      <a:pt x="158" y="104"/>
                    </a:moveTo>
                    <a:cubicBezTo>
                      <a:pt x="158" y="108"/>
                      <a:pt x="155" y="112"/>
                      <a:pt x="151" y="112"/>
                    </a:cubicBezTo>
                    <a:cubicBezTo>
                      <a:pt x="151" y="112"/>
                      <a:pt x="151" y="112"/>
                      <a:pt x="151" y="112"/>
                    </a:cubicBezTo>
                    <a:cubicBezTo>
                      <a:pt x="146" y="112"/>
                      <a:pt x="146" y="112"/>
                      <a:pt x="146" y="112"/>
                    </a:cubicBezTo>
                    <a:cubicBezTo>
                      <a:pt x="42" y="112"/>
                      <a:pt x="42" y="112"/>
                      <a:pt x="42" y="112"/>
                    </a:cubicBezTo>
                    <a:cubicBezTo>
                      <a:pt x="36" y="112"/>
                      <a:pt x="36" y="112"/>
                      <a:pt x="36" y="112"/>
                    </a:cubicBezTo>
                    <a:cubicBezTo>
                      <a:pt x="32" y="112"/>
                      <a:pt x="29" y="108"/>
                      <a:pt x="29" y="104"/>
                    </a:cubicBezTo>
                    <a:cubicBezTo>
                      <a:pt x="29" y="93"/>
                      <a:pt x="29" y="93"/>
                      <a:pt x="29" y="93"/>
                    </a:cubicBezTo>
                    <a:cubicBezTo>
                      <a:pt x="29" y="82"/>
                      <a:pt x="29" y="82"/>
                      <a:pt x="29" y="82"/>
                    </a:cubicBezTo>
                    <a:cubicBezTo>
                      <a:pt x="29" y="78"/>
                      <a:pt x="32" y="74"/>
                      <a:pt x="36" y="74"/>
                    </a:cubicBezTo>
                    <a:cubicBezTo>
                      <a:pt x="42" y="74"/>
                      <a:pt x="42" y="74"/>
                      <a:pt x="42" y="74"/>
                    </a:cubicBezTo>
                    <a:cubicBezTo>
                      <a:pt x="146" y="74"/>
                      <a:pt x="146" y="74"/>
                      <a:pt x="146" y="74"/>
                    </a:cubicBezTo>
                    <a:cubicBezTo>
                      <a:pt x="151" y="74"/>
                      <a:pt x="151" y="74"/>
                      <a:pt x="151" y="74"/>
                    </a:cubicBezTo>
                    <a:cubicBezTo>
                      <a:pt x="151" y="74"/>
                      <a:pt x="151" y="74"/>
                      <a:pt x="151" y="74"/>
                    </a:cubicBezTo>
                    <a:cubicBezTo>
                      <a:pt x="155" y="74"/>
                      <a:pt x="158" y="78"/>
                      <a:pt x="158" y="82"/>
                    </a:cubicBezTo>
                    <a:lnTo>
                      <a:pt x="158" y="10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8" name="Freeform 197"/>
              <p:cNvSpPr>
                <a:spLocks noEditPoints="1"/>
              </p:cNvSpPr>
              <p:nvPr/>
            </p:nvSpPr>
            <p:spPr bwMode="auto">
              <a:xfrm>
                <a:off x="3811588" y="4683125"/>
                <a:ext cx="146050" cy="146050"/>
              </a:xfrm>
              <a:custGeom>
                <a:avLst/>
                <a:gdLst>
                  <a:gd name="T0" fmla="*/ 176 w 191"/>
                  <a:gd name="T1" fmla="*/ 0 h 191"/>
                  <a:gd name="T2" fmla="*/ 14 w 191"/>
                  <a:gd name="T3" fmla="*/ 0 h 191"/>
                  <a:gd name="T4" fmla="*/ 0 w 191"/>
                  <a:gd name="T5" fmla="*/ 14 h 191"/>
                  <a:gd name="T6" fmla="*/ 0 w 191"/>
                  <a:gd name="T7" fmla="*/ 176 h 191"/>
                  <a:gd name="T8" fmla="*/ 14 w 191"/>
                  <a:gd name="T9" fmla="*/ 191 h 191"/>
                  <a:gd name="T10" fmla="*/ 176 w 191"/>
                  <a:gd name="T11" fmla="*/ 191 h 191"/>
                  <a:gd name="T12" fmla="*/ 191 w 191"/>
                  <a:gd name="T13" fmla="*/ 176 h 191"/>
                  <a:gd name="T14" fmla="*/ 191 w 191"/>
                  <a:gd name="T15" fmla="*/ 14 h 191"/>
                  <a:gd name="T16" fmla="*/ 176 w 191"/>
                  <a:gd name="T17" fmla="*/ 0 h 191"/>
                  <a:gd name="T18" fmla="*/ 158 w 191"/>
                  <a:gd name="T19" fmla="*/ 106 h 191"/>
                  <a:gd name="T20" fmla="*/ 150 w 191"/>
                  <a:gd name="T21" fmla="*/ 113 h 191"/>
                  <a:gd name="T22" fmla="*/ 150 w 191"/>
                  <a:gd name="T23" fmla="*/ 113 h 191"/>
                  <a:gd name="T24" fmla="*/ 145 w 191"/>
                  <a:gd name="T25" fmla="*/ 113 h 191"/>
                  <a:gd name="T26" fmla="*/ 111 w 191"/>
                  <a:gd name="T27" fmla="*/ 113 h 191"/>
                  <a:gd name="T28" fmla="*/ 111 w 191"/>
                  <a:gd name="T29" fmla="*/ 145 h 191"/>
                  <a:gd name="T30" fmla="*/ 111 w 191"/>
                  <a:gd name="T31" fmla="*/ 152 h 191"/>
                  <a:gd name="T32" fmla="*/ 104 w 191"/>
                  <a:gd name="T33" fmla="*/ 159 h 191"/>
                  <a:gd name="T34" fmla="*/ 82 w 191"/>
                  <a:gd name="T35" fmla="*/ 159 h 191"/>
                  <a:gd name="T36" fmla="*/ 74 w 191"/>
                  <a:gd name="T37" fmla="*/ 152 h 191"/>
                  <a:gd name="T38" fmla="*/ 74 w 191"/>
                  <a:gd name="T39" fmla="*/ 145 h 191"/>
                  <a:gd name="T40" fmla="*/ 74 w 191"/>
                  <a:gd name="T41" fmla="*/ 113 h 191"/>
                  <a:gd name="T42" fmla="*/ 41 w 191"/>
                  <a:gd name="T43" fmla="*/ 113 h 191"/>
                  <a:gd name="T44" fmla="*/ 36 w 191"/>
                  <a:gd name="T45" fmla="*/ 113 h 191"/>
                  <a:gd name="T46" fmla="*/ 28 w 191"/>
                  <a:gd name="T47" fmla="*/ 106 h 191"/>
                  <a:gd name="T48" fmla="*/ 28 w 191"/>
                  <a:gd name="T49" fmla="*/ 83 h 191"/>
                  <a:gd name="T50" fmla="*/ 36 w 191"/>
                  <a:gd name="T51" fmla="*/ 76 h 191"/>
                  <a:gd name="T52" fmla="*/ 41 w 191"/>
                  <a:gd name="T53" fmla="*/ 76 h 191"/>
                  <a:gd name="T54" fmla="*/ 74 w 191"/>
                  <a:gd name="T55" fmla="*/ 76 h 191"/>
                  <a:gd name="T56" fmla="*/ 74 w 191"/>
                  <a:gd name="T57" fmla="*/ 44 h 191"/>
                  <a:gd name="T58" fmla="*/ 74 w 191"/>
                  <a:gd name="T59" fmla="*/ 37 h 191"/>
                  <a:gd name="T60" fmla="*/ 82 w 191"/>
                  <a:gd name="T61" fmla="*/ 30 h 191"/>
                  <a:gd name="T62" fmla="*/ 104 w 191"/>
                  <a:gd name="T63" fmla="*/ 30 h 191"/>
                  <a:gd name="T64" fmla="*/ 111 w 191"/>
                  <a:gd name="T65" fmla="*/ 37 h 191"/>
                  <a:gd name="T66" fmla="*/ 111 w 191"/>
                  <a:gd name="T67" fmla="*/ 44 h 191"/>
                  <a:gd name="T68" fmla="*/ 111 w 191"/>
                  <a:gd name="T69" fmla="*/ 76 h 191"/>
                  <a:gd name="T70" fmla="*/ 145 w 191"/>
                  <a:gd name="T71" fmla="*/ 76 h 191"/>
                  <a:gd name="T72" fmla="*/ 150 w 191"/>
                  <a:gd name="T73" fmla="*/ 76 h 191"/>
                  <a:gd name="T74" fmla="*/ 150 w 191"/>
                  <a:gd name="T75" fmla="*/ 76 h 191"/>
                  <a:gd name="T76" fmla="*/ 158 w 191"/>
                  <a:gd name="T77" fmla="*/ 83 h 191"/>
                  <a:gd name="T78" fmla="*/ 158 w 191"/>
                  <a:gd name="T79" fmla="*/ 10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191">
                    <a:moveTo>
                      <a:pt x="176" y="0"/>
                    </a:moveTo>
                    <a:cubicBezTo>
                      <a:pt x="14" y="0"/>
                      <a:pt x="14" y="0"/>
                      <a:pt x="14" y="0"/>
                    </a:cubicBezTo>
                    <a:cubicBezTo>
                      <a:pt x="6" y="0"/>
                      <a:pt x="0" y="6"/>
                      <a:pt x="0" y="14"/>
                    </a:cubicBezTo>
                    <a:cubicBezTo>
                      <a:pt x="0" y="176"/>
                      <a:pt x="0" y="176"/>
                      <a:pt x="0" y="176"/>
                    </a:cubicBezTo>
                    <a:cubicBezTo>
                      <a:pt x="0" y="184"/>
                      <a:pt x="6" y="191"/>
                      <a:pt x="14" y="191"/>
                    </a:cubicBezTo>
                    <a:cubicBezTo>
                      <a:pt x="176" y="191"/>
                      <a:pt x="176" y="191"/>
                      <a:pt x="176" y="191"/>
                    </a:cubicBezTo>
                    <a:cubicBezTo>
                      <a:pt x="184" y="191"/>
                      <a:pt x="191" y="184"/>
                      <a:pt x="191" y="176"/>
                    </a:cubicBezTo>
                    <a:cubicBezTo>
                      <a:pt x="191" y="14"/>
                      <a:pt x="191" y="14"/>
                      <a:pt x="191" y="14"/>
                    </a:cubicBezTo>
                    <a:cubicBezTo>
                      <a:pt x="191" y="6"/>
                      <a:pt x="184" y="0"/>
                      <a:pt x="176" y="0"/>
                    </a:cubicBezTo>
                    <a:close/>
                    <a:moveTo>
                      <a:pt x="158" y="106"/>
                    </a:moveTo>
                    <a:cubicBezTo>
                      <a:pt x="158" y="110"/>
                      <a:pt x="154" y="113"/>
                      <a:pt x="150" y="113"/>
                    </a:cubicBezTo>
                    <a:cubicBezTo>
                      <a:pt x="150" y="113"/>
                      <a:pt x="150" y="113"/>
                      <a:pt x="150" y="113"/>
                    </a:cubicBezTo>
                    <a:cubicBezTo>
                      <a:pt x="145" y="113"/>
                      <a:pt x="145" y="113"/>
                      <a:pt x="145" y="113"/>
                    </a:cubicBezTo>
                    <a:cubicBezTo>
                      <a:pt x="111" y="113"/>
                      <a:pt x="111" y="113"/>
                      <a:pt x="111" y="113"/>
                    </a:cubicBezTo>
                    <a:cubicBezTo>
                      <a:pt x="111" y="145"/>
                      <a:pt x="111" y="145"/>
                      <a:pt x="111" y="145"/>
                    </a:cubicBezTo>
                    <a:cubicBezTo>
                      <a:pt x="111" y="152"/>
                      <a:pt x="111" y="152"/>
                      <a:pt x="111" y="152"/>
                    </a:cubicBezTo>
                    <a:cubicBezTo>
                      <a:pt x="111" y="156"/>
                      <a:pt x="108" y="159"/>
                      <a:pt x="104" y="159"/>
                    </a:cubicBezTo>
                    <a:cubicBezTo>
                      <a:pt x="82" y="159"/>
                      <a:pt x="82" y="159"/>
                      <a:pt x="82" y="159"/>
                    </a:cubicBezTo>
                    <a:cubicBezTo>
                      <a:pt x="78" y="159"/>
                      <a:pt x="74" y="156"/>
                      <a:pt x="74" y="152"/>
                    </a:cubicBezTo>
                    <a:cubicBezTo>
                      <a:pt x="74" y="145"/>
                      <a:pt x="74" y="145"/>
                      <a:pt x="74" y="145"/>
                    </a:cubicBezTo>
                    <a:cubicBezTo>
                      <a:pt x="74" y="113"/>
                      <a:pt x="74" y="113"/>
                      <a:pt x="74" y="113"/>
                    </a:cubicBezTo>
                    <a:cubicBezTo>
                      <a:pt x="41" y="113"/>
                      <a:pt x="41" y="113"/>
                      <a:pt x="41" y="113"/>
                    </a:cubicBezTo>
                    <a:cubicBezTo>
                      <a:pt x="36" y="113"/>
                      <a:pt x="36" y="113"/>
                      <a:pt x="36" y="113"/>
                    </a:cubicBezTo>
                    <a:cubicBezTo>
                      <a:pt x="32" y="113"/>
                      <a:pt x="28" y="110"/>
                      <a:pt x="28" y="106"/>
                    </a:cubicBezTo>
                    <a:cubicBezTo>
                      <a:pt x="28" y="83"/>
                      <a:pt x="28" y="83"/>
                      <a:pt x="28" y="83"/>
                    </a:cubicBezTo>
                    <a:cubicBezTo>
                      <a:pt x="28" y="79"/>
                      <a:pt x="32" y="76"/>
                      <a:pt x="36" y="76"/>
                    </a:cubicBezTo>
                    <a:cubicBezTo>
                      <a:pt x="41" y="76"/>
                      <a:pt x="41" y="76"/>
                      <a:pt x="41" y="76"/>
                    </a:cubicBezTo>
                    <a:cubicBezTo>
                      <a:pt x="74" y="76"/>
                      <a:pt x="74" y="76"/>
                      <a:pt x="74" y="76"/>
                    </a:cubicBezTo>
                    <a:cubicBezTo>
                      <a:pt x="74" y="44"/>
                      <a:pt x="74" y="44"/>
                      <a:pt x="74" y="44"/>
                    </a:cubicBezTo>
                    <a:cubicBezTo>
                      <a:pt x="74" y="37"/>
                      <a:pt x="74" y="37"/>
                      <a:pt x="74" y="37"/>
                    </a:cubicBezTo>
                    <a:cubicBezTo>
                      <a:pt x="74" y="33"/>
                      <a:pt x="78" y="30"/>
                      <a:pt x="82" y="30"/>
                    </a:cubicBezTo>
                    <a:cubicBezTo>
                      <a:pt x="104" y="30"/>
                      <a:pt x="104" y="30"/>
                      <a:pt x="104" y="30"/>
                    </a:cubicBezTo>
                    <a:cubicBezTo>
                      <a:pt x="108" y="30"/>
                      <a:pt x="111" y="33"/>
                      <a:pt x="111" y="37"/>
                    </a:cubicBezTo>
                    <a:cubicBezTo>
                      <a:pt x="111" y="44"/>
                      <a:pt x="111" y="44"/>
                      <a:pt x="111" y="44"/>
                    </a:cubicBezTo>
                    <a:cubicBezTo>
                      <a:pt x="111" y="76"/>
                      <a:pt x="111" y="76"/>
                      <a:pt x="111" y="76"/>
                    </a:cubicBezTo>
                    <a:cubicBezTo>
                      <a:pt x="145" y="76"/>
                      <a:pt x="145" y="76"/>
                      <a:pt x="145" y="76"/>
                    </a:cubicBezTo>
                    <a:cubicBezTo>
                      <a:pt x="150" y="76"/>
                      <a:pt x="150" y="76"/>
                      <a:pt x="150" y="76"/>
                    </a:cubicBezTo>
                    <a:cubicBezTo>
                      <a:pt x="150" y="76"/>
                      <a:pt x="150" y="76"/>
                      <a:pt x="150" y="76"/>
                    </a:cubicBezTo>
                    <a:cubicBezTo>
                      <a:pt x="154" y="76"/>
                      <a:pt x="158" y="79"/>
                      <a:pt x="158" y="83"/>
                    </a:cubicBezTo>
                    <a:lnTo>
                      <a:pt x="158" y="10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9" name="Freeform 198"/>
              <p:cNvSpPr>
                <a:spLocks noEditPoints="1"/>
              </p:cNvSpPr>
              <p:nvPr/>
            </p:nvSpPr>
            <p:spPr bwMode="auto">
              <a:xfrm>
                <a:off x="3978275" y="4849813"/>
                <a:ext cx="146050" cy="147638"/>
              </a:xfrm>
              <a:custGeom>
                <a:avLst/>
                <a:gdLst>
                  <a:gd name="T0" fmla="*/ 177 w 191"/>
                  <a:gd name="T1" fmla="*/ 0 h 192"/>
                  <a:gd name="T2" fmla="*/ 15 w 191"/>
                  <a:gd name="T3" fmla="*/ 0 h 192"/>
                  <a:gd name="T4" fmla="*/ 0 w 191"/>
                  <a:gd name="T5" fmla="*/ 15 h 192"/>
                  <a:gd name="T6" fmla="*/ 0 w 191"/>
                  <a:gd name="T7" fmla="*/ 177 h 192"/>
                  <a:gd name="T8" fmla="*/ 15 w 191"/>
                  <a:gd name="T9" fmla="*/ 192 h 192"/>
                  <a:gd name="T10" fmla="*/ 177 w 191"/>
                  <a:gd name="T11" fmla="*/ 192 h 192"/>
                  <a:gd name="T12" fmla="*/ 191 w 191"/>
                  <a:gd name="T13" fmla="*/ 177 h 192"/>
                  <a:gd name="T14" fmla="*/ 191 w 191"/>
                  <a:gd name="T15" fmla="*/ 15 h 192"/>
                  <a:gd name="T16" fmla="*/ 177 w 191"/>
                  <a:gd name="T17" fmla="*/ 0 h 192"/>
                  <a:gd name="T18" fmla="*/ 154 w 191"/>
                  <a:gd name="T19" fmla="*/ 140 h 192"/>
                  <a:gd name="T20" fmla="*/ 138 w 191"/>
                  <a:gd name="T21" fmla="*/ 156 h 192"/>
                  <a:gd name="T22" fmla="*/ 128 w 191"/>
                  <a:gd name="T23" fmla="*/ 156 h 192"/>
                  <a:gd name="T24" fmla="*/ 128 w 191"/>
                  <a:gd name="T25" fmla="*/ 156 h 192"/>
                  <a:gd name="T26" fmla="*/ 128 w 191"/>
                  <a:gd name="T27" fmla="*/ 156 h 192"/>
                  <a:gd name="T28" fmla="*/ 101 w 191"/>
                  <a:gd name="T29" fmla="*/ 128 h 192"/>
                  <a:gd name="T30" fmla="*/ 73 w 191"/>
                  <a:gd name="T31" fmla="*/ 156 h 192"/>
                  <a:gd name="T32" fmla="*/ 63 w 191"/>
                  <a:gd name="T33" fmla="*/ 156 h 192"/>
                  <a:gd name="T34" fmla="*/ 47 w 191"/>
                  <a:gd name="T35" fmla="*/ 140 h 192"/>
                  <a:gd name="T36" fmla="*/ 47 w 191"/>
                  <a:gd name="T37" fmla="*/ 130 h 192"/>
                  <a:gd name="T38" fmla="*/ 53 w 191"/>
                  <a:gd name="T39" fmla="*/ 124 h 192"/>
                  <a:gd name="T40" fmla="*/ 74 w 191"/>
                  <a:gd name="T41" fmla="*/ 102 h 192"/>
                  <a:gd name="T42" fmla="*/ 51 w 191"/>
                  <a:gd name="T43" fmla="*/ 78 h 192"/>
                  <a:gd name="T44" fmla="*/ 47 w 191"/>
                  <a:gd name="T45" fmla="*/ 75 h 192"/>
                  <a:gd name="T46" fmla="*/ 47 w 191"/>
                  <a:gd name="T47" fmla="*/ 64 h 192"/>
                  <a:gd name="T48" fmla="*/ 63 w 191"/>
                  <a:gd name="T49" fmla="*/ 48 h 192"/>
                  <a:gd name="T50" fmla="*/ 73 w 191"/>
                  <a:gd name="T51" fmla="*/ 48 h 192"/>
                  <a:gd name="T52" fmla="*/ 101 w 191"/>
                  <a:gd name="T53" fmla="*/ 76 h 192"/>
                  <a:gd name="T54" fmla="*/ 117 w 191"/>
                  <a:gd name="T55" fmla="*/ 59 h 192"/>
                  <a:gd name="T56" fmla="*/ 128 w 191"/>
                  <a:gd name="T57" fmla="*/ 48 h 192"/>
                  <a:gd name="T58" fmla="*/ 138 w 191"/>
                  <a:gd name="T59" fmla="*/ 48 h 192"/>
                  <a:gd name="T60" fmla="*/ 154 w 191"/>
                  <a:gd name="T61" fmla="*/ 64 h 192"/>
                  <a:gd name="T62" fmla="*/ 154 w 191"/>
                  <a:gd name="T63" fmla="*/ 75 h 192"/>
                  <a:gd name="T64" fmla="*/ 144 w 191"/>
                  <a:gd name="T65" fmla="*/ 85 h 192"/>
                  <a:gd name="T66" fmla="*/ 144 w 191"/>
                  <a:gd name="T67" fmla="*/ 85 h 192"/>
                  <a:gd name="T68" fmla="*/ 127 w 191"/>
                  <a:gd name="T69" fmla="*/ 102 h 192"/>
                  <a:gd name="T70" fmla="*/ 151 w 191"/>
                  <a:gd name="T71" fmla="*/ 126 h 192"/>
                  <a:gd name="T72" fmla="*/ 151 w 191"/>
                  <a:gd name="T73" fmla="*/ 126 h 192"/>
                  <a:gd name="T74" fmla="*/ 154 w 191"/>
                  <a:gd name="T75" fmla="*/ 130 h 192"/>
                  <a:gd name="T76" fmla="*/ 154 w 191"/>
                  <a:gd name="T77"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1" h="192">
                    <a:moveTo>
                      <a:pt x="177" y="0"/>
                    </a:moveTo>
                    <a:cubicBezTo>
                      <a:pt x="15" y="0"/>
                      <a:pt x="15" y="0"/>
                      <a:pt x="15" y="0"/>
                    </a:cubicBezTo>
                    <a:cubicBezTo>
                      <a:pt x="7" y="0"/>
                      <a:pt x="0" y="7"/>
                      <a:pt x="0" y="15"/>
                    </a:cubicBezTo>
                    <a:cubicBezTo>
                      <a:pt x="0" y="177"/>
                      <a:pt x="0" y="177"/>
                      <a:pt x="0" y="177"/>
                    </a:cubicBezTo>
                    <a:cubicBezTo>
                      <a:pt x="0" y="185"/>
                      <a:pt x="7" y="192"/>
                      <a:pt x="15" y="192"/>
                    </a:cubicBezTo>
                    <a:cubicBezTo>
                      <a:pt x="177" y="192"/>
                      <a:pt x="177" y="192"/>
                      <a:pt x="177" y="192"/>
                    </a:cubicBezTo>
                    <a:cubicBezTo>
                      <a:pt x="185" y="192"/>
                      <a:pt x="191" y="185"/>
                      <a:pt x="191" y="177"/>
                    </a:cubicBezTo>
                    <a:cubicBezTo>
                      <a:pt x="191" y="15"/>
                      <a:pt x="191" y="15"/>
                      <a:pt x="191" y="15"/>
                    </a:cubicBezTo>
                    <a:cubicBezTo>
                      <a:pt x="191" y="7"/>
                      <a:pt x="185" y="0"/>
                      <a:pt x="177" y="0"/>
                    </a:cubicBezTo>
                    <a:close/>
                    <a:moveTo>
                      <a:pt x="154" y="140"/>
                    </a:moveTo>
                    <a:cubicBezTo>
                      <a:pt x="138" y="156"/>
                      <a:pt x="138" y="156"/>
                      <a:pt x="138" y="156"/>
                    </a:cubicBezTo>
                    <a:cubicBezTo>
                      <a:pt x="136" y="159"/>
                      <a:pt x="131" y="159"/>
                      <a:pt x="128" y="156"/>
                    </a:cubicBezTo>
                    <a:cubicBezTo>
                      <a:pt x="128" y="156"/>
                      <a:pt x="128" y="156"/>
                      <a:pt x="128" y="156"/>
                    </a:cubicBezTo>
                    <a:cubicBezTo>
                      <a:pt x="128" y="156"/>
                      <a:pt x="128" y="156"/>
                      <a:pt x="128" y="156"/>
                    </a:cubicBezTo>
                    <a:cubicBezTo>
                      <a:pt x="101" y="128"/>
                      <a:pt x="101" y="128"/>
                      <a:pt x="101" y="128"/>
                    </a:cubicBezTo>
                    <a:cubicBezTo>
                      <a:pt x="73" y="156"/>
                      <a:pt x="73" y="156"/>
                      <a:pt x="73" y="156"/>
                    </a:cubicBezTo>
                    <a:cubicBezTo>
                      <a:pt x="70" y="159"/>
                      <a:pt x="66" y="159"/>
                      <a:pt x="63" y="156"/>
                    </a:cubicBezTo>
                    <a:cubicBezTo>
                      <a:pt x="47" y="140"/>
                      <a:pt x="47" y="140"/>
                      <a:pt x="47" y="140"/>
                    </a:cubicBezTo>
                    <a:cubicBezTo>
                      <a:pt x="44" y="137"/>
                      <a:pt x="44" y="132"/>
                      <a:pt x="47" y="130"/>
                    </a:cubicBezTo>
                    <a:cubicBezTo>
                      <a:pt x="53" y="124"/>
                      <a:pt x="53" y="124"/>
                      <a:pt x="53" y="124"/>
                    </a:cubicBezTo>
                    <a:cubicBezTo>
                      <a:pt x="74" y="102"/>
                      <a:pt x="74" y="102"/>
                      <a:pt x="74" y="102"/>
                    </a:cubicBezTo>
                    <a:cubicBezTo>
                      <a:pt x="51" y="78"/>
                      <a:pt x="51" y="78"/>
                      <a:pt x="51" y="78"/>
                    </a:cubicBezTo>
                    <a:cubicBezTo>
                      <a:pt x="47" y="75"/>
                      <a:pt x="47" y="75"/>
                      <a:pt x="47" y="75"/>
                    </a:cubicBezTo>
                    <a:cubicBezTo>
                      <a:pt x="44" y="72"/>
                      <a:pt x="44" y="67"/>
                      <a:pt x="47" y="64"/>
                    </a:cubicBezTo>
                    <a:cubicBezTo>
                      <a:pt x="63" y="48"/>
                      <a:pt x="63" y="48"/>
                      <a:pt x="63" y="48"/>
                    </a:cubicBezTo>
                    <a:cubicBezTo>
                      <a:pt x="66" y="45"/>
                      <a:pt x="70" y="45"/>
                      <a:pt x="73" y="48"/>
                    </a:cubicBezTo>
                    <a:cubicBezTo>
                      <a:pt x="101" y="76"/>
                      <a:pt x="101" y="76"/>
                      <a:pt x="101" y="76"/>
                    </a:cubicBezTo>
                    <a:cubicBezTo>
                      <a:pt x="117" y="59"/>
                      <a:pt x="117" y="59"/>
                      <a:pt x="117" y="59"/>
                    </a:cubicBezTo>
                    <a:cubicBezTo>
                      <a:pt x="128" y="48"/>
                      <a:pt x="128" y="48"/>
                      <a:pt x="128" y="48"/>
                    </a:cubicBezTo>
                    <a:cubicBezTo>
                      <a:pt x="131" y="45"/>
                      <a:pt x="136" y="45"/>
                      <a:pt x="138" y="48"/>
                    </a:cubicBezTo>
                    <a:cubicBezTo>
                      <a:pt x="154" y="64"/>
                      <a:pt x="154" y="64"/>
                      <a:pt x="154" y="64"/>
                    </a:cubicBezTo>
                    <a:cubicBezTo>
                      <a:pt x="157" y="67"/>
                      <a:pt x="157" y="72"/>
                      <a:pt x="154" y="75"/>
                    </a:cubicBezTo>
                    <a:cubicBezTo>
                      <a:pt x="144" y="85"/>
                      <a:pt x="144" y="85"/>
                      <a:pt x="144" y="85"/>
                    </a:cubicBezTo>
                    <a:cubicBezTo>
                      <a:pt x="144" y="85"/>
                      <a:pt x="144" y="85"/>
                      <a:pt x="144" y="85"/>
                    </a:cubicBezTo>
                    <a:cubicBezTo>
                      <a:pt x="127" y="102"/>
                      <a:pt x="127" y="102"/>
                      <a:pt x="127" y="102"/>
                    </a:cubicBezTo>
                    <a:cubicBezTo>
                      <a:pt x="151" y="126"/>
                      <a:pt x="151" y="126"/>
                      <a:pt x="151" y="126"/>
                    </a:cubicBezTo>
                    <a:cubicBezTo>
                      <a:pt x="151" y="126"/>
                      <a:pt x="151" y="126"/>
                      <a:pt x="151" y="126"/>
                    </a:cubicBezTo>
                    <a:cubicBezTo>
                      <a:pt x="154" y="130"/>
                      <a:pt x="154" y="130"/>
                      <a:pt x="154" y="130"/>
                    </a:cubicBezTo>
                    <a:cubicBezTo>
                      <a:pt x="157" y="132"/>
                      <a:pt x="157" y="137"/>
                      <a:pt x="154" y="14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0" name="Freeform 199"/>
              <p:cNvSpPr>
                <a:spLocks noEditPoints="1"/>
              </p:cNvSpPr>
              <p:nvPr/>
            </p:nvSpPr>
            <p:spPr bwMode="auto">
              <a:xfrm>
                <a:off x="3978275" y="4683125"/>
                <a:ext cx="146050" cy="146050"/>
              </a:xfrm>
              <a:custGeom>
                <a:avLst/>
                <a:gdLst>
                  <a:gd name="T0" fmla="*/ 177 w 191"/>
                  <a:gd name="T1" fmla="*/ 0 h 191"/>
                  <a:gd name="T2" fmla="*/ 15 w 191"/>
                  <a:gd name="T3" fmla="*/ 0 h 191"/>
                  <a:gd name="T4" fmla="*/ 0 w 191"/>
                  <a:gd name="T5" fmla="*/ 14 h 191"/>
                  <a:gd name="T6" fmla="*/ 0 w 191"/>
                  <a:gd name="T7" fmla="*/ 176 h 191"/>
                  <a:gd name="T8" fmla="*/ 15 w 191"/>
                  <a:gd name="T9" fmla="*/ 191 h 191"/>
                  <a:gd name="T10" fmla="*/ 177 w 191"/>
                  <a:gd name="T11" fmla="*/ 191 h 191"/>
                  <a:gd name="T12" fmla="*/ 191 w 191"/>
                  <a:gd name="T13" fmla="*/ 176 h 191"/>
                  <a:gd name="T14" fmla="*/ 191 w 191"/>
                  <a:gd name="T15" fmla="*/ 14 h 191"/>
                  <a:gd name="T16" fmla="*/ 177 w 191"/>
                  <a:gd name="T17" fmla="*/ 0 h 191"/>
                  <a:gd name="T18" fmla="*/ 161 w 191"/>
                  <a:gd name="T19" fmla="*/ 106 h 191"/>
                  <a:gd name="T20" fmla="*/ 153 w 191"/>
                  <a:gd name="T21" fmla="*/ 113 h 191"/>
                  <a:gd name="T22" fmla="*/ 153 w 191"/>
                  <a:gd name="T23" fmla="*/ 113 h 191"/>
                  <a:gd name="T24" fmla="*/ 148 w 191"/>
                  <a:gd name="T25" fmla="*/ 113 h 191"/>
                  <a:gd name="T26" fmla="*/ 44 w 191"/>
                  <a:gd name="T27" fmla="*/ 113 h 191"/>
                  <a:gd name="T28" fmla="*/ 38 w 191"/>
                  <a:gd name="T29" fmla="*/ 113 h 191"/>
                  <a:gd name="T30" fmla="*/ 31 w 191"/>
                  <a:gd name="T31" fmla="*/ 106 h 191"/>
                  <a:gd name="T32" fmla="*/ 31 w 191"/>
                  <a:gd name="T33" fmla="*/ 95 h 191"/>
                  <a:gd name="T34" fmla="*/ 31 w 191"/>
                  <a:gd name="T35" fmla="*/ 83 h 191"/>
                  <a:gd name="T36" fmla="*/ 38 w 191"/>
                  <a:gd name="T37" fmla="*/ 76 h 191"/>
                  <a:gd name="T38" fmla="*/ 44 w 191"/>
                  <a:gd name="T39" fmla="*/ 76 h 191"/>
                  <a:gd name="T40" fmla="*/ 148 w 191"/>
                  <a:gd name="T41" fmla="*/ 76 h 191"/>
                  <a:gd name="T42" fmla="*/ 153 w 191"/>
                  <a:gd name="T43" fmla="*/ 76 h 191"/>
                  <a:gd name="T44" fmla="*/ 153 w 191"/>
                  <a:gd name="T45" fmla="*/ 76 h 191"/>
                  <a:gd name="T46" fmla="*/ 161 w 191"/>
                  <a:gd name="T47" fmla="*/ 83 h 191"/>
                  <a:gd name="T48" fmla="*/ 161 w 191"/>
                  <a:gd name="T49" fmla="*/ 10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1" h="191">
                    <a:moveTo>
                      <a:pt x="177" y="0"/>
                    </a:moveTo>
                    <a:cubicBezTo>
                      <a:pt x="15" y="0"/>
                      <a:pt x="15" y="0"/>
                      <a:pt x="15" y="0"/>
                    </a:cubicBezTo>
                    <a:cubicBezTo>
                      <a:pt x="7" y="0"/>
                      <a:pt x="0" y="6"/>
                      <a:pt x="0" y="14"/>
                    </a:cubicBezTo>
                    <a:cubicBezTo>
                      <a:pt x="0" y="176"/>
                      <a:pt x="0" y="176"/>
                      <a:pt x="0" y="176"/>
                    </a:cubicBezTo>
                    <a:cubicBezTo>
                      <a:pt x="0" y="184"/>
                      <a:pt x="7" y="191"/>
                      <a:pt x="15" y="191"/>
                    </a:cubicBezTo>
                    <a:cubicBezTo>
                      <a:pt x="177" y="191"/>
                      <a:pt x="177" y="191"/>
                      <a:pt x="177" y="191"/>
                    </a:cubicBezTo>
                    <a:cubicBezTo>
                      <a:pt x="185" y="191"/>
                      <a:pt x="191" y="184"/>
                      <a:pt x="191" y="176"/>
                    </a:cubicBezTo>
                    <a:cubicBezTo>
                      <a:pt x="191" y="14"/>
                      <a:pt x="191" y="14"/>
                      <a:pt x="191" y="14"/>
                    </a:cubicBezTo>
                    <a:cubicBezTo>
                      <a:pt x="191" y="6"/>
                      <a:pt x="185" y="0"/>
                      <a:pt x="177" y="0"/>
                    </a:cubicBezTo>
                    <a:close/>
                    <a:moveTo>
                      <a:pt x="161" y="106"/>
                    </a:moveTo>
                    <a:cubicBezTo>
                      <a:pt x="161" y="110"/>
                      <a:pt x="157" y="113"/>
                      <a:pt x="153" y="113"/>
                    </a:cubicBezTo>
                    <a:cubicBezTo>
                      <a:pt x="153" y="113"/>
                      <a:pt x="153" y="113"/>
                      <a:pt x="153" y="113"/>
                    </a:cubicBezTo>
                    <a:cubicBezTo>
                      <a:pt x="148" y="113"/>
                      <a:pt x="148" y="113"/>
                      <a:pt x="148" y="113"/>
                    </a:cubicBezTo>
                    <a:cubicBezTo>
                      <a:pt x="44" y="113"/>
                      <a:pt x="44" y="113"/>
                      <a:pt x="44" y="113"/>
                    </a:cubicBezTo>
                    <a:cubicBezTo>
                      <a:pt x="38" y="113"/>
                      <a:pt x="38" y="113"/>
                      <a:pt x="38" y="113"/>
                    </a:cubicBezTo>
                    <a:cubicBezTo>
                      <a:pt x="34" y="113"/>
                      <a:pt x="31" y="110"/>
                      <a:pt x="31" y="106"/>
                    </a:cubicBezTo>
                    <a:cubicBezTo>
                      <a:pt x="31" y="95"/>
                      <a:pt x="31" y="95"/>
                      <a:pt x="31" y="95"/>
                    </a:cubicBezTo>
                    <a:cubicBezTo>
                      <a:pt x="31" y="83"/>
                      <a:pt x="31" y="83"/>
                      <a:pt x="31" y="83"/>
                    </a:cubicBezTo>
                    <a:cubicBezTo>
                      <a:pt x="31" y="79"/>
                      <a:pt x="34" y="76"/>
                      <a:pt x="38" y="76"/>
                    </a:cubicBezTo>
                    <a:cubicBezTo>
                      <a:pt x="44" y="76"/>
                      <a:pt x="44" y="76"/>
                      <a:pt x="44" y="76"/>
                    </a:cubicBezTo>
                    <a:cubicBezTo>
                      <a:pt x="148" y="76"/>
                      <a:pt x="148" y="76"/>
                      <a:pt x="148" y="76"/>
                    </a:cubicBezTo>
                    <a:cubicBezTo>
                      <a:pt x="153" y="76"/>
                      <a:pt x="153" y="76"/>
                      <a:pt x="153" y="76"/>
                    </a:cubicBezTo>
                    <a:cubicBezTo>
                      <a:pt x="153" y="76"/>
                      <a:pt x="153" y="76"/>
                      <a:pt x="153" y="76"/>
                    </a:cubicBezTo>
                    <a:cubicBezTo>
                      <a:pt x="157" y="76"/>
                      <a:pt x="161" y="79"/>
                      <a:pt x="161" y="83"/>
                    </a:cubicBezTo>
                    <a:lnTo>
                      <a:pt x="161" y="10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17" name="Freeform 200"/>
            <p:cNvSpPr>
              <a:spLocks noEditPoints="1"/>
            </p:cNvSpPr>
            <p:nvPr/>
          </p:nvSpPr>
          <p:spPr bwMode="auto">
            <a:xfrm>
              <a:off x="411163" y="3290888"/>
              <a:ext cx="420687" cy="395287"/>
            </a:xfrm>
            <a:custGeom>
              <a:avLst/>
              <a:gdLst>
                <a:gd name="T0" fmla="*/ 394 w 548"/>
                <a:gd name="T1" fmla="*/ 0 h 514"/>
                <a:gd name="T2" fmla="*/ 240 w 548"/>
                <a:gd name="T3" fmla="*/ 153 h 514"/>
                <a:gd name="T4" fmla="*/ 240 w 548"/>
                <a:gd name="T5" fmla="*/ 206 h 514"/>
                <a:gd name="T6" fmla="*/ 0 w 548"/>
                <a:gd name="T7" fmla="*/ 206 h 514"/>
                <a:gd name="T8" fmla="*/ 0 w 548"/>
                <a:gd name="T9" fmla="*/ 514 h 514"/>
                <a:gd name="T10" fmla="*/ 377 w 548"/>
                <a:gd name="T11" fmla="*/ 514 h 514"/>
                <a:gd name="T12" fmla="*/ 377 w 548"/>
                <a:gd name="T13" fmla="*/ 206 h 514"/>
                <a:gd name="T14" fmla="*/ 308 w 548"/>
                <a:gd name="T15" fmla="*/ 206 h 514"/>
                <a:gd name="T16" fmla="*/ 308 w 548"/>
                <a:gd name="T17" fmla="*/ 153 h 514"/>
                <a:gd name="T18" fmla="*/ 394 w 548"/>
                <a:gd name="T19" fmla="*/ 68 h 514"/>
                <a:gd name="T20" fmla="*/ 479 w 548"/>
                <a:gd name="T21" fmla="*/ 153 h 514"/>
                <a:gd name="T22" fmla="*/ 479 w 548"/>
                <a:gd name="T23" fmla="*/ 206 h 514"/>
                <a:gd name="T24" fmla="*/ 548 w 548"/>
                <a:gd name="T25" fmla="*/ 206 h 514"/>
                <a:gd name="T26" fmla="*/ 548 w 548"/>
                <a:gd name="T27" fmla="*/ 153 h 514"/>
                <a:gd name="T28" fmla="*/ 394 w 548"/>
                <a:gd name="T29" fmla="*/ 0 h 514"/>
                <a:gd name="T30" fmla="*/ 216 w 548"/>
                <a:gd name="T31" fmla="*/ 434 h 514"/>
                <a:gd name="T32" fmla="*/ 145 w 548"/>
                <a:gd name="T33" fmla="*/ 434 h 514"/>
                <a:gd name="T34" fmla="*/ 161 w 548"/>
                <a:gd name="T35" fmla="*/ 373 h 514"/>
                <a:gd name="T36" fmla="*/ 137 w 548"/>
                <a:gd name="T37" fmla="*/ 334 h 514"/>
                <a:gd name="T38" fmla="*/ 180 w 548"/>
                <a:gd name="T39" fmla="*/ 291 h 514"/>
                <a:gd name="T40" fmla="*/ 224 w 548"/>
                <a:gd name="T41" fmla="*/ 334 h 514"/>
                <a:gd name="T42" fmla="*/ 200 w 548"/>
                <a:gd name="T43" fmla="*/ 373 h 514"/>
                <a:gd name="T44" fmla="*/ 216 w 548"/>
                <a:gd name="T45" fmla="*/ 43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8" h="514">
                  <a:moveTo>
                    <a:pt x="394" y="0"/>
                  </a:moveTo>
                  <a:cubicBezTo>
                    <a:pt x="309" y="0"/>
                    <a:pt x="240" y="69"/>
                    <a:pt x="240" y="153"/>
                  </a:cubicBezTo>
                  <a:cubicBezTo>
                    <a:pt x="240" y="206"/>
                    <a:pt x="240" y="206"/>
                    <a:pt x="240" y="206"/>
                  </a:cubicBezTo>
                  <a:cubicBezTo>
                    <a:pt x="0" y="206"/>
                    <a:pt x="0" y="206"/>
                    <a:pt x="0" y="206"/>
                  </a:cubicBezTo>
                  <a:cubicBezTo>
                    <a:pt x="0" y="514"/>
                    <a:pt x="0" y="514"/>
                    <a:pt x="0" y="514"/>
                  </a:cubicBezTo>
                  <a:cubicBezTo>
                    <a:pt x="377" y="514"/>
                    <a:pt x="377" y="514"/>
                    <a:pt x="377" y="514"/>
                  </a:cubicBezTo>
                  <a:cubicBezTo>
                    <a:pt x="377" y="206"/>
                    <a:pt x="377" y="206"/>
                    <a:pt x="377" y="206"/>
                  </a:cubicBezTo>
                  <a:cubicBezTo>
                    <a:pt x="308" y="206"/>
                    <a:pt x="308" y="206"/>
                    <a:pt x="308" y="206"/>
                  </a:cubicBezTo>
                  <a:cubicBezTo>
                    <a:pt x="308" y="153"/>
                    <a:pt x="308" y="153"/>
                    <a:pt x="308" y="153"/>
                  </a:cubicBezTo>
                  <a:cubicBezTo>
                    <a:pt x="308" y="106"/>
                    <a:pt x="347" y="68"/>
                    <a:pt x="394" y="68"/>
                  </a:cubicBezTo>
                  <a:cubicBezTo>
                    <a:pt x="441" y="68"/>
                    <a:pt x="479" y="106"/>
                    <a:pt x="479" y="153"/>
                  </a:cubicBezTo>
                  <a:cubicBezTo>
                    <a:pt x="479" y="206"/>
                    <a:pt x="479" y="206"/>
                    <a:pt x="479" y="206"/>
                  </a:cubicBezTo>
                  <a:cubicBezTo>
                    <a:pt x="548" y="206"/>
                    <a:pt x="548" y="206"/>
                    <a:pt x="548" y="206"/>
                  </a:cubicBezTo>
                  <a:cubicBezTo>
                    <a:pt x="548" y="153"/>
                    <a:pt x="548" y="153"/>
                    <a:pt x="548" y="153"/>
                  </a:cubicBezTo>
                  <a:cubicBezTo>
                    <a:pt x="548" y="69"/>
                    <a:pt x="479" y="0"/>
                    <a:pt x="394" y="0"/>
                  </a:cubicBezTo>
                  <a:close/>
                  <a:moveTo>
                    <a:pt x="216" y="434"/>
                  </a:moveTo>
                  <a:cubicBezTo>
                    <a:pt x="145" y="434"/>
                    <a:pt x="145" y="434"/>
                    <a:pt x="145" y="434"/>
                  </a:cubicBezTo>
                  <a:cubicBezTo>
                    <a:pt x="161" y="373"/>
                    <a:pt x="161" y="373"/>
                    <a:pt x="161" y="373"/>
                  </a:cubicBezTo>
                  <a:cubicBezTo>
                    <a:pt x="147" y="366"/>
                    <a:pt x="137" y="351"/>
                    <a:pt x="137" y="334"/>
                  </a:cubicBezTo>
                  <a:cubicBezTo>
                    <a:pt x="137" y="311"/>
                    <a:pt x="157" y="291"/>
                    <a:pt x="180" y="291"/>
                  </a:cubicBezTo>
                  <a:cubicBezTo>
                    <a:pt x="204" y="291"/>
                    <a:pt x="224" y="311"/>
                    <a:pt x="224" y="334"/>
                  </a:cubicBezTo>
                  <a:cubicBezTo>
                    <a:pt x="224" y="351"/>
                    <a:pt x="214" y="366"/>
                    <a:pt x="200" y="373"/>
                  </a:cubicBezTo>
                  <a:lnTo>
                    <a:pt x="216" y="43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 name="Freeform 201"/>
            <p:cNvSpPr>
              <a:spLocks noEditPoints="1"/>
            </p:cNvSpPr>
            <p:nvPr/>
          </p:nvSpPr>
          <p:spPr bwMode="auto">
            <a:xfrm>
              <a:off x="3278188" y="4017963"/>
              <a:ext cx="420687" cy="382587"/>
            </a:xfrm>
            <a:custGeom>
              <a:avLst/>
              <a:gdLst>
                <a:gd name="T0" fmla="*/ 484 w 548"/>
                <a:gd name="T1" fmla="*/ 63 h 498"/>
                <a:gd name="T2" fmla="*/ 476 w 548"/>
                <a:gd name="T3" fmla="*/ 52 h 498"/>
                <a:gd name="T4" fmla="*/ 354 w 548"/>
                <a:gd name="T5" fmla="*/ 0 h 498"/>
                <a:gd name="T6" fmla="*/ 132 w 548"/>
                <a:gd name="T7" fmla="*/ 52 h 498"/>
                <a:gd name="T8" fmla="*/ 63 w 548"/>
                <a:gd name="T9" fmla="*/ 60 h 498"/>
                <a:gd name="T10" fmla="*/ 58 w 548"/>
                <a:gd name="T11" fmla="*/ 63 h 498"/>
                <a:gd name="T12" fmla="*/ 0 w 548"/>
                <a:gd name="T13" fmla="*/ 423 h 498"/>
                <a:gd name="T14" fmla="*/ 42 w 548"/>
                <a:gd name="T15" fmla="*/ 479 h 498"/>
                <a:gd name="T16" fmla="*/ 100 w 548"/>
                <a:gd name="T17" fmla="*/ 498 h 498"/>
                <a:gd name="T18" fmla="*/ 433 w 548"/>
                <a:gd name="T19" fmla="*/ 481 h 498"/>
                <a:gd name="T20" fmla="*/ 490 w 548"/>
                <a:gd name="T21" fmla="*/ 498 h 498"/>
                <a:gd name="T22" fmla="*/ 506 w 548"/>
                <a:gd name="T23" fmla="*/ 479 h 498"/>
                <a:gd name="T24" fmla="*/ 548 w 548"/>
                <a:gd name="T25" fmla="*/ 121 h 498"/>
                <a:gd name="T26" fmla="*/ 192 w 548"/>
                <a:gd name="T27" fmla="*/ 29 h 498"/>
                <a:gd name="T28" fmla="*/ 384 w 548"/>
                <a:gd name="T29" fmla="*/ 52 h 498"/>
                <a:gd name="T30" fmla="*/ 371 w 548"/>
                <a:gd name="T31" fmla="*/ 60 h 498"/>
                <a:gd name="T32" fmla="*/ 177 w 548"/>
                <a:gd name="T33" fmla="*/ 63 h 498"/>
                <a:gd name="T34" fmla="*/ 169 w 548"/>
                <a:gd name="T35" fmla="*/ 52 h 498"/>
                <a:gd name="T36" fmla="*/ 192 w 548"/>
                <a:gd name="T37" fmla="*/ 29 h 498"/>
                <a:gd name="T38" fmla="*/ 82 w 548"/>
                <a:gd name="T39" fmla="*/ 402 h 498"/>
                <a:gd name="T40" fmla="*/ 82 w 548"/>
                <a:gd name="T41" fmla="*/ 376 h 498"/>
                <a:gd name="T42" fmla="*/ 479 w 548"/>
                <a:gd name="T43" fmla="*/ 389 h 498"/>
                <a:gd name="T44" fmla="*/ 466 w 548"/>
                <a:gd name="T45" fmla="*/ 324 h 498"/>
                <a:gd name="T46" fmla="*/ 69 w 548"/>
                <a:gd name="T47" fmla="*/ 311 h 498"/>
                <a:gd name="T48" fmla="*/ 466 w 548"/>
                <a:gd name="T49" fmla="*/ 298 h 498"/>
                <a:gd name="T50" fmla="*/ 466 w 548"/>
                <a:gd name="T51" fmla="*/ 324 h 498"/>
                <a:gd name="T52" fmla="*/ 82 w 548"/>
                <a:gd name="T53" fmla="*/ 246 h 498"/>
                <a:gd name="T54" fmla="*/ 82 w 548"/>
                <a:gd name="T55" fmla="*/ 220 h 498"/>
                <a:gd name="T56" fmla="*/ 479 w 548"/>
                <a:gd name="T57" fmla="*/ 233 h 498"/>
                <a:gd name="T58" fmla="*/ 466 w 548"/>
                <a:gd name="T59" fmla="*/ 168 h 498"/>
                <a:gd name="T60" fmla="*/ 69 w 548"/>
                <a:gd name="T61" fmla="*/ 155 h 498"/>
                <a:gd name="T62" fmla="*/ 466 w 548"/>
                <a:gd name="T63" fmla="*/ 142 h 498"/>
                <a:gd name="T64" fmla="*/ 466 w 548"/>
                <a:gd name="T65" fmla="*/ 16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8" h="498">
                  <a:moveTo>
                    <a:pt x="490" y="63"/>
                  </a:moveTo>
                  <a:cubicBezTo>
                    <a:pt x="484" y="63"/>
                    <a:pt x="484" y="63"/>
                    <a:pt x="484" y="63"/>
                  </a:cubicBezTo>
                  <a:cubicBezTo>
                    <a:pt x="485" y="62"/>
                    <a:pt x="485" y="61"/>
                    <a:pt x="485" y="60"/>
                  </a:cubicBezTo>
                  <a:cubicBezTo>
                    <a:pt x="485" y="56"/>
                    <a:pt x="481" y="52"/>
                    <a:pt x="476" y="52"/>
                  </a:cubicBezTo>
                  <a:cubicBezTo>
                    <a:pt x="413" y="52"/>
                    <a:pt x="413" y="52"/>
                    <a:pt x="413" y="52"/>
                  </a:cubicBezTo>
                  <a:cubicBezTo>
                    <a:pt x="409" y="23"/>
                    <a:pt x="384" y="0"/>
                    <a:pt x="354" y="0"/>
                  </a:cubicBezTo>
                  <a:cubicBezTo>
                    <a:pt x="192" y="0"/>
                    <a:pt x="192" y="0"/>
                    <a:pt x="192" y="0"/>
                  </a:cubicBezTo>
                  <a:cubicBezTo>
                    <a:pt x="161" y="0"/>
                    <a:pt x="136" y="23"/>
                    <a:pt x="132" y="52"/>
                  </a:cubicBezTo>
                  <a:cubicBezTo>
                    <a:pt x="72" y="52"/>
                    <a:pt x="72" y="52"/>
                    <a:pt x="72" y="52"/>
                  </a:cubicBezTo>
                  <a:cubicBezTo>
                    <a:pt x="67" y="52"/>
                    <a:pt x="63" y="56"/>
                    <a:pt x="63" y="60"/>
                  </a:cubicBezTo>
                  <a:cubicBezTo>
                    <a:pt x="63" y="61"/>
                    <a:pt x="63" y="62"/>
                    <a:pt x="64" y="63"/>
                  </a:cubicBezTo>
                  <a:cubicBezTo>
                    <a:pt x="58" y="63"/>
                    <a:pt x="58" y="63"/>
                    <a:pt x="58" y="63"/>
                  </a:cubicBezTo>
                  <a:cubicBezTo>
                    <a:pt x="26" y="63"/>
                    <a:pt x="0" y="89"/>
                    <a:pt x="0" y="121"/>
                  </a:cubicBezTo>
                  <a:cubicBezTo>
                    <a:pt x="0" y="423"/>
                    <a:pt x="0" y="423"/>
                    <a:pt x="0" y="423"/>
                  </a:cubicBezTo>
                  <a:cubicBezTo>
                    <a:pt x="0" y="450"/>
                    <a:pt x="18" y="472"/>
                    <a:pt x="42" y="479"/>
                  </a:cubicBezTo>
                  <a:cubicBezTo>
                    <a:pt x="42" y="479"/>
                    <a:pt x="42" y="479"/>
                    <a:pt x="42" y="479"/>
                  </a:cubicBezTo>
                  <a:cubicBezTo>
                    <a:pt x="42" y="490"/>
                    <a:pt x="49" y="498"/>
                    <a:pt x="58" y="498"/>
                  </a:cubicBezTo>
                  <a:cubicBezTo>
                    <a:pt x="100" y="498"/>
                    <a:pt x="100" y="498"/>
                    <a:pt x="100" y="498"/>
                  </a:cubicBezTo>
                  <a:cubicBezTo>
                    <a:pt x="108" y="498"/>
                    <a:pt x="114" y="491"/>
                    <a:pt x="115" y="481"/>
                  </a:cubicBezTo>
                  <a:cubicBezTo>
                    <a:pt x="433" y="481"/>
                    <a:pt x="433" y="481"/>
                    <a:pt x="433" y="481"/>
                  </a:cubicBezTo>
                  <a:cubicBezTo>
                    <a:pt x="434" y="491"/>
                    <a:pt x="440" y="498"/>
                    <a:pt x="448" y="498"/>
                  </a:cubicBezTo>
                  <a:cubicBezTo>
                    <a:pt x="490" y="498"/>
                    <a:pt x="490" y="498"/>
                    <a:pt x="490" y="498"/>
                  </a:cubicBezTo>
                  <a:cubicBezTo>
                    <a:pt x="499" y="498"/>
                    <a:pt x="506" y="490"/>
                    <a:pt x="506" y="479"/>
                  </a:cubicBezTo>
                  <a:cubicBezTo>
                    <a:pt x="506" y="479"/>
                    <a:pt x="506" y="479"/>
                    <a:pt x="506" y="479"/>
                  </a:cubicBezTo>
                  <a:cubicBezTo>
                    <a:pt x="530" y="472"/>
                    <a:pt x="548" y="450"/>
                    <a:pt x="548" y="423"/>
                  </a:cubicBezTo>
                  <a:cubicBezTo>
                    <a:pt x="548" y="121"/>
                    <a:pt x="548" y="121"/>
                    <a:pt x="548" y="121"/>
                  </a:cubicBezTo>
                  <a:cubicBezTo>
                    <a:pt x="548" y="89"/>
                    <a:pt x="522" y="63"/>
                    <a:pt x="490" y="63"/>
                  </a:cubicBezTo>
                  <a:close/>
                  <a:moveTo>
                    <a:pt x="192" y="29"/>
                  </a:moveTo>
                  <a:cubicBezTo>
                    <a:pt x="354" y="29"/>
                    <a:pt x="354" y="29"/>
                    <a:pt x="354" y="29"/>
                  </a:cubicBezTo>
                  <a:cubicBezTo>
                    <a:pt x="368" y="29"/>
                    <a:pt x="380" y="39"/>
                    <a:pt x="384" y="52"/>
                  </a:cubicBezTo>
                  <a:cubicBezTo>
                    <a:pt x="379" y="52"/>
                    <a:pt x="379" y="52"/>
                    <a:pt x="379" y="52"/>
                  </a:cubicBezTo>
                  <a:cubicBezTo>
                    <a:pt x="374" y="52"/>
                    <a:pt x="371" y="56"/>
                    <a:pt x="371" y="60"/>
                  </a:cubicBezTo>
                  <a:cubicBezTo>
                    <a:pt x="371" y="61"/>
                    <a:pt x="371" y="62"/>
                    <a:pt x="371" y="63"/>
                  </a:cubicBezTo>
                  <a:cubicBezTo>
                    <a:pt x="177" y="63"/>
                    <a:pt x="177" y="63"/>
                    <a:pt x="177" y="63"/>
                  </a:cubicBezTo>
                  <a:cubicBezTo>
                    <a:pt x="177" y="62"/>
                    <a:pt x="177" y="61"/>
                    <a:pt x="177" y="60"/>
                  </a:cubicBezTo>
                  <a:cubicBezTo>
                    <a:pt x="177" y="56"/>
                    <a:pt x="174" y="52"/>
                    <a:pt x="169" y="52"/>
                  </a:cubicBezTo>
                  <a:cubicBezTo>
                    <a:pt x="161" y="52"/>
                    <a:pt x="161" y="52"/>
                    <a:pt x="161" y="52"/>
                  </a:cubicBezTo>
                  <a:cubicBezTo>
                    <a:pt x="165" y="39"/>
                    <a:pt x="177" y="29"/>
                    <a:pt x="192" y="29"/>
                  </a:cubicBezTo>
                  <a:close/>
                  <a:moveTo>
                    <a:pt x="466" y="402"/>
                  </a:moveTo>
                  <a:cubicBezTo>
                    <a:pt x="82" y="402"/>
                    <a:pt x="82" y="402"/>
                    <a:pt x="82" y="402"/>
                  </a:cubicBezTo>
                  <a:cubicBezTo>
                    <a:pt x="75" y="402"/>
                    <a:pt x="69" y="396"/>
                    <a:pt x="69" y="389"/>
                  </a:cubicBezTo>
                  <a:cubicBezTo>
                    <a:pt x="69" y="382"/>
                    <a:pt x="75" y="376"/>
                    <a:pt x="82" y="376"/>
                  </a:cubicBezTo>
                  <a:cubicBezTo>
                    <a:pt x="466" y="376"/>
                    <a:pt x="466" y="376"/>
                    <a:pt x="466" y="376"/>
                  </a:cubicBezTo>
                  <a:cubicBezTo>
                    <a:pt x="473" y="376"/>
                    <a:pt x="479" y="382"/>
                    <a:pt x="479" y="389"/>
                  </a:cubicBezTo>
                  <a:cubicBezTo>
                    <a:pt x="479" y="396"/>
                    <a:pt x="473" y="402"/>
                    <a:pt x="466" y="402"/>
                  </a:cubicBezTo>
                  <a:close/>
                  <a:moveTo>
                    <a:pt x="466" y="324"/>
                  </a:moveTo>
                  <a:cubicBezTo>
                    <a:pt x="82" y="324"/>
                    <a:pt x="82" y="324"/>
                    <a:pt x="82" y="324"/>
                  </a:cubicBezTo>
                  <a:cubicBezTo>
                    <a:pt x="75" y="324"/>
                    <a:pt x="69" y="318"/>
                    <a:pt x="69" y="311"/>
                  </a:cubicBezTo>
                  <a:cubicBezTo>
                    <a:pt x="69" y="304"/>
                    <a:pt x="75" y="298"/>
                    <a:pt x="82" y="298"/>
                  </a:cubicBezTo>
                  <a:cubicBezTo>
                    <a:pt x="466" y="298"/>
                    <a:pt x="466" y="298"/>
                    <a:pt x="466" y="298"/>
                  </a:cubicBezTo>
                  <a:cubicBezTo>
                    <a:pt x="473" y="298"/>
                    <a:pt x="479" y="304"/>
                    <a:pt x="479" y="311"/>
                  </a:cubicBezTo>
                  <a:cubicBezTo>
                    <a:pt x="479" y="318"/>
                    <a:pt x="473" y="324"/>
                    <a:pt x="466" y="324"/>
                  </a:cubicBezTo>
                  <a:close/>
                  <a:moveTo>
                    <a:pt x="466" y="246"/>
                  </a:moveTo>
                  <a:cubicBezTo>
                    <a:pt x="82" y="246"/>
                    <a:pt x="82" y="246"/>
                    <a:pt x="82" y="246"/>
                  </a:cubicBezTo>
                  <a:cubicBezTo>
                    <a:pt x="75" y="246"/>
                    <a:pt x="69" y="240"/>
                    <a:pt x="69" y="233"/>
                  </a:cubicBezTo>
                  <a:cubicBezTo>
                    <a:pt x="69" y="226"/>
                    <a:pt x="75" y="220"/>
                    <a:pt x="82" y="220"/>
                  </a:cubicBezTo>
                  <a:cubicBezTo>
                    <a:pt x="466" y="220"/>
                    <a:pt x="466" y="220"/>
                    <a:pt x="466" y="220"/>
                  </a:cubicBezTo>
                  <a:cubicBezTo>
                    <a:pt x="473" y="220"/>
                    <a:pt x="479" y="226"/>
                    <a:pt x="479" y="233"/>
                  </a:cubicBezTo>
                  <a:cubicBezTo>
                    <a:pt x="479" y="240"/>
                    <a:pt x="473" y="246"/>
                    <a:pt x="466" y="246"/>
                  </a:cubicBezTo>
                  <a:close/>
                  <a:moveTo>
                    <a:pt x="466" y="168"/>
                  </a:moveTo>
                  <a:cubicBezTo>
                    <a:pt x="82" y="168"/>
                    <a:pt x="82" y="168"/>
                    <a:pt x="82" y="168"/>
                  </a:cubicBezTo>
                  <a:cubicBezTo>
                    <a:pt x="75" y="168"/>
                    <a:pt x="69" y="163"/>
                    <a:pt x="69" y="155"/>
                  </a:cubicBezTo>
                  <a:cubicBezTo>
                    <a:pt x="69" y="148"/>
                    <a:pt x="75" y="142"/>
                    <a:pt x="82" y="142"/>
                  </a:cubicBezTo>
                  <a:cubicBezTo>
                    <a:pt x="466" y="142"/>
                    <a:pt x="466" y="142"/>
                    <a:pt x="466" y="142"/>
                  </a:cubicBezTo>
                  <a:cubicBezTo>
                    <a:pt x="473" y="142"/>
                    <a:pt x="479" y="148"/>
                    <a:pt x="479" y="155"/>
                  </a:cubicBezTo>
                  <a:cubicBezTo>
                    <a:pt x="479" y="163"/>
                    <a:pt x="473" y="168"/>
                    <a:pt x="466" y="16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9" name="Freeform 202"/>
            <p:cNvSpPr>
              <a:spLocks noEditPoints="1"/>
            </p:cNvSpPr>
            <p:nvPr/>
          </p:nvSpPr>
          <p:spPr bwMode="auto">
            <a:xfrm>
              <a:off x="398463" y="3998913"/>
              <a:ext cx="312737" cy="420687"/>
            </a:xfrm>
            <a:custGeom>
              <a:avLst/>
              <a:gdLst>
                <a:gd name="T0" fmla="*/ 369 w 406"/>
                <a:gd name="T1" fmla="*/ 216 h 548"/>
                <a:gd name="T2" fmla="*/ 369 w 406"/>
                <a:gd name="T3" fmla="*/ 164 h 548"/>
                <a:gd name="T4" fmla="*/ 203 w 406"/>
                <a:gd name="T5" fmla="*/ 0 h 548"/>
                <a:gd name="T6" fmla="*/ 37 w 406"/>
                <a:gd name="T7" fmla="*/ 164 h 548"/>
                <a:gd name="T8" fmla="*/ 37 w 406"/>
                <a:gd name="T9" fmla="*/ 216 h 548"/>
                <a:gd name="T10" fmla="*/ 0 w 406"/>
                <a:gd name="T11" fmla="*/ 216 h 548"/>
                <a:gd name="T12" fmla="*/ 0 w 406"/>
                <a:gd name="T13" fmla="*/ 548 h 548"/>
                <a:gd name="T14" fmla="*/ 406 w 406"/>
                <a:gd name="T15" fmla="*/ 548 h 548"/>
                <a:gd name="T16" fmla="*/ 406 w 406"/>
                <a:gd name="T17" fmla="*/ 216 h 548"/>
                <a:gd name="T18" fmla="*/ 369 w 406"/>
                <a:gd name="T19" fmla="*/ 216 h 548"/>
                <a:gd name="T20" fmla="*/ 241 w 406"/>
                <a:gd name="T21" fmla="*/ 462 h 548"/>
                <a:gd name="T22" fmla="*/ 165 w 406"/>
                <a:gd name="T23" fmla="*/ 462 h 548"/>
                <a:gd name="T24" fmla="*/ 182 w 406"/>
                <a:gd name="T25" fmla="*/ 397 h 548"/>
                <a:gd name="T26" fmla="*/ 157 w 406"/>
                <a:gd name="T27" fmla="*/ 356 h 548"/>
                <a:gd name="T28" fmla="*/ 203 w 406"/>
                <a:gd name="T29" fmla="*/ 310 h 548"/>
                <a:gd name="T30" fmla="*/ 249 w 406"/>
                <a:gd name="T31" fmla="*/ 356 h 548"/>
                <a:gd name="T32" fmla="*/ 224 w 406"/>
                <a:gd name="T33" fmla="*/ 397 h 548"/>
                <a:gd name="T34" fmla="*/ 241 w 406"/>
                <a:gd name="T35" fmla="*/ 462 h 548"/>
                <a:gd name="T36" fmla="*/ 295 w 406"/>
                <a:gd name="T37" fmla="*/ 216 h 548"/>
                <a:gd name="T38" fmla="*/ 111 w 406"/>
                <a:gd name="T39" fmla="*/ 216 h 548"/>
                <a:gd name="T40" fmla="*/ 111 w 406"/>
                <a:gd name="T41" fmla="*/ 164 h 548"/>
                <a:gd name="T42" fmla="*/ 203 w 406"/>
                <a:gd name="T43" fmla="*/ 74 h 548"/>
                <a:gd name="T44" fmla="*/ 295 w 406"/>
                <a:gd name="T45" fmla="*/ 164 h 548"/>
                <a:gd name="T46" fmla="*/ 295 w 406"/>
                <a:gd name="T47" fmla="*/ 21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6" h="548">
                  <a:moveTo>
                    <a:pt x="369" y="216"/>
                  </a:moveTo>
                  <a:cubicBezTo>
                    <a:pt x="369" y="164"/>
                    <a:pt x="369" y="164"/>
                    <a:pt x="369" y="164"/>
                  </a:cubicBezTo>
                  <a:cubicBezTo>
                    <a:pt x="369" y="74"/>
                    <a:pt x="295" y="0"/>
                    <a:pt x="203" y="0"/>
                  </a:cubicBezTo>
                  <a:cubicBezTo>
                    <a:pt x="111" y="0"/>
                    <a:pt x="37" y="74"/>
                    <a:pt x="37" y="164"/>
                  </a:cubicBezTo>
                  <a:cubicBezTo>
                    <a:pt x="37" y="216"/>
                    <a:pt x="37" y="216"/>
                    <a:pt x="37" y="216"/>
                  </a:cubicBezTo>
                  <a:cubicBezTo>
                    <a:pt x="0" y="216"/>
                    <a:pt x="0" y="216"/>
                    <a:pt x="0" y="216"/>
                  </a:cubicBezTo>
                  <a:cubicBezTo>
                    <a:pt x="0" y="548"/>
                    <a:pt x="0" y="548"/>
                    <a:pt x="0" y="548"/>
                  </a:cubicBezTo>
                  <a:cubicBezTo>
                    <a:pt x="406" y="548"/>
                    <a:pt x="406" y="548"/>
                    <a:pt x="406" y="548"/>
                  </a:cubicBezTo>
                  <a:cubicBezTo>
                    <a:pt x="406" y="216"/>
                    <a:pt x="406" y="216"/>
                    <a:pt x="406" y="216"/>
                  </a:cubicBezTo>
                  <a:lnTo>
                    <a:pt x="369" y="216"/>
                  </a:lnTo>
                  <a:close/>
                  <a:moveTo>
                    <a:pt x="241" y="462"/>
                  </a:moveTo>
                  <a:cubicBezTo>
                    <a:pt x="165" y="462"/>
                    <a:pt x="165" y="462"/>
                    <a:pt x="165" y="462"/>
                  </a:cubicBezTo>
                  <a:cubicBezTo>
                    <a:pt x="182" y="397"/>
                    <a:pt x="182" y="397"/>
                    <a:pt x="182" y="397"/>
                  </a:cubicBezTo>
                  <a:cubicBezTo>
                    <a:pt x="167" y="390"/>
                    <a:pt x="157" y="374"/>
                    <a:pt x="157" y="356"/>
                  </a:cubicBezTo>
                  <a:cubicBezTo>
                    <a:pt x="157" y="331"/>
                    <a:pt x="178" y="310"/>
                    <a:pt x="203" y="310"/>
                  </a:cubicBezTo>
                  <a:cubicBezTo>
                    <a:pt x="228" y="310"/>
                    <a:pt x="249" y="331"/>
                    <a:pt x="249" y="356"/>
                  </a:cubicBezTo>
                  <a:cubicBezTo>
                    <a:pt x="249" y="374"/>
                    <a:pt x="239" y="390"/>
                    <a:pt x="224" y="397"/>
                  </a:cubicBezTo>
                  <a:lnTo>
                    <a:pt x="241" y="462"/>
                  </a:lnTo>
                  <a:close/>
                  <a:moveTo>
                    <a:pt x="295" y="216"/>
                  </a:moveTo>
                  <a:cubicBezTo>
                    <a:pt x="111" y="216"/>
                    <a:pt x="111" y="216"/>
                    <a:pt x="111" y="216"/>
                  </a:cubicBezTo>
                  <a:cubicBezTo>
                    <a:pt x="111" y="164"/>
                    <a:pt x="111" y="164"/>
                    <a:pt x="111" y="164"/>
                  </a:cubicBezTo>
                  <a:cubicBezTo>
                    <a:pt x="111" y="115"/>
                    <a:pt x="153" y="74"/>
                    <a:pt x="203" y="74"/>
                  </a:cubicBezTo>
                  <a:cubicBezTo>
                    <a:pt x="253" y="74"/>
                    <a:pt x="295" y="115"/>
                    <a:pt x="295" y="164"/>
                  </a:cubicBezTo>
                  <a:lnTo>
                    <a:pt x="295" y="21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20" name="Group 213"/>
            <p:cNvGrpSpPr/>
            <p:nvPr/>
          </p:nvGrpSpPr>
          <p:grpSpPr>
            <a:xfrm>
              <a:off x="1838630" y="4007476"/>
              <a:ext cx="438150" cy="404813"/>
              <a:chOff x="2900363" y="5486400"/>
              <a:chExt cx="438150" cy="404813"/>
            </a:xfrm>
            <a:grpFill/>
          </p:grpSpPr>
          <p:sp>
            <p:nvSpPr>
              <p:cNvPr id="184"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5"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1" name="Group 216"/>
            <p:cNvGrpSpPr/>
            <p:nvPr/>
          </p:nvGrpSpPr>
          <p:grpSpPr>
            <a:xfrm>
              <a:off x="3954291" y="1169970"/>
              <a:ext cx="449263" cy="363539"/>
              <a:chOff x="1209675" y="6354763"/>
              <a:chExt cx="449263" cy="363538"/>
            </a:xfrm>
            <a:grpFill/>
          </p:grpSpPr>
          <p:sp>
            <p:nvSpPr>
              <p:cNvPr id="180" name="Freeform 205"/>
              <p:cNvSpPr/>
              <p:nvPr/>
            </p:nvSpPr>
            <p:spPr bwMode="auto">
              <a:xfrm>
                <a:off x="1560513" y="6529388"/>
                <a:ext cx="96838" cy="188913"/>
              </a:xfrm>
              <a:custGeom>
                <a:avLst/>
                <a:gdLst>
                  <a:gd name="T0" fmla="*/ 31 w 126"/>
                  <a:gd name="T1" fmla="*/ 0 h 245"/>
                  <a:gd name="T2" fmla="*/ 0 w 126"/>
                  <a:gd name="T3" fmla="*/ 39 h 245"/>
                  <a:gd name="T4" fmla="*/ 0 w 126"/>
                  <a:gd name="T5" fmla="*/ 245 h 245"/>
                  <a:gd name="T6" fmla="*/ 126 w 126"/>
                  <a:gd name="T7" fmla="*/ 245 h 245"/>
                  <a:gd name="T8" fmla="*/ 125 w 126"/>
                  <a:gd name="T9" fmla="*/ 74 h 245"/>
                  <a:gd name="T10" fmla="*/ 31 w 126"/>
                  <a:gd name="T11" fmla="*/ 0 h 245"/>
                </a:gdLst>
                <a:ahLst/>
                <a:cxnLst>
                  <a:cxn ang="0">
                    <a:pos x="T0" y="T1"/>
                  </a:cxn>
                  <a:cxn ang="0">
                    <a:pos x="T2" y="T3"/>
                  </a:cxn>
                  <a:cxn ang="0">
                    <a:pos x="T4" y="T5"/>
                  </a:cxn>
                  <a:cxn ang="0">
                    <a:pos x="T6" y="T7"/>
                  </a:cxn>
                  <a:cxn ang="0">
                    <a:pos x="T8" y="T9"/>
                  </a:cxn>
                  <a:cxn ang="0">
                    <a:pos x="T10" y="T11"/>
                  </a:cxn>
                </a:cxnLst>
                <a:rect l="0" t="0" r="r" b="b"/>
                <a:pathLst>
                  <a:path w="126" h="245">
                    <a:moveTo>
                      <a:pt x="31" y="0"/>
                    </a:moveTo>
                    <a:cubicBezTo>
                      <a:pt x="0" y="39"/>
                      <a:pt x="0" y="39"/>
                      <a:pt x="0" y="39"/>
                    </a:cubicBezTo>
                    <a:cubicBezTo>
                      <a:pt x="0" y="245"/>
                      <a:pt x="0" y="245"/>
                      <a:pt x="0" y="245"/>
                    </a:cubicBezTo>
                    <a:cubicBezTo>
                      <a:pt x="126" y="245"/>
                      <a:pt x="126" y="245"/>
                      <a:pt x="126" y="245"/>
                    </a:cubicBezTo>
                    <a:cubicBezTo>
                      <a:pt x="125" y="74"/>
                      <a:pt x="125" y="74"/>
                      <a:pt x="125" y="74"/>
                    </a:cubicBezTo>
                    <a:cubicBezTo>
                      <a:pt x="99" y="52"/>
                      <a:pt x="31" y="0"/>
                      <a:pt x="31"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1" name="Freeform 207"/>
              <p:cNvSpPr/>
              <p:nvPr/>
            </p:nvSpPr>
            <p:spPr bwMode="auto">
              <a:xfrm>
                <a:off x="1209675" y="6354763"/>
                <a:ext cx="449263" cy="339725"/>
              </a:xfrm>
              <a:custGeom>
                <a:avLst/>
                <a:gdLst>
                  <a:gd name="T0" fmla="*/ 236 w 585"/>
                  <a:gd name="T1" fmla="*/ 248 h 442"/>
                  <a:gd name="T2" fmla="*/ 76 w 585"/>
                  <a:gd name="T3" fmla="*/ 428 h 442"/>
                  <a:gd name="T4" fmla="*/ 46 w 585"/>
                  <a:gd name="T5" fmla="*/ 442 h 442"/>
                  <a:gd name="T6" fmla="*/ 18 w 585"/>
                  <a:gd name="T7" fmla="*/ 432 h 442"/>
                  <a:gd name="T8" fmla="*/ 15 w 585"/>
                  <a:gd name="T9" fmla="*/ 374 h 442"/>
                  <a:gd name="T10" fmla="*/ 206 w 585"/>
                  <a:gd name="T11" fmla="*/ 158 h 442"/>
                  <a:gd name="T12" fmla="*/ 237 w 585"/>
                  <a:gd name="T13" fmla="*/ 144 h 442"/>
                  <a:gd name="T14" fmla="*/ 268 w 585"/>
                  <a:gd name="T15" fmla="*/ 158 h 442"/>
                  <a:gd name="T16" fmla="*/ 323 w 585"/>
                  <a:gd name="T17" fmla="*/ 224 h 442"/>
                  <a:gd name="T18" fmla="*/ 425 w 585"/>
                  <a:gd name="T19" fmla="*/ 101 h 442"/>
                  <a:gd name="T20" fmla="*/ 330 w 585"/>
                  <a:gd name="T21" fmla="*/ 19 h 442"/>
                  <a:gd name="T22" fmla="*/ 566 w 585"/>
                  <a:gd name="T23" fmla="*/ 0 h 442"/>
                  <a:gd name="T24" fmla="*/ 585 w 585"/>
                  <a:gd name="T25" fmla="*/ 239 h 442"/>
                  <a:gd name="T26" fmla="*/ 487 w 585"/>
                  <a:gd name="T27" fmla="*/ 154 h 442"/>
                  <a:gd name="T28" fmla="*/ 355 w 585"/>
                  <a:gd name="T29" fmla="*/ 314 h 442"/>
                  <a:gd name="T30" fmla="*/ 324 w 585"/>
                  <a:gd name="T31" fmla="*/ 329 h 442"/>
                  <a:gd name="T32" fmla="*/ 292 w 585"/>
                  <a:gd name="T33" fmla="*/ 314 h 442"/>
                  <a:gd name="T34" fmla="*/ 236 w 585"/>
                  <a:gd name="T35"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5" h="442">
                    <a:moveTo>
                      <a:pt x="236" y="248"/>
                    </a:moveTo>
                    <a:cubicBezTo>
                      <a:pt x="76" y="428"/>
                      <a:pt x="76" y="428"/>
                      <a:pt x="76" y="428"/>
                    </a:cubicBezTo>
                    <a:cubicBezTo>
                      <a:pt x="68" y="438"/>
                      <a:pt x="57" y="442"/>
                      <a:pt x="46" y="442"/>
                    </a:cubicBezTo>
                    <a:cubicBezTo>
                      <a:pt x="36" y="442"/>
                      <a:pt x="26" y="439"/>
                      <a:pt x="18" y="432"/>
                    </a:cubicBezTo>
                    <a:cubicBezTo>
                      <a:pt x="1" y="417"/>
                      <a:pt x="0" y="391"/>
                      <a:pt x="15" y="374"/>
                    </a:cubicBezTo>
                    <a:cubicBezTo>
                      <a:pt x="206" y="158"/>
                      <a:pt x="206" y="158"/>
                      <a:pt x="206" y="158"/>
                    </a:cubicBezTo>
                    <a:cubicBezTo>
                      <a:pt x="214" y="149"/>
                      <a:pt x="225" y="143"/>
                      <a:pt x="237" y="144"/>
                    </a:cubicBezTo>
                    <a:cubicBezTo>
                      <a:pt x="249" y="144"/>
                      <a:pt x="260" y="149"/>
                      <a:pt x="268" y="158"/>
                    </a:cubicBezTo>
                    <a:cubicBezTo>
                      <a:pt x="323" y="224"/>
                      <a:pt x="323" y="224"/>
                      <a:pt x="323" y="224"/>
                    </a:cubicBezTo>
                    <a:cubicBezTo>
                      <a:pt x="425" y="101"/>
                      <a:pt x="425" y="101"/>
                      <a:pt x="425" y="101"/>
                    </a:cubicBezTo>
                    <a:cubicBezTo>
                      <a:pt x="330" y="19"/>
                      <a:pt x="330" y="19"/>
                      <a:pt x="330" y="19"/>
                    </a:cubicBezTo>
                    <a:cubicBezTo>
                      <a:pt x="566" y="0"/>
                      <a:pt x="566" y="0"/>
                      <a:pt x="566" y="0"/>
                    </a:cubicBezTo>
                    <a:cubicBezTo>
                      <a:pt x="585" y="239"/>
                      <a:pt x="585" y="239"/>
                      <a:pt x="585" y="239"/>
                    </a:cubicBezTo>
                    <a:cubicBezTo>
                      <a:pt x="487" y="154"/>
                      <a:pt x="487" y="154"/>
                      <a:pt x="487" y="154"/>
                    </a:cubicBezTo>
                    <a:cubicBezTo>
                      <a:pt x="355" y="314"/>
                      <a:pt x="355" y="314"/>
                      <a:pt x="355" y="314"/>
                    </a:cubicBezTo>
                    <a:cubicBezTo>
                      <a:pt x="348" y="323"/>
                      <a:pt x="336" y="329"/>
                      <a:pt x="324" y="329"/>
                    </a:cubicBezTo>
                    <a:cubicBezTo>
                      <a:pt x="311" y="329"/>
                      <a:pt x="300" y="324"/>
                      <a:pt x="292" y="314"/>
                    </a:cubicBezTo>
                    <a:lnTo>
                      <a:pt x="236" y="24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2" name="Freeform 208"/>
              <p:cNvSpPr/>
              <p:nvPr/>
            </p:nvSpPr>
            <p:spPr bwMode="auto">
              <a:xfrm>
                <a:off x="1417638" y="6589713"/>
                <a:ext cx="119063" cy="127000"/>
              </a:xfrm>
              <a:custGeom>
                <a:avLst/>
                <a:gdLst>
                  <a:gd name="T0" fmla="*/ 98 w 153"/>
                  <a:gd name="T1" fmla="*/ 64 h 167"/>
                  <a:gd name="T2" fmla="*/ 62 w 153"/>
                  <a:gd name="T3" fmla="*/ 83 h 167"/>
                  <a:gd name="T4" fmla="*/ 1 w 153"/>
                  <a:gd name="T5" fmla="*/ 56 h 167"/>
                  <a:gd name="T6" fmla="*/ 0 w 153"/>
                  <a:gd name="T7" fmla="*/ 167 h 167"/>
                  <a:gd name="T8" fmla="*/ 150 w 153"/>
                  <a:gd name="T9" fmla="*/ 167 h 167"/>
                  <a:gd name="T10" fmla="*/ 153 w 153"/>
                  <a:gd name="T11" fmla="*/ 0 h 167"/>
                  <a:gd name="T12" fmla="*/ 98 w 153"/>
                  <a:gd name="T13" fmla="*/ 64 h 167"/>
                </a:gdLst>
                <a:ahLst/>
                <a:cxnLst>
                  <a:cxn ang="0">
                    <a:pos x="T0" y="T1"/>
                  </a:cxn>
                  <a:cxn ang="0">
                    <a:pos x="T2" y="T3"/>
                  </a:cxn>
                  <a:cxn ang="0">
                    <a:pos x="T4" y="T5"/>
                  </a:cxn>
                  <a:cxn ang="0">
                    <a:pos x="T6" y="T7"/>
                  </a:cxn>
                  <a:cxn ang="0">
                    <a:pos x="T8" y="T9"/>
                  </a:cxn>
                  <a:cxn ang="0">
                    <a:pos x="T10" y="T11"/>
                  </a:cxn>
                  <a:cxn ang="0">
                    <a:pos x="T12" y="T13"/>
                  </a:cxn>
                </a:cxnLst>
                <a:rect l="0" t="0" r="r" b="b"/>
                <a:pathLst>
                  <a:path w="153" h="167">
                    <a:moveTo>
                      <a:pt x="98" y="64"/>
                    </a:moveTo>
                    <a:cubicBezTo>
                      <a:pt x="76" y="83"/>
                      <a:pt x="62" y="83"/>
                      <a:pt x="62" y="83"/>
                    </a:cubicBezTo>
                    <a:cubicBezTo>
                      <a:pt x="43" y="86"/>
                      <a:pt x="15" y="67"/>
                      <a:pt x="1" y="56"/>
                    </a:cubicBezTo>
                    <a:cubicBezTo>
                      <a:pt x="0" y="167"/>
                      <a:pt x="0" y="167"/>
                      <a:pt x="0" y="167"/>
                    </a:cubicBezTo>
                    <a:cubicBezTo>
                      <a:pt x="150" y="167"/>
                      <a:pt x="150" y="167"/>
                      <a:pt x="150" y="167"/>
                    </a:cubicBezTo>
                    <a:cubicBezTo>
                      <a:pt x="153" y="0"/>
                      <a:pt x="153" y="0"/>
                      <a:pt x="153" y="0"/>
                    </a:cubicBezTo>
                    <a:cubicBezTo>
                      <a:pt x="132" y="24"/>
                      <a:pt x="116" y="47"/>
                      <a:pt x="98" y="6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83" name="Freeform 209"/>
              <p:cNvSpPr/>
              <p:nvPr/>
            </p:nvSpPr>
            <p:spPr bwMode="auto">
              <a:xfrm>
                <a:off x="1295400" y="6600825"/>
                <a:ext cx="96838" cy="115888"/>
              </a:xfrm>
              <a:custGeom>
                <a:avLst/>
                <a:gdLst>
                  <a:gd name="T0" fmla="*/ 0 w 61"/>
                  <a:gd name="T1" fmla="*/ 73 h 73"/>
                  <a:gd name="T2" fmla="*/ 61 w 61"/>
                  <a:gd name="T3" fmla="*/ 73 h 73"/>
                  <a:gd name="T4" fmla="*/ 61 w 61"/>
                  <a:gd name="T5" fmla="*/ 0 h 73"/>
                  <a:gd name="T6" fmla="*/ 0 w 61"/>
                  <a:gd name="T7" fmla="*/ 70 h 73"/>
                  <a:gd name="T8" fmla="*/ 0 w 61"/>
                  <a:gd name="T9" fmla="*/ 73 h 73"/>
                </a:gdLst>
                <a:ahLst/>
                <a:cxnLst>
                  <a:cxn ang="0">
                    <a:pos x="T0" y="T1"/>
                  </a:cxn>
                  <a:cxn ang="0">
                    <a:pos x="T2" y="T3"/>
                  </a:cxn>
                  <a:cxn ang="0">
                    <a:pos x="T4" y="T5"/>
                  </a:cxn>
                  <a:cxn ang="0">
                    <a:pos x="T6" y="T7"/>
                  </a:cxn>
                  <a:cxn ang="0">
                    <a:pos x="T8" y="T9"/>
                  </a:cxn>
                </a:cxnLst>
                <a:rect l="0" t="0" r="r" b="b"/>
                <a:pathLst>
                  <a:path w="61" h="73">
                    <a:moveTo>
                      <a:pt x="0" y="73"/>
                    </a:moveTo>
                    <a:lnTo>
                      <a:pt x="61" y="73"/>
                    </a:lnTo>
                    <a:lnTo>
                      <a:pt x="61" y="0"/>
                    </a:lnTo>
                    <a:lnTo>
                      <a:pt x="0" y="70"/>
                    </a:lnTo>
                    <a:lnTo>
                      <a:pt x="0" y="7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2" name="Group 221"/>
            <p:cNvGrpSpPr/>
            <p:nvPr/>
          </p:nvGrpSpPr>
          <p:grpSpPr>
            <a:xfrm>
              <a:off x="3986776" y="1840429"/>
              <a:ext cx="446088" cy="447675"/>
              <a:chOff x="2060575" y="6313488"/>
              <a:chExt cx="446088" cy="447675"/>
            </a:xfrm>
            <a:grpFill/>
          </p:grpSpPr>
          <p:sp>
            <p:nvSpPr>
              <p:cNvPr id="175" name="Freeform 210"/>
              <p:cNvSpPr/>
              <p:nvPr/>
            </p:nvSpPr>
            <p:spPr bwMode="auto">
              <a:xfrm>
                <a:off x="2306638" y="6553200"/>
                <a:ext cx="200025" cy="188913"/>
              </a:xfrm>
              <a:custGeom>
                <a:avLst/>
                <a:gdLst>
                  <a:gd name="T0" fmla="*/ 88 w 262"/>
                  <a:gd name="T1" fmla="*/ 245 h 245"/>
                  <a:gd name="T2" fmla="*/ 262 w 262"/>
                  <a:gd name="T3" fmla="*/ 0 h 245"/>
                  <a:gd name="T4" fmla="*/ 0 w 262"/>
                  <a:gd name="T5" fmla="*/ 0 h 245"/>
                  <a:gd name="T6" fmla="*/ 88 w 262"/>
                  <a:gd name="T7" fmla="*/ 245 h 245"/>
                </a:gdLst>
                <a:ahLst/>
                <a:cxnLst>
                  <a:cxn ang="0">
                    <a:pos x="T0" y="T1"/>
                  </a:cxn>
                  <a:cxn ang="0">
                    <a:pos x="T2" y="T3"/>
                  </a:cxn>
                  <a:cxn ang="0">
                    <a:pos x="T4" y="T5"/>
                  </a:cxn>
                  <a:cxn ang="0">
                    <a:pos x="T6" y="T7"/>
                  </a:cxn>
                </a:cxnLst>
                <a:rect l="0" t="0" r="r" b="b"/>
                <a:pathLst>
                  <a:path w="262" h="245">
                    <a:moveTo>
                      <a:pt x="88" y="245"/>
                    </a:moveTo>
                    <a:cubicBezTo>
                      <a:pt x="185" y="203"/>
                      <a:pt x="254" y="110"/>
                      <a:pt x="262" y="0"/>
                    </a:cubicBezTo>
                    <a:cubicBezTo>
                      <a:pt x="0" y="0"/>
                      <a:pt x="0" y="0"/>
                      <a:pt x="0" y="0"/>
                    </a:cubicBezTo>
                    <a:lnTo>
                      <a:pt x="88" y="24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6" name="Freeform 211"/>
              <p:cNvSpPr/>
              <p:nvPr/>
            </p:nvSpPr>
            <p:spPr bwMode="auto">
              <a:xfrm>
                <a:off x="2060575" y="6553200"/>
                <a:ext cx="282575" cy="207963"/>
              </a:xfrm>
              <a:custGeom>
                <a:avLst/>
                <a:gdLst>
                  <a:gd name="T0" fmla="*/ 0 w 367"/>
                  <a:gd name="T1" fmla="*/ 0 h 269"/>
                  <a:gd name="T2" fmla="*/ 291 w 367"/>
                  <a:gd name="T3" fmla="*/ 269 h 269"/>
                  <a:gd name="T4" fmla="*/ 367 w 367"/>
                  <a:gd name="T5" fmla="*/ 259 h 269"/>
                  <a:gd name="T6" fmla="*/ 274 w 367"/>
                  <a:gd name="T7" fmla="*/ 0 h 269"/>
                  <a:gd name="T8" fmla="*/ 0 w 367"/>
                  <a:gd name="T9" fmla="*/ 0 h 269"/>
                </a:gdLst>
                <a:ahLst/>
                <a:cxnLst>
                  <a:cxn ang="0">
                    <a:pos x="T0" y="T1"/>
                  </a:cxn>
                  <a:cxn ang="0">
                    <a:pos x="T2" y="T3"/>
                  </a:cxn>
                  <a:cxn ang="0">
                    <a:pos x="T4" y="T5"/>
                  </a:cxn>
                  <a:cxn ang="0">
                    <a:pos x="T6" y="T7"/>
                  </a:cxn>
                  <a:cxn ang="0">
                    <a:pos x="T8" y="T9"/>
                  </a:cxn>
                </a:cxnLst>
                <a:rect l="0" t="0" r="r" b="b"/>
                <a:pathLst>
                  <a:path w="367" h="269">
                    <a:moveTo>
                      <a:pt x="0" y="0"/>
                    </a:moveTo>
                    <a:cubicBezTo>
                      <a:pt x="12" y="151"/>
                      <a:pt x="137" y="269"/>
                      <a:pt x="291" y="269"/>
                    </a:cubicBezTo>
                    <a:cubicBezTo>
                      <a:pt x="317" y="269"/>
                      <a:pt x="342" y="265"/>
                      <a:pt x="367" y="259"/>
                    </a:cubicBezTo>
                    <a:cubicBezTo>
                      <a:pt x="274" y="0"/>
                      <a:pt x="274" y="0"/>
                      <a:pt x="274" y="0"/>
                    </a:cubicBez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7" name="Freeform 212"/>
              <p:cNvSpPr/>
              <p:nvPr/>
            </p:nvSpPr>
            <p:spPr bwMode="auto">
              <a:xfrm>
                <a:off x="2060575" y="6361113"/>
                <a:ext cx="188913" cy="158750"/>
              </a:xfrm>
              <a:custGeom>
                <a:avLst/>
                <a:gdLst>
                  <a:gd name="T0" fmla="*/ 110 w 245"/>
                  <a:gd name="T1" fmla="*/ 0 h 206"/>
                  <a:gd name="T2" fmla="*/ 0 w 245"/>
                  <a:gd name="T3" fmla="*/ 206 h 206"/>
                  <a:gd name="T4" fmla="*/ 245 w 245"/>
                  <a:gd name="T5" fmla="*/ 206 h 206"/>
                  <a:gd name="T6" fmla="*/ 110 w 245"/>
                  <a:gd name="T7" fmla="*/ 0 h 206"/>
                </a:gdLst>
                <a:ahLst/>
                <a:cxnLst>
                  <a:cxn ang="0">
                    <a:pos x="T0" y="T1"/>
                  </a:cxn>
                  <a:cxn ang="0">
                    <a:pos x="T2" y="T3"/>
                  </a:cxn>
                  <a:cxn ang="0">
                    <a:pos x="T4" y="T5"/>
                  </a:cxn>
                  <a:cxn ang="0">
                    <a:pos x="T6" y="T7"/>
                  </a:cxn>
                </a:cxnLst>
                <a:rect l="0" t="0" r="r" b="b"/>
                <a:pathLst>
                  <a:path w="245" h="206">
                    <a:moveTo>
                      <a:pt x="110" y="0"/>
                    </a:moveTo>
                    <a:cubicBezTo>
                      <a:pt x="48" y="49"/>
                      <a:pt x="7" y="122"/>
                      <a:pt x="0" y="206"/>
                    </a:cubicBezTo>
                    <a:cubicBezTo>
                      <a:pt x="245" y="206"/>
                      <a:pt x="245" y="206"/>
                      <a:pt x="245" y="206"/>
                    </a:cubicBezTo>
                    <a:lnTo>
                      <a:pt x="11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8" name="Freeform 213"/>
              <p:cNvSpPr/>
              <p:nvPr/>
            </p:nvSpPr>
            <p:spPr bwMode="auto">
              <a:xfrm>
                <a:off x="2173288" y="6313488"/>
                <a:ext cx="93663" cy="173038"/>
              </a:xfrm>
              <a:custGeom>
                <a:avLst/>
                <a:gdLst>
                  <a:gd name="T0" fmla="*/ 123 w 123"/>
                  <a:gd name="T1" fmla="*/ 0 h 225"/>
                  <a:gd name="T2" fmla="*/ 0 w 123"/>
                  <a:gd name="T3" fmla="*/ 37 h 225"/>
                  <a:gd name="T4" fmla="*/ 123 w 123"/>
                  <a:gd name="T5" fmla="*/ 225 h 225"/>
                  <a:gd name="T6" fmla="*/ 123 w 123"/>
                  <a:gd name="T7" fmla="*/ 0 h 225"/>
                </a:gdLst>
                <a:ahLst/>
                <a:cxnLst>
                  <a:cxn ang="0">
                    <a:pos x="T0" y="T1"/>
                  </a:cxn>
                  <a:cxn ang="0">
                    <a:pos x="T2" y="T3"/>
                  </a:cxn>
                  <a:cxn ang="0">
                    <a:pos x="T4" y="T5"/>
                  </a:cxn>
                  <a:cxn ang="0">
                    <a:pos x="T6" y="T7"/>
                  </a:cxn>
                </a:cxnLst>
                <a:rect l="0" t="0" r="r" b="b"/>
                <a:pathLst>
                  <a:path w="123" h="225">
                    <a:moveTo>
                      <a:pt x="123" y="0"/>
                    </a:moveTo>
                    <a:cubicBezTo>
                      <a:pt x="79" y="3"/>
                      <a:pt x="37" y="16"/>
                      <a:pt x="0" y="37"/>
                    </a:cubicBezTo>
                    <a:cubicBezTo>
                      <a:pt x="123" y="225"/>
                      <a:pt x="123" y="225"/>
                      <a:pt x="123" y="225"/>
                    </a:cubicBezTo>
                    <a:lnTo>
                      <a:pt x="123"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9" name="Freeform 214"/>
              <p:cNvSpPr/>
              <p:nvPr/>
            </p:nvSpPr>
            <p:spPr bwMode="auto">
              <a:xfrm>
                <a:off x="2300288" y="6313488"/>
                <a:ext cx="206375" cy="206375"/>
              </a:xfrm>
              <a:custGeom>
                <a:avLst/>
                <a:gdLst>
                  <a:gd name="T0" fmla="*/ 269 w 269"/>
                  <a:gd name="T1" fmla="*/ 268 h 268"/>
                  <a:gd name="T2" fmla="*/ 0 w 269"/>
                  <a:gd name="T3" fmla="*/ 268 h 268"/>
                  <a:gd name="T4" fmla="*/ 0 w 269"/>
                  <a:gd name="T5" fmla="*/ 0 h 268"/>
                  <a:gd name="T6" fmla="*/ 269 w 269"/>
                  <a:gd name="T7" fmla="*/ 268 h 268"/>
                </a:gdLst>
                <a:ahLst/>
                <a:cxnLst>
                  <a:cxn ang="0">
                    <a:pos x="T0" y="T1"/>
                  </a:cxn>
                  <a:cxn ang="0">
                    <a:pos x="T2" y="T3"/>
                  </a:cxn>
                  <a:cxn ang="0">
                    <a:pos x="T4" y="T5"/>
                  </a:cxn>
                  <a:cxn ang="0">
                    <a:pos x="T6" y="T7"/>
                  </a:cxn>
                </a:cxnLst>
                <a:rect l="0" t="0" r="r" b="b"/>
                <a:pathLst>
                  <a:path w="269" h="268">
                    <a:moveTo>
                      <a:pt x="269" y="268"/>
                    </a:moveTo>
                    <a:cubicBezTo>
                      <a:pt x="0" y="268"/>
                      <a:pt x="0" y="268"/>
                      <a:pt x="0" y="268"/>
                    </a:cubicBezTo>
                    <a:cubicBezTo>
                      <a:pt x="0" y="0"/>
                      <a:pt x="0" y="0"/>
                      <a:pt x="0" y="0"/>
                    </a:cubicBezTo>
                    <a:cubicBezTo>
                      <a:pt x="144" y="10"/>
                      <a:pt x="258" y="124"/>
                      <a:pt x="269" y="26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3" name="Group 227"/>
            <p:cNvGrpSpPr/>
            <p:nvPr/>
          </p:nvGrpSpPr>
          <p:grpSpPr>
            <a:xfrm>
              <a:off x="4064563" y="2593510"/>
              <a:ext cx="368301" cy="407987"/>
              <a:chOff x="2947988" y="6332538"/>
              <a:chExt cx="368300" cy="407988"/>
            </a:xfrm>
            <a:grpFill/>
          </p:grpSpPr>
          <p:sp>
            <p:nvSpPr>
              <p:cNvPr id="172" name="Freeform 215"/>
              <p:cNvSpPr>
                <a:spLocks noEditPoints="1"/>
              </p:cNvSpPr>
              <p:nvPr/>
            </p:nvSpPr>
            <p:spPr bwMode="auto">
              <a:xfrm>
                <a:off x="2965450" y="6446838"/>
                <a:ext cx="334963" cy="293688"/>
              </a:xfrm>
              <a:custGeom>
                <a:avLst/>
                <a:gdLst>
                  <a:gd name="T0" fmla="*/ 410 w 436"/>
                  <a:gd name="T1" fmla="*/ 0 h 382"/>
                  <a:gd name="T2" fmla="*/ 25 w 436"/>
                  <a:gd name="T3" fmla="*/ 0 h 382"/>
                  <a:gd name="T4" fmla="*/ 1 w 436"/>
                  <a:gd name="T5" fmla="*/ 27 h 382"/>
                  <a:gd name="T6" fmla="*/ 25 w 436"/>
                  <a:gd name="T7" fmla="*/ 355 h 382"/>
                  <a:gd name="T8" fmla="*/ 55 w 436"/>
                  <a:gd name="T9" fmla="*/ 382 h 382"/>
                  <a:gd name="T10" fmla="*/ 378 w 436"/>
                  <a:gd name="T11" fmla="*/ 382 h 382"/>
                  <a:gd name="T12" fmla="*/ 408 w 436"/>
                  <a:gd name="T13" fmla="*/ 355 h 382"/>
                  <a:gd name="T14" fmla="*/ 434 w 436"/>
                  <a:gd name="T15" fmla="*/ 27 h 382"/>
                  <a:gd name="T16" fmla="*/ 410 w 436"/>
                  <a:gd name="T17" fmla="*/ 0 h 382"/>
                  <a:gd name="T18" fmla="*/ 126 w 436"/>
                  <a:gd name="T19" fmla="*/ 334 h 382"/>
                  <a:gd name="T20" fmla="*/ 100 w 436"/>
                  <a:gd name="T21" fmla="*/ 334 h 382"/>
                  <a:gd name="T22" fmla="*/ 90 w 436"/>
                  <a:gd name="T23" fmla="*/ 326 h 382"/>
                  <a:gd name="T24" fmla="*/ 78 w 436"/>
                  <a:gd name="T25" fmla="*/ 61 h 382"/>
                  <a:gd name="T26" fmla="*/ 86 w 436"/>
                  <a:gd name="T27" fmla="*/ 52 h 382"/>
                  <a:gd name="T28" fmla="*/ 124 w 436"/>
                  <a:gd name="T29" fmla="*/ 51 h 382"/>
                  <a:gd name="T30" fmla="*/ 133 w 436"/>
                  <a:gd name="T31" fmla="*/ 59 h 382"/>
                  <a:gd name="T32" fmla="*/ 134 w 436"/>
                  <a:gd name="T33" fmla="*/ 325 h 382"/>
                  <a:gd name="T34" fmla="*/ 126 w 436"/>
                  <a:gd name="T35" fmla="*/ 334 h 382"/>
                  <a:gd name="T36" fmla="*/ 253 w 436"/>
                  <a:gd name="T37" fmla="*/ 325 h 382"/>
                  <a:gd name="T38" fmla="*/ 245 w 436"/>
                  <a:gd name="T39" fmla="*/ 333 h 382"/>
                  <a:gd name="T40" fmla="*/ 200 w 436"/>
                  <a:gd name="T41" fmla="*/ 333 h 382"/>
                  <a:gd name="T42" fmla="*/ 191 w 436"/>
                  <a:gd name="T43" fmla="*/ 325 h 382"/>
                  <a:gd name="T44" fmla="*/ 191 w 436"/>
                  <a:gd name="T45" fmla="*/ 60 h 382"/>
                  <a:gd name="T46" fmla="*/ 200 w 436"/>
                  <a:gd name="T47" fmla="*/ 51 h 382"/>
                  <a:gd name="T48" fmla="*/ 245 w 436"/>
                  <a:gd name="T49" fmla="*/ 51 h 382"/>
                  <a:gd name="T50" fmla="*/ 253 w 436"/>
                  <a:gd name="T51" fmla="*/ 60 h 382"/>
                  <a:gd name="T52" fmla="*/ 253 w 436"/>
                  <a:gd name="T53" fmla="*/ 325 h 382"/>
                  <a:gd name="T54" fmla="*/ 354 w 436"/>
                  <a:gd name="T55" fmla="*/ 326 h 382"/>
                  <a:gd name="T56" fmla="*/ 345 w 436"/>
                  <a:gd name="T57" fmla="*/ 334 h 382"/>
                  <a:gd name="T58" fmla="*/ 320 w 436"/>
                  <a:gd name="T59" fmla="*/ 334 h 382"/>
                  <a:gd name="T60" fmla="*/ 312 w 436"/>
                  <a:gd name="T61" fmla="*/ 325 h 382"/>
                  <a:gd name="T62" fmla="*/ 312 w 436"/>
                  <a:gd name="T63" fmla="*/ 59 h 382"/>
                  <a:gd name="T64" fmla="*/ 321 w 436"/>
                  <a:gd name="T65" fmla="*/ 51 h 382"/>
                  <a:gd name="T66" fmla="*/ 358 w 436"/>
                  <a:gd name="T67" fmla="*/ 52 h 382"/>
                  <a:gd name="T68" fmla="*/ 366 w 436"/>
                  <a:gd name="T69" fmla="*/ 61 h 382"/>
                  <a:gd name="T70" fmla="*/ 354 w 436"/>
                  <a:gd name="T71" fmla="*/ 32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6" h="382">
                    <a:moveTo>
                      <a:pt x="410" y="0"/>
                    </a:moveTo>
                    <a:cubicBezTo>
                      <a:pt x="25" y="0"/>
                      <a:pt x="25" y="0"/>
                      <a:pt x="25" y="0"/>
                    </a:cubicBezTo>
                    <a:cubicBezTo>
                      <a:pt x="11" y="0"/>
                      <a:pt x="0" y="12"/>
                      <a:pt x="1" y="27"/>
                    </a:cubicBezTo>
                    <a:cubicBezTo>
                      <a:pt x="25" y="355"/>
                      <a:pt x="25" y="355"/>
                      <a:pt x="25" y="355"/>
                    </a:cubicBezTo>
                    <a:cubicBezTo>
                      <a:pt x="27" y="369"/>
                      <a:pt x="40" y="382"/>
                      <a:pt x="55" y="382"/>
                    </a:cubicBezTo>
                    <a:cubicBezTo>
                      <a:pt x="378" y="382"/>
                      <a:pt x="378" y="382"/>
                      <a:pt x="378" y="382"/>
                    </a:cubicBezTo>
                    <a:cubicBezTo>
                      <a:pt x="393" y="382"/>
                      <a:pt x="406" y="369"/>
                      <a:pt x="408" y="355"/>
                    </a:cubicBezTo>
                    <a:cubicBezTo>
                      <a:pt x="434" y="27"/>
                      <a:pt x="434" y="27"/>
                      <a:pt x="434" y="27"/>
                    </a:cubicBezTo>
                    <a:cubicBezTo>
                      <a:pt x="436" y="12"/>
                      <a:pt x="425" y="0"/>
                      <a:pt x="410" y="0"/>
                    </a:cubicBezTo>
                    <a:close/>
                    <a:moveTo>
                      <a:pt x="126" y="334"/>
                    </a:moveTo>
                    <a:cubicBezTo>
                      <a:pt x="100" y="334"/>
                      <a:pt x="100" y="334"/>
                      <a:pt x="100" y="334"/>
                    </a:cubicBezTo>
                    <a:cubicBezTo>
                      <a:pt x="95" y="334"/>
                      <a:pt x="91" y="330"/>
                      <a:pt x="90" y="326"/>
                    </a:cubicBezTo>
                    <a:cubicBezTo>
                      <a:pt x="78" y="61"/>
                      <a:pt x="78" y="61"/>
                      <a:pt x="78" y="61"/>
                    </a:cubicBezTo>
                    <a:cubicBezTo>
                      <a:pt x="78" y="56"/>
                      <a:pt x="82" y="52"/>
                      <a:pt x="86" y="52"/>
                    </a:cubicBezTo>
                    <a:cubicBezTo>
                      <a:pt x="124" y="51"/>
                      <a:pt x="124" y="51"/>
                      <a:pt x="124" y="51"/>
                    </a:cubicBezTo>
                    <a:cubicBezTo>
                      <a:pt x="128" y="50"/>
                      <a:pt x="133" y="54"/>
                      <a:pt x="133" y="59"/>
                    </a:cubicBezTo>
                    <a:cubicBezTo>
                      <a:pt x="134" y="325"/>
                      <a:pt x="134" y="325"/>
                      <a:pt x="134" y="325"/>
                    </a:cubicBezTo>
                    <a:cubicBezTo>
                      <a:pt x="135" y="330"/>
                      <a:pt x="131" y="334"/>
                      <a:pt x="126" y="334"/>
                    </a:cubicBezTo>
                    <a:close/>
                    <a:moveTo>
                      <a:pt x="253" y="325"/>
                    </a:moveTo>
                    <a:cubicBezTo>
                      <a:pt x="253" y="329"/>
                      <a:pt x="250" y="333"/>
                      <a:pt x="245" y="333"/>
                    </a:cubicBezTo>
                    <a:cubicBezTo>
                      <a:pt x="200" y="333"/>
                      <a:pt x="200" y="333"/>
                      <a:pt x="200" y="333"/>
                    </a:cubicBezTo>
                    <a:cubicBezTo>
                      <a:pt x="195" y="333"/>
                      <a:pt x="191" y="329"/>
                      <a:pt x="191" y="325"/>
                    </a:cubicBezTo>
                    <a:cubicBezTo>
                      <a:pt x="191" y="60"/>
                      <a:pt x="191" y="60"/>
                      <a:pt x="191" y="60"/>
                    </a:cubicBezTo>
                    <a:cubicBezTo>
                      <a:pt x="191" y="55"/>
                      <a:pt x="195" y="51"/>
                      <a:pt x="200" y="51"/>
                    </a:cubicBezTo>
                    <a:cubicBezTo>
                      <a:pt x="245" y="51"/>
                      <a:pt x="245" y="51"/>
                      <a:pt x="245" y="51"/>
                    </a:cubicBezTo>
                    <a:cubicBezTo>
                      <a:pt x="250" y="51"/>
                      <a:pt x="253" y="55"/>
                      <a:pt x="253" y="60"/>
                    </a:cubicBezTo>
                    <a:lnTo>
                      <a:pt x="253" y="325"/>
                    </a:lnTo>
                    <a:close/>
                    <a:moveTo>
                      <a:pt x="354" y="326"/>
                    </a:moveTo>
                    <a:cubicBezTo>
                      <a:pt x="354" y="330"/>
                      <a:pt x="350" y="334"/>
                      <a:pt x="345" y="334"/>
                    </a:cubicBezTo>
                    <a:cubicBezTo>
                      <a:pt x="320" y="334"/>
                      <a:pt x="320" y="334"/>
                      <a:pt x="320" y="334"/>
                    </a:cubicBezTo>
                    <a:cubicBezTo>
                      <a:pt x="315" y="334"/>
                      <a:pt x="311" y="330"/>
                      <a:pt x="312" y="325"/>
                    </a:cubicBezTo>
                    <a:cubicBezTo>
                      <a:pt x="312" y="59"/>
                      <a:pt x="312" y="59"/>
                      <a:pt x="312" y="59"/>
                    </a:cubicBezTo>
                    <a:cubicBezTo>
                      <a:pt x="312" y="54"/>
                      <a:pt x="316" y="50"/>
                      <a:pt x="321" y="51"/>
                    </a:cubicBezTo>
                    <a:cubicBezTo>
                      <a:pt x="358" y="52"/>
                      <a:pt x="358" y="52"/>
                      <a:pt x="358" y="52"/>
                    </a:cubicBezTo>
                    <a:cubicBezTo>
                      <a:pt x="363" y="52"/>
                      <a:pt x="367" y="56"/>
                      <a:pt x="366" y="61"/>
                    </a:cubicBezTo>
                    <a:lnTo>
                      <a:pt x="354" y="326"/>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3" name="Freeform 216"/>
              <p:cNvSpPr/>
              <p:nvPr/>
            </p:nvSpPr>
            <p:spPr bwMode="auto">
              <a:xfrm>
                <a:off x="2947988" y="6369050"/>
                <a:ext cx="368300" cy="53975"/>
              </a:xfrm>
              <a:custGeom>
                <a:avLst/>
                <a:gdLst>
                  <a:gd name="T0" fmla="*/ 480 w 480"/>
                  <a:gd name="T1" fmla="*/ 14 h 70"/>
                  <a:gd name="T2" fmla="*/ 480 w 480"/>
                  <a:gd name="T3" fmla="*/ 56 h 70"/>
                  <a:gd name="T4" fmla="*/ 466 w 480"/>
                  <a:gd name="T5" fmla="*/ 70 h 70"/>
                  <a:gd name="T6" fmla="*/ 14 w 480"/>
                  <a:gd name="T7" fmla="*/ 70 h 70"/>
                  <a:gd name="T8" fmla="*/ 0 w 480"/>
                  <a:gd name="T9" fmla="*/ 56 h 70"/>
                  <a:gd name="T10" fmla="*/ 0 w 480"/>
                  <a:gd name="T11" fmla="*/ 14 h 70"/>
                  <a:gd name="T12" fmla="*/ 14 w 480"/>
                  <a:gd name="T13" fmla="*/ 0 h 70"/>
                  <a:gd name="T14" fmla="*/ 118 w 480"/>
                  <a:gd name="T15" fmla="*/ 0 h 70"/>
                  <a:gd name="T16" fmla="*/ 118 w 480"/>
                  <a:gd name="T17" fmla="*/ 20 h 70"/>
                  <a:gd name="T18" fmla="*/ 122 w 480"/>
                  <a:gd name="T19" fmla="*/ 30 h 70"/>
                  <a:gd name="T20" fmla="*/ 132 w 480"/>
                  <a:gd name="T21" fmla="*/ 34 h 70"/>
                  <a:gd name="T22" fmla="*/ 174 w 480"/>
                  <a:gd name="T23" fmla="*/ 34 h 70"/>
                  <a:gd name="T24" fmla="*/ 184 w 480"/>
                  <a:gd name="T25" fmla="*/ 30 h 70"/>
                  <a:gd name="T26" fmla="*/ 188 w 480"/>
                  <a:gd name="T27" fmla="*/ 20 h 70"/>
                  <a:gd name="T28" fmla="*/ 188 w 480"/>
                  <a:gd name="T29" fmla="*/ 0 h 70"/>
                  <a:gd name="T30" fmla="*/ 292 w 480"/>
                  <a:gd name="T31" fmla="*/ 0 h 70"/>
                  <a:gd name="T32" fmla="*/ 292 w 480"/>
                  <a:gd name="T33" fmla="*/ 20 h 70"/>
                  <a:gd name="T34" fmla="*/ 296 w 480"/>
                  <a:gd name="T35" fmla="*/ 30 h 70"/>
                  <a:gd name="T36" fmla="*/ 305 w 480"/>
                  <a:gd name="T37" fmla="*/ 34 h 70"/>
                  <a:gd name="T38" fmla="*/ 347 w 480"/>
                  <a:gd name="T39" fmla="*/ 34 h 70"/>
                  <a:gd name="T40" fmla="*/ 357 w 480"/>
                  <a:gd name="T41" fmla="*/ 30 h 70"/>
                  <a:gd name="T42" fmla="*/ 361 w 480"/>
                  <a:gd name="T43" fmla="*/ 20 h 70"/>
                  <a:gd name="T44" fmla="*/ 361 w 480"/>
                  <a:gd name="T45" fmla="*/ 0 h 70"/>
                  <a:gd name="T46" fmla="*/ 466 w 480"/>
                  <a:gd name="T47" fmla="*/ 0 h 70"/>
                  <a:gd name="T48" fmla="*/ 480 w 480"/>
                  <a:gd name="T49" fmla="*/ 1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 h="70">
                    <a:moveTo>
                      <a:pt x="480" y="14"/>
                    </a:moveTo>
                    <a:cubicBezTo>
                      <a:pt x="480" y="56"/>
                      <a:pt x="480" y="56"/>
                      <a:pt x="480" y="56"/>
                    </a:cubicBezTo>
                    <a:cubicBezTo>
                      <a:pt x="480" y="64"/>
                      <a:pt x="473" y="70"/>
                      <a:pt x="466" y="70"/>
                    </a:cubicBezTo>
                    <a:cubicBezTo>
                      <a:pt x="14" y="70"/>
                      <a:pt x="14" y="70"/>
                      <a:pt x="14" y="70"/>
                    </a:cubicBezTo>
                    <a:cubicBezTo>
                      <a:pt x="6" y="70"/>
                      <a:pt x="0" y="64"/>
                      <a:pt x="0" y="56"/>
                    </a:cubicBezTo>
                    <a:cubicBezTo>
                      <a:pt x="0" y="14"/>
                      <a:pt x="0" y="14"/>
                      <a:pt x="0" y="14"/>
                    </a:cubicBezTo>
                    <a:cubicBezTo>
                      <a:pt x="0" y="6"/>
                      <a:pt x="6" y="0"/>
                      <a:pt x="14" y="0"/>
                    </a:cubicBezTo>
                    <a:cubicBezTo>
                      <a:pt x="118" y="0"/>
                      <a:pt x="118" y="0"/>
                      <a:pt x="118" y="0"/>
                    </a:cubicBezTo>
                    <a:cubicBezTo>
                      <a:pt x="118" y="20"/>
                      <a:pt x="118" y="20"/>
                      <a:pt x="118" y="20"/>
                    </a:cubicBezTo>
                    <a:cubicBezTo>
                      <a:pt x="118" y="24"/>
                      <a:pt x="120" y="27"/>
                      <a:pt x="122" y="30"/>
                    </a:cubicBezTo>
                    <a:cubicBezTo>
                      <a:pt x="125" y="32"/>
                      <a:pt x="129" y="34"/>
                      <a:pt x="132" y="34"/>
                    </a:cubicBezTo>
                    <a:cubicBezTo>
                      <a:pt x="174" y="34"/>
                      <a:pt x="174" y="34"/>
                      <a:pt x="174" y="34"/>
                    </a:cubicBezTo>
                    <a:cubicBezTo>
                      <a:pt x="178" y="34"/>
                      <a:pt x="181" y="32"/>
                      <a:pt x="184" y="30"/>
                    </a:cubicBezTo>
                    <a:cubicBezTo>
                      <a:pt x="186" y="27"/>
                      <a:pt x="188" y="24"/>
                      <a:pt x="188" y="20"/>
                    </a:cubicBezTo>
                    <a:cubicBezTo>
                      <a:pt x="188" y="0"/>
                      <a:pt x="188" y="0"/>
                      <a:pt x="188" y="0"/>
                    </a:cubicBezTo>
                    <a:cubicBezTo>
                      <a:pt x="292" y="0"/>
                      <a:pt x="292" y="0"/>
                      <a:pt x="292" y="0"/>
                    </a:cubicBezTo>
                    <a:cubicBezTo>
                      <a:pt x="292" y="20"/>
                      <a:pt x="292" y="20"/>
                      <a:pt x="292" y="20"/>
                    </a:cubicBezTo>
                    <a:cubicBezTo>
                      <a:pt x="292" y="24"/>
                      <a:pt x="293" y="27"/>
                      <a:pt x="296" y="30"/>
                    </a:cubicBezTo>
                    <a:cubicBezTo>
                      <a:pt x="298" y="32"/>
                      <a:pt x="302" y="34"/>
                      <a:pt x="305" y="34"/>
                    </a:cubicBezTo>
                    <a:cubicBezTo>
                      <a:pt x="347" y="34"/>
                      <a:pt x="347" y="34"/>
                      <a:pt x="347" y="34"/>
                    </a:cubicBezTo>
                    <a:cubicBezTo>
                      <a:pt x="351" y="34"/>
                      <a:pt x="355" y="32"/>
                      <a:pt x="357" y="30"/>
                    </a:cubicBezTo>
                    <a:cubicBezTo>
                      <a:pt x="360" y="27"/>
                      <a:pt x="361" y="24"/>
                      <a:pt x="361" y="20"/>
                    </a:cubicBezTo>
                    <a:cubicBezTo>
                      <a:pt x="361" y="0"/>
                      <a:pt x="361" y="0"/>
                      <a:pt x="361" y="0"/>
                    </a:cubicBezTo>
                    <a:cubicBezTo>
                      <a:pt x="466" y="0"/>
                      <a:pt x="466" y="0"/>
                      <a:pt x="466" y="0"/>
                    </a:cubicBezTo>
                    <a:cubicBezTo>
                      <a:pt x="473" y="0"/>
                      <a:pt x="480" y="6"/>
                      <a:pt x="480" y="1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4" name="Freeform 217"/>
              <p:cNvSpPr/>
              <p:nvPr/>
            </p:nvSpPr>
            <p:spPr bwMode="auto">
              <a:xfrm>
                <a:off x="3049588" y="6332538"/>
                <a:ext cx="165100" cy="52388"/>
              </a:xfrm>
              <a:custGeom>
                <a:avLst/>
                <a:gdLst>
                  <a:gd name="T0" fmla="*/ 0 w 215"/>
                  <a:gd name="T1" fmla="*/ 57 h 68"/>
                  <a:gd name="T2" fmla="*/ 0 w 215"/>
                  <a:gd name="T3" fmla="*/ 11 h 68"/>
                  <a:gd name="T4" fmla="*/ 11 w 215"/>
                  <a:gd name="T5" fmla="*/ 0 h 68"/>
                  <a:gd name="T6" fmla="*/ 204 w 215"/>
                  <a:gd name="T7" fmla="*/ 0 h 68"/>
                  <a:gd name="T8" fmla="*/ 215 w 215"/>
                  <a:gd name="T9" fmla="*/ 11 h 68"/>
                  <a:gd name="T10" fmla="*/ 215 w 215"/>
                  <a:gd name="T11" fmla="*/ 57 h 68"/>
                  <a:gd name="T12" fmla="*/ 204 w 215"/>
                  <a:gd name="T13" fmla="*/ 68 h 68"/>
                  <a:gd name="T14" fmla="*/ 185 w 215"/>
                  <a:gd name="T15" fmla="*/ 68 h 68"/>
                  <a:gd name="T16" fmla="*/ 174 w 215"/>
                  <a:gd name="T17" fmla="*/ 57 h 68"/>
                  <a:gd name="T18" fmla="*/ 174 w 215"/>
                  <a:gd name="T19" fmla="*/ 40 h 68"/>
                  <a:gd name="T20" fmla="*/ 163 w 215"/>
                  <a:gd name="T21" fmla="*/ 29 h 68"/>
                  <a:gd name="T22" fmla="*/ 53 w 215"/>
                  <a:gd name="T23" fmla="*/ 29 h 68"/>
                  <a:gd name="T24" fmla="*/ 42 w 215"/>
                  <a:gd name="T25" fmla="*/ 40 h 68"/>
                  <a:gd name="T26" fmla="*/ 42 w 215"/>
                  <a:gd name="T27" fmla="*/ 57 h 68"/>
                  <a:gd name="T28" fmla="*/ 31 w 215"/>
                  <a:gd name="T29" fmla="*/ 68 h 68"/>
                  <a:gd name="T30" fmla="*/ 11 w 215"/>
                  <a:gd name="T31" fmla="*/ 68 h 68"/>
                  <a:gd name="T32" fmla="*/ 0 w 215"/>
                  <a:gd name="T3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68">
                    <a:moveTo>
                      <a:pt x="0" y="57"/>
                    </a:moveTo>
                    <a:cubicBezTo>
                      <a:pt x="0" y="11"/>
                      <a:pt x="0" y="11"/>
                      <a:pt x="0" y="11"/>
                    </a:cubicBezTo>
                    <a:cubicBezTo>
                      <a:pt x="0" y="5"/>
                      <a:pt x="5" y="0"/>
                      <a:pt x="11" y="0"/>
                    </a:cubicBezTo>
                    <a:cubicBezTo>
                      <a:pt x="204" y="0"/>
                      <a:pt x="204" y="0"/>
                      <a:pt x="204" y="0"/>
                    </a:cubicBezTo>
                    <a:cubicBezTo>
                      <a:pt x="210" y="0"/>
                      <a:pt x="215" y="5"/>
                      <a:pt x="215" y="11"/>
                    </a:cubicBezTo>
                    <a:cubicBezTo>
                      <a:pt x="215" y="57"/>
                      <a:pt x="215" y="57"/>
                      <a:pt x="215" y="57"/>
                    </a:cubicBezTo>
                    <a:cubicBezTo>
                      <a:pt x="215" y="63"/>
                      <a:pt x="210" y="68"/>
                      <a:pt x="204" y="68"/>
                    </a:cubicBezTo>
                    <a:cubicBezTo>
                      <a:pt x="185" y="68"/>
                      <a:pt x="185" y="68"/>
                      <a:pt x="185" y="68"/>
                    </a:cubicBezTo>
                    <a:cubicBezTo>
                      <a:pt x="179" y="68"/>
                      <a:pt x="174" y="63"/>
                      <a:pt x="174" y="57"/>
                    </a:cubicBezTo>
                    <a:cubicBezTo>
                      <a:pt x="174" y="40"/>
                      <a:pt x="174" y="40"/>
                      <a:pt x="174" y="40"/>
                    </a:cubicBezTo>
                    <a:cubicBezTo>
                      <a:pt x="174" y="34"/>
                      <a:pt x="169" y="29"/>
                      <a:pt x="163" y="29"/>
                    </a:cubicBezTo>
                    <a:cubicBezTo>
                      <a:pt x="53" y="29"/>
                      <a:pt x="53" y="29"/>
                      <a:pt x="53" y="29"/>
                    </a:cubicBezTo>
                    <a:cubicBezTo>
                      <a:pt x="47" y="29"/>
                      <a:pt x="42" y="34"/>
                      <a:pt x="42" y="40"/>
                    </a:cubicBezTo>
                    <a:cubicBezTo>
                      <a:pt x="42" y="57"/>
                      <a:pt x="42" y="57"/>
                      <a:pt x="42" y="57"/>
                    </a:cubicBezTo>
                    <a:cubicBezTo>
                      <a:pt x="42" y="63"/>
                      <a:pt x="37" y="68"/>
                      <a:pt x="31" y="68"/>
                    </a:cubicBezTo>
                    <a:cubicBezTo>
                      <a:pt x="11" y="68"/>
                      <a:pt x="11" y="68"/>
                      <a:pt x="11" y="68"/>
                    </a:cubicBezTo>
                    <a:cubicBezTo>
                      <a:pt x="5" y="68"/>
                      <a:pt x="0" y="63"/>
                      <a:pt x="0" y="5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4" name="Group 231"/>
            <p:cNvGrpSpPr/>
            <p:nvPr/>
          </p:nvGrpSpPr>
          <p:grpSpPr>
            <a:xfrm>
              <a:off x="4012176" y="3984308"/>
              <a:ext cx="420688" cy="471488"/>
              <a:chOff x="4608513" y="6291263"/>
              <a:chExt cx="420688" cy="471488"/>
            </a:xfrm>
            <a:grpFill/>
          </p:grpSpPr>
          <p:sp>
            <p:nvSpPr>
              <p:cNvPr id="169"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0"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71"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5" name="Group 235"/>
            <p:cNvGrpSpPr/>
            <p:nvPr/>
          </p:nvGrpSpPr>
          <p:grpSpPr>
            <a:xfrm>
              <a:off x="1118550" y="1105676"/>
              <a:ext cx="409575" cy="420688"/>
              <a:chOff x="2044700" y="2119313"/>
              <a:chExt cx="409575" cy="420688"/>
            </a:xfrm>
            <a:grpFill/>
          </p:grpSpPr>
          <p:sp>
            <p:nvSpPr>
              <p:cNvPr id="163" name="Freeform 221"/>
              <p:cNvSpPr>
                <a:spLocks noEditPoints="1"/>
              </p:cNvSpPr>
              <p:nvPr/>
            </p:nvSpPr>
            <p:spPr bwMode="auto">
              <a:xfrm>
                <a:off x="2044700" y="2268538"/>
                <a:ext cx="409575" cy="271463"/>
              </a:xfrm>
              <a:custGeom>
                <a:avLst/>
                <a:gdLst>
                  <a:gd name="T0" fmla="*/ 0 w 533"/>
                  <a:gd name="T1" fmla="*/ 0 h 355"/>
                  <a:gd name="T2" fmla="*/ 0 w 533"/>
                  <a:gd name="T3" fmla="*/ 2 h 355"/>
                  <a:gd name="T4" fmla="*/ 0 w 533"/>
                  <a:gd name="T5" fmla="*/ 333 h 355"/>
                  <a:gd name="T6" fmla="*/ 0 w 533"/>
                  <a:gd name="T7" fmla="*/ 333 h 355"/>
                  <a:gd name="T8" fmla="*/ 21 w 533"/>
                  <a:gd name="T9" fmla="*/ 355 h 355"/>
                  <a:gd name="T10" fmla="*/ 512 w 533"/>
                  <a:gd name="T11" fmla="*/ 355 h 355"/>
                  <a:gd name="T12" fmla="*/ 533 w 533"/>
                  <a:gd name="T13" fmla="*/ 333 h 355"/>
                  <a:gd name="T14" fmla="*/ 533 w 533"/>
                  <a:gd name="T15" fmla="*/ 2 h 355"/>
                  <a:gd name="T16" fmla="*/ 532 w 533"/>
                  <a:gd name="T17" fmla="*/ 0 h 355"/>
                  <a:gd name="T18" fmla="*/ 0 w 533"/>
                  <a:gd name="T19" fmla="*/ 0 h 355"/>
                  <a:gd name="T20" fmla="*/ 492 w 533"/>
                  <a:gd name="T21" fmla="*/ 307 h 355"/>
                  <a:gd name="T22" fmla="*/ 484 w 533"/>
                  <a:gd name="T23" fmla="*/ 316 h 355"/>
                  <a:gd name="T24" fmla="*/ 47 w 533"/>
                  <a:gd name="T25" fmla="*/ 316 h 355"/>
                  <a:gd name="T26" fmla="*/ 39 w 533"/>
                  <a:gd name="T27" fmla="*/ 307 h 355"/>
                  <a:gd name="T28" fmla="*/ 39 w 533"/>
                  <a:gd name="T29" fmla="*/ 31 h 355"/>
                  <a:gd name="T30" fmla="*/ 492 w 533"/>
                  <a:gd name="T31" fmla="*/ 31 h 355"/>
                  <a:gd name="T32" fmla="*/ 492 w 533"/>
                  <a:gd name="T33" fmla="*/ 30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3" h="355">
                    <a:moveTo>
                      <a:pt x="0" y="0"/>
                    </a:moveTo>
                    <a:cubicBezTo>
                      <a:pt x="0" y="0"/>
                      <a:pt x="0" y="1"/>
                      <a:pt x="0" y="2"/>
                    </a:cubicBezTo>
                    <a:cubicBezTo>
                      <a:pt x="0" y="333"/>
                      <a:pt x="0" y="333"/>
                      <a:pt x="0" y="333"/>
                    </a:cubicBezTo>
                    <a:cubicBezTo>
                      <a:pt x="0" y="333"/>
                      <a:pt x="0" y="333"/>
                      <a:pt x="0" y="333"/>
                    </a:cubicBezTo>
                    <a:cubicBezTo>
                      <a:pt x="0" y="345"/>
                      <a:pt x="9" y="355"/>
                      <a:pt x="21" y="355"/>
                    </a:cubicBezTo>
                    <a:cubicBezTo>
                      <a:pt x="512" y="355"/>
                      <a:pt x="512" y="355"/>
                      <a:pt x="512" y="355"/>
                    </a:cubicBezTo>
                    <a:cubicBezTo>
                      <a:pt x="523" y="355"/>
                      <a:pt x="533" y="345"/>
                      <a:pt x="533" y="333"/>
                    </a:cubicBezTo>
                    <a:cubicBezTo>
                      <a:pt x="533" y="2"/>
                      <a:pt x="533" y="2"/>
                      <a:pt x="533" y="2"/>
                    </a:cubicBezTo>
                    <a:cubicBezTo>
                      <a:pt x="533" y="1"/>
                      <a:pt x="533" y="0"/>
                      <a:pt x="532" y="0"/>
                    </a:cubicBezTo>
                    <a:lnTo>
                      <a:pt x="0" y="0"/>
                    </a:lnTo>
                    <a:close/>
                    <a:moveTo>
                      <a:pt x="492" y="307"/>
                    </a:moveTo>
                    <a:cubicBezTo>
                      <a:pt x="492" y="312"/>
                      <a:pt x="489" y="316"/>
                      <a:pt x="484" y="316"/>
                    </a:cubicBezTo>
                    <a:cubicBezTo>
                      <a:pt x="47" y="316"/>
                      <a:pt x="47" y="316"/>
                      <a:pt x="47" y="316"/>
                    </a:cubicBezTo>
                    <a:cubicBezTo>
                      <a:pt x="43" y="316"/>
                      <a:pt x="39" y="312"/>
                      <a:pt x="39" y="307"/>
                    </a:cubicBezTo>
                    <a:cubicBezTo>
                      <a:pt x="39" y="31"/>
                      <a:pt x="39" y="31"/>
                      <a:pt x="39" y="31"/>
                    </a:cubicBezTo>
                    <a:cubicBezTo>
                      <a:pt x="492" y="31"/>
                      <a:pt x="492" y="31"/>
                      <a:pt x="492" y="31"/>
                    </a:cubicBezTo>
                    <a:lnTo>
                      <a:pt x="492" y="30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4" name="Freeform 222"/>
              <p:cNvSpPr/>
              <p:nvPr/>
            </p:nvSpPr>
            <p:spPr bwMode="auto">
              <a:xfrm>
                <a:off x="2044700" y="2154238"/>
                <a:ext cx="409575" cy="87313"/>
              </a:xfrm>
              <a:custGeom>
                <a:avLst/>
                <a:gdLst>
                  <a:gd name="T0" fmla="*/ 533 w 533"/>
                  <a:gd name="T1" fmla="*/ 21 h 112"/>
                  <a:gd name="T2" fmla="*/ 533 w 533"/>
                  <a:gd name="T3" fmla="*/ 112 h 112"/>
                  <a:gd name="T4" fmla="*/ 0 w 533"/>
                  <a:gd name="T5" fmla="*/ 112 h 112"/>
                  <a:gd name="T6" fmla="*/ 0 w 533"/>
                  <a:gd name="T7" fmla="*/ 21 h 112"/>
                  <a:gd name="T8" fmla="*/ 21 w 533"/>
                  <a:gd name="T9" fmla="*/ 0 h 112"/>
                  <a:gd name="T10" fmla="*/ 83 w 533"/>
                  <a:gd name="T11" fmla="*/ 0 h 112"/>
                  <a:gd name="T12" fmla="*/ 83 w 533"/>
                  <a:gd name="T13" fmla="*/ 41 h 112"/>
                  <a:gd name="T14" fmla="*/ 108 w 533"/>
                  <a:gd name="T15" fmla="*/ 65 h 112"/>
                  <a:gd name="T16" fmla="*/ 136 w 533"/>
                  <a:gd name="T17" fmla="*/ 65 h 112"/>
                  <a:gd name="T18" fmla="*/ 161 w 533"/>
                  <a:gd name="T19" fmla="*/ 41 h 112"/>
                  <a:gd name="T20" fmla="*/ 161 w 533"/>
                  <a:gd name="T21" fmla="*/ 0 h 112"/>
                  <a:gd name="T22" fmla="*/ 373 w 533"/>
                  <a:gd name="T23" fmla="*/ 0 h 112"/>
                  <a:gd name="T24" fmla="*/ 373 w 533"/>
                  <a:gd name="T25" fmla="*/ 41 h 112"/>
                  <a:gd name="T26" fmla="*/ 398 w 533"/>
                  <a:gd name="T27" fmla="*/ 65 h 112"/>
                  <a:gd name="T28" fmla="*/ 426 w 533"/>
                  <a:gd name="T29" fmla="*/ 65 h 112"/>
                  <a:gd name="T30" fmla="*/ 450 w 533"/>
                  <a:gd name="T31" fmla="*/ 41 h 112"/>
                  <a:gd name="T32" fmla="*/ 450 w 533"/>
                  <a:gd name="T33" fmla="*/ 0 h 112"/>
                  <a:gd name="T34" fmla="*/ 512 w 533"/>
                  <a:gd name="T35" fmla="*/ 0 h 112"/>
                  <a:gd name="T36" fmla="*/ 533 w 533"/>
                  <a:gd name="T37"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112">
                    <a:moveTo>
                      <a:pt x="533" y="21"/>
                    </a:moveTo>
                    <a:cubicBezTo>
                      <a:pt x="533" y="112"/>
                      <a:pt x="533" y="112"/>
                      <a:pt x="533" y="112"/>
                    </a:cubicBezTo>
                    <a:cubicBezTo>
                      <a:pt x="0" y="112"/>
                      <a:pt x="0" y="112"/>
                      <a:pt x="0" y="112"/>
                    </a:cubicBezTo>
                    <a:cubicBezTo>
                      <a:pt x="0" y="21"/>
                      <a:pt x="0" y="21"/>
                      <a:pt x="0" y="21"/>
                    </a:cubicBezTo>
                    <a:cubicBezTo>
                      <a:pt x="0" y="9"/>
                      <a:pt x="9" y="0"/>
                      <a:pt x="21" y="0"/>
                    </a:cubicBezTo>
                    <a:cubicBezTo>
                      <a:pt x="83" y="0"/>
                      <a:pt x="83" y="0"/>
                      <a:pt x="83" y="0"/>
                    </a:cubicBezTo>
                    <a:cubicBezTo>
                      <a:pt x="83" y="41"/>
                      <a:pt x="83" y="41"/>
                      <a:pt x="83" y="41"/>
                    </a:cubicBezTo>
                    <a:cubicBezTo>
                      <a:pt x="83" y="54"/>
                      <a:pt x="95" y="65"/>
                      <a:pt x="108" y="65"/>
                    </a:cubicBezTo>
                    <a:cubicBezTo>
                      <a:pt x="136" y="65"/>
                      <a:pt x="136" y="65"/>
                      <a:pt x="136" y="65"/>
                    </a:cubicBezTo>
                    <a:cubicBezTo>
                      <a:pt x="150" y="65"/>
                      <a:pt x="161" y="54"/>
                      <a:pt x="161" y="41"/>
                    </a:cubicBezTo>
                    <a:cubicBezTo>
                      <a:pt x="161" y="0"/>
                      <a:pt x="161" y="0"/>
                      <a:pt x="161" y="0"/>
                    </a:cubicBezTo>
                    <a:cubicBezTo>
                      <a:pt x="373" y="0"/>
                      <a:pt x="373" y="0"/>
                      <a:pt x="373" y="0"/>
                    </a:cubicBezTo>
                    <a:cubicBezTo>
                      <a:pt x="373" y="41"/>
                      <a:pt x="373" y="41"/>
                      <a:pt x="373" y="41"/>
                    </a:cubicBezTo>
                    <a:cubicBezTo>
                      <a:pt x="373" y="54"/>
                      <a:pt x="384" y="65"/>
                      <a:pt x="398" y="65"/>
                    </a:cubicBezTo>
                    <a:cubicBezTo>
                      <a:pt x="426" y="65"/>
                      <a:pt x="426" y="65"/>
                      <a:pt x="426" y="65"/>
                    </a:cubicBezTo>
                    <a:cubicBezTo>
                      <a:pt x="439" y="65"/>
                      <a:pt x="450" y="54"/>
                      <a:pt x="450" y="41"/>
                    </a:cubicBezTo>
                    <a:cubicBezTo>
                      <a:pt x="450" y="0"/>
                      <a:pt x="450" y="0"/>
                      <a:pt x="450" y="0"/>
                    </a:cubicBezTo>
                    <a:cubicBezTo>
                      <a:pt x="512" y="0"/>
                      <a:pt x="512" y="0"/>
                      <a:pt x="512" y="0"/>
                    </a:cubicBezTo>
                    <a:cubicBezTo>
                      <a:pt x="523" y="0"/>
                      <a:pt x="533" y="9"/>
                      <a:pt x="533" y="2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5" name="Freeform 223"/>
              <p:cNvSpPr>
                <a:spLocks noEditPoints="1"/>
              </p:cNvSpPr>
              <p:nvPr/>
            </p:nvSpPr>
            <p:spPr bwMode="auto">
              <a:xfrm>
                <a:off x="2257425" y="2320925"/>
                <a:ext cx="111125" cy="153988"/>
              </a:xfrm>
              <a:custGeom>
                <a:avLst/>
                <a:gdLst>
                  <a:gd name="T0" fmla="*/ 74 w 146"/>
                  <a:gd name="T1" fmla="*/ 0 h 201"/>
                  <a:gd name="T2" fmla="*/ 0 w 146"/>
                  <a:gd name="T3" fmla="*/ 100 h 201"/>
                  <a:gd name="T4" fmla="*/ 73 w 146"/>
                  <a:gd name="T5" fmla="*/ 201 h 201"/>
                  <a:gd name="T6" fmla="*/ 146 w 146"/>
                  <a:gd name="T7" fmla="*/ 99 h 201"/>
                  <a:gd name="T8" fmla="*/ 74 w 146"/>
                  <a:gd name="T9" fmla="*/ 0 h 201"/>
                  <a:gd name="T10" fmla="*/ 74 w 146"/>
                  <a:gd name="T11" fmla="*/ 166 h 201"/>
                  <a:gd name="T12" fmla="*/ 46 w 146"/>
                  <a:gd name="T13" fmla="*/ 100 h 201"/>
                  <a:gd name="T14" fmla="*/ 73 w 146"/>
                  <a:gd name="T15" fmla="*/ 34 h 201"/>
                  <a:gd name="T16" fmla="*/ 101 w 146"/>
                  <a:gd name="T17" fmla="*/ 100 h 201"/>
                  <a:gd name="T18" fmla="*/ 74 w 146"/>
                  <a:gd name="T19" fmla="*/ 16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01">
                    <a:moveTo>
                      <a:pt x="74" y="0"/>
                    </a:moveTo>
                    <a:cubicBezTo>
                      <a:pt x="24" y="0"/>
                      <a:pt x="0" y="44"/>
                      <a:pt x="0" y="100"/>
                    </a:cubicBezTo>
                    <a:cubicBezTo>
                      <a:pt x="0" y="155"/>
                      <a:pt x="22" y="201"/>
                      <a:pt x="73" y="201"/>
                    </a:cubicBezTo>
                    <a:cubicBezTo>
                      <a:pt x="122" y="201"/>
                      <a:pt x="146" y="159"/>
                      <a:pt x="146" y="99"/>
                    </a:cubicBezTo>
                    <a:cubicBezTo>
                      <a:pt x="146" y="46"/>
                      <a:pt x="126" y="0"/>
                      <a:pt x="74" y="0"/>
                    </a:cubicBezTo>
                    <a:close/>
                    <a:moveTo>
                      <a:pt x="74" y="166"/>
                    </a:moveTo>
                    <a:cubicBezTo>
                      <a:pt x="56" y="166"/>
                      <a:pt x="45" y="145"/>
                      <a:pt x="46" y="100"/>
                    </a:cubicBezTo>
                    <a:cubicBezTo>
                      <a:pt x="45" y="55"/>
                      <a:pt x="57" y="34"/>
                      <a:pt x="73" y="34"/>
                    </a:cubicBezTo>
                    <a:cubicBezTo>
                      <a:pt x="92" y="34"/>
                      <a:pt x="101" y="57"/>
                      <a:pt x="101" y="100"/>
                    </a:cubicBezTo>
                    <a:cubicBezTo>
                      <a:pt x="101" y="144"/>
                      <a:pt x="91" y="166"/>
                      <a:pt x="74" y="16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6" name="Freeform 224"/>
              <p:cNvSpPr/>
              <p:nvPr/>
            </p:nvSpPr>
            <p:spPr bwMode="auto">
              <a:xfrm>
                <a:off x="2132013" y="2320925"/>
                <a:ext cx="104775" cy="150813"/>
              </a:xfrm>
              <a:custGeom>
                <a:avLst/>
                <a:gdLst>
                  <a:gd name="T0" fmla="*/ 138 w 138"/>
                  <a:gd name="T1" fmla="*/ 197 h 197"/>
                  <a:gd name="T2" fmla="*/ 0 w 138"/>
                  <a:gd name="T3" fmla="*/ 197 h 197"/>
                  <a:gd name="T4" fmla="*/ 0 w 138"/>
                  <a:gd name="T5" fmla="*/ 170 h 197"/>
                  <a:gd name="T6" fmla="*/ 25 w 138"/>
                  <a:gd name="T7" fmla="*/ 147 h 197"/>
                  <a:gd name="T8" fmla="*/ 89 w 138"/>
                  <a:gd name="T9" fmla="*/ 65 h 197"/>
                  <a:gd name="T10" fmla="*/ 57 w 138"/>
                  <a:gd name="T11" fmla="*/ 36 h 197"/>
                  <a:gd name="T12" fmla="*/ 15 w 138"/>
                  <a:gd name="T13" fmla="*/ 52 h 197"/>
                  <a:gd name="T14" fmla="*/ 3 w 138"/>
                  <a:gd name="T15" fmla="*/ 20 h 197"/>
                  <a:gd name="T16" fmla="*/ 66 w 138"/>
                  <a:gd name="T17" fmla="*/ 0 h 197"/>
                  <a:gd name="T18" fmla="*/ 134 w 138"/>
                  <a:gd name="T19" fmla="*/ 61 h 197"/>
                  <a:gd name="T20" fmla="*/ 83 w 138"/>
                  <a:gd name="T21" fmla="*/ 144 h 197"/>
                  <a:gd name="T22" fmla="*/ 65 w 138"/>
                  <a:gd name="T23" fmla="*/ 159 h 197"/>
                  <a:gd name="T24" fmla="*/ 65 w 138"/>
                  <a:gd name="T25" fmla="*/ 160 h 197"/>
                  <a:gd name="T26" fmla="*/ 138 w 138"/>
                  <a:gd name="T27" fmla="*/ 160 h 197"/>
                  <a:gd name="T28" fmla="*/ 138 w 138"/>
                  <a:gd name="T29"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97">
                    <a:moveTo>
                      <a:pt x="138" y="197"/>
                    </a:moveTo>
                    <a:cubicBezTo>
                      <a:pt x="0" y="197"/>
                      <a:pt x="0" y="197"/>
                      <a:pt x="0" y="197"/>
                    </a:cubicBezTo>
                    <a:cubicBezTo>
                      <a:pt x="0" y="170"/>
                      <a:pt x="0" y="170"/>
                      <a:pt x="0" y="170"/>
                    </a:cubicBezTo>
                    <a:cubicBezTo>
                      <a:pt x="25" y="147"/>
                      <a:pt x="25" y="147"/>
                      <a:pt x="25" y="147"/>
                    </a:cubicBezTo>
                    <a:cubicBezTo>
                      <a:pt x="68" y="109"/>
                      <a:pt x="88" y="87"/>
                      <a:pt x="89" y="65"/>
                    </a:cubicBezTo>
                    <a:cubicBezTo>
                      <a:pt x="89" y="49"/>
                      <a:pt x="79" y="36"/>
                      <a:pt x="57" y="36"/>
                    </a:cubicBezTo>
                    <a:cubicBezTo>
                      <a:pt x="40" y="36"/>
                      <a:pt x="26" y="45"/>
                      <a:pt x="15" y="52"/>
                    </a:cubicBezTo>
                    <a:cubicBezTo>
                      <a:pt x="3" y="20"/>
                      <a:pt x="3" y="20"/>
                      <a:pt x="3" y="20"/>
                    </a:cubicBezTo>
                    <a:cubicBezTo>
                      <a:pt x="17" y="9"/>
                      <a:pt x="40" y="0"/>
                      <a:pt x="66" y="0"/>
                    </a:cubicBezTo>
                    <a:cubicBezTo>
                      <a:pt x="110" y="0"/>
                      <a:pt x="134" y="25"/>
                      <a:pt x="134" y="61"/>
                    </a:cubicBezTo>
                    <a:cubicBezTo>
                      <a:pt x="134" y="93"/>
                      <a:pt x="111" y="119"/>
                      <a:pt x="83" y="144"/>
                    </a:cubicBezTo>
                    <a:cubicBezTo>
                      <a:pt x="65" y="159"/>
                      <a:pt x="65" y="159"/>
                      <a:pt x="65" y="159"/>
                    </a:cubicBezTo>
                    <a:cubicBezTo>
                      <a:pt x="65" y="160"/>
                      <a:pt x="65" y="160"/>
                      <a:pt x="65" y="160"/>
                    </a:cubicBezTo>
                    <a:cubicBezTo>
                      <a:pt x="138" y="160"/>
                      <a:pt x="138" y="160"/>
                      <a:pt x="138" y="160"/>
                    </a:cubicBezTo>
                    <a:lnTo>
                      <a:pt x="138" y="19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7" name="Freeform 225"/>
              <p:cNvSpPr/>
              <p:nvPr/>
            </p:nvSpPr>
            <p:spPr bwMode="auto">
              <a:xfrm>
                <a:off x="2124075" y="2119313"/>
                <a:ext cx="30163" cy="71438"/>
              </a:xfrm>
              <a:custGeom>
                <a:avLst/>
                <a:gdLst>
                  <a:gd name="T0" fmla="*/ 0 w 39"/>
                  <a:gd name="T1" fmla="*/ 80 h 92"/>
                  <a:gd name="T2" fmla="*/ 0 w 39"/>
                  <a:gd name="T3" fmla="*/ 13 h 92"/>
                  <a:gd name="T4" fmla="*/ 12 w 39"/>
                  <a:gd name="T5" fmla="*/ 0 h 92"/>
                  <a:gd name="T6" fmla="*/ 26 w 39"/>
                  <a:gd name="T7" fmla="*/ 0 h 92"/>
                  <a:gd name="T8" fmla="*/ 39 w 39"/>
                  <a:gd name="T9" fmla="*/ 13 h 92"/>
                  <a:gd name="T10" fmla="*/ 39 w 39"/>
                  <a:gd name="T11" fmla="*/ 80 h 92"/>
                  <a:gd name="T12" fmla="*/ 26 w 39"/>
                  <a:gd name="T13" fmla="*/ 92 h 92"/>
                  <a:gd name="T14" fmla="*/ 12 w 39"/>
                  <a:gd name="T15" fmla="*/ 92 h 92"/>
                  <a:gd name="T16" fmla="*/ 0 w 39"/>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2">
                    <a:moveTo>
                      <a:pt x="0" y="80"/>
                    </a:moveTo>
                    <a:cubicBezTo>
                      <a:pt x="0" y="13"/>
                      <a:pt x="0" y="13"/>
                      <a:pt x="0" y="13"/>
                    </a:cubicBezTo>
                    <a:cubicBezTo>
                      <a:pt x="0" y="6"/>
                      <a:pt x="5" y="0"/>
                      <a:pt x="12" y="0"/>
                    </a:cubicBezTo>
                    <a:cubicBezTo>
                      <a:pt x="26" y="0"/>
                      <a:pt x="26" y="0"/>
                      <a:pt x="26" y="0"/>
                    </a:cubicBezTo>
                    <a:cubicBezTo>
                      <a:pt x="33" y="0"/>
                      <a:pt x="39" y="6"/>
                      <a:pt x="39" y="13"/>
                    </a:cubicBezTo>
                    <a:cubicBezTo>
                      <a:pt x="39" y="80"/>
                      <a:pt x="39" y="80"/>
                      <a:pt x="39" y="80"/>
                    </a:cubicBezTo>
                    <a:cubicBezTo>
                      <a:pt x="39" y="87"/>
                      <a:pt x="33" y="92"/>
                      <a:pt x="26" y="92"/>
                    </a:cubicBezTo>
                    <a:cubicBezTo>
                      <a:pt x="12" y="92"/>
                      <a:pt x="12" y="92"/>
                      <a:pt x="12" y="92"/>
                    </a:cubicBezTo>
                    <a:cubicBezTo>
                      <a:pt x="5" y="92"/>
                      <a:pt x="0" y="87"/>
                      <a:pt x="0" y="8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8" name="Freeform 226"/>
              <p:cNvSpPr/>
              <p:nvPr/>
            </p:nvSpPr>
            <p:spPr bwMode="auto">
              <a:xfrm>
                <a:off x="2346325" y="2119313"/>
                <a:ext cx="30163" cy="71438"/>
              </a:xfrm>
              <a:custGeom>
                <a:avLst/>
                <a:gdLst>
                  <a:gd name="T0" fmla="*/ 0 w 39"/>
                  <a:gd name="T1" fmla="*/ 80 h 92"/>
                  <a:gd name="T2" fmla="*/ 0 w 39"/>
                  <a:gd name="T3" fmla="*/ 13 h 92"/>
                  <a:gd name="T4" fmla="*/ 13 w 39"/>
                  <a:gd name="T5" fmla="*/ 0 h 92"/>
                  <a:gd name="T6" fmla="*/ 27 w 39"/>
                  <a:gd name="T7" fmla="*/ 0 h 92"/>
                  <a:gd name="T8" fmla="*/ 39 w 39"/>
                  <a:gd name="T9" fmla="*/ 13 h 92"/>
                  <a:gd name="T10" fmla="*/ 39 w 39"/>
                  <a:gd name="T11" fmla="*/ 80 h 92"/>
                  <a:gd name="T12" fmla="*/ 27 w 39"/>
                  <a:gd name="T13" fmla="*/ 92 h 92"/>
                  <a:gd name="T14" fmla="*/ 13 w 39"/>
                  <a:gd name="T15" fmla="*/ 92 h 92"/>
                  <a:gd name="T16" fmla="*/ 0 w 39"/>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2">
                    <a:moveTo>
                      <a:pt x="0" y="80"/>
                    </a:moveTo>
                    <a:cubicBezTo>
                      <a:pt x="0" y="13"/>
                      <a:pt x="0" y="13"/>
                      <a:pt x="0" y="13"/>
                    </a:cubicBezTo>
                    <a:cubicBezTo>
                      <a:pt x="0" y="6"/>
                      <a:pt x="6" y="0"/>
                      <a:pt x="13" y="0"/>
                    </a:cubicBezTo>
                    <a:cubicBezTo>
                      <a:pt x="27" y="0"/>
                      <a:pt x="27" y="0"/>
                      <a:pt x="27" y="0"/>
                    </a:cubicBezTo>
                    <a:cubicBezTo>
                      <a:pt x="34" y="0"/>
                      <a:pt x="39" y="6"/>
                      <a:pt x="39" y="13"/>
                    </a:cubicBezTo>
                    <a:cubicBezTo>
                      <a:pt x="39" y="80"/>
                      <a:pt x="39" y="80"/>
                      <a:pt x="39" y="80"/>
                    </a:cubicBezTo>
                    <a:cubicBezTo>
                      <a:pt x="39" y="87"/>
                      <a:pt x="34" y="92"/>
                      <a:pt x="27" y="92"/>
                    </a:cubicBezTo>
                    <a:cubicBezTo>
                      <a:pt x="13" y="92"/>
                      <a:pt x="13" y="92"/>
                      <a:pt x="13" y="92"/>
                    </a:cubicBezTo>
                    <a:cubicBezTo>
                      <a:pt x="6" y="92"/>
                      <a:pt x="0" y="87"/>
                      <a:pt x="0" y="8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6" name="Group 242"/>
            <p:cNvGrpSpPr/>
            <p:nvPr/>
          </p:nvGrpSpPr>
          <p:grpSpPr>
            <a:xfrm>
              <a:off x="1838630" y="1852246"/>
              <a:ext cx="447675" cy="341314"/>
              <a:chOff x="2908300" y="2946400"/>
              <a:chExt cx="447675" cy="341313"/>
            </a:xfrm>
            <a:grpFill/>
          </p:grpSpPr>
          <p:sp>
            <p:nvSpPr>
              <p:cNvPr id="161" name="Freeform 227"/>
              <p:cNvSpPr/>
              <p:nvPr/>
            </p:nvSpPr>
            <p:spPr bwMode="auto">
              <a:xfrm>
                <a:off x="2957513" y="2946400"/>
                <a:ext cx="349250" cy="115888"/>
              </a:xfrm>
              <a:custGeom>
                <a:avLst/>
                <a:gdLst>
                  <a:gd name="T0" fmla="*/ 0 w 454"/>
                  <a:gd name="T1" fmla="*/ 136 h 152"/>
                  <a:gd name="T2" fmla="*/ 16 w 454"/>
                  <a:gd name="T3" fmla="*/ 119 h 152"/>
                  <a:gd name="T4" fmla="*/ 30 w 454"/>
                  <a:gd name="T5" fmla="*/ 127 h 152"/>
                  <a:gd name="T6" fmla="*/ 141 w 454"/>
                  <a:gd name="T7" fmla="*/ 79 h 152"/>
                  <a:gd name="T8" fmla="*/ 140 w 454"/>
                  <a:gd name="T9" fmla="*/ 75 h 152"/>
                  <a:gd name="T10" fmla="*/ 157 w 454"/>
                  <a:gd name="T11" fmla="*/ 58 h 152"/>
                  <a:gd name="T12" fmla="*/ 173 w 454"/>
                  <a:gd name="T13" fmla="*/ 75 h 152"/>
                  <a:gd name="T14" fmla="*/ 282 w 454"/>
                  <a:gd name="T15" fmla="*/ 97 h 152"/>
                  <a:gd name="T16" fmla="*/ 297 w 454"/>
                  <a:gd name="T17" fmla="*/ 86 h 152"/>
                  <a:gd name="T18" fmla="*/ 309 w 454"/>
                  <a:gd name="T19" fmla="*/ 92 h 152"/>
                  <a:gd name="T20" fmla="*/ 422 w 454"/>
                  <a:gd name="T21" fmla="*/ 22 h 152"/>
                  <a:gd name="T22" fmla="*/ 421 w 454"/>
                  <a:gd name="T23" fmla="*/ 17 h 152"/>
                  <a:gd name="T24" fmla="*/ 437 w 454"/>
                  <a:gd name="T25" fmla="*/ 0 h 152"/>
                  <a:gd name="T26" fmla="*/ 454 w 454"/>
                  <a:gd name="T27" fmla="*/ 17 h 152"/>
                  <a:gd name="T28" fmla="*/ 437 w 454"/>
                  <a:gd name="T29" fmla="*/ 33 h 152"/>
                  <a:gd name="T30" fmla="*/ 425 w 454"/>
                  <a:gd name="T31" fmla="*/ 27 h 152"/>
                  <a:gd name="T32" fmla="*/ 312 w 454"/>
                  <a:gd name="T33" fmla="*/ 97 h 152"/>
                  <a:gd name="T34" fmla="*/ 313 w 454"/>
                  <a:gd name="T35" fmla="*/ 103 h 152"/>
                  <a:gd name="T36" fmla="*/ 297 w 454"/>
                  <a:gd name="T37" fmla="*/ 119 h 152"/>
                  <a:gd name="T38" fmla="*/ 281 w 454"/>
                  <a:gd name="T39" fmla="*/ 103 h 152"/>
                  <a:gd name="T40" fmla="*/ 172 w 454"/>
                  <a:gd name="T41" fmla="*/ 81 h 152"/>
                  <a:gd name="T42" fmla="*/ 157 w 454"/>
                  <a:gd name="T43" fmla="*/ 91 h 152"/>
                  <a:gd name="T44" fmla="*/ 144 w 454"/>
                  <a:gd name="T45" fmla="*/ 84 h 152"/>
                  <a:gd name="T46" fmla="*/ 32 w 454"/>
                  <a:gd name="T47" fmla="*/ 132 h 152"/>
                  <a:gd name="T48" fmla="*/ 33 w 454"/>
                  <a:gd name="T49" fmla="*/ 136 h 152"/>
                  <a:gd name="T50" fmla="*/ 16 w 454"/>
                  <a:gd name="T51" fmla="*/ 152 h 152"/>
                  <a:gd name="T52" fmla="*/ 0 w 454"/>
                  <a:gd name="T5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152">
                    <a:moveTo>
                      <a:pt x="0" y="136"/>
                    </a:moveTo>
                    <a:cubicBezTo>
                      <a:pt x="0" y="127"/>
                      <a:pt x="7" y="119"/>
                      <a:pt x="16" y="119"/>
                    </a:cubicBezTo>
                    <a:cubicBezTo>
                      <a:pt x="22" y="119"/>
                      <a:pt x="27" y="122"/>
                      <a:pt x="30" y="127"/>
                    </a:cubicBezTo>
                    <a:cubicBezTo>
                      <a:pt x="141" y="79"/>
                      <a:pt x="141" y="79"/>
                      <a:pt x="141" y="79"/>
                    </a:cubicBezTo>
                    <a:cubicBezTo>
                      <a:pt x="141" y="77"/>
                      <a:pt x="140" y="76"/>
                      <a:pt x="140" y="75"/>
                    </a:cubicBezTo>
                    <a:cubicBezTo>
                      <a:pt x="140" y="66"/>
                      <a:pt x="148" y="58"/>
                      <a:pt x="157" y="58"/>
                    </a:cubicBezTo>
                    <a:cubicBezTo>
                      <a:pt x="166" y="58"/>
                      <a:pt x="173" y="66"/>
                      <a:pt x="173" y="75"/>
                    </a:cubicBezTo>
                    <a:cubicBezTo>
                      <a:pt x="282" y="97"/>
                      <a:pt x="282" y="97"/>
                      <a:pt x="282" y="97"/>
                    </a:cubicBezTo>
                    <a:cubicBezTo>
                      <a:pt x="284" y="91"/>
                      <a:pt x="290" y="86"/>
                      <a:pt x="297" y="86"/>
                    </a:cubicBezTo>
                    <a:cubicBezTo>
                      <a:pt x="302" y="86"/>
                      <a:pt x="306" y="88"/>
                      <a:pt x="309" y="92"/>
                    </a:cubicBezTo>
                    <a:cubicBezTo>
                      <a:pt x="422" y="22"/>
                      <a:pt x="422" y="22"/>
                      <a:pt x="422" y="22"/>
                    </a:cubicBezTo>
                    <a:cubicBezTo>
                      <a:pt x="421" y="20"/>
                      <a:pt x="421" y="18"/>
                      <a:pt x="421" y="17"/>
                    </a:cubicBezTo>
                    <a:cubicBezTo>
                      <a:pt x="421" y="8"/>
                      <a:pt x="428" y="0"/>
                      <a:pt x="437" y="0"/>
                    </a:cubicBezTo>
                    <a:cubicBezTo>
                      <a:pt x="446" y="0"/>
                      <a:pt x="454" y="8"/>
                      <a:pt x="454" y="17"/>
                    </a:cubicBezTo>
                    <a:cubicBezTo>
                      <a:pt x="454" y="26"/>
                      <a:pt x="446" y="33"/>
                      <a:pt x="437" y="33"/>
                    </a:cubicBezTo>
                    <a:cubicBezTo>
                      <a:pt x="432" y="33"/>
                      <a:pt x="428" y="31"/>
                      <a:pt x="425" y="27"/>
                    </a:cubicBezTo>
                    <a:cubicBezTo>
                      <a:pt x="312" y="97"/>
                      <a:pt x="312" y="97"/>
                      <a:pt x="312" y="97"/>
                    </a:cubicBezTo>
                    <a:cubicBezTo>
                      <a:pt x="313" y="99"/>
                      <a:pt x="313" y="101"/>
                      <a:pt x="313" y="103"/>
                    </a:cubicBezTo>
                    <a:cubicBezTo>
                      <a:pt x="313" y="112"/>
                      <a:pt x="306" y="119"/>
                      <a:pt x="297" y="119"/>
                    </a:cubicBezTo>
                    <a:cubicBezTo>
                      <a:pt x="288" y="119"/>
                      <a:pt x="281" y="112"/>
                      <a:pt x="281" y="103"/>
                    </a:cubicBezTo>
                    <a:cubicBezTo>
                      <a:pt x="172" y="81"/>
                      <a:pt x="172" y="81"/>
                      <a:pt x="172" y="81"/>
                    </a:cubicBezTo>
                    <a:cubicBezTo>
                      <a:pt x="170" y="87"/>
                      <a:pt x="164" y="91"/>
                      <a:pt x="157" y="91"/>
                    </a:cubicBezTo>
                    <a:cubicBezTo>
                      <a:pt x="151" y="91"/>
                      <a:pt x="147" y="88"/>
                      <a:pt x="144" y="84"/>
                    </a:cubicBezTo>
                    <a:cubicBezTo>
                      <a:pt x="32" y="132"/>
                      <a:pt x="32" y="132"/>
                      <a:pt x="32" y="132"/>
                    </a:cubicBezTo>
                    <a:cubicBezTo>
                      <a:pt x="33" y="134"/>
                      <a:pt x="33" y="134"/>
                      <a:pt x="33" y="136"/>
                    </a:cubicBezTo>
                    <a:cubicBezTo>
                      <a:pt x="33" y="145"/>
                      <a:pt x="26" y="152"/>
                      <a:pt x="16" y="152"/>
                    </a:cubicBezTo>
                    <a:cubicBezTo>
                      <a:pt x="7" y="152"/>
                      <a:pt x="0" y="145"/>
                      <a:pt x="0" y="13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2" name="Freeform 228"/>
              <p:cNvSpPr/>
              <p:nvPr/>
            </p:nvSpPr>
            <p:spPr bwMode="auto">
              <a:xfrm>
                <a:off x="2908300" y="2987675"/>
                <a:ext cx="447675" cy="300038"/>
              </a:xfrm>
              <a:custGeom>
                <a:avLst/>
                <a:gdLst>
                  <a:gd name="T0" fmla="*/ 568 w 581"/>
                  <a:gd name="T1" fmla="*/ 367 h 392"/>
                  <a:gd name="T2" fmla="*/ 550 w 581"/>
                  <a:gd name="T3" fmla="*/ 367 h 392"/>
                  <a:gd name="T4" fmla="*/ 550 w 581"/>
                  <a:gd name="T5" fmla="*/ 32 h 392"/>
                  <a:gd name="T6" fmla="*/ 518 w 581"/>
                  <a:gd name="T7" fmla="*/ 0 h 392"/>
                  <a:gd name="T8" fmla="*/ 483 w 581"/>
                  <a:gd name="T9" fmla="*/ 0 h 392"/>
                  <a:gd name="T10" fmla="*/ 451 w 581"/>
                  <a:gd name="T11" fmla="*/ 32 h 392"/>
                  <a:gd name="T12" fmla="*/ 451 w 581"/>
                  <a:gd name="T13" fmla="*/ 367 h 392"/>
                  <a:gd name="T14" fmla="*/ 410 w 581"/>
                  <a:gd name="T15" fmla="*/ 367 h 392"/>
                  <a:gd name="T16" fmla="*/ 410 w 581"/>
                  <a:gd name="T17" fmla="*/ 120 h 392"/>
                  <a:gd name="T18" fmla="*/ 379 w 581"/>
                  <a:gd name="T19" fmla="*/ 88 h 392"/>
                  <a:gd name="T20" fmla="*/ 343 w 581"/>
                  <a:gd name="T21" fmla="*/ 88 h 392"/>
                  <a:gd name="T22" fmla="*/ 311 w 581"/>
                  <a:gd name="T23" fmla="*/ 120 h 392"/>
                  <a:gd name="T24" fmla="*/ 311 w 581"/>
                  <a:gd name="T25" fmla="*/ 367 h 392"/>
                  <a:gd name="T26" fmla="*/ 270 w 581"/>
                  <a:gd name="T27" fmla="*/ 367 h 392"/>
                  <a:gd name="T28" fmla="*/ 270 w 581"/>
                  <a:gd name="T29" fmla="*/ 92 h 392"/>
                  <a:gd name="T30" fmla="*/ 239 w 581"/>
                  <a:gd name="T31" fmla="*/ 61 h 392"/>
                  <a:gd name="T32" fmla="*/ 203 w 581"/>
                  <a:gd name="T33" fmla="*/ 61 h 392"/>
                  <a:gd name="T34" fmla="*/ 171 w 581"/>
                  <a:gd name="T35" fmla="*/ 92 h 392"/>
                  <a:gd name="T36" fmla="*/ 171 w 581"/>
                  <a:gd name="T37" fmla="*/ 367 h 392"/>
                  <a:gd name="T38" fmla="*/ 131 w 581"/>
                  <a:gd name="T39" fmla="*/ 367 h 392"/>
                  <a:gd name="T40" fmla="*/ 131 w 581"/>
                  <a:gd name="T41" fmla="*/ 160 h 392"/>
                  <a:gd name="T42" fmla="*/ 99 w 581"/>
                  <a:gd name="T43" fmla="*/ 128 h 392"/>
                  <a:gd name="T44" fmla="*/ 63 w 581"/>
                  <a:gd name="T45" fmla="*/ 128 h 392"/>
                  <a:gd name="T46" fmla="*/ 32 w 581"/>
                  <a:gd name="T47" fmla="*/ 160 h 392"/>
                  <a:gd name="T48" fmla="*/ 32 w 581"/>
                  <a:gd name="T49" fmla="*/ 367 h 392"/>
                  <a:gd name="T50" fmla="*/ 11 w 581"/>
                  <a:gd name="T51" fmla="*/ 367 h 392"/>
                  <a:gd name="T52" fmla="*/ 0 w 581"/>
                  <a:gd name="T53" fmla="*/ 378 h 392"/>
                  <a:gd name="T54" fmla="*/ 0 w 581"/>
                  <a:gd name="T55" fmla="*/ 381 h 392"/>
                  <a:gd name="T56" fmla="*/ 11 w 581"/>
                  <a:gd name="T57" fmla="*/ 392 h 392"/>
                  <a:gd name="T58" fmla="*/ 568 w 581"/>
                  <a:gd name="T59" fmla="*/ 392 h 392"/>
                  <a:gd name="T60" fmla="*/ 581 w 581"/>
                  <a:gd name="T61" fmla="*/ 381 h 392"/>
                  <a:gd name="T62" fmla="*/ 581 w 581"/>
                  <a:gd name="T63" fmla="*/ 378 h 392"/>
                  <a:gd name="T64" fmla="*/ 568 w 581"/>
                  <a:gd name="T65" fmla="*/ 36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1" h="392">
                    <a:moveTo>
                      <a:pt x="568" y="367"/>
                    </a:moveTo>
                    <a:cubicBezTo>
                      <a:pt x="550" y="367"/>
                      <a:pt x="550" y="367"/>
                      <a:pt x="550" y="367"/>
                    </a:cubicBezTo>
                    <a:cubicBezTo>
                      <a:pt x="550" y="32"/>
                      <a:pt x="550" y="32"/>
                      <a:pt x="550" y="32"/>
                    </a:cubicBezTo>
                    <a:cubicBezTo>
                      <a:pt x="550" y="14"/>
                      <a:pt x="536" y="0"/>
                      <a:pt x="518" y="0"/>
                    </a:cubicBezTo>
                    <a:cubicBezTo>
                      <a:pt x="483" y="0"/>
                      <a:pt x="483" y="0"/>
                      <a:pt x="483" y="0"/>
                    </a:cubicBezTo>
                    <a:cubicBezTo>
                      <a:pt x="465" y="0"/>
                      <a:pt x="451" y="14"/>
                      <a:pt x="451" y="32"/>
                    </a:cubicBezTo>
                    <a:cubicBezTo>
                      <a:pt x="451" y="367"/>
                      <a:pt x="451" y="367"/>
                      <a:pt x="451" y="367"/>
                    </a:cubicBezTo>
                    <a:cubicBezTo>
                      <a:pt x="410" y="367"/>
                      <a:pt x="410" y="367"/>
                      <a:pt x="410" y="367"/>
                    </a:cubicBezTo>
                    <a:cubicBezTo>
                      <a:pt x="410" y="120"/>
                      <a:pt x="410" y="120"/>
                      <a:pt x="410" y="120"/>
                    </a:cubicBezTo>
                    <a:cubicBezTo>
                      <a:pt x="410" y="102"/>
                      <a:pt x="396" y="88"/>
                      <a:pt x="379" y="88"/>
                    </a:cubicBezTo>
                    <a:cubicBezTo>
                      <a:pt x="343" y="88"/>
                      <a:pt x="343" y="88"/>
                      <a:pt x="343" y="88"/>
                    </a:cubicBezTo>
                    <a:cubicBezTo>
                      <a:pt x="325" y="88"/>
                      <a:pt x="311" y="102"/>
                      <a:pt x="311" y="120"/>
                    </a:cubicBezTo>
                    <a:cubicBezTo>
                      <a:pt x="311" y="367"/>
                      <a:pt x="311" y="367"/>
                      <a:pt x="311" y="367"/>
                    </a:cubicBezTo>
                    <a:cubicBezTo>
                      <a:pt x="270" y="367"/>
                      <a:pt x="270" y="367"/>
                      <a:pt x="270" y="367"/>
                    </a:cubicBezTo>
                    <a:cubicBezTo>
                      <a:pt x="270" y="92"/>
                      <a:pt x="270" y="92"/>
                      <a:pt x="270" y="92"/>
                    </a:cubicBezTo>
                    <a:cubicBezTo>
                      <a:pt x="270" y="75"/>
                      <a:pt x="256" y="61"/>
                      <a:pt x="239" y="61"/>
                    </a:cubicBezTo>
                    <a:cubicBezTo>
                      <a:pt x="203" y="61"/>
                      <a:pt x="203" y="61"/>
                      <a:pt x="203" y="61"/>
                    </a:cubicBezTo>
                    <a:cubicBezTo>
                      <a:pt x="186" y="61"/>
                      <a:pt x="171" y="75"/>
                      <a:pt x="171" y="92"/>
                    </a:cubicBezTo>
                    <a:cubicBezTo>
                      <a:pt x="171" y="367"/>
                      <a:pt x="171" y="367"/>
                      <a:pt x="171" y="367"/>
                    </a:cubicBezTo>
                    <a:cubicBezTo>
                      <a:pt x="131" y="367"/>
                      <a:pt x="131" y="367"/>
                      <a:pt x="131" y="367"/>
                    </a:cubicBezTo>
                    <a:cubicBezTo>
                      <a:pt x="131" y="160"/>
                      <a:pt x="131" y="160"/>
                      <a:pt x="131" y="160"/>
                    </a:cubicBezTo>
                    <a:cubicBezTo>
                      <a:pt x="131" y="143"/>
                      <a:pt x="117" y="128"/>
                      <a:pt x="99" y="128"/>
                    </a:cubicBezTo>
                    <a:cubicBezTo>
                      <a:pt x="63" y="128"/>
                      <a:pt x="63" y="128"/>
                      <a:pt x="63" y="128"/>
                    </a:cubicBezTo>
                    <a:cubicBezTo>
                      <a:pt x="46" y="128"/>
                      <a:pt x="32" y="143"/>
                      <a:pt x="32" y="160"/>
                    </a:cubicBezTo>
                    <a:cubicBezTo>
                      <a:pt x="32" y="367"/>
                      <a:pt x="32" y="367"/>
                      <a:pt x="32" y="367"/>
                    </a:cubicBezTo>
                    <a:cubicBezTo>
                      <a:pt x="11" y="367"/>
                      <a:pt x="11" y="367"/>
                      <a:pt x="11" y="367"/>
                    </a:cubicBezTo>
                    <a:cubicBezTo>
                      <a:pt x="4" y="367"/>
                      <a:pt x="0" y="372"/>
                      <a:pt x="0" y="378"/>
                    </a:cubicBezTo>
                    <a:cubicBezTo>
                      <a:pt x="0" y="381"/>
                      <a:pt x="0" y="381"/>
                      <a:pt x="0" y="381"/>
                    </a:cubicBezTo>
                    <a:cubicBezTo>
                      <a:pt x="0" y="387"/>
                      <a:pt x="4" y="392"/>
                      <a:pt x="11" y="392"/>
                    </a:cubicBezTo>
                    <a:cubicBezTo>
                      <a:pt x="568" y="392"/>
                      <a:pt x="568" y="392"/>
                      <a:pt x="568" y="392"/>
                    </a:cubicBezTo>
                    <a:cubicBezTo>
                      <a:pt x="575" y="392"/>
                      <a:pt x="581" y="387"/>
                      <a:pt x="581" y="381"/>
                    </a:cubicBezTo>
                    <a:cubicBezTo>
                      <a:pt x="581" y="378"/>
                      <a:pt x="581" y="378"/>
                      <a:pt x="581" y="378"/>
                    </a:cubicBezTo>
                    <a:cubicBezTo>
                      <a:pt x="581" y="372"/>
                      <a:pt x="575" y="367"/>
                      <a:pt x="568" y="36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7" name="Group 245"/>
            <p:cNvGrpSpPr/>
            <p:nvPr/>
          </p:nvGrpSpPr>
          <p:grpSpPr>
            <a:xfrm>
              <a:off x="4009794" y="3296920"/>
              <a:ext cx="446087" cy="414338"/>
              <a:chOff x="3767138" y="6329363"/>
              <a:chExt cx="446087" cy="414338"/>
            </a:xfrm>
            <a:grpFill/>
          </p:grpSpPr>
          <p:sp>
            <p:nvSpPr>
              <p:cNvPr id="154" name="Freeform 229"/>
              <p:cNvSpPr/>
              <p:nvPr/>
            </p:nvSpPr>
            <p:spPr bwMode="auto">
              <a:xfrm>
                <a:off x="3767138" y="6329363"/>
                <a:ext cx="382588" cy="414338"/>
              </a:xfrm>
              <a:custGeom>
                <a:avLst/>
                <a:gdLst>
                  <a:gd name="T0" fmla="*/ 476 w 497"/>
                  <a:gd name="T1" fmla="*/ 422 h 538"/>
                  <a:gd name="T2" fmla="*/ 497 w 497"/>
                  <a:gd name="T3" fmla="*/ 440 h 538"/>
                  <a:gd name="T4" fmla="*/ 497 w 497"/>
                  <a:gd name="T5" fmla="*/ 470 h 538"/>
                  <a:gd name="T6" fmla="*/ 430 w 497"/>
                  <a:gd name="T7" fmla="*/ 538 h 538"/>
                  <a:gd name="T8" fmla="*/ 67 w 497"/>
                  <a:gd name="T9" fmla="*/ 538 h 538"/>
                  <a:gd name="T10" fmla="*/ 0 w 497"/>
                  <a:gd name="T11" fmla="*/ 470 h 538"/>
                  <a:gd name="T12" fmla="*/ 0 w 497"/>
                  <a:gd name="T13" fmla="*/ 125 h 538"/>
                  <a:gd name="T14" fmla="*/ 0 w 497"/>
                  <a:gd name="T15" fmla="*/ 125 h 538"/>
                  <a:gd name="T16" fmla="*/ 5 w 497"/>
                  <a:gd name="T17" fmla="*/ 113 h 538"/>
                  <a:gd name="T18" fmla="*/ 107 w 497"/>
                  <a:gd name="T19" fmla="*/ 6 h 538"/>
                  <a:gd name="T20" fmla="*/ 120 w 497"/>
                  <a:gd name="T21" fmla="*/ 0 h 538"/>
                  <a:gd name="T22" fmla="*/ 120 w 497"/>
                  <a:gd name="T23" fmla="*/ 0 h 538"/>
                  <a:gd name="T24" fmla="*/ 430 w 497"/>
                  <a:gd name="T25" fmla="*/ 0 h 538"/>
                  <a:gd name="T26" fmla="*/ 497 w 497"/>
                  <a:gd name="T27" fmla="*/ 68 h 538"/>
                  <a:gd name="T28" fmla="*/ 497 w 497"/>
                  <a:gd name="T29" fmla="*/ 137 h 538"/>
                  <a:gd name="T30" fmla="*/ 475 w 497"/>
                  <a:gd name="T31" fmla="*/ 134 h 538"/>
                  <a:gd name="T32" fmla="*/ 462 w 497"/>
                  <a:gd name="T33" fmla="*/ 135 h 538"/>
                  <a:gd name="T34" fmla="*/ 462 w 497"/>
                  <a:gd name="T35" fmla="*/ 68 h 538"/>
                  <a:gd name="T36" fmla="*/ 430 w 497"/>
                  <a:gd name="T37" fmla="*/ 35 h 538"/>
                  <a:gd name="T38" fmla="*/ 137 w 497"/>
                  <a:gd name="T39" fmla="*/ 35 h 538"/>
                  <a:gd name="T40" fmla="*/ 137 w 497"/>
                  <a:gd name="T41" fmla="*/ 75 h 538"/>
                  <a:gd name="T42" fmla="*/ 70 w 497"/>
                  <a:gd name="T43" fmla="*/ 143 h 538"/>
                  <a:gd name="T44" fmla="*/ 35 w 497"/>
                  <a:gd name="T45" fmla="*/ 143 h 538"/>
                  <a:gd name="T46" fmla="*/ 35 w 497"/>
                  <a:gd name="T47" fmla="*/ 470 h 538"/>
                  <a:gd name="T48" fmla="*/ 67 w 497"/>
                  <a:gd name="T49" fmla="*/ 503 h 538"/>
                  <a:gd name="T50" fmla="*/ 430 w 497"/>
                  <a:gd name="T51" fmla="*/ 503 h 538"/>
                  <a:gd name="T52" fmla="*/ 462 w 497"/>
                  <a:gd name="T53" fmla="*/ 470 h 538"/>
                  <a:gd name="T54" fmla="*/ 462 w 497"/>
                  <a:gd name="T55" fmla="*/ 433 h 538"/>
                  <a:gd name="T56" fmla="*/ 476 w 497"/>
                  <a:gd name="T57" fmla="*/ 42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538">
                    <a:moveTo>
                      <a:pt x="476" y="422"/>
                    </a:moveTo>
                    <a:cubicBezTo>
                      <a:pt x="497" y="440"/>
                      <a:pt x="497" y="440"/>
                      <a:pt x="497" y="440"/>
                    </a:cubicBezTo>
                    <a:cubicBezTo>
                      <a:pt x="497" y="470"/>
                      <a:pt x="497" y="470"/>
                      <a:pt x="497" y="470"/>
                    </a:cubicBezTo>
                    <a:cubicBezTo>
                      <a:pt x="497" y="507"/>
                      <a:pt x="467" y="538"/>
                      <a:pt x="430" y="538"/>
                    </a:cubicBezTo>
                    <a:cubicBezTo>
                      <a:pt x="67" y="538"/>
                      <a:pt x="67" y="538"/>
                      <a:pt x="67" y="538"/>
                    </a:cubicBezTo>
                    <a:cubicBezTo>
                      <a:pt x="30" y="538"/>
                      <a:pt x="0" y="507"/>
                      <a:pt x="0" y="470"/>
                    </a:cubicBezTo>
                    <a:cubicBezTo>
                      <a:pt x="0" y="125"/>
                      <a:pt x="0" y="125"/>
                      <a:pt x="0" y="125"/>
                    </a:cubicBezTo>
                    <a:cubicBezTo>
                      <a:pt x="0" y="125"/>
                      <a:pt x="0" y="125"/>
                      <a:pt x="0" y="125"/>
                    </a:cubicBezTo>
                    <a:cubicBezTo>
                      <a:pt x="0" y="121"/>
                      <a:pt x="2" y="117"/>
                      <a:pt x="5" y="113"/>
                    </a:cubicBezTo>
                    <a:cubicBezTo>
                      <a:pt x="107" y="6"/>
                      <a:pt x="107" y="6"/>
                      <a:pt x="107" y="6"/>
                    </a:cubicBezTo>
                    <a:cubicBezTo>
                      <a:pt x="111" y="2"/>
                      <a:pt x="115" y="0"/>
                      <a:pt x="120" y="0"/>
                    </a:cubicBezTo>
                    <a:cubicBezTo>
                      <a:pt x="120" y="0"/>
                      <a:pt x="120" y="0"/>
                      <a:pt x="120" y="0"/>
                    </a:cubicBezTo>
                    <a:cubicBezTo>
                      <a:pt x="430" y="0"/>
                      <a:pt x="430" y="0"/>
                      <a:pt x="430" y="0"/>
                    </a:cubicBezTo>
                    <a:cubicBezTo>
                      <a:pt x="467" y="0"/>
                      <a:pt x="497" y="31"/>
                      <a:pt x="497" y="68"/>
                    </a:cubicBezTo>
                    <a:cubicBezTo>
                      <a:pt x="497" y="137"/>
                      <a:pt x="497" y="137"/>
                      <a:pt x="497" y="137"/>
                    </a:cubicBezTo>
                    <a:cubicBezTo>
                      <a:pt x="490" y="135"/>
                      <a:pt x="483" y="134"/>
                      <a:pt x="475" y="134"/>
                    </a:cubicBezTo>
                    <a:cubicBezTo>
                      <a:pt x="471" y="134"/>
                      <a:pt x="467" y="135"/>
                      <a:pt x="462" y="135"/>
                    </a:cubicBezTo>
                    <a:cubicBezTo>
                      <a:pt x="462" y="68"/>
                      <a:pt x="462" y="68"/>
                      <a:pt x="462" y="68"/>
                    </a:cubicBezTo>
                    <a:cubicBezTo>
                      <a:pt x="462" y="50"/>
                      <a:pt x="448" y="35"/>
                      <a:pt x="430" y="35"/>
                    </a:cubicBezTo>
                    <a:cubicBezTo>
                      <a:pt x="137" y="35"/>
                      <a:pt x="137" y="35"/>
                      <a:pt x="137" y="35"/>
                    </a:cubicBezTo>
                    <a:cubicBezTo>
                      <a:pt x="137" y="75"/>
                      <a:pt x="137" y="75"/>
                      <a:pt x="137" y="75"/>
                    </a:cubicBezTo>
                    <a:cubicBezTo>
                      <a:pt x="137" y="113"/>
                      <a:pt x="107" y="143"/>
                      <a:pt x="70" y="143"/>
                    </a:cubicBezTo>
                    <a:cubicBezTo>
                      <a:pt x="35" y="143"/>
                      <a:pt x="35" y="143"/>
                      <a:pt x="35" y="143"/>
                    </a:cubicBezTo>
                    <a:cubicBezTo>
                      <a:pt x="35" y="470"/>
                      <a:pt x="35" y="470"/>
                      <a:pt x="35" y="470"/>
                    </a:cubicBezTo>
                    <a:cubicBezTo>
                      <a:pt x="35" y="488"/>
                      <a:pt x="50" y="503"/>
                      <a:pt x="67" y="503"/>
                    </a:cubicBezTo>
                    <a:cubicBezTo>
                      <a:pt x="430" y="503"/>
                      <a:pt x="430" y="503"/>
                      <a:pt x="430" y="503"/>
                    </a:cubicBezTo>
                    <a:cubicBezTo>
                      <a:pt x="448" y="503"/>
                      <a:pt x="462" y="488"/>
                      <a:pt x="462" y="470"/>
                    </a:cubicBezTo>
                    <a:cubicBezTo>
                      <a:pt x="462" y="433"/>
                      <a:pt x="462" y="433"/>
                      <a:pt x="462" y="433"/>
                    </a:cubicBezTo>
                    <a:lnTo>
                      <a:pt x="476" y="422"/>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5" name="Freeform 230"/>
              <p:cNvSpPr/>
              <p:nvPr/>
            </p:nvSpPr>
            <p:spPr bwMode="auto">
              <a:xfrm>
                <a:off x="3844925" y="6446838"/>
                <a:ext cx="187325" cy="22225"/>
              </a:xfrm>
              <a:custGeom>
                <a:avLst/>
                <a:gdLst>
                  <a:gd name="T0" fmla="*/ 229 w 243"/>
                  <a:gd name="T1" fmla="*/ 0 h 28"/>
                  <a:gd name="T2" fmla="*/ 14 w 243"/>
                  <a:gd name="T3" fmla="*/ 0 h 28"/>
                  <a:gd name="T4" fmla="*/ 0 w 243"/>
                  <a:gd name="T5" fmla="*/ 14 h 28"/>
                  <a:gd name="T6" fmla="*/ 14 w 243"/>
                  <a:gd name="T7" fmla="*/ 28 h 28"/>
                  <a:gd name="T8" fmla="*/ 229 w 243"/>
                  <a:gd name="T9" fmla="*/ 28 h 28"/>
                  <a:gd name="T10" fmla="*/ 243 w 243"/>
                  <a:gd name="T11" fmla="*/ 14 h 28"/>
                  <a:gd name="T12" fmla="*/ 229 w 24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43" h="28">
                    <a:moveTo>
                      <a:pt x="229" y="0"/>
                    </a:moveTo>
                    <a:cubicBezTo>
                      <a:pt x="14" y="0"/>
                      <a:pt x="14" y="0"/>
                      <a:pt x="14" y="0"/>
                    </a:cubicBezTo>
                    <a:cubicBezTo>
                      <a:pt x="6" y="0"/>
                      <a:pt x="0" y="6"/>
                      <a:pt x="0" y="14"/>
                    </a:cubicBezTo>
                    <a:cubicBezTo>
                      <a:pt x="0" y="22"/>
                      <a:pt x="6" y="28"/>
                      <a:pt x="14" y="28"/>
                    </a:cubicBezTo>
                    <a:cubicBezTo>
                      <a:pt x="229" y="28"/>
                      <a:pt x="229" y="28"/>
                      <a:pt x="229" y="28"/>
                    </a:cubicBezTo>
                    <a:cubicBezTo>
                      <a:pt x="237" y="28"/>
                      <a:pt x="243" y="22"/>
                      <a:pt x="243" y="14"/>
                    </a:cubicBezTo>
                    <a:cubicBezTo>
                      <a:pt x="243" y="6"/>
                      <a:pt x="237" y="0"/>
                      <a:pt x="229"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6" name="Freeform 231"/>
              <p:cNvSpPr/>
              <p:nvPr/>
            </p:nvSpPr>
            <p:spPr bwMode="auto">
              <a:xfrm>
                <a:off x="3844925" y="6497638"/>
                <a:ext cx="187325" cy="22225"/>
              </a:xfrm>
              <a:custGeom>
                <a:avLst/>
                <a:gdLst>
                  <a:gd name="T0" fmla="*/ 14 w 243"/>
                  <a:gd name="T1" fmla="*/ 29 h 29"/>
                  <a:gd name="T2" fmla="*/ 229 w 243"/>
                  <a:gd name="T3" fmla="*/ 29 h 29"/>
                  <a:gd name="T4" fmla="*/ 243 w 243"/>
                  <a:gd name="T5" fmla="*/ 15 h 29"/>
                  <a:gd name="T6" fmla="*/ 229 w 243"/>
                  <a:gd name="T7" fmla="*/ 0 h 29"/>
                  <a:gd name="T8" fmla="*/ 14 w 243"/>
                  <a:gd name="T9" fmla="*/ 0 h 29"/>
                  <a:gd name="T10" fmla="*/ 0 w 243"/>
                  <a:gd name="T11" fmla="*/ 15 h 29"/>
                  <a:gd name="T12" fmla="*/ 14 w 243"/>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43" h="29">
                    <a:moveTo>
                      <a:pt x="14" y="29"/>
                    </a:moveTo>
                    <a:cubicBezTo>
                      <a:pt x="229" y="29"/>
                      <a:pt x="229" y="29"/>
                      <a:pt x="229" y="29"/>
                    </a:cubicBezTo>
                    <a:cubicBezTo>
                      <a:pt x="237" y="29"/>
                      <a:pt x="243" y="22"/>
                      <a:pt x="243" y="15"/>
                    </a:cubicBezTo>
                    <a:cubicBezTo>
                      <a:pt x="243" y="7"/>
                      <a:pt x="237" y="0"/>
                      <a:pt x="229" y="0"/>
                    </a:cubicBezTo>
                    <a:cubicBezTo>
                      <a:pt x="14" y="0"/>
                      <a:pt x="14" y="0"/>
                      <a:pt x="14" y="0"/>
                    </a:cubicBezTo>
                    <a:cubicBezTo>
                      <a:pt x="6" y="0"/>
                      <a:pt x="0" y="7"/>
                      <a:pt x="0" y="15"/>
                    </a:cubicBezTo>
                    <a:cubicBezTo>
                      <a:pt x="0" y="22"/>
                      <a:pt x="6" y="29"/>
                      <a:pt x="14" y="2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7" name="Freeform 232"/>
              <p:cNvSpPr/>
              <p:nvPr/>
            </p:nvSpPr>
            <p:spPr bwMode="auto">
              <a:xfrm>
                <a:off x="3844925" y="6550025"/>
                <a:ext cx="187325" cy="22225"/>
              </a:xfrm>
              <a:custGeom>
                <a:avLst/>
                <a:gdLst>
                  <a:gd name="T0" fmla="*/ 14 w 243"/>
                  <a:gd name="T1" fmla="*/ 28 h 28"/>
                  <a:gd name="T2" fmla="*/ 229 w 243"/>
                  <a:gd name="T3" fmla="*/ 28 h 28"/>
                  <a:gd name="T4" fmla="*/ 243 w 243"/>
                  <a:gd name="T5" fmla="*/ 14 h 28"/>
                  <a:gd name="T6" fmla="*/ 229 w 243"/>
                  <a:gd name="T7" fmla="*/ 0 h 28"/>
                  <a:gd name="T8" fmla="*/ 14 w 243"/>
                  <a:gd name="T9" fmla="*/ 0 h 28"/>
                  <a:gd name="T10" fmla="*/ 0 w 243"/>
                  <a:gd name="T11" fmla="*/ 14 h 28"/>
                  <a:gd name="T12" fmla="*/ 14 w 24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43" h="28">
                    <a:moveTo>
                      <a:pt x="14" y="28"/>
                    </a:moveTo>
                    <a:cubicBezTo>
                      <a:pt x="229" y="28"/>
                      <a:pt x="229" y="28"/>
                      <a:pt x="229" y="28"/>
                    </a:cubicBezTo>
                    <a:cubicBezTo>
                      <a:pt x="237" y="28"/>
                      <a:pt x="243" y="22"/>
                      <a:pt x="243" y="14"/>
                    </a:cubicBezTo>
                    <a:cubicBezTo>
                      <a:pt x="243" y="6"/>
                      <a:pt x="237" y="0"/>
                      <a:pt x="229" y="0"/>
                    </a:cubicBezTo>
                    <a:cubicBezTo>
                      <a:pt x="14" y="0"/>
                      <a:pt x="14" y="0"/>
                      <a:pt x="14" y="0"/>
                    </a:cubicBezTo>
                    <a:cubicBezTo>
                      <a:pt x="6" y="0"/>
                      <a:pt x="0" y="6"/>
                      <a:pt x="0" y="14"/>
                    </a:cubicBezTo>
                    <a:cubicBezTo>
                      <a:pt x="0" y="22"/>
                      <a:pt x="6" y="28"/>
                      <a:pt x="14" y="2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8" name="Freeform 233"/>
              <p:cNvSpPr/>
              <p:nvPr/>
            </p:nvSpPr>
            <p:spPr bwMode="auto">
              <a:xfrm>
                <a:off x="3844925" y="6602413"/>
                <a:ext cx="225425" cy="22225"/>
              </a:xfrm>
              <a:custGeom>
                <a:avLst/>
                <a:gdLst>
                  <a:gd name="T0" fmla="*/ 279 w 293"/>
                  <a:gd name="T1" fmla="*/ 0 h 29"/>
                  <a:gd name="T2" fmla="*/ 14 w 293"/>
                  <a:gd name="T3" fmla="*/ 0 h 29"/>
                  <a:gd name="T4" fmla="*/ 0 w 293"/>
                  <a:gd name="T5" fmla="*/ 15 h 29"/>
                  <a:gd name="T6" fmla="*/ 14 w 293"/>
                  <a:gd name="T7" fmla="*/ 29 h 29"/>
                  <a:gd name="T8" fmla="*/ 279 w 293"/>
                  <a:gd name="T9" fmla="*/ 29 h 29"/>
                  <a:gd name="T10" fmla="*/ 293 w 293"/>
                  <a:gd name="T11" fmla="*/ 15 h 29"/>
                  <a:gd name="T12" fmla="*/ 279 w 293"/>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93" h="29">
                    <a:moveTo>
                      <a:pt x="279" y="0"/>
                    </a:moveTo>
                    <a:cubicBezTo>
                      <a:pt x="14" y="0"/>
                      <a:pt x="14" y="0"/>
                      <a:pt x="14" y="0"/>
                    </a:cubicBezTo>
                    <a:cubicBezTo>
                      <a:pt x="6" y="0"/>
                      <a:pt x="0" y="7"/>
                      <a:pt x="0" y="15"/>
                    </a:cubicBezTo>
                    <a:cubicBezTo>
                      <a:pt x="0" y="22"/>
                      <a:pt x="6" y="29"/>
                      <a:pt x="14" y="29"/>
                    </a:cubicBezTo>
                    <a:cubicBezTo>
                      <a:pt x="279" y="29"/>
                      <a:pt x="279" y="29"/>
                      <a:pt x="279" y="29"/>
                    </a:cubicBezTo>
                    <a:cubicBezTo>
                      <a:pt x="287" y="29"/>
                      <a:pt x="293" y="22"/>
                      <a:pt x="293" y="15"/>
                    </a:cubicBezTo>
                    <a:cubicBezTo>
                      <a:pt x="293" y="7"/>
                      <a:pt x="287" y="0"/>
                      <a:pt x="279"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9" name="Freeform 234"/>
              <p:cNvSpPr/>
              <p:nvPr/>
            </p:nvSpPr>
            <p:spPr bwMode="auto">
              <a:xfrm>
                <a:off x="3844925" y="6654800"/>
                <a:ext cx="225425" cy="20638"/>
              </a:xfrm>
              <a:custGeom>
                <a:avLst/>
                <a:gdLst>
                  <a:gd name="T0" fmla="*/ 279 w 293"/>
                  <a:gd name="T1" fmla="*/ 0 h 28"/>
                  <a:gd name="T2" fmla="*/ 14 w 293"/>
                  <a:gd name="T3" fmla="*/ 0 h 28"/>
                  <a:gd name="T4" fmla="*/ 0 w 293"/>
                  <a:gd name="T5" fmla="*/ 14 h 28"/>
                  <a:gd name="T6" fmla="*/ 14 w 293"/>
                  <a:gd name="T7" fmla="*/ 28 h 28"/>
                  <a:gd name="T8" fmla="*/ 279 w 293"/>
                  <a:gd name="T9" fmla="*/ 28 h 28"/>
                  <a:gd name="T10" fmla="*/ 293 w 293"/>
                  <a:gd name="T11" fmla="*/ 14 h 28"/>
                  <a:gd name="T12" fmla="*/ 279 w 29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3" h="28">
                    <a:moveTo>
                      <a:pt x="279" y="0"/>
                    </a:moveTo>
                    <a:cubicBezTo>
                      <a:pt x="14" y="0"/>
                      <a:pt x="14" y="0"/>
                      <a:pt x="14" y="0"/>
                    </a:cubicBezTo>
                    <a:cubicBezTo>
                      <a:pt x="6" y="0"/>
                      <a:pt x="0" y="6"/>
                      <a:pt x="0" y="14"/>
                    </a:cubicBezTo>
                    <a:cubicBezTo>
                      <a:pt x="0" y="22"/>
                      <a:pt x="6" y="28"/>
                      <a:pt x="14" y="28"/>
                    </a:cubicBezTo>
                    <a:cubicBezTo>
                      <a:pt x="279" y="28"/>
                      <a:pt x="279" y="28"/>
                      <a:pt x="279" y="28"/>
                    </a:cubicBezTo>
                    <a:cubicBezTo>
                      <a:pt x="287" y="28"/>
                      <a:pt x="293" y="22"/>
                      <a:pt x="293" y="14"/>
                    </a:cubicBezTo>
                    <a:cubicBezTo>
                      <a:pt x="293" y="6"/>
                      <a:pt x="287" y="0"/>
                      <a:pt x="279"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60" name="Freeform 235"/>
              <p:cNvSpPr>
                <a:spLocks noEditPoints="1"/>
              </p:cNvSpPr>
              <p:nvPr/>
            </p:nvSpPr>
            <p:spPr bwMode="auto">
              <a:xfrm>
                <a:off x="4051300" y="6445250"/>
                <a:ext cx="161925" cy="227013"/>
              </a:xfrm>
              <a:custGeom>
                <a:avLst/>
                <a:gdLst>
                  <a:gd name="T0" fmla="*/ 105 w 211"/>
                  <a:gd name="T1" fmla="*/ 0 h 296"/>
                  <a:gd name="T2" fmla="*/ 0 w 211"/>
                  <a:gd name="T3" fmla="*/ 106 h 296"/>
                  <a:gd name="T4" fmla="*/ 52 w 211"/>
                  <a:gd name="T5" fmla="*/ 197 h 296"/>
                  <a:gd name="T6" fmla="*/ 52 w 211"/>
                  <a:gd name="T7" fmla="*/ 296 h 296"/>
                  <a:gd name="T8" fmla="*/ 106 w 211"/>
                  <a:gd name="T9" fmla="*/ 254 h 296"/>
                  <a:gd name="T10" fmla="*/ 159 w 211"/>
                  <a:gd name="T11" fmla="*/ 296 h 296"/>
                  <a:gd name="T12" fmla="*/ 159 w 211"/>
                  <a:gd name="T13" fmla="*/ 197 h 296"/>
                  <a:gd name="T14" fmla="*/ 211 w 211"/>
                  <a:gd name="T15" fmla="*/ 106 h 296"/>
                  <a:gd name="T16" fmla="*/ 105 w 211"/>
                  <a:gd name="T17" fmla="*/ 0 h 296"/>
                  <a:gd name="T18" fmla="*/ 105 w 211"/>
                  <a:gd name="T19" fmla="*/ 196 h 296"/>
                  <a:gd name="T20" fmla="*/ 15 w 211"/>
                  <a:gd name="T21" fmla="*/ 106 h 296"/>
                  <a:gd name="T22" fmla="*/ 105 w 211"/>
                  <a:gd name="T23" fmla="*/ 16 h 296"/>
                  <a:gd name="T24" fmla="*/ 195 w 211"/>
                  <a:gd name="T25" fmla="*/ 106 h 296"/>
                  <a:gd name="T26" fmla="*/ 105 w 211"/>
                  <a:gd name="T27" fmla="*/ 1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296">
                    <a:moveTo>
                      <a:pt x="105" y="0"/>
                    </a:moveTo>
                    <a:cubicBezTo>
                      <a:pt x="47" y="0"/>
                      <a:pt x="0" y="48"/>
                      <a:pt x="0" y="106"/>
                    </a:cubicBezTo>
                    <a:cubicBezTo>
                      <a:pt x="0" y="145"/>
                      <a:pt x="21" y="179"/>
                      <a:pt x="52" y="197"/>
                    </a:cubicBezTo>
                    <a:cubicBezTo>
                      <a:pt x="52" y="296"/>
                      <a:pt x="52" y="296"/>
                      <a:pt x="52" y="296"/>
                    </a:cubicBezTo>
                    <a:cubicBezTo>
                      <a:pt x="106" y="254"/>
                      <a:pt x="106" y="254"/>
                      <a:pt x="106" y="254"/>
                    </a:cubicBezTo>
                    <a:cubicBezTo>
                      <a:pt x="159" y="296"/>
                      <a:pt x="159" y="296"/>
                      <a:pt x="159" y="296"/>
                    </a:cubicBezTo>
                    <a:cubicBezTo>
                      <a:pt x="159" y="197"/>
                      <a:pt x="159" y="197"/>
                      <a:pt x="159" y="197"/>
                    </a:cubicBezTo>
                    <a:cubicBezTo>
                      <a:pt x="190" y="179"/>
                      <a:pt x="211" y="145"/>
                      <a:pt x="211" y="106"/>
                    </a:cubicBezTo>
                    <a:cubicBezTo>
                      <a:pt x="211" y="48"/>
                      <a:pt x="164" y="0"/>
                      <a:pt x="105" y="0"/>
                    </a:cubicBezTo>
                    <a:close/>
                    <a:moveTo>
                      <a:pt x="105" y="196"/>
                    </a:moveTo>
                    <a:cubicBezTo>
                      <a:pt x="56" y="196"/>
                      <a:pt x="16" y="156"/>
                      <a:pt x="15" y="106"/>
                    </a:cubicBezTo>
                    <a:cubicBezTo>
                      <a:pt x="16" y="56"/>
                      <a:pt x="56" y="16"/>
                      <a:pt x="105" y="16"/>
                    </a:cubicBezTo>
                    <a:cubicBezTo>
                      <a:pt x="155" y="16"/>
                      <a:pt x="195" y="56"/>
                      <a:pt x="195" y="106"/>
                    </a:cubicBezTo>
                    <a:cubicBezTo>
                      <a:pt x="195" y="156"/>
                      <a:pt x="155" y="196"/>
                      <a:pt x="105" y="19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8" name="Group 253"/>
            <p:cNvGrpSpPr/>
            <p:nvPr/>
          </p:nvGrpSpPr>
          <p:grpSpPr>
            <a:xfrm>
              <a:off x="1118550" y="4031289"/>
              <a:ext cx="479425" cy="357188"/>
              <a:chOff x="2044700" y="5510213"/>
              <a:chExt cx="479425" cy="357188"/>
            </a:xfrm>
            <a:grpFill/>
          </p:grpSpPr>
          <p:sp>
            <p:nvSpPr>
              <p:cNvPr id="149" name="Freeform 236"/>
              <p:cNvSpPr>
                <a:spLocks noEditPoints="1"/>
              </p:cNvSpPr>
              <p:nvPr/>
            </p:nvSpPr>
            <p:spPr bwMode="auto">
              <a:xfrm>
                <a:off x="2044700" y="5510213"/>
                <a:ext cx="479425" cy="357188"/>
              </a:xfrm>
              <a:custGeom>
                <a:avLst/>
                <a:gdLst>
                  <a:gd name="T0" fmla="*/ 614 w 624"/>
                  <a:gd name="T1" fmla="*/ 355 h 464"/>
                  <a:gd name="T2" fmla="*/ 535 w 624"/>
                  <a:gd name="T3" fmla="*/ 461 h 464"/>
                  <a:gd name="T4" fmla="*/ 519 w 624"/>
                  <a:gd name="T5" fmla="*/ 464 h 464"/>
                  <a:gd name="T6" fmla="*/ 65 w 624"/>
                  <a:gd name="T7" fmla="*/ 464 h 464"/>
                  <a:gd name="T8" fmla="*/ 0 w 624"/>
                  <a:gd name="T9" fmla="*/ 399 h 464"/>
                  <a:gd name="T10" fmla="*/ 0 w 624"/>
                  <a:gd name="T11" fmla="*/ 394 h 464"/>
                  <a:gd name="T12" fmla="*/ 0 w 624"/>
                  <a:gd name="T13" fmla="*/ 124 h 464"/>
                  <a:gd name="T14" fmla="*/ 0 w 624"/>
                  <a:gd name="T15" fmla="*/ 59 h 464"/>
                  <a:gd name="T16" fmla="*/ 4 w 624"/>
                  <a:gd name="T17" fmla="*/ 48 h 464"/>
                  <a:gd name="T18" fmla="*/ 15 w 624"/>
                  <a:gd name="T19" fmla="*/ 44 h 464"/>
                  <a:gd name="T20" fmla="*/ 37 w 624"/>
                  <a:gd name="T21" fmla="*/ 44 h 464"/>
                  <a:gd name="T22" fmla="*/ 75 w 624"/>
                  <a:gd name="T23" fmla="*/ 0 h 464"/>
                  <a:gd name="T24" fmla="*/ 579 w 624"/>
                  <a:gd name="T25" fmla="*/ 0 h 464"/>
                  <a:gd name="T26" fmla="*/ 614 w 624"/>
                  <a:gd name="T27" fmla="*/ 32 h 464"/>
                  <a:gd name="T28" fmla="*/ 614 w 624"/>
                  <a:gd name="T29" fmla="*/ 355 h 464"/>
                  <a:gd name="T30" fmla="*/ 554 w 624"/>
                  <a:gd name="T31" fmla="*/ 74 h 464"/>
                  <a:gd name="T32" fmla="*/ 30 w 624"/>
                  <a:gd name="T33" fmla="*/ 74 h 464"/>
                  <a:gd name="T34" fmla="*/ 30 w 624"/>
                  <a:gd name="T35" fmla="*/ 124 h 464"/>
                  <a:gd name="T36" fmla="*/ 30 w 624"/>
                  <a:gd name="T37" fmla="*/ 394 h 464"/>
                  <a:gd name="T38" fmla="*/ 30 w 624"/>
                  <a:gd name="T39" fmla="*/ 399 h 464"/>
                  <a:gd name="T40" fmla="*/ 65 w 624"/>
                  <a:gd name="T41" fmla="*/ 434 h 464"/>
                  <a:gd name="T42" fmla="*/ 519 w 624"/>
                  <a:gd name="T43" fmla="*/ 434 h 464"/>
                  <a:gd name="T44" fmla="*/ 554 w 624"/>
                  <a:gd name="T45" fmla="*/ 399 h 464"/>
                  <a:gd name="T46" fmla="*/ 554 w 624"/>
                  <a:gd name="T47" fmla="*/ 394 h 464"/>
                  <a:gd name="T48" fmla="*/ 554 w 624"/>
                  <a:gd name="T49" fmla="*/ 124 h 464"/>
                  <a:gd name="T50" fmla="*/ 554 w 624"/>
                  <a:gd name="T51" fmla="*/ 7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464">
                    <a:moveTo>
                      <a:pt x="614" y="355"/>
                    </a:moveTo>
                    <a:cubicBezTo>
                      <a:pt x="613" y="377"/>
                      <a:pt x="624" y="460"/>
                      <a:pt x="535" y="461"/>
                    </a:cubicBezTo>
                    <a:cubicBezTo>
                      <a:pt x="530" y="463"/>
                      <a:pt x="525" y="464"/>
                      <a:pt x="519" y="464"/>
                    </a:cubicBezTo>
                    <a:cubicBezTo>
                      <a:pt x="65" y="464"/>
                      <a:pt x="65" y="464"/>
                      <a:pt x="65" y="464"/>
                    </a:cubicBezTo>
                    <a:cubicBezTo>
                      <a:pt x="29" y="464"/>
                      <a:pt x="0" y="435"/>
                      <a:pt x="0" y="399"/>
                    </a:cubicBezTo>
                    <a:cubicBezTo>
                      <a:pt x="0" y="394"/>
                      <a:pt x="0" y="394"/>
                      <a:pt x="0" y="394"/>
                    </a:cubicBezTo>
                    <a:cubicBezTo>
                      <a:pt x="0" y="124"/>
                      <a:pt x="0" y="124"/>
                      <a:pt x="0" y="124"/>
                    </a:cubicBezTo>
                    <a:cubicBezTo>
                      <a:pt x="0" y="59"/>
                      <a:pt x="0" y="59"/>
                      <a:pt x="0" y="59"/>
                    </a:cubicBezTo>
                    <a:cubicBezTo>
                      <a:pt x="0" y="55"/>
                      <a:pt x="2" y="51"/>
                      <a:pt x="4" y="48"/>
                    </a:cubicBezTo>
                    <a:cubicBezTo>
                      <a:pt x="7" y="46"/>
                      <a:pt x="11" y="44"/>
                      <a:pt x="15" y="44"/>
                    </a:cubicBezTo>
                    <a:cubicBezTo>
                      <a:pt x="37" y="44"/>
                      <a:pt x="37" y="44"/>
                      <a:pt x="37" y="44"/>
                    </a:cubicBezTo>
                    <a:cubicBezTo>
                      <a:pt x="90" y="35"/>
                      <a:pt x="75" y="0"/>
                      <a:pt x="75" y="0"/>
                    </a:cubicBezTo>
                    <a:cubicBezTo>
                      <a:pt x="579" y="0"/>
                      <a:pt x="579" y="0"/>
                      <a:pt x="579" y="0"/>
                    </a:cubicBezTo>
                    <a:cubicBezTo>
                      <a:pt x="598" y="0"/>
                      <a:pt x="614" y="8"/>
                      <a:pt x="614" y="32"/>
                    </a:cubicBezTo>
                    <a:lnTo>
                      <a:pt x="614" y="355"/>
                    </a:lnTo>
                    <a:close/>
                    <a:moveTo>
                      <a:pt x="554" y="74"/>
                    </a:moveTo>
                    <a:cubicBezTo>
                      <a:pt x="30" y="74"/>
                      <a:pt x="30" y="74"/>
                      <a:pt x="30" y="74"/>
                    </a:cubicBezTo>
                    <a:cubicBezTo>
                      <a:pt x="30" y="124"/>
                      <a:pt x="30" y="124"/>
                      <a:pt x="30" y="124"/>
                    </a:cubicBezTo>
                    <a:cubicBezTo>
                      <a:pt x="30" y="394"/>
                      <a:pt x="30" y="394"/>
                      <a:pt x="30" y="394"/>
                    </a:cubicBezTo>
                    <a:cubicBezTo>
                      <a:pt x="30" y="399"/>
                      <a:pt x="30" y="399"/>
                      <a:pt x="30" y="399"/>
                    </a:cubicBezTo>
                    <a:cubicBezTo>
                      <a:pt x="30" y="418"/>
                      <a:pt x="46" y="434"/>
                      <a:pt x="65" y="434"/>
                    </a:cubicBezTo>
                    <a:cubicBezTo>
                      <a:pt x="519" y="434"/>
                      <a:pt x="519" y="434"/>
                      <a:pt x="519" y="434"/>
                    </a:cubicBezTo>
                    <a:cubicBezTo>
                      <a:pt x="538" y="434"/>
                      <a:pt x="554" y="418"/>
                      <a:pt x="554" y="399"/>
                    </a:cubicBezTo>
                    <a:cubicBezTo>
                      <a:pt x="554" y="394"/>
                      <a:pt x="554" y="394"/>
                      <a:pt x="554" y="394"/>
                    </a:cubicBezTo>
                    <a:cubicBezTo>
                      <a:pt x="554" y="124"/>
                      <a:pt x="554" y="124"/>
                      <a:pt x="554" y="124"/>
                    </a:cubicBezTo>
                    <a:lnTo>
                      <a:pt x="554" y="7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0" name="Freeform 237"/>
              <p:cNvSpPr/>
              <p:nvPr/>
            </p:nvSpPr>
            <p:spPr bwMode="auto">
              <a:xfrm>
                <a:off x="2271713" y="5668963"/>
                <a:ext cx="176213" cy="17463"/>
              </a:xfrm>
              <a:custGeom>
                <a:avLst/>
                <a:gdLst>
                  <a:gd name="T0" fmla="*/ 0 w 229"/>
                  <a:gd name="T1" fmla="*/ 12 h 24"/>
                  <a:gd name="T2" fmla="*/ 12 w 229"/>
                  <a:gd name="T3" fmla="*/ 0 h 24"/>
                  <a:gd name="T4" fmla="*/ 217 w 229"/>
                  <a:gd name="T5" fmla="*/ 0 h 24"/>
                  <a:gd name="T6" fmla="*/ 229 w 229"/>
                  <a:gd name="T7" fmla="*/ 12 h 24"/>
                  <a:gd name="T8" fmla="*/ 217 w 229"/>
                  <a:gd name="T9" fmla="*/ 24 h 24"/>
                  <a:gd name="T10" fmla="*/ 12 w 229"/>
                  <a:gd name="T11" fmla="*/ 24 h 24"/>
                  <a:gd name="T12" fmla="*/ 0 w 229"/>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229" h="24">
                    <a:moveTo>
                      <a:pt x="0" y="12"/>
                    </a:moveTo>
                    <a:cubicBezTo>
                      <a:pt x="0" y="5"/>
                      <a:pt x="5" y="0"/>
                      <a:pt x="12" y="0"/>
                    </a:cubicBezTo>
                    <a:cubicBezTo>
                      <a:pt x="217" y="0"/>
                      <a:pt x="217" y="0"/>
                      <a:pt x="217" y="0"/>
                    </a:cubicBezTo>
                    <a:cubicBezTo>
                      <a:pt x="224" y="0"/>
                      <a:pt x="229" y="5"/>
                      <a:pt x="229" y="12"/>
                    </a:cubicBezTo>
                    <a:cubicBezTo>
                      <a:pt x="229" y="18"/>
                      <a:pt x="224" y="24"/>
                      <a:pt x="217" y="24"/>
                    </a:cubicBezTo>
                    <a:cubicBezTo>
                      <a:pt x="12" y="24"/>
                      <a:pt x="12" y="24"/>
                      <a:pt x="12" y="24"/>
                    </a:cubicBezTo>
                    <a:cubicBezTo>
                      <a:pt x="5" y="24"/>
                      <a:pt x="0" y="18"/>
                      <a:pt x="0" y="1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1" name="Freeform 238"/>
              <p:cNvSpPr/>
              <p:nvPr/>
            </p:nvSpPr>
            <p:spPr bwMode="auto">
              <a:xfrm>
                <a:off x="2271713" y="5749925"/>
                <a:ext cx="176213" cy="19050"/>
              </a:xfrm>
              <a:custGeom>
                <a:avLst/>
                <a:gdLst>
                  <a:gd name="T0" fmla="*/ 12 w 229"/>
                  <a:gd name="T1" fmla="*/ 24 h 24"/>
                  <a:gd name="T2" fmla="*/ 217 w 229"/>
                  <a:gd name="T3" fmla="*/ 24 h 24"/>
                  <a:gd name="T4" fmla="*/ 229 w 229"/>
                  <a:gd name="T5" fmla="*/ 12 h 24"/>
                  <a:gd name="T6" fmla="*/ 217 w 229"/>
                  <a:gd name="T7" fmla="*/ 0 h 24"/>
                  <a:gd name="T8" fmla="*/ 12 w 229"/>
                  <a:gd name="T9" fmla="*/ 0 h 24"/>
                  <a:gd name="T10" fmla="*/ 0 w 229"/>
                  <a:gd name="T11" fmla="*/ 12 h 24"/>
                  <a:gd name="T12" fmla="*/ 12 w 229"/>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29" h="24">
                    <a:moveTo>
                      <a:pt x="12" y="24"/>
                    </a:moveTo>
                    <a:cubicBezTo>
                      <a:pt x="217" y="24"/>
                      <a:pt x="217" y="24"/>
                      <a:pt x="217" y="24"/>
                    </a:cubicBezTo>
                    <a:cubicBezTo>
                      <a:pt x="224" y="24"/>
                      <a:pt x="229" y="18"/>
                      <a:pt x="229" y="12"/>
                    </a:cubicBezTo>
                    <a:cubicBezTo>
                      <a:pt x="229" y="5"/>
                      <a:pt x="224" y="0"/>
                      <a:pt x="217" y="0"/>
                    </a:cubicBezTo>
                    <a:cubicBezTo>
                      <a:pt x="12" y="0"/>
                      <a:pt x="12" y="0"/>
                      <a:pt x="12" y="0"/>
                    </a:cubicBezTo>
                    <a:cubicBezTo>
                      <a:pt x="5" y="0"/>
                      <a:pt x="0" y="5"/>
                      <a:pt x="0" y="12"/>
                    </a:cubicBezTo>
                    <a:cubicBezTo>
                      <a:pt x="0" y="18"/>
                      <a:pt x="5" y="24"/>
                      <a:pt x="12" y="2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2" name="Freeform 239"/>
              <p:cNvSpPr/>
              <p:nvPr/>
            </p:nvSpPr>
            <p:spPr bwMode="auto">
              <a:xfrm>
                <a:off x="2271713" y="5708650"/>
                <a:ext cx="176213" cy="19050"/>
              </a:xfrm>
              <a:custGeom>
                <a:avLst/>
                <a:gdLst>
                  <a:gd name="T0" fmla="*/ 12 w 229"/>
                  <a:gd name="T1" fmla="*/ 24 h 24"/>
                  <a:gd name="T2" fmla="*/ 217 w 229"/>
                  <a:gd name="T3" fmla="*/ 24 h 24"/>
                  <a:gd name="T4" fmla="*/ 229 w 229"/>
                  <a:gd name="T5" fmla="*/ 12 h 24"/>
                  <a:gd name="T6" fmla="*/ 217 w 229"/>
                  <a:gd name="T7" fmla="*/ 0 h 24"/>
                  <a:gd name="T8" fmla="*/ 12 w 229"/>
                  <a:gd name="T9" fmla="*/ 0 h 24"/>
                  <a:gd name="T10" fmla="*/ 0 w 229"/>
                  <a:gd name="T11" fmla="*/ 12 h 24"/>
                  <a:gd name="T12" fmla="*/ 12 w 229"/>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29" h="24">
                    <a:moveTo>
                      <a:pt x="12" y="24"/>
                    </a:moveTo>
                    <a:cubicBezTo>
                      <a:pt x="217" y="24"/>
                      <a:pt x="217" y="24"/>
                      <a:pt x="217" y="24"/>
                    </a:cubicBezTo>
                    <a:cubicBezTo>
                      <a:pt x="224" y="24"/>
                      <a:pt x="229" y="19"/>
                      <a:pt x="229" y="12"/>
                    </a:cubicBezTo>
                    <a:cubicBezTo>
                      <a:pt x="229" y="6"/>
                      <a:pt x="224" y="0"/>
                      <a:pt x="217" y="0"/>
                    </a:cubicBezTo>
                    <a:cubicBezTo>
                      <a:pt x="12" y="0"/>
                      <a:pt x="12" y="0"/>
                      <a:pt x="12" y="0"/>
                    </a:cubicBezTo>
                    <a:cubicBezTo>
                      <a:pt x="5" y="0"/>
                      <a:pt x="0" y="6"/>
                      <a:pt x="0" y="12"/>
                    </a:cubicBezTo>
                    <a:cubicBezTo>
                      <a:pt x="0" y="19"/>
                      <a:pt x="5" y="24"/>
                      <a:pt x="12" y="2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53" name="Freeform 240"/>
              <p:cNvSpPr>
                <a:spLocks noEditPoints="1"/>
              </p:cNvSpPr>
              <p:nvPr/>
            </p:nvSpPr>
            <p:spPr bwMode="auto">
              <a:xfrm>
                <a:off x="2093913" y="5654675"/>
                <a:ext cx="150813" cy="168275"/>
              </a:xfrm>
              <a:custGeom>
                <a:avLst/>
                <a:gdLst>
                  <a:gd name="T0" fmla="*/ 0 w 196"/>
                  <a:gd name="T1" fmla="*/ 0 h 218"/>
                  <a:gd name="T2" fmla="*/ 0 w 196"/>
                  <a:gd name="T3" fmla="*/ 218 h 218"/>
                  <a:gd name="T4" fmla="*/ 196 w 196"/>
                  <a:gd name="T5" fmla="*/ 218 h 218"/>
                  <a:gd name="T6" fmla="*/ 196 w 196"/>
                  <a:gd name="T7" fmla="*/ 0 h 218"/>
                  <a:gd name="T8" fmla="*/ 0 w 196"/>
                  <a:gd name="T9" fmla="*/ 0 h 218"/>
                  <a:gd name="T10" fmla="*/ 7 w 196"/>
                  <a:gd name="T11" fmla="*/ 208 h 218"/>
                  <a:gd name="T12" fmla="*/ 13 w 196"/>
                  <a:gd name="T13" fmla="*/ 181 h 218"/>
                  <a:gd name="T14" fmla="*/ 27 w 196"/>
                  <a:gd name="T15" fmla="*/ 162 h 218"/>
                  <a:gd name="T16" fmla="*/ 63 w 196"/>
                  <a:gd name="T17" fmla="*/ 145 h 218"/>
                  <a:gd name="T18" fmla="*/ 79 w 196"/>
                  <a:gd name="T19" fmla="*/ 133 h 218"/>
                  <a:gd name="T20" fmla="*/ 79 w 196"/>
                  <a:gd name="T21" fmla="*/ 133 h 218"/>
                  <a:gd name="T22" fmla="*/ 79 w 196"/>
                  <a:gd name="T23" fmla="*/ 128 h 218"/>
                  <a:gd name="T24" fmla="*/ 67 w 196"/>
                  <a:gd name="T25" fmla="*/ 110 h 218"/>
                  <a:gd name="T26" fmla="*/ 63 w 196"/>
                  <a:gd name="T27" fmla="*/ 75 h 218"/>
                  <a:gd name="T28" fmla="*/ 78 w 196"/>
                  <a:gd name="T29" fmla="*/ 50 h 218"/>
                  <a:gd name="T30" fmla="*/ 121 w 196"/>
                  <a:gd name="T31" fmla="*/ 48 h 218"/>
                  <a:gd name="T32" fmla="*/ 137 w 196"/>
                  <a:gd name="T33" fmla="*/ 56 h 218"/>
                  <a:gd name="T34" fmla="*/ 139 w 196"/>
                  <a:gd name="T35" fmla="*/ 76 h 218"/>
                  <a:gd name="T36" fmla="*/ 133 w 196"/>
                  <a:gd name="T37" fmla="*/ 93 h 218"/>
                  <a:gd name="T38" fmla="*/ 132 w 196"/>
                  <a:gd name="T39" fmla="*/ 112 h 218"/>
                  <a:gd name="T40" fmla="*/ 123 w 196"/>
                  <a:gd name="T41" fmla="*/ 132 h 218"/>
                  <a:gd name="T42" fmla="*/ 123 w 196"/>
                  <a:gd name="T43" fmla="*/ 133 h 218"/>
                  <a:gd name="T44" fmla="*/ 123 w 196"/>
                  <a:gd name="T45" fmla="*/ 133 h 218"/>
                  <a:gd name="T46" fmla="*/ 145 w 196"/>
                  <a:gd name="T47" fmla="*/ 150 h 218"/>
                  <a:gd name="T48" fmla="*/ 177 w 196"/>
                  <a:gd name="T49" fmla="*/ 178 h 218"/>
                  <a:gd name="T50" fmla="*/ 183 w 196"/>
                  <a:gd name="T51" fmla="*/ 209 h 218"/>
                  <a:gd name="T52" fmla="*/ 7 w 196"/>
                  <a:gd name="T53" fmla="*/ 2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18">
                    <a:moveTo>
                      <a:pt x="0" y="0"/>
                    </a:moveTo>
                    <a:cubicBezTo>
                      <a:pt x="0" y="218"/>
                      <a:pt x="0" y="218"/>
                      <a:pt x="0" y="218"/>
                    </a:cubicBezTo>
                    <a:cubicBezTo>
                      <a:pt x="196" y="218"/>
                      <a:pt x="196" y="218"/>
                      <a:pt x="196" y="218"/>
                    </a:cubicBezTo>
                    <a:cubicBezTo>
                      <a:pt x="196" y="0"/>
                      <a:pt x="196" y="0"/>
                      <a:pt x="196" y="0"/>
                    </a:cubicBezTo>
                    <a:lnTo>
                      <a:pt x="0" y="0"/>
                    </a:lnTo>
                    <a:close/>
                    <a:moveTo>
                      <a:pt x="7" y="208"/>
                    </a:moveTo>
                    <a:cubicBezTo>
                      <a:pt x="7" y="208"/>
                      <a:pt x="11" y="189"/>
                      <a:pt x="13" y="181"/>
                    </a:cubicBezTo>
                    <a:cubicBezTo>
                      <a:pt x="15" y="173"/>
                      <a:pt x="14" y="169"/>
                      <a:pt x="27" y="162"/>
                    </a:cubicBezTo>
                    <a:cubicBezTo>
                      <a:pt x="40" y="155"/>
                      <a:pt x="61" y="147"/>
                      <a:pt x="63" y="145"/>
                    </a:cubicBezTo>
                    <a:cubicBezTo>
                      <a:pt x="65" y="143"/>
                      <a:pt x="77" y="135"/>
                      <a:pt x="79" y="133"/>
                    </a:cubicBezTo>
                    <a:cubicBezTo>
                      <a:pt x="79" y="133"/>
                      <a:pt x="79" y="133"/>
                      <a:pt x="79" y="133"/>
                    </a:cubicBezTo>
                    <a:cubicBezTo>
                      <a:pt x="79" y="132"/>
                      <a:pt x="79" y="130"/>
                      <a:pt x="79" y="128"/>
                    </a:cubicBezTo>
                    <a:cubicBezTo>
                      <a:pt x="77" y="122"/>
                      <a:pt x="70" y="115"/>
                      <a:pt x="67" y="110"/>
                    </a:cubicBezTo>
                    <a:cubicBezTo>
                      <a:pt x="63" y="104"/>
                      <a:pt x="62" y="90"/>
                      <a:pt x="63" y="75"/>
                    </a:cubicBezTo>
                    <a:cubicBezTo>
                      <a:pt x="64" y="60"/>
                      <a:pt x="78" y="50"/>
                      <a:pt x="78" y="50"/>
                    </a:cubicBezTo>
                    <a:cubicBezTo>
                      <a:pt x="103" y="36"/>
                      <a:pt x="114" y="45"/>
                      <a:pt x="121" y="48"/>
                    </a:cubicBezTo>
                    <a:cubicBezTo>
                      <a:pt x="128" y="50"/>
                      <a:pt x="136" y="52"/>
                      <a:pt x="137" y="56"/>
                    </a:cubicBezTo>
                    <a:cubicBezTo>
                      <a:pt x="138" y="61"/>
                      <a:pt x="139" y="71"/>
                      <a:pt x="139" y="76"/>
                    </a:cubicBezTo>
                    <a:cubicBezTo>
                      <a:pt x="139" y="82"/>
                      <a:pt x="134" y="91"/>
                      <a:pt x="133" y="93"/>
                    </a:cubicBezTo>
                    <a:cubicBezTo>
                      <a:pt x="133" y="100"/>
                      <a:pt x="132" y="110"/>
                      <a:pt x="132" y="112"/>
                    </a:cubicBezTo>
                    <a:cubicBezTo>
                      <a:pt x="131" y="117"/>
                      <a:pt x="127" y="125"/>
                      <a:pt x="123" y="132"/>
                    </a:cubicBezTo>
                    <a:cubicBezTo>
                      <a:pt x="123" y="132"/>
                      <a:pt x="123" y="132"/>
                      <a:pt x="123" y="133"/>
                    </a:cubicBezTo>
                    <a:cubicBezTo>
                      <a:pt x="123" y="133"/>
                      <a:pt x="123" y="133"/>
                      <a:pt x="123" y="133"/>
                    </a:cubicBezTo>
                    <a:cubicBezTo>
                      <a:pt x="123" y="133"/>
                      <a:pt x="121" y="138"/>
                      <a:pt x="145" y="150"/>
                    </a:cubicBezTo>
                    <a:cubicBezTo>
                      <a:pt x="168" y="162"/>
                      <a:pt x="175" y="171"/>
                      <a:pt x="177" y="178"/>
                    </a:cubicBezTo>
                    <a:cubicBezTo>
                      <a:pt x="179" y="186"/>
                      <a:pt x="183" y="209"/>
                      <a:pt x="183" y="209"/>
                    </a:cubicBezTo>
                    <a:lnTo>
                      <a:pt x="7" y="208"/>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29" name="Group 259"/>
            <p:cNvGrpSpPr/>
            <p:nvPr/>
          </p:nvGrpSpPr>
          <p:grpSpPr>
            <a:xfrm>
              <a:off x="3321899" y="3303270"/>
              <a:ext cx="388938" cy="446089"/>
              <a:chOff x="4638675" y="4654550"/>
              <a:chExt cx="388938" cy="446088"/>
            </a:xfrm>
            <a:grpFill/>
          </p:grpSpPr>
          <p:sp>
            <p:nvSpPr>
              <p:cNvPr id="146" name="Freeform 241"/>
              <p:cNvSpPr>
                <a:spLocks noEditPoints="1"/>
              </p:cNvSpPr>
              <p:nvPr/>
            </p:nvSpPr>
            <p:spPr bwMode="auto">
              <a:xfrm>
                <a:off x="4638675" y="4654550"/>
                <a:ext cx="388938" cy="446088"/>
              </a:xfrm>
              <a:custGeom>
                <a:avLst/>
                <a:gdLst>
                  <a:gd name="T0" fmla="*/ 507 w 507"/>
                  <a:gd name="T1" fmla="*/ 118 h 581"/>
                  <a:gd name="T2" fmla="*/ 507 w 507"/>
                  <a:gd name="T3" fmla="*/ 143 h 581"/>
                  <a:gd name="T4" fmla="*/ 506 w 507"/>
                  <a:gd name="T5" fmla="*/ 229 h 581"/>
                  <a:gd name="T6" fmla="*/ 496 w 507"/>
                  <a:gd name="T7" fmla="*/ 296 h 581"/>
                  <a:gd name="T8" fmla="*/ 268 w 507"/>
                  <a:gd name="T9" fmla="*/ 576 h 581"/>
                  <a:gd name="T10" fmla="*/ 257 w 507"/>
                  <a:gd name="T11" fmla="*/ 580 h 581"/>
                  <a:gd name="T12" fmla="*/ 253 w 507"/>
                  <a:gd name="T13" fmla="*/ 581 h 581"/>
                  <a:gd name="T14" fmla="*/ 250 w 507"/>
                  <a:gd name="T15" fmla="*/ 580 h 581"/>
                  <a:gd name="T16" fmla="*/ 239 w 507"/>
                  <a:gd name="T17" fmla="*/ 576 h 581"/>
                  <a:gd name="T18" fmla="*/ 10 w 507"/>
                  <a:gd name="T19" fmla="*/ 296 h 581"/>
                  <a:gd name="T20" fmla="*/ 1 w 507"/>
                  <a:gd name="T21" fmla="*/ 229 h 581"/>
                  <a:gd name="T22" fmla="*/ 0 w 507"/>
                  <a:gd name="T23" fmla="*/ 143 h 581"/>
                  <a:gd name="T24" fmla="*/ 0 w 507"/>
                  <a:gd name="T25" fmla="*/ 118 h 581"/>
                  <a:gd name="T26" fmla="*/ 7 w 507"/>
                  <a:gd name="T27" fmla="*/ 109 h 581"/>
                  <a:gd name="T28" fmla="*/ 31 w 507"/>
                  <a:gd name="T29" fmla="*/ 102 h 581"/>
                  <a:gd name="T30" fmla="*/ 148 w 507"/>
                  <a:gd name="T31" fmla="*/ 44 h 581"/>
                  <a:gd name="T32" fmla="*/ 253 w 507"/>
                  <a:gd name="T33" fmla="*/ 0 h 581"/>
                  <a:gd name="T34" fmla="*/ 359 w 507"/>
                  <a:gd name="T35" fmla="*/ 44 h 581"/>
                  <a:gd name="T36" fmla="*/ 476 w 507"/>
                  <a:gd name="T37" fmla="*/ 102 h 581"/>
                  <a:gd name="T38" fmla="*/ 500 w 507"/>
                  <a:gd name="T39" fmla="*/ 109 h 581"/>
                  <a:gd name="T40" fmla="*/ 507 w 507"/>
                  <a:gd name="T41" fmla="*/ 118 h 581"/>
                  <a:gd name="T42" fmla="*/ 488 w 507"/>
                  <a:gd name="T43" fmla="*/ 125 h 581"/>
                  <a:gd name="T44" fmla="*/ 471 w 507"/>
                  <a:gd name="T45" fmla="*/ 120 h 581"/>
                  <a:gd name="T46" fmla="*/ 349 w 507"/>
                  <a:gd name="T47" fmla="*/ 59 h 581"/>
                  <a:gd name="T48" fmla="*/ 253 w 507"/>
                  <a:gd name="T49" fmla="*/ 19 h 581"/>
                  <a:gd name="T50" fmla="*/ 158 w 507"/>
                  <a:gd name="T51" fmla="*/ 59 h 581"/>
                  <a:gd name="T52" fmla="*/ 36 w 507"/>
                  <a:gd name="T53" fmla="*/ 120 h 581"/>
                  <a:gd name="T54" fmla="*/ 19 w 507"/>
                  <a:gd name="T55" fmla="*/ 125 h 581"/>
                  <a:gd name="T56" fmla="*/ 19 w 507"/>
                  <a:gd name="T57" fmla="*/ 143 h 581"/>
                  <a:gd name="T58" fmla="*/ 20 w 507"/>
                  <a:gd name="T59" fmla="*/ 228 h 581"/>
                  <a:gd name="T60" fmla="*/ 29 w 507"/>
                  <a:gd name="T61" fmla="*/ 292 h 581"/>
                  <a:gd name="T62" fmla="*/ 245 w 507"/>
                  <a:gd name="T63" fmla="*/ 559 h 581"/>
                  <a:gd name="T64" fmla="*/ 253 w 507"/>
                  <a:gd name="T65" fmla="*/ 562 h 581"/>
                  <a:gd name="T66" fmla="*/ 262 w 507"/>
                  <a:gd name="T67" fmla="*/ 559 h 581"/>
                  <a:gd name="T68" fmla="*/ 478 w 507"/>
                  <a:gd name="T69" fmla="*/ 292 h 581"/>
                  <a:gd name="T70" fmla="*/ 487 w 507"/>
                  <a:gd name="T71" fmla="*/ 228 h 581"/>
                  <a:gd name="T72" fmla="*/ 488 w 507"/>
                  <a:gd name="T73" fmla="*/ 143 h 581"/>
                  <a:gd name="T74" fmla="*/ 488 w 507"/>
                  <a:gd name="T75" fmla="*/ 12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7" h="581">
                    <a:moveTo>
                      <a:pt x="507" y="118"/>
                    </a:moveTo>
                    <a:cubicBezTo>
                      <a:pt x="507" y="143"/>
                      <a:pt x="507" y="143"/>
                      <a:pt x="507" y="143"/>
                    </a:cubicBezTo>
                    <a:cubicBezTo>
                      <a:pt x="507" y="151"/>
                      <a:pt x="507" y="217"/>
                      <a:pt x="506" y="229"/>
                    </a:cubicBezTo>
                    <a:cubicBezTo>
                      <a:pt x="504" y="252"/>
                      <a:pt x="501" y="275"/>
                      <a:pt x="496" y="296"/>
                    </a:cubicBezTo>
                    <a:cubicBezTo>
                      <a:pt x="451" y="505"/>
                      <a:pt x="276" y="573"/>
                      <a:pt x="268" y="576"/>
                    </a:cubicBezTo>
                    <a:cubicBezTo>
                      <a:pt x="257" y="580"/>
                      <a:pt x="257" y="580"/>
                      <a:pt x="257" y="580"/>
                    </a:cubicBezTo>
                    <a:cubicBezTo>
                      <a:pt x="256" y="581"/>
                      <a:pt x="255" y="581"/>
                      <a:pt x="253" y="581"/>
                    </a:cubicBezTo>
                    <a:cubicBezTo>
                      <a:pt x="252" y="581"/>
                      <a:pt x="251" y="581"/>
                      <a:pt x="250" y="580"/>
                    </a:cubicBezTo>
                    <a:cubicBezTo>
                      <a:pt x="239" y="576"/>
                      <a:pt x="239" y="576"/>
                      <a:pt x="239" y="576"/>
                    </a:cubicBezTo>
                    <a:cubicBezTo>
                      <a:pt x="231" y="573"/>
                      <a:pt x="56" y="505"/>
                      <a:pt x="10" y="296"/>
                    </a:cubicBezTo>
                    <a:cubicBezTo>
                      <a:pt x="6" y="275"/>
                      <a:pt x="3" y="252"/>
                      <a:pt x="1" y="229"/>
                    </a:cubicBezTo>
                    <a:cubicBezTo>
                      <a:pt x="0" y="217"/>
                      <a:pt x="0" y="151"/>
                      <a:pt x="0" y="143"/>
                    </a:cubicBezTo>
                    <a:cubicBezTo>
                      <a:pt x="0" y="118"/>
                      <a:pt x="0" y="118"/>
                      <a:pt x="0" y="118"/>
                    </a:cubicBezTo>
                    <a:cubicBezTo>
                      <a:pt x="0" y="114"/>
                      <a:pt x="3" y="110"/>
                      <a:pt x="7" y="109"/>
                    </a:cubicBezTo>
                    <a:cubicBezTo>
                      <a:pt x="31" y="102"/>
                      <a:pt x="31" y="102"/>
                      <a:pt x="31" y="102"/>
                    </a:cubicBezTo>
                    <a:cubicBezTo>
                      <a:pt x="79" y="88"/>
                      <a:pt x="116" y="65"/>
                      <a:pt x="148" y="44"/>
                    </a:cubicBezTo>
                    <a:cubicBezTo>
                      <a:pt x="185" y="20"/>
                      <a:pt x="216" y="0"/>
                      <a:pt x="253" y="0"/>
                    </a:cubicBezTo>
                    <a:cubicBezTo>
                      <a:pt x="291" y="0"/>
                      <a:pt x="322" y="20"/>
                      <a:pt x="359" y="44"/>
                    </a:cubicBezTo>
                    <a:cubicBezTo>
                      <a:pt x="391" y="65"/>
                      <a:pt x="428" y="88"/>
                      <a:pt x="476" y="102"/>
                    </a:cubicBezTo>
                    <a:cubicBezTo>
                      <a:pt x="500" y="109"/>
                      <a:pt x="500" y="109"/>
                      <a:pt x="500" y="109"/>
                    </a:cubicBezTo>
                    <a:cubicBezTo>
                      <a:pt x="504" y="110"/>
                      <a:pt x="507" y="114"/>
                      <a:pt x="507" y="118"/>
                    </a:cubicBezTo>
                    <a:close/>
                    <a:moveTo>
                      <a:pt x="488" y="125"/>
                    </a:moveTo>
                    <a:cubicBezTo>
                      <a:pt x="471" y="120"/>
                      <a:pt x="471" y="120"/>
                      <a:pt x="471" y="120"/>
                    </a:cubicBezTo>
                    <a:cubicBezTo>
                      <a:pt x="420" y="105"/>
                      <a:pt x="382" y="81"/>
                      <a:pt x="349" y="59"/>
                    </a:cubicBezTo>
                    <a:cubicBezTo>
                      <a:pt x="315" y="38"/>
                      <a:pt x="286" y="19"/>
                      <a:pt x="253" y="19"/>
                    </a:cubicBezTo>
                    <a:cubicBezTo>
                      <a:pt x="221" y="19"/>
                      <a:pt x="192" y="38"/>
                      <a:pt x="158" y="59"/>
                    </a:cubicBezTo>
                    <a:cubicBezTo>
                      <a:pt x="125" y="81"/>
                      <a:pt x="87" y="105"/>
                      <a:pt x="36" y="120"/>
                    </a:cubicBezTo>
                    <a:cubicBezTo>
                      <a:pt x="19" y="125"/>
                      <a:pt x="19" y="125"/>
                      <a:pt x="19" y="125"/>
                    </a:cubicBezTo>
                    <a:cubicBezTo>
                      <a:pt x="19" y="143"/>
                      <a:pt x="19" y="143"/>
                      <a:pt x="19" y="143"/>
                    </a:cubicBezTo>
                    <a:cubicBezTo>
                      <a:pt x="19" y="152"/>
                      <a:pt x="19" y="217"/>
                      <a:pt x="20" y="228"/>
                    </a:cubicBezTo>
                    <a:cubicBezTo>
                      <a:pt x="21" y="250"/>
                      <a:pt x="24" y="272"/>
                      <a:pt x="29" y="292"/>
                    </a:cubicBezTo>
                    <a:cubicBezTo>
                      <a:pt x="72" y="492"/>
                      <a:pt x="238" y="556"/>
                      <a:pt x="245" y="559"/>
                    </a:cubicBezTo>
                    <a:cubicBezTo>
                      <a:pt x="253" y="562"/>
                      <a:pt x="253" y="562"/>
                      <a:pt x="253" y="562"/>
                    </a:cubicBezTo>
                    <a:cubicBezTo>
                      <a:pt x="262" y="559"/>
                      <a:pt x="262" y="559"/>
                      <a:pt x="262" y="559"/>
                    </a:cubicBezTo>
                    <a:cubicBezTo>
                      <a:pt x="269" y="556"/>
                      <a:pt x="435" y="492"/>
                      <a:pt x="478" y="292"/>
                    </a:cubicBezTo>
                    <a:cubicBezTo>
                      <a:pt x="483" y="272"/>
                      <a:pt x="486" y="250"/>
                      <a:pt x="487" y="228"/>
                    </a:cubicBezTo>
                    <a:cubicBezTo>
                      <a:pt x="488" y="217"/>
                      <a:pt x="488" y="152"/>
                      <a:pt x="488" y="143"/>
                    </a:cubicBezTo>
                    <a:lnTo>
                      <a:pt x="488" y="12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7" name="Freeform 242"/>
              <p:cNvSpPr/>
              <p:nvPr/>
            </p:nvSpPr>
            <p:spPr bwMode="auto">
              <a:xfrm>
                <a:off x="4670425" y="4686300"/>
                <a:ext cx="161925" cy="188913"/>
              </a:xfrm>
              <a:custGeom>
                <a:avLst/>
                <a:gdLst>
                  <a:gd name="T0" fmla="*/ 211 w 211"/>
                  <a:gd name="T1" fmla="*/ 183 h 244"/>
                  <a:gd name="T2" fmla="*/ 211 w 211"/>
                  <a:gd name="T3" fmla="*/ 244 h 244"/>
                  <a:gd name="T4" fmla="*/ 10 w 211"/>
                  <a:gd name="T5" fmla="*/ 244 h 244"/>
                  <a:gd name="T6" fmla="*/ 2 w 211"/>
                  <a:gd name="T7" fmla="*/ 183 h 244"/>
                  <a:gd name="T8" fmla="*/ 0 w 211"/>
                  <a:gd name="T9" fmla="*/ 100 h 244"/>
                  <a:gd name="T10" fmla="*/ 211 w 211"/>
                  <a:gd name="T11" fmla="*/ 0 h 244"/>
                  <a:gd name="T12" fmla="*/ 211 w 211"/>
                  <a:gd name="T13" fmla="*/ 183 h 244"/>
                </a:gdLst>
                <a:ahLst/>
                <a:cxnLst>
                  <a:cxn ang="0">
                    <a:pos x="T0" y="T1"/>
                  </a:cxn>
                  <a:cxn ang="0">
                    <a:pos x="T2" y="T3"/>
                  </a:cxn>
                  <a:cxn ang="0">
                    <a:pos x="T4" y="T5"/>
                  </a:cxn>
                  <a:cxn ang="0">
                    <a:pos x="T6" y="T7"/>
                  </a:cxn>
                  <a:cxn ang="0">
                    <a:pos x="T8" y="T9"/>
                  </a:cxn>
                  <a:cxn ang="0">
                    <a:pos x="T10" y="T11"/>
                  </a:cxn>
                  <a:cxn ang="0">
                    <a:pos x="T12" y="T13"/>
                  </a:cxn>
                </a:cxnLst>
                <a:rect l="0" t="0" r="r" b="b"/>
                <a:pathLst>
                  <a:path w="211" h="244">
                    <a:moveTo>
                      <a:pt x="211" y="183"/>
                    </a:moveTo>
                    <a:cubicBezTo>
                      <a:pt x="211" y="244"/>
                      <a:pt x="211" y="244"/>
                      <a:pt x="211" y="244"/>
                    </a:cubicBezTo>
                    <a:cubicBezTo>
                      <a:pt x="10" y="244"/>
                      <a:pt x="10" y="244"/>
                      <a:pt x="10" y="244"/>
                    </a:cubicBezTo>
                    <a:cubicBezTo>
                      <a:pt x="6" y="225"/>
                      <a:pt x="3" y="205"/>
                      <a:pt x="2" y="183"/>
                    </a:cubicBezTo>
                    <a:cubicBezTo>
                      <a:pt x="1" y="174"/>
                      <a:pt x="0" y="110"/>
                      <a:pt x="0" y="100"/>
                    </a:cubicBezTo>
                    <a:cubicBezTo>
                      <a:pt x="106" y="70"/>
                      <a:pt x="160" y="0"/>
                      <a:pt x="211" y="0"/>
                    </a:cubicBezTo>
                    <a:lnTo>
                      <a:pt x="211" y="18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8" name="Freeform 243"/>
              <p:cNvSpPr/>
              <p:nvPr/>
            </p:nvSpPr>
            <p:spPr bwMode="auto">
              <a:xfrm>
                <a:off x="4832350" y="4875213"/>
                <a:ext cx="155575" cy="190500"/>
              </a:xfrm>
              <a:custGeom>
                <a:avLst/>
                <a:gdLst>
                  <a:gd name="T0" fmla="*/ 0 w 202"/>
                  <a:gd name="T1" fmla="*/ 249 h 249"/>
                  <a:gd name="T2" fmla="*/ 202 w 202"/>
                  <a:gd name="T3" fmla="*/ 0 h 249"/>
                  <a:gd name="T4" fmla="*/ 0 w 202"/>
                  <a:gd name="T5" fmla="*/ 0 h 249"/>
                  <a:gd name="T6" fmla="*/ 0 w 202"/>
                  <a:gd name="T7" fmla="*/ 249 h 249"/>
                </a:gdLst>
                <a:ahLst/>
                <a:cxnLst>
                  <a:cxn ang="0">
                    <a:pos x="T0" y="T1"/>
                  </a:cxn>
                  <a:cxn ang="0">
                    <a:pos x="T2" y="T3"/>
                  </a:cxn>
                  <a:cxn ang="0">
                    <a:pos x="T4" y="T5"/>
                  </a:cxn>
                  <a:cxn ang="0">
                    <a:pos x="T6" y="T7"/>
                  </a:cxn>
                </a:cxnLst>
                <a:rect l="0" t="0" r="r" b="b"/>
                <a:pathLst>
                  <a:path w="202" h="249">
                    <a:moveTo>
                      <a:pt x="0" y="249"/>
                    </a:moveTo>
                    <a:cubicBezTo>
                      <a:pt x="0" y="249"/>
                      <a:pt x="161" y="189"/>
                      <a:pt x="202" y="0"/>
                    </a:cubicBezTo>
                    <a:cubicBezTo>
                      <a:pt x="0" y="0"/>
                      <a:pt x="0" y="0"/>
                      <a:pt x="0" y="0"/>
                    </a:cubicBezTo>
                    <a:lnTo>
                      <a:pt x="0" y="24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0" name="Group 263"/>
            <p:cNvGrpSpPr/>
            <p:nvPr/>
          </p:nvGrpSpPr>
          <p:grpSpPr>
            <a:xfrm>
              <a:off x="1118550" y="3279459"/>
              <a:ext cx="417513" cy="414338"/>
              <a:chOff x="2097088" y="4630738"/>
              <a:chExt cx="417513" cy="414338"/>
            </a:xfrm>
            <a:grpFill/>
          </p:grpSpPr>
          <p:sp>
            <p:nvSpPr>
              <p:cNvPr id="142" name="Freeform 244"/>
              <p:cNvSpPr>
                <a:spLocks noEditPoints="1"/>
              </p:cNvSpPr>
              <p:nvPr/>
            </p:nvSpPr>
            <p:spPr bwMode="auto">
              <a:xfrm>
                <a:off x="2097088" y="4630738"/>
                <a:ext cx="417513" cy="320675"/>
              </a:xfrm>
              <a:custGeom>
                <a:avLst/>
                <a:gdLst>
                  <a:gd name="T0" fmla="*/ 312 w 543"/>
                  <a:gd name="T1" fmla="*/ 241 h 417"/>
                  <a:gd name="T2" fmla="*/ 306 w 543"/>
                  <a:gd name="T3" fmla="*/ 229 h 417"/>
                  <a:gd name="T4" fmla="*/ 283 w 543"/>
                  <a:gd name="T5" fmla="*/ 222 h 417"/>
                  <a:gd name="T6" fmla="*/ 283 w 543"/>
                  <a:gd name="T7" fmla="*/ 260 h 417"/>
                  <a:gd name="T8" fmla="*/ 304 w 543"/>
                  <a:gd name="T9" fmla="*/ 255 h 417"/>
                  <a:gd name="T10" fmla="*/ 312 w 543"/>
                  <a:gd name="T11" fmla="*/ 241 h 417"/>
                  <a:gd name="T12" fmla="*/ 256 w 543"/>
                  <a:gd name="T13" fmla="*/ 173 h 417"/>
                  <a:gd name="T14" fmla="*/ 256 w 543"/>
                  <a:gd name="T15" fmla="*/ 138 h 417"/>
                  <a:gd name="T16" fmla="*/ 237 w 543"/>
                  <a:gd name="T17" fmla="*/ 143 h 417"/>
                  <a:gd name="T18" fmla="*/ 229 w 543"/>
                  <a:gd name="T19" fmla="*/ 155 h 417"/>
                  <a:gd name="T20" fmla="*/ 234 w 543"/>
                  <a:gd name="T21" fmla="*/ 166 h 417"/>
                  <a:gd name="T22" fmla="*/ 256 w 543"/>
                  <a:gd name="T23" fmla="*/ 173 h 417"/>
                  <a:gd name="T24" fmla="*/ 0 w 543"/>
                  <a:gd name="T25" fmla="*/ 210 h 417"/>
                  <a:gd name="T26" fmla="*/ 271 w 543"/>
                  <a:gd name="T27" fmla="*/ 1 h 417"/>
                  <a:gd name="T28" fmla="*/ 543 w 543"/>
                  <a:gd name="T29" fmla="*/ 208 h 417"/>
                  <a:gd name="T30" fmla="*/ 271 w 543"/>
                  <a:gd name="T31" fmla="*/ 417 h 417"/>
                  <a:gd name="T32" fmla="*/ 0 w 543"/>
                  <a:gd name="T33" fmla="*/ 210 h 417"/>
                  <a:gd name="T34" fmla="*/ 161 w 543"/>
                  <a:gd name="T35" fmla="*/ 157 h 417"/>
                  <a:gd name="T36" fmla="*/ 167 w 543"/>
                  <a:gd name="T37" fmla="*/ 182 h 417"/>
                  <a:gd name="T38" fmla="*/ 184 w 543"/>
                  <a:gd name="T39" fmla="*/ 198 h 417"/>
                  <a:gd name="T40" fmla="*/ 209 w 543"/>
                  <a:gd name="T41" fmla="*/ 209 h 417"/>
                  <a:gd name="T42" fmla="*/ 237 w 543"/>
                  <a:gd name="T43" fmla="*/ 216 h 417"/>
                  <a:gd name="T44" fmla="*/ 255 w 543"/>
                  <a:gd name="T45" fmla="*/ 219 h 417"/>
                  <a:gd name="T46" fmla="*/ 255 w 543"/>
                  <a:gd name="T47" fmla="*/ 261 h 417"/>
                  <a:gd name="T48" fmla="*/ 206 w 543"/>
                  <a:gd name="T49" fmla="*/ 254 h 417"/>
                  <a:gd name="T50" fmla="*/ 172 w 543"/>
                  <a:gd name="T51" fmla="*/ 244 h 417"/>
                  <a:gd name="T52" fmla="*/ 166 w 543"/>
                  <a:gd name="T53" fmla="*/ 244 h 417"/>
                  <a:gd name="T54" fmla="*/ 166 w 543"/>
                  <a:gd name="T55" fmla="*/ 287 h 417"/>
                  <a:gd name="T56" fmla="*/ 207 w 543"/>
                  <a:gd name="T57" fmla="*/ 297 h 417"/>
                  <a:gd name="T58" fmla="*/ 254 w 543"/>
                  <a:gd name="T59" fmla="*/ 300 h 417"/>
                  <a:gd name="T60" fmla="*/ 254 w 543"/>
                  <a:gd name="T61" fmla="*/ 354 h 417"/>
                  <a:gd name="T62" fmla="*/ 286 w 543"/>
                  <a:gd name="T63" fmla="*/ 354 h 417"/>
                  <a:gd name="T64" fmla="*/ 286 w 543"/>
                  <a:gd name="T65" fmla="*/ 300 h 417"/>
                  <a:gd name="T66" fmla="*/ 326 w 543"/>
                  <a:gd name="T67" fmla="*/ 293 h 417"/>
                  <a:gd name="T68" fmla="*/ 356 w 543"/>
                  <a:gd name="T69" fmla="*/ 279 h 417"/>
                  <a:gd name="T70" fmla="*/ 375 w 543"/>
                  <a:gd name="T71" fmla="*/ 259 h 417"/>
                  <a:gd name="T72" fmla="*/ 382 w 543"/>
                  <a:gd name="T73" fmla="*/ 235 h 417"/>
                  <a:gd name="T74" fmla="*/ 362 w 543"/>
                  <a:gd name="T75" fmla="*/ 198 h 417"/>
                  <a:gd name="T76" fmla="*/ 302 w 543"/>
                  <a:gd name="T77" fmla="*/ 178 h 417"/>
                  <a:gd name="T78" fmla="*/ 285 w 543"/>
                  <a:gd name="T79" fmla="*/ 176 h 417"/>
                  <a:gd name="T80" fmla="*/ 285 w 543"/>
                  <a:gd name="T81" fmla="*/ 138 h 417"/>
                  <a:gd name="T82" fmla="*/ 324 w 543"/>
                  <a:gd name="T83" fmla="*/ 142 h 417"/>
                  <a:gd name="T84" fmla="*/ 355 w 543"/>
                  <a:gd name="T85" fmla="*/ 153 h 417"/>
                  <a:gd name="T86" fmla="*/ 361 w 543"/>
                  <a:gd name="T87" fmla="*/ 153 h 417"/>
                  <a:gd name="T88" fmla="*/ 361 w 543"/>
                  <a:gd name="T89" fmla="*/ 109 h 417"/>
                  <a:gd name="T90" fmla="*/ 326 w 543"/>
                  <a:gd name="T91" fmla="*/ 102 h 417"/>
                  <a:gd name="T92" fmla="*/ 286 w 543"/>
                  <a:gd name="T93" fmla="*/ 98 h 417"/>
                  <a:gd name="T94" fmla="*/ 286 w 543"/>
                  <a:gd name="T95" fmla="*/ 64 h 417"/>
                  <a:gd name="T96" fmla="*/ 254 w 543"/>
                  <a:gd name="T97" fmla="*/ 64 h 417"/>
                  <a:gd name="T98" fmla="*/ 254 w 543"/>
                  <a:gd name="T99" fmla="*/ 99 h 417"/>
                  <a:gd name="T100" fmla="*/ 186 w 543"/>
                  <a:gd name="T101" fmla="*/ 118 h 417"/>
                  <a:gd name="T102" fmla="*/ 161 w 543"/>
                  <a:gd name="T103" fmla="*/ 15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417">
                    <a:moveTo>
                      <a:pt x="312" y="241"/>
                    </a:moveTo>
                    <a:cubicBezTo>
                      <a:pt x="312" y="236"/>
                      <a:pt x="310" y="232"/>
                      <a:pt x="306" y="229"/>
                    </a:cubicBezTo>
                    <a:cubicBezTo>
                      <a:pt x="301" y="226"/>
                      <a:pt x="294" y="224"/>
                      <a:pt x="283" y="222"/>
                    </a:cubicBezTo>
                    <a:cubicBezTo>
                      <a:pt x="283" y="260"/>
                      <a:pt x="283" y="260"/>
                      <a:pt x="283" y="260"/>
                    </a:cubicBezTo>
                    <a:cubicBezTo>
                      <a:pt x="292" y="260"/>
                      <a:pt x="299" y="258"/>
                      <a:pt x="304" y="255"/>
                    </a:cubicBezTo>
                    <a:cubicBezTo>
                      <a:pt x="310" y="252"/>
                      <a:pt x="312" y="248"/>
                      <a:pt x="312" y="241"/>
                    </a:cubicBezTo>
                    <a:close/>
                    <a:moveTo>
                      <a:pt x="256" y="173"/>
                    </a:moveTo>
                    <a:cubicBezTo>
                      <a:pt x="256" y="138"/>
                      <a:pt x="256" y="138"/>
                      <a:pt x="256" y="138"/>
                    </a:cubicBezTo>
                    <a:cubicBezTo>
                      <a:pt x="249" y="138"/>
                      <a:pt x="243" y="140"/>
                      <a:pt x="237" y="143"/>
                    </a:cubicBezTo>
                    <a:cubicBezTo>
                      <a:pt x="232" y="146"/>
                      <a:pt x="229" y="150"/>
                      <a:pt x="229" y="155"/>
                    </a:cubicBezTo>
                    <a:cubicBezTo>
                      <a:pt x="229" y="159"/>
                      <a:pt x="231" y="163"/>
                      <a:pt x="234" y="166"/>
                    </a:cubicBezTo>
                    <a:cubicBezTo>
                      <a:pt x="237" y="168"/>
                      <a:pt x="244" y="171"/>
                      <a:pt x="256" y="173"/>
                    </a:cubicBezTo>
                    <a:close/>
                    <a:moveTo>
                      <a:pt x="0" y="210"/>
                    </a:moveTo>
                    <a:cubicBezTo>
                      <a:pt x="0" y="95"/>
                      <a:pt x="122" y="2"/>
                      <a:pt x="271" y="1"/>
                    </a:cubicBezTo>
                    <a:cubicBezTo>
                      <a:pt x="421" y="0"/>
                      <a:pt x="543" y="92"/>
                      <a:pt x="543" y="208"/>
                    </a:cubicBezTo>
                    <a:cubicBezTo>
                      <a:pt x="543" y="323"/>
                      <a:pt x="421" y="417"/>
                      <a:pt x="271" y="417"/>
                    </a:cubicBezTo>
                    <a:cubicBezTo>
                      <a:pt x="122" y="417"/>
                      <a:pt x="0" y="324"/>
                      <a:pt x="0" y="210"/>
                    </a:cubicBezTo>
                    <a:close/>
                    <a:moveTo>
                      <a:pt x="161" y="157"/>
                    </a:moveTo>
                    <a:cubicBezTo>
                      <a:pt x="161" y="167"/>
                      <a:pt x="163" y="175"/>
                      <a:pt x="167" y="182"/>
                    </a:cubicBezTo>
                    <a:cubicBezTo>
                      <a:pt x="171" y="188"/>
                      <a:pt x="177" y="194"/>
                      <a:pt x="184" y="198"/>
                    </a:cubicBezTo>
                    <a:cubicBezTo>
                      <a:pt x="191" y="203"/>
                      <a:pt x="200" y="207"/>
                      <a:pt x="209" y="209"/>
                    </a:cubicBezTo>
                    <a:cubicBezTo>
                      <a:pt x="218" y="212"/>
                      <a:pt x="227" y="214"/>
                      <a:pt x="237" y="216"/>
                    </a:cubicBezTo>
                    <a:cubicBezTo>
                      <a:pt x="255" y="219"/>
                      <a:pt x="255" y="219"/>
                      <a:pt x="255" y="219"/>
                    </a:cubicBezTo>
                    <a:cubicBezTo>
                      <a:pt x="255" y="261"/>
                      <a:pt x="255" y="261"/>
                      <a:pt x="255" y="261"/>
                    </a:cubicBezTo>
                    <a:cubicBezTo>
                      <a:pt x="239" y="260"/>
                      <a:pt x="222" y="258"/>
                      <a:pt x="206" y="254"/>
                    </a:cubicBezTo>
                    <a:cubicBezTo>
                      <a:pt x="190" y="250"/>
                      <a:pt x="179" y="247"/>
                      <a:pt x="172" y="244"/>
                    </a:cubicBezTo>
                    <a:cubicBezTo>
                      <a:pt x="166" y="244"/>
                      <a:pt x="166" y="244"/>
                      <a:pt x="166" y="244"/>
                    </a:cubicBezTo>
                    <a:cubicBezTo>
                      <a:pt x="166" y="287"/>
                      <a:pt x="166" y="287"/>
                      <a:pt x="166" y="287"/>
                    </a:cubicBezTo>
                    <a:cubicBezTo>
                      <a:pt x="176" y="291"/>
                      <a:pt x="190" y="294"/>
                      <a:pt x="207" y="297"/>
                    </a:cubicBezTo>
                    <a:cubicBezTo>
                      <a:pt x="224" y="299"/>
                      <a:pt x="240" y="300"/>
                      <a:pt x="254" y="300"/>
                    </a:cubicBezTo>
                    <a:cubicBezTo>
                      <a:pt x="254" y="354"/>
                      <a:pt x="254" y="354"/>
                      <a:pt x="254" y="354"/>
                    </a:cubicBezTo>
                    <a:cubicBezTo>
                      <a:pt x="286" y="354"/>
                      <a:pt x="286" y="354"/>
                      <a:pt x="286" y="354"/>
                    </a:cubicBezTo>
                    <a:cubicBezTo>
                      <a:pt x="286" y="300"/>
                      <a:pt x="286" y="300"/>
                      <a:pt x="286" y="300"/>
                    </a:cubicBezTo>
                    <a:cubicBezTo>
                      <a:pt x="301" y="299"/>
                      <a:pt x="314" y="297"/>
                      <a:pt x="326" y="293"/>
                    </a:cubicBezTo>
                    <a:cubicBezTo>
                      <a:pt x="338" y="289"/>
                      <a:pt x="348" y="285"/>
                      <a:pt x="356" y="279"/>
                    </a:cubicBezTo>
                    <a:cubicBezTo>
                      <a:pt x="364" y="273"/>
                      <a:pt x="370" y="267"/>
                      <a:pt x="375" y="259"/>
                    </a:cubicBezTo>
                    <a:cubicBezTo>
                      <a:pt x="379" y="252"/>
                      <a:pt x="382" y="244"/>
                      <a:pt x="382" y="235"/>
                    </a:cubicBezTo>
                    <a:cubicBezTo>
                      <a:pt x="382" y="219"/>
                      <a:pt x="375" y="206"/>
                      <a:pt x="362" y="198"/>
                    </a:cubicBezTo>
                    <a:cubicBezTo>
                      <a:pt x="349" y="189"/>
                      <a:pt x="329" y="183"/>
                      <a:pt x="302" y="178"/>
                    </a:cubicBezTo>
                    <a:cubicBezTo>
                      <a:pt x="285" y="176"/>
                      <a:pt x="285" y="176"/>
                      <a:pt x="285" y="176"/>
                    </a:cubicBezTo>
                    <a:cubicBezTo>
                      <a:pt x="285" y="138"/>
                      <a:pt x="285" y="138"/>
                      <a:pt x="285" y="138"/>
                    </a:cubicBezTo>
                    <a:cubicBezTo>
                      <a:pt x="299" y="138"/>
                      <a:pt x="312" y="140"/>
                      <a:pt x="324" y="142"/>
                    </a:cubicBezTo>
                    <a:cubicBezTo>
                      <a:pt x="335" y="145"/>
                      <a:pt x="345" y="148"/>
                      <a:pt x="355" y="153"/>
                    </a:cubicBezTo>
                    <a:cubicBezTo>
                      <a:pt x="361" y="153"/>
                      <a:pt x="361" y="153"/>
                      <a:pt x="361" y="153"/>
                    </a:cubicBezTo>
                    <a:cubicBezTo>
                      <a:pt x="361" y="109"/>
                      <a:pt x="361" y="109"/>
                      <a:pt x="361" y="109"/>
                    </a:cubicBezTo>
                    <a:cubicBezTo>
                      <a:pt x="353" y="107"/>
                      <a:pt x="341" y="104"/>
                      <a:pt x="326" y="102"/>
                    </a:cubicBezTo>
                    <a:cubicBezTo>
                      <a:pt x="311" y="100"/>
                      <a:pt x="298" y="99"/>
                      <a:pt x="286" y="98"/>
                    </a:cubicBezTo>
                    <a:cubicBezTo>
                      <a:pt x="286" y="64"/>
                      <a:pt x="286" y="64"/>
                      <a:pt x="286" y="64"/>
                    </a:cubicBezTo>
                    <a:cubicBezTo>
                      <a:pt x="254" y="64"/>
                      <a:pt x="254" y="64"/>
                      <a:pt x="254" y="64"/>
                    </a:cubicBezTo>
                    <a:cubicBezTo>
                      <a:pt x="254" y="99"/>
                      <a:pt x="254" y="99"/>
                      <a:pt x="254" y="99"/>
                    </a:cubicBezTo>
                    <a:cubicBezTo>
                      <a:pt x="225" y="101"/>
                      <a:pt x="202" y="108"/>
                      <a:pt x="186" y="118"/>
                    </a:cubicBezTo>
                    <a:cubicBezTo>
                      <a:pt x="169" y="129"/>
                      <a:pt x="161" y="142"/>
                      <a:pt x="161" y="15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3" name="Freeform 245"/>
              <p:cNvSpPr/>
              <p:nvPr/>
            </p:nvSpPr>
            <p:spPr bwMode="auto">
              <a:xfrm>
                <a:off x="2097088" y="4811713"/>
                <a:ext cx="417513" cy="168275"/>
              </a:xfrm>
              <a:custGeom>
                <a:avLst/>
                <a:gdLst>
                  <a:gd name="T0" fmla="*/ 542 w 543"/>
                  <a:gd name="T1" fmla="*/ 0 h 219"/>
                  <a:gd name="T2" fmla="*/ 543 w 543"/>
                  <a:gd name="T3" fmla="*/ 10 h 219"/>
                  <a:gd name="T4" fmla="*/ 271 w 543"/>
                  <a:gd name="T5" fmla="*/ 219 h 219"/>
                  <a:gd name="T6" fmla="*/ 0 w 543"/>
                  <a:gd name="T7" fmla="*/ 12 h 219"/>
                  <a:gd name="T8" fmla="*/ 0 w 543"/>
                  <a:gd name="T9" fmla="*/ 2 h 219"/>
                  <a:gd name="T10" fmla="*/ 271 w 543"/>
                  <a:gd name="T11" fmla="*/ 201 h 219"/>
                  <a:gd name="T12" fmla="*/ 542 w 543"/>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543" h="219">
                    <a:moveTo>
                      <a:pt x="542" y="0"/>
                    </a:moveTo>
                    <a:cubicBezTo>
                      <a:pt x="542" y="4"/>
                      <a:pt x="543" y="7"/>
                      <a:pt x="543" y="10"/>
                    </a:cubicBezTo>
                    <a:cubicBezTo>
                      <a:pt x="543" y="125"/>
                      <a:pt x="421" y="219"/>
                      <a:pt x="271" y="219"/>
                    </a:cubicBezTo>
                    <a:cubicBezTo>
                      <a:pt x="122" y="219"/>
                      <a:pt x="0" y="126"/>
                      <a:pt x="0" y="12"/>
                    </a:cubicBezTo>
                    <a:cubicBezTo>
                      <a:pt x="0" y="9"/>
                      <a:pt x="0" y="5"/>
                      <a:pt x="0" y="2"/>
                    </a:cubicBezTo>
                    <a:cubicBezTo>
                      <a:pt x="7" y="113"/>
                      <a:pt x="126" y="201"/>
                      <a:pt x="271" y="201"/>
                    </a:cubicBezTo>
                    <a:cubicBezTo>
                      <a:pt x="417" y="201"/>
                      <a:pt x="536" y="112"/>
                      <a:pt x="542"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4" name="Freeform 246"/>
              <p:cNvSpPr/>
              <p:nvPr/>
            </p:nvSpPr>
            <p:spPr bwMode="auto">
              <a:xfrm>
                <a:off x="2097088" y="4845050"/>
                <a:ext cx="417513" cy="166688"/>
              </a:xfrm>
              <a:custGeom>
                <a:avLst/>
                <a:gdLst>
                  <a:gd name="T0" fmla="*/ 271 w 543"/>
                  <a:gd name="T1" fmla="*/ 200 h 218"/>
                  <a:gd name="T2" fmla="*/ 0 w 543"/>
                  <a:gd name="T3" fmla="*/ 2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2"/>
                    </a:cubicBezTo>
                    <a:cubicBezTo>
                      <a:pt x="0" y="5"/>
                      <a:pt x="0" y="8"/>
                      <a:pt x="0" y="11"/>
                    </a:cubicBezTo>
                    <a:cubicBezTo>
                      <a:pt x="0" y="126"/>
                      <a:pt x="122" y="218"/>
                      <a:pt x="271" y="218"/>
                    </a:cubicBezTo>
                    <a:cubicBezTo>
                      <a:pt x="421" y="218"/>
                      <a:pt x="543" y="125"/>
                      <a:pt x="543" y="9"/>
                    </a:cubicBezTo>
                    <a:cubicBezTo>
                      <a:pt x="543" y="6"/>
                      <a:pt x="542" y="3"/>
                      <a:pt x="542" y="0"/>
                    </a:cubicBezTo>
                    <a:cubicBezTo>
                      <a:pt x="536" y="111"/>
                      <a:pt x="417" y="200"/>
                      <a:pt x="271" y="20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5" name="Freeform 247"/>
              <p:cNvSpPr/>
              <p:nvPr/>
            </p:nvSpPr>
            <p:spPr bwMode="auto">
              <a:xfrm>
                <a:off x="2097088" y="4878388"/>
                <a:ext cx="417513" cy="166688"/>
              </a:xfrm>
              <a:custGeom>
                <a:avLst/>
                <a:gdLst>
                  <a:gd name="T0" fmla="*/ 271 w 543"/>
                  <a:gd name="T1" fmla="*/ 200 h 218"/>
                  <a:gd name="T2" fmla="*/ 0 w 543"/>
                  <a:gd name="T3" fmla="*/ 1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1"/>
                    </a:cubicBezTo>
                    <a:cubicBezTo>
                      <a:pt x="0" y="5"/>
                      <a:pt x="0" y="8"/>
                      <a:pt x="0" y="11"/>
                    </a:cubicBezTo>
                    <a:cubicBezTo>
                      <a:pt x="0" y="125"/>
                      <a:pt x="122" y="218"/>
                      <a:pt x="271" y="218"/>
                    </a:cubicBezTo>
                    <a:cubicBezTo>
                      <a:pt x="421" y="218"/>
                      <a:pt x="543" y="124"/>
                      <a:pt x="543" y="9"/>
                    </a:cubicBezTo>
                    <a:cubicBezTo>
                      <a:pt x="543" y="6"/>
                      <a:pt x="542" y="3"/>
                      <a:pt x="542" y="0"/>
                    </a:cubicBezTo>
                    <a:cubicBezTo>
                      <a:pt x="536" y="111"/>
                      <a:pt x="417" y="200"/>
                      <a:pt x="271" y="20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1" name="Group 268"/>
            <p:cNvGrpSpPr/>
            <p:nvPr/>
          </p:nvGrpSpPr>
          <p:grpSpPr>
            <a:xfrm>
              <a:off x="2630717" y="4046371"/>
              <a:ext cx="307975" cy="488950"/>
              <a:chOff x="3824288" y="5486400"/>
              <a:chExt cx="307975" cy="488950"/>
            </a:xfrm>
            <a:grpFill/>
          </p:grpSpPr>
          <p:sp>
            <p:nvSpPr>
              <p:cNvPr id="137"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8"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9"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0"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41"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2" name="Group 274"/>
            <p:cNvGrpSpPr/>
            <p:nvPr/>
          </p:nvGrpSpPr>
          <p:grpSpPr>
            <a:xfrm>
              <a:off x="1838629" y="1094562"/>
              <a:ext cx="430213" cy="427039"/>
              <a:chOff x="2936875" y="2108200"/>
              <a:chExt cx="430213" cy="427038"/>
            </a:xfrm>
            <a:grpFill/>
          </p:grpSpPr>
          <p:sp>
            <p:nvSpPr>
              <p:cNvPr id="135" name="Freeform 253"/>
              <p:cNvSpPr/>
              <p:nvPr/>
            </p:nvSpPr>
            <p:spPr bwMode="auto">
              <a:xfrm>
                <a:off x="3036888" y="2108200"/>
                <a:ext cx="223838" cy="93663"/>
              </a:xfrm>
              <a:custGeom>
                <a:avLst/>
                <a:gdLst>
                  <a:gd name="T0" fmla="*/ 6 w 292"/>
                  <a:gd name="T1" fmla="*/ 34 h 122"/>
                  <a:gd name="T2" fmla="*/ 13 w 292"/>
                  <a:gd name="T3" fmla="*/ 23 h 122"/>
                  <a:gd name="T4" fmla="*/ 51 w 292"/>
                  <a:gd name="T5" fmla="*/ 36 h 122"/>
                  <a:gd name="T6" fmla="*/ 74 w 292"/>
                  <a:gd name="T7" fmla="*/ 0 h 122"/>
                  <a:gd name="T8" fmla="*/ 133 w 292"/>
                  <a:gd name="T9" fmla="*/ 33 h 122"/>
                  <a:gd name="T10" fmla="*/ 174 w 292"/>
                  <a:gd name="T11" fmla="*/ 7 h 122"/>
                  <a:gd name="T12" fmla="*/ 279 w 292"/>
                  <a:gd name="T13" fmla="*/ 23 h 122"/>
                  <a:gd name="T14" fmla="*/ 287 w 292"/>
                  <a:gd name="T15" fmla="*/ 34 h 122"/>
                  <a:gd name="T16" fmla="*/ 167 w 292"/>
                  <a:gd name="T17" fmla="*/ 122 h 122"/>
                  <a:gd name="T18" fmla="*/ 125 w 292"/>
                  <a:gd name="T19" fmla="*/ 122 h 122"/>
                  <a:gd name="T20" fmla="*/ 6 w 292"/>
                  <a:gd name="T21" fmla="*/ 3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 h="122">
                    <a:moveTo>
                      <a:pt x="6" y="34"/>
                    </a:moveTo>
                    <a:cubicBezTo>
                      <a:pt x="0" y="21"/>
                      <a:pt x="10" y="23"/>
                      <a:pt x="13" y="23"/>
                    </a:cubicBezTo>
                    <a:cubicBezTo>
                      <a:pt x="22" y="23"/>
                      <a:pt x="43" y="36"/>
                      <a:pt x="51" y="36"/>
                    </a:cubicBezTo>
                    <a:cubicBezTo>
                      <a:pt x="64" y="36"/>
                      <a:pt x="62" y="0"/>
                      <a:pt x="74" y="0"/>
                    </a:cubicBezTo>
                    <a:cubicBezTo>
                      <a:pt x="89" y="0"/>
                      <a:pt x="117" y="33"/>
                      <a:pt x="133" y="33"/>
                    </a:cubicBezTo>
                    <a:cubicBezTo>
                      <a:pt x="151" y="33"/>
                      <a:pt x="155" y="7"/>
                      <a:pt x="174" y="7"/>
                    </a:cubicBezTo>
                    <a:cubicBezTo>
                      <a:pt x="186" y="7"/>
                      <a:pt x="195" y="53"/>
                      <a:pt x="279" y="23"/>
                    </a:cubicBezTo>
                    <a:cubicBezTo>
                      <a:pt x="282" y="22"/>
                      <a:pt x="292" y="21"/>
                      <a:pt x="287" y="34"/>
                    </a:cubicBezTo>
                    <a:cubicBezTo>
                      <a:pt x="287" y="34"/>
                      <a:pt x="238" y="118"/>
                      <a:pt x="167" y="122"/>
                    </a:cubicBezTo>
                    <a:cubicBezTo>
                      <a:pt x="125" y="122"/>
                      <a:pt x="125" y="122"/>
                      <a:pt x="125" y="122"/>
                    </a:cubicBezTo>
                    <a:cubicBezTo>
                      <a:pt x="55" y="118"/>
                      <a:pt x="6" y="34"/>
                      <a:pt x="6" y="3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6" name="Freeform 254"/>
              <p:cNvSpPr>
                <a:spLocks noEditPoints="1"/>
              </p:cNvSpPr>
              <p:nvPr/>
            </p:nvSpPr>
            <p:spPr bwMode="auto">
              <a:xfrm>
                <a:off x="2936875" y="2193925"/>
                <a:ext cx="430213" cy="341313"/>
              </a:xfrm>
              <a:custGeom>
                <a:avLst/>
                <a:gdLst>
                  <a:gd name="T0" fmla="*/ 518 w 559"/>
                  <a:gd name="T1" fmla="*/ 284 h 444"/>
                  <a:gd name="T2" fmla="*/ 336 w 559"/>
                  <a:gd name="T3" fmla="*/ 36 h 444"/>
                  <a:gd name="T4" fmla="*/ 307 w 559"/>
                  <a:gd name="T5" fmla="*/ 28 h 444"/>
                  <a:gd name="T6" fmla="*/ 287 w 559"/>
                  <a:gd name="T7" fmla="*/ 26 h 444"/>
                  <a:gd name="T8" fmla="*/ 41 w 559"/>
                  <a:gd name="T9" fmla="*/ 285 h 444"/>
                  <a:gd name="T10" fmla="*/ 55 w 559"/>
                  <a:gd name="T11" fmla="*/ 440 h 444"/>
                  <a:gd name="T12" fmla="*/ 132 w 559"/>
                  <a:gd name="T13" fmla="*/ 442 h 444"/>
                  <a:gd name="T14" fmla="*/ 477 w 559"/>
                  <a:gd name="T15" fmla="*/ 442 h 444"/>
                  <a:gd name="T16" fmla="*/ 488 w 559"/>
                  <a:gd name="T17" fmla="*/ 440 h 444"/>
                  <a:gd name="T18" fmla="*/ 504 w 559"/>
                  <a:gd name="T19" fmla="*/ 439 h 444"/>
                  <a:gd name="T20" fmla="*/ 518 w 559"/>
                  <a:gd name="T21" fmla="*/ 284 h 444"/>
                  <a:gd name="T22" fmla="*/ 294 w 559"/>
                  <a:gd name="T23" fmla="*/ 327 h 444"/>
                  <a:gd name="T24" fmla="*/ 294 w 559"/>
                  <a:gd name="T25" fmla="*/ 356 h 444"/>
                  <a:gd name="T26" fmla="*/ 266 w 559"/>
                  <a:gd name="T27" fmla="*/ 356 h 444"/>
                  <a:gd name="T28" fmla="*/ 266 w 559"/>
                  <a:gd name="T29" fmla="*/ 329 h 444"/>
                  <a:gd name="T30" fmla="*/ 217 w 559"/>
                  <a:gd name="T31" fmla="*/ 317 h 444"/>
                  <a:gd name="T32" fmla="*/ 226 w 559"/>
                  <a:gd name="T33" fmla="*/ 284 h 444"/>
                  <a:gd name="T34" fmla="*/ 273 w 559"/>
                  <a:gd name="T35" fmla="*/ 296 h 444"/>
                  <a:gd name="T36" fmla="*/ 301 w 559"/>
                  <a:gd name="T37" fmla="*/ 279 h 444"/>
                  <a:gd name="T38" fmla="*/ 270 w 559"/>
                  <a:gd name="T39" fmla="*/ 254 h 444"/>
                  <a:gd name="T40" fmla="*/ 219 w 559"/>
                  <a:gd name="T41" fmla="*/ 202 h 444"/>
                  <a:gd name="T42" fmla="*/ 267 w 559"/>
                  <a:gd name="T43" fmla="*/ 151 h 444"/>
                  <a:gd name="T44" fmla="*/ 267 w 559"/>
                  <a:gd name="T45" fmla="*/ 124 h 444"/>
                  <a:gd name="T46" fmla="*/ 295 w 559"/>
                  <a:gd name="T47" fmla="*/ 124 h 444"/>
                  <a:gd name="T48" fmla="*/ 295 w 559"/>
                  <a:gd name="T49" fmla="*/ 149 h 444"/>
                  <a:gd name="T50" fmla="*/ 337 w 559"/>
                  <a:gd name="T51" fmla="*/ 158 h 444"/>
                  <a:gd name="T52" fmla="*/ 328 w 559"/>
                  <a:gd name="T53" fmla="*/ 191 h 444"/>
                  <a:gd name="T54" fmla="*/ 287 w 559"/>
                  <a:gd name="T55" fmla="*/ 181 h 444"/>
                  <a:gd name="T56" fmla="*/ 263 w 559"/>
                  <a:gd name="T57" fmla="*/ 197 h 444"/>
                  <a:gd name="T58" fmla="*/ 297 w 559"/>
                  <a:gd name="T59" fmla="*/ 221 h 444"/>
                  <a:gd name="T60" fmla="*/ 344 w 559"/>
                  <a:gd name="T61" fmla="*/ 275 h 444"/>
                  <a:gd name="T62" fmla="*/ 294 w 559"/>
                  <a:gd name="T63" fmla="*/ 32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9" h="444">
                    <a:moveTo>
                      <a:pt x="518" y="284"/>
                    </a:moveTo>
                    <a:cubicBezTo>
                      <a:pt x="466" y="115"/>
                      <a:pt x="387" y="56"/>
                      <a:pt x="336" y="36"/>
                    </a:cubicBezTo>
                    <a:cubicBezTo>
                      <a:pt x="325" y="32"/>
                      <a:pt x="316" y="29"/>
                      <a:pt x="307" y="28"/>
                    </a:cubicBezTo>
                    <a:cubicBezTo>
                      <a:pt x="297" y="26"/>
                      <a:pt x="290" y="26"/>
                      <a:pt x="287" y="26"/>
                    </a:cubicBezTo>
                    <a:cubicBezTo>
                      <a:pt x="287" y="26"/>
                      <a:pt x="120" y="0"/>
                      <a:pt x="41" y="285"/>
                    </a:cubicBezTo>
                    <a:cubicBezTo>
                      <a:pt x="41" y="285"/>
                      <a:pt x="0" y="429"/>
                      <a:pt x="55" y="440"/>
                    </a:cubicBezTo>
                    <a:cubicBezTo>
                      <a:pt x="55" y="440"/>
                      <a:pt x="69" y="444"/>
                      <a:pt x="132" y="442"/>
                    </a:cubicBezTo>
                    <a:cubicBezTo>
                      <a:pt x="477" y="442"/>
                      <a:pt x="477" y="442"/>
                      <a:pt x="477" y="442"/>
                    </a:cubicBezTo>
                    <a:cubicBezTo>
                      <a:pt x="481" y="442"/>
                      <a:pt x="485" y="441"/>
                      <a:pt x="488" y="440"/>
                    </a:cubicBezTo>
                    <a:cubicBezTo>
                      <a:pt x="500" y="440"/>
                      <a:pt x="504" y="439"/>
                      <a:pt x="504" y="439"/>
                    </a:cubicBezTo>
                    <a:cubicBezTo>
                      <a:pt x="559" y="427"/>
                      <a:pt x="518" y="284"/>
                      <a:pt x="518" y="284"/>
                    </a:cubicBezTo>
                    <a:close/>
                    <a:moveTo>
                      <a:pt x="294" y="327"/>
                    </a:moveTo>
                    <a:cubicBezTo>
                      <a:pt x="294" y="356"/>
                      <a:pt x="294" y="356"/>
                      <a:pt x="294" y="356"/>
                    </a:cubicBezTo>
                    <a:cubicBezTo>
                      <a:pt x="266" y="356"/>
                      <a:pt x="266" y="356"/>
                      <a:pt x="266" y="356"/>
                    </a:cubicBezTo>
                    <a:cubicBezTo>
                      <a:pt x="266" y="329"/>
                      <a:pt x="266" y="329"/>
                      <a:pt x="266" y="329"/>
                    </a:cubicBezTo>
                    <a:cubicBezTo>
                      <a:pt x="247" y="328"/>
                      <a:pt x="228" y="323"/>
                      <a:pt x="217" y="317"/>
                    </a:cubicBezTo>
                    <a:cubicBezTo>
                      <a:pt x="226" y="284"/>
                      <a:pt x="226" y="284"/>
                      <a:pt x="226" y="284"/>
                    </a:cubicBezTo>
                    <a:cubicBezTo>
                      <a:pt x="238" y="290"/>
                      <a:pt x="255" y="296"/>
                      <a:pt x="273" y="296"/>
                    </a:cubicBezTo>
                    <a:cubicBezTo>
                      <a:pt x="290" y="296"/>
                      <a:pt x="301" y="290"/>
                      <a:pt x="301" y="279"/>
                    </a:cubicBezTo>
                    <a:cubicBezTo>
                      <a:pt x="301" y="268"/>
                      <a:pt x="292" y="261"/>
                      <a:pt x="270" y="254"/>
                    </a:cubicBezTo>
                    <a:cubicBezTo>
                      <a:pt x="240" y="244"/>
                      <a:pt x="219" y="229"/>
                      <a:pt x="219" y="202"/>
                    </a:cubicBezTo>
                    <a:cubicBezTo>
                      <a:pt x="219" y="176"/>
                      <a:pt x="237" y="157"/>
                      <a:pt x="267" y="151"/>
                    </a:cubicBezTo>
                    <a:cubicBezTo>
                      <a:pt x="267" y="124"/>
                      <a:pt x="267" y="124"/>
                      <a:pt x="267" y="124"/>
                    </a:cubicBezTo>
                    <a:cubicBezTo>
                      <a:pt x="295" y="124"/>
                      <a:pt x="295" y="124"/>
                      <a:pt x="295" y="124"/>
                    </a:cubicBezTo>
                    <a:cubicBezTo>
                      <a:pt x="295" y="149"/>
                      <a:pt x="295" y="149"/>
                      <a:pt x="295" y="149"/>
                    </a:cubicBezTo>
                    <a:cubicBezTo>
                      <a:pt x="314" y="150"/>
                      <a:pt x="327" y="154"/>
                      <a:pt x="337" y="158"/>
                    </a:cubicBezTo>
                    <a:cubicBezTo>
                      <a:pt x="328" y="191"/>
                      <a:pt x="328" y="191"/>
                      <a:pt x="328" y="191"/>
                    </a:cubicBezTo>
                    <a:cubicBezTo>
                      <a:pt x="321" y="187"/>
                      <a:pt x="308" y="181"/>
                      <a:pt x="287" y="181"/>
                    </a:cubicBezTo>
                    <a:cubicBezTo>
                      <a:pt x="269" y="181"/>
                      <a:pt x="263" y="189"/>
                      <a:pt x="263" y="197"/>
                    </a:cubicBezTo>
                    <a:cubicBezTo>
                      <a:pt x="263" y="206"/>
                      <a:pt x="273" y="212"/>
                      <a:pt x="297" y="221"/>
                    </a:cubicBezTo>
                    <a:cubicBezTo>
                      <a:pt x="331" y="233"/>
                      <a:pt x="344" y="249"/>
                      <a:pt x="344" y="275"/>
                    </a:cubicBezTo>
                    <a:cubicBezTo>
                      <a:pt x="344" y="300"/>
                      <a:pt x="327" y="322"/>
                      <a:pt x="294" y="32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3" name="Group 147"/>
            <p:cNvGrpSpPr/>
            <p:nvPr/>
          </p:nvGrpSpPr>
          <p:grpSpPr>
            <a:xfrm>
              <a:off x="4855442" y="1114854"/>
              <a:ext cx="265113" cy="423863"/>
              <a:chOff x="914400" y="2173288"/>
              <a:chExt cx="265113" cy="423862"/>
            </a:xfrm>
            <a:grpFill/>
          </p:grpSpPr>
          <p:sp>
            <p:nvSpPr>
              <p:cNvPr id="132" name="Freeform 216"/>
              <p:cNvSpPr>
                <a:spLocks noEditPoints="1"/>
              </p:cNvSpPr>
              <p:nvPr/>
            </p:nvSpPr>
            <p:spPr bwMode="auto">
              <a:xfrm>
                <a:off x="914400" y="2247900"/>
                <a:ext cx="265113" cy="349250"/>
              </a:xfrm>
              <a:custGeom>
                <a:avLst/>
                <a:gdLst>
                  <a:gd name="T0" fmla="*/ 0 w 352"/>
                  <a:gd name="T1" fmla="*/ 465 h 465"/>
                  <a:gd name="T2" fmla="*/ 40 w 352"/>
                  <a:gd name="T3" fmla="*/ 371 h 465"/>
                  <a:gd name="T4" fmla="*/ 180 w 352"/>
                  <a:gd name="T5" fmla="*/ 465 h 465"/>
                  <a:gd name="T6" fmla="*/ 58 w 352"/>
                  <a:gd name="T7" fmla="*/ 329 h 465"/>
                  <a:gd name="T8" fmla="*/ 58 w 352"/>
                  <a:gd name="T9" fmla="*/ 329 h 465"/>
                  <a:gd name="T10" fmla="*/ 58 w 352"/>
                  <a:gd name="T11" fmla="*/ 242 h 465"/>
                  <a:gd name="T12" fmla="*/ 40 w 352"/>
                  <a:gd name="T13" fmla="*/ 180 h 465"/>
                  <a:gd name="T14" fmla="*/ 40 w 352"/>
                  <a:gd name="T15" fmla="*/ 147 h 465"/>
                  <a:gd name="T16" fmla="*/ 58 w 352"/>
                  <a:gd name="T17" fmla="*/ 93 h 465"/>
                  <a:gd name="T18" fmla="*/ 58 w 352"/>
                  <a:gd name="T19" fmla="*/ 93 h 465"/>
                  <a:gd name="T20" fmla="*/ 94 w 352"/>
                  <a:gd name="T21" fmla="*/ 302 h 465"/>
                  <a:gd name="T22" fmla="*/ 76 w 352"/>
                  <a:gd name="T23" fmla="*/ 242 h 465"/>
                  <a:gd name="T24" fmla="*/ 76 w 352"/>
                  <a:gd name="T25" fmla="*/ 207 h 465"/>
                  <a:gd name="T26" fmla="*/ 94 w 352"/>
                  <a:gd name="T27" fmla="*/ 147 h 465"/>
                  <a:gd name="T28" fmla="*/ 94 w 352"/>
                  <a:gd name="T29" fmla="*/ 147 h 465"/>
                  <a:gd name="T30" fmla="*/ 94 w 352"/>
                  <a:gd name="T31" fmla="*/ 66 h 465"/>
                  <a:gd name="T32" fmla="*/ 112 w 352"/>
                  <a:gd name="T33" fmla="*/ 302 h 465"/>
                  <a:gd name="T34" fmla="*/ 112 w 352"/>
                  <a:gd name="T35" fmla="*/ 269 h 465"/>
                  <a:gd name="T36" fmla="*/ 130 w 352"/>
                  <a:gd name="T37" fmla="*/ 207 h 465"/>
                  <a:gd name="T38" fmla="*/ 130 w 352"/>
                  <a:gd name="T39" fmla="*/ 207 h 465"/>
                  <a:gd name="T40" fmla="*/ 130 w 352"/>
                  <a:gd name="T41" fmla="*/ 120 h 465"/>
                  <a:gd name="T42" fmla="*/ 112 w 352"/>
                  <a:gd name="T43" fmla="*/ 66 h 465"/>
                  <a:gd name="T44" fmla="*/ 149 w 352"/>
                  <a:gd name="T45" fmla="*/ 329 h 465"/>
                  <a:gd name="T46" fmla="*/ 167 w 352"/>
                  <a:gd name="T47" fmla="*/ 269 h 465"/>
                  <a:gd name="T48" fmla="*/ 167 w 352"/>
                  <a:gd name="T49" fmla="*/ 269 h 465"/>
                  <a:gd name="T50" fmla="*/ 167 w 352"/>
                  <a:gd name="T51" fmla="*/ 180 h 465"/>
                  <a:gd name="T52" fmla="*/ 149 w 352"/>
                  <a:gd name="T53" fmla="*/ 120 h 465"/>
                  <a:gd name="T54" fmla="*/ 149 w 352"/>
                  <a:gd name="T55" fmla="*/ 93 h 465"/>
                  <a:gd name="T56" fmla="*/ 203 w 352"/>
                  <a:gd name="T57" fmla="*/ 329 h 465"/>
                  <a:gd name="T58" fmla="*/ 203 w 352"/>
                  <a:gd name="T59" fmla="*/ 329 h 465"/>
                  <a:gd name="T60" fmla="*/ 203 w 352"/>
                  <a:gd name="T61" fmla="*/ 242 h 465"/>
                  <a:gd name="T62" fmla="*/ 185 w 352"/>
                  <a:gd name="T63" fmla="*/ 180 h 465"/>
                  <a:gd name="T64" fmla="*/ 185 w 352"/>
                  <a:gd name="T65" fmla="*/ 147 h 465"/>
                  <a:gd name="T66" fmla="*/ 203 w 352"/>
                  <a:gd name="T67" fmla="*/ 93 h 465"/>
                  <a:gd name="T68" fmla="*/ 203 w 352"/>
                  <a:gd name="T69" fmla="*/ 93 h 465"/>
                  <a:gd name="T70" fmla="*/ 240 w 352"/>
                  <a:gd name="T71" fmla="*/ 302 h 465"/>
                  <a:gd name="T72" fmla="*/ 222 w 352"/>
                  <a:gd name="T73" fmla="*/ 242 h 465"/>
                  <a:gd name="T74" fmla="*/ 222 w 352"/>
                  <a:gd name="T75" fmla="*/ 207 h 465"/>
                  <a:gd name="T76" fmla="*/ 240 w 352"/>
                  <a:gd name="T77" fmla="*/ 147 h 465"/>
                  <a:gd name="T78" fmla="*/ 240 w 352"/>
                  <a:gd name="T79" fmla="*/ 147 h 465"/>
                  <a:gd name="T80" fmla="*/ 240 w 352"/>
                  <a:gd name="T81" fmla="*/ 66 h 465"/>
                  <a:gd name="T82" fmla="*/ 258 w 352"/>
                  <a:gd name="T83" fmla="*/ 302 h 465"/>
                  <a:gd name="T84" fmla="*/ 258 w 352"/>
                  <a:gd name="T85" fmla="*/ 269 h 465"/>
                  <a:gd name="T86" fmla="*/ 276 w 352"/>
                  <a:gd name="T87" fmla="*/ 207 h 465"/>
                  <a:gd name="T88" fmla="*/ 276 w 352"/>
                  <a:gd name="T89" fmla="*/ 207 h 465"/>
                  <a:gd name="T90" fmla="*/ 276 w 352"/>
                  <a:gd name="T91" fmla="*/ 120 h 465"/>
                  <a:gd name="T92" fmla="*/ 258 w 352"/>
                  <a:gd name="T93" fmla="*/ 66 h 465"/>
                  <a:gd name="T94" fmla="*/ 294 w 352"/>
                  <a:gd name="T95" fmla="*/ 329 h 465"/>
                  <a:gd name="T96" fmla="*/ 312 w 352"/>
                  <a:gd name="T97" fmla="*/ 269 h 465"/>
                  <a:gd name="T98" fmla="*/ 312 w 352"/>
                  <a:gd name="T99" fmla="*/ 269 h 465"/>
                  <a:gd name="T100" fmla="*/ 312 w 352"/>
                  <a:gd name="T101" fmla="*/ 180 h 465"/>
                  <a:gd name="T102" fmla="*/ 294 w 352"/>
                  <a:gd name="T103" fmla="*/ 120 h 465"/>
                  <a:gd name="T104" fmla="*/ 294 w 352"/>
                  <a:gd name="T105" fmla="*/ 9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465">
                    <a:moveTo>
                      <a:pt x="308" y="0"/>
                    </a:moveTo>
                    <a:cubicBezTo>
                      <a:pt x="44" y="0"/>
                      <a:pt x="44" y="0"/>
                      <a:pt x="44" y="0"/>
                    </a:cubicBezTo>
                    <a:cubicBezTo>
                      <a:pt x="19" y="0"/>
                      <a:pt x="0" y="20"/>
                      <a:pt x="0" y="44"/>
                    </a:cubicBezTo>
                    <a:cubicBezTo>
                      <a:pt x="0" y="465"/>
                      <a:pt x="0" y="465"/>
                      <a:pt x="0" y="465"/>
                    </a:cubicBezTo>
                    <a:cubicBezTo>
                      <a:pt x="172" y="465"/>
                      <a:pt x="172" y="465"/>
                      <a:pt x="172" y="465"/>
                    </a:cubicBezTo>
                    <a:cubicBezTo>
                      <a:pt x="172" y="426"/>
                      <a:pt x="172" y="426"/>
                      <a:pt x="172" y="426"/>
                    </a:cubicBezTo>
                    <a:cubicBezTo>
                      <a:pt x="40" y="426"/>
                      <a:pt x="40" y="426"/>
                      <a:pt x="40" y="426"/>
                    </a:cubicBezTo>
                    <a:cubicBezTo>
                      <a:pt x="40" y="371"/>
                      <a:pt x="40" y="371"/>
                      <a:pt x="40" y="371"/>
                    </a:cubicBezTo>
                    <a:cubicBezTo>
                      <a:pt x="312" y="371"/>
                      <a:pt x="312" y="371"/>
                      <a:pt x="312" y="371"/>
                    </a:cubicBezTo>
                    <a:cubicBezTo>
                      <a:pt x="312" y="426"/>
                      <a:pt x="312" y="426"/>
                      <a:pt x="312" y="426"/>
                    </a:cubicBezTo>
                    <a:cubicBezTo>
                      <a:pt x="180" y="426"/>
                      <a:pt x="180" y="426"/>
                      <a:pt x="180" y="426"/>
                    </a:cubicBezTo>
                    <a:cubicBezTo>
                      <a:pt x="180" y="465"/>
                      <a:pt x="180" y="465"/>
                      <a:pt x="180" y="465"/>
                    </a:cubicBezTo>
                    <a:cubicBezTo>
                      <a:pt x="352" y="465"/>
                      <a:pt x="352" y="465"/>
                      <a:pt x="352" y="465"/>
                    </a:cubicBezTo>
                    <a:cubicBezTo>
                      <a:pt x="352" y="44"/>
                      <a:pt x="352" y="44"/>
                      <a:pt x="352" y="44"/>
                    </a:cubicBezTo>
                    <a:cubicBezTo>
                      <a:pt x="352" y="20"/>
                      <a:pt x="333" y="0"/>
                      <a:pt x="308" y="0"/>
                    </a:cubicBezTo>
                    <a:close/>
                    <a:moveTo>
                      <a:pt x="58" y="329"/>
                    </a:moveTo>
                    <a:cubicBezTo>
                      <a:pt x="40" y="329"/>
                      <a:pt x="40" y="329"/>
                      <a:pt x="40" y="329"/>
                    </a:cubicBezTo>
                    <a:cubicBezTo>
                      <a:pt x="40" y="302"/>
                      <a:pt x="40" y="302"/>
                      <a:pt x="40" y="302"/>
                    </a:cubicBezTo>
                    <a:cubicBezTo>
                      <a:pt x="58" y="302"/>
                      <a:pt x="58" y="302"/>
                      <a:pt x="58" y="302"/>
                    </a:cubicBezTo>
                    <a:lnTo>
                      <a:pt x="58" y="329"/>
                    </a:lnTo>
                    <a:close/>
                    <a:moveTo>
                      <a:pt x="58" y="269"/>
                    </a:moveTo>
                    <a:cubicBezTo>
                      <a:pt x="40" y="269"/>
                      <a:pt x="40" y="269"/>
                      <a:pt x="40" y="269"/>
                    </a:cubicBezTo>
                    <a:cubicBezTo>
                      <a:pt x="40" y="242"/>
                      <a:pt x="40" y="242"/>
                      <a:pt x="40" y="242"/>
                    </a:cubicBezTo>
                    <a:cubicBezTo>
                      <a:pt x="58" y="242"/>
                      <a:pt x="58" y="242"/>
                      <a:pt x="58" y="242"/>
                    </a:cubicBezTo>
                    <a:lnTo>
                      <a:pt x="58" y="269"/>
                    </a:lnTo>
                    <a:close/>
                    <a:moveTo>
                      <a:pt x="58" y="207"/>
                    </a:moveTo>
                    <a:cubicBezTo>
                      <a:pt x="40" y="207"/>
                      <a:pt x="40" y="207"/>
                      <a:pt x="40" y="207"/>
                    </a:cubicBezTo>
                    <a:cubicBezTo>
                      <a:pt x="40" y="180"/>
                      <a:pt x="40" y="180"/>
                      <a:pt x="40" y="180"/>
                    </a:cubicBezTo>
                    <a:cubicBezTo>
                      <a:pt x="58" y="180"/>
                      <a:pt x="58" y="180"/>
                      <a:pt x="58" y="180"/>
                    </a:cubicBezTo>
                    <a:lnTo>
                      <a:pt x="58" y="207"/>
                    </a:lnTo>
                    <a:close/>
                    <a:moveTo>
                      <a:pt x="58" y="147"/>
                    </a:moveTo>
                    <a:cubicBezTo>
                      <a:pt x="40" y="147"/>
                      <a:pt x="40" y="147"/>
                      <a:pt x="40" y="147"/>
                    </a:cubicBezTo>
                    <a:cubicBezTo>
                      <a:pt x="40" y="120"/>
                      <a:pt x="40" y="120"/>
                      <a:pt x="40" y="120"/>
                    </a:cubicBezTo>
                    <a:cubicBezTo>
                      <a:pt x="58" y="120"/>
                      <a:pt x="58" y="120"/>
                      <a:pt x="58" y="120"/>
                    </a:cubicBezTo>
                    <a:lnTo>
                      <a:pt x="58" y="147"/>
                    </a:lnTo>
                    <a:close/>
                    <a:moveTo>
                      <a:pt x="58" y="93"/>
                    </a:moveTo>
                    <a:cubicBezTo>
                      <a:pt x="40" y="93"/>
                      <a:pt x="40" y="93"/>
                      <a:pt x="40" y="93"/>
                    </a:cubicBezTo>
                    <a:cubicBezTo>
                      <a:pt x="40" y="66"/>
                      <a:pt x="40" y="66"/>
                      <a:pt x="40" y="66"/>
                    </a:cubicBezTo>
                    <a:cubicBezTo>
                      <a:pt x="58" y="66"/>
                      <a:pt x="58" y="66"/>
                      <a:pt x="58" y="66"/>
                    </a:cubicBezTo>
                    <a:lnTo>
                      <a:pt x="58" y="93"/>
                    </a:lnTo>
                    <a:close/>
                    <a:moveTo>
                      <a:pt x="94" y="329"/>
                    </a:moveTo>
                    <a:cubicBezTo>
                      <a:pt x="76" y="329"/>
                      <a:pt x="76" y="329"/>
                      <a:pt x="76" y="329"/>
                    </a:cubicBezTo>
                    <a:cubicBezTo>
                      <a:pt x="76" y="302"/>
                      <a:pt x="76" y="302"/>
                      <a:pt x="76" y="302"/>
                    </a:cubicBezTo>
                    <a:cubicBezTo>
                      <a:pt x="94" y="302"/>
                      <a:pt x="94" y="302"/>
                      <a:pt x="94" y="302"/>
                    </a:cubicBezTo>
                    <a:lnTo>
                      <a:pt x="94" y="329"/>
                    </a:lnTo>
                    <a:close/>
                    <a:moveTo>
                      <a:pt x="94" y="269"/>
                    </a:moveTo>
                    <a:cubicBezTo>
                      <a:pt x="76" y="269"/>
                      <a:pt x="76" y="269"/>
                      <a:pt x="76" y="269"/>
                    </a:cubicBezTo>
                    <a:cubicBezTo>
                      <a:pt x="76" y="242"/>
                      <a:pt x="76" y="242"/>
                      <a:pt x="76" y="242"/>
                    </a:cubicBezTo>
                    <a:cubicBezTo>
                      <a:pt x="94" y="242"/>
                      <a:pt x="94" y="242"/>
                      <a:pt x="94" y="242"/>
                    </a:cubicBezTo>
                    <a:lnTo>
                      <a:pt x="94" y="269"/>
                    </a:lnTo>
                    <a:close/>
                    <a:moveTo>
                      <a:pt x="94" y="207"/>
                    </a:moveTo>
                    <a:cubicBezTo>
                      <a:pt x="76" y="207"/>
                      <a:pt x="76" y="207"/>
                      <a:pt x="76" y="207"/>
                    </a:cubicBezTo>
                    <a:cubicBezTo>
                      <a:pt x="76" y="180"/>
                      <a:pt x="76" y="180"/>
                      <a:pt x="76" y="180"/>
                    </a:cubicBezTo>
                    <a:cubicBezTo>
                      <a:pt x="94" y="180"/>
                      <a:pt x="94" y="180"/>
                      <a:pt x="94" y="180"/>
                    </a:cubicBezTo>
                    <a:lnTo>
                      <a:pt x="94" y="207"/>
                    </a:lnTo>
                    <a:close/>
                    <a:moveTo>
                      <a:pt x="94" y="147"/>
                    </a:moveTo>
                    <a:cubicBezTo>
                      <a:pt x="76" y="147"/>
                      <a:pt x="76" y="147"/>
                      <a:pt x="76" y="147"/>
                    </a:cubicBezTo>
                    <a:cubicBezTo>
                      <a:pt x="76" y="120"/>
                      <a:pt x="76" y="120"/>
                      <a:pt x="76" y="120"/>
                    </a:cubicBezTo>
                    <a:cubicBezTo>
                      <a:pt x="94" y="120"/>
                      <a:pt x="94" y="120"/>
                      <a:pt x="94" y="120"/>
                    </a:cubicBezTo>
                    <a:lnTo>
                      <a:pt x="94" y="147"/>
                    </a:lnTo>
                    <a:close/>
                    <a:moveTo>
                      <a:pt x="94" y="93"/>
                    </a:moveTo>
                    <a:cubicBezTo>
                      <a:pt x="76" y="93"/>
                      <a:pt x="76" y="93"/>
                      <a:pt x="76" y="93"/>
                    </a:cubicBezTo>
                    <a:cubicBezTo>
                      <a:pt x="76" y="66"/>
                      <a:pt x="76" y="66"/>
                      <a:pt x="76" y="66"/>
                    </a:cubicBezTo>
                    <a:cubicBezTo>
                      <a:pt x="94" y="66"/>
                      <a:pt x="94" y="66"/>
                      <a:pt x="94" y="66"/>
                    </a:cubicBezTo>
                    <a:lnTo>
                      <a:pt x="94" y="93"/>
                    </a:lnTo>
                    <a:close/>
                    <a:moveTo>
                      <a:pt x="130" y="329"/>
                    </a:moveTo>
                    <a:cubicBezTo>
                      <a:pt x="112" y="329"/>
                      <a:pt x="112" y="329"/>
                      <a:pt x="112" y="329"/>
                    </a:cubicBezTo>
                    <a:cubicBezTo>
                      <a:pt x="112" y="302"/>
                      <a:pt x="112" y="302"/>
                      <a:pt x="112" y="302"/>
                    </a:cubicBezTo>
                    <a:cubicBezTo>
                      <a:pt x="130" y="302"/>
                      <a:pt x="130" y="302"/>
                      <a:pt x="130" y="302"/>
                    </a:cubicBezTo>
                    <a:lnTo>
                      <a:pt x="130" y="329"/>
                    </a:lnTo>
                    <a:close/>
                    <a:moveTo>
                      <a:pt x="130" y="269"/>
                    </a:moveTo>
                    <a:cubicBezTo>
                      <a:pt x="112" y="269"/>
                      <a:pt x="112" y="269"/>
                      <a:pt x="112" y="269"/>
                    </a:cubicBezTo>
                    <a:cubicBezTo>
                      <a:pt x="112" y="242"/>
                      <a:pt x="112" y="242"/>
                      <a:pt x="112" y="242"/>
                    </a:cubicBezTo>
                    <a:cubicBezTo>
                      <a:pt x="130" y="242"/>
                      <a:pt x="130" y="242"/>
                      <a:pt x="130" y="242"/>
                    </a:cubicBezTo>
                    <a:lnTo>
                      <a:pt x="130" y="269"/>
                    </a:lnTo>
                    <a:close/>
                    <a:moveTo>
                      <a:pt x="130" y="207"/>
                    </a:moveTo>
                    <a:cubicBezTo>
                      <a:pt x="112" y="207"/>
                      <a:pt x="112" y="207"/>
                      <a:pt x="112" y="207"/>
                    </a:cubicBezTo>
                    <a:cubicBezTo>
                      <a:pt x="112" y="180"/>
                      <a:pt x="112" y="180"/>
                      <a:pt x="112" y="180"/>
                    </a:cubicBezTo>
                    <a:cubicBezTo>
                      <a:pt x="130" y="180"/>
                      <a:pt x="130" y="180"/>
                      <a:pt x="130" y="180"/>
                    </a:cubicBezTo>
                    <a:lnTo>
                      <a:pt x="130" y="207"/>
                    </a:lnTo>
                    <a:close/>
                    <a:moveTo>
                      <a:pt x="130" y="147"/>
                    </a:moveTo>
                    <a:cubicBezTo>
                      <a:pt x="112" y="147"/>
                      <a:pt x="112" y="147"/>
                      <a:pt x="112" y="147"/>
                    </a:cubicBezTo>
                    <a:cubicBezTo>
                      <a:pt x="112" y="120"/>
                      <a:pt x="112" y="120"/>
                      <a:pt x="112" y="120"/>
                    </a:cubicBezTo>
                    <a:cubicBezTo>
                      <a:pt x="130" y="120"/>
                      <a:pt x="130" y="120"/>
                      <a:pt x="130" y="120"/>
                    </a:cubicBezTo>
                    <a:lnTo>
                      <a:pt x="130" y="147"/>
                    </a:lnTo>
                    <a:close/>
                    <a:moveTo>
                      <a:pt x="130" y="93"/>
                    </a:moveTo>
                    <a:cubicBezTo>
                      <a:pt x="112" y="93"/>
                      <a:pt x="112" y="93"/>
                      <a:pt x="112" y="93"/>
                    </a:cubicBezTo>
                    <a:cubicBezTo>
                      <a:pt x="112" y="66"/>
                      <a:pt x="112" y="66"/>
                      <a:pt x="112" y="66"/>
                    </a:cubicBezTo>
                    <a:cubicBezTo>
                      <a:pt x="130" y="66"/>
                      <a:pt x="130" y="66"/>
                      <a:pt x="130" y="66"/>
                    </a:cubicBezTo>
                    <a:lnTo>
                      <a:pt x="130" y="93"/>
                    </a:lnTo>
                    <a:close/>
                    <a:moveTo>
                      <a:pt x="167" y="329"/>
                    </a:moveTo>
                    <a:cubicBezTo>
                      <a:pt x="149" y="329"/>
                      <a:pt x="149" y="329"/>
                      <a:pt x="149" y="329"/>
                    </a:cubicBezTo>
                    <a:cubicBezTo>
                      <a:pt x="149" y="302"/>
                      <a:pt x="149" y="302"/>
                      <a:pt x="149" y="302"/>
                    </a:cubicBezTo>
                    <a:cubicBezTo>
                      <a:pt x="167" y="302"/>
                      <a:pt x="167" y="302"/>
                      <a:pt x="167" y="302"/>
                    </a:cubicBezTo>
                    <a:lnTo>
                      <a:pt x="167" y="329"/>
                    </a:lnTo>
                    <a:close/>
                    <a:moveTo>
                      <a:pt x="167" y="269"/>
                    </a:moveTo>
                    <a:cubicBezTo>
                      <a:pt x="149" y="269"/>
                      <a:pt x="149" y="269"/>
                      <a:pt x="149" y="269"/>
                    </a:cubicBezTo>
                    <a:cubicBezTo>
                      <a:pt x="149" y="242"/>
                      <a:pt x="149" y="242"/>
                      <a:pt x="149" y="242"/>
                    </a:cubicBezTo>
                    <a:cubicBezTo>
                      <a:pt x="167" y="242"/>
                      <a:pt x="167" y="242"/>
                      <a:pt x="167" y="242"/>
                    </a:cubicBezTo>
                    <a:lnTo>
                      <a:pt x="167" y="269"/>
                    </a:lnTo>
                    <a:close/>
                    <a:moveTo>
                      <a:pt x="167" y="207"/>
                    </a:moveTo>
                    <a:cubicBezTo>
                      <a:pt x="149" y="207"/>
                      <a:pt x="149" y="207"/>
                      <a:pt x="149" y="207"/>
                    </a:cubicBezTo>
                    <a:cubicBezTo>
                      <a:pt x="149" y="180"/>
                      <a:pt x="149" y="180"/>
                      <a:pt x="149" y="180"/>
                    </a:cubicBezTo>
                    <a:cubicBezTo>
                      <a:pt x="167" y="180"/>
                      <a:pt x="167" y="180"/>
                      <a:pt x="167" y="180"/>
                    </a:cubicBezTo>
                    <a:lnTo>
                      <a:pt x="167" y="207"/>
                    </a:lnTo>
                    <a:close/>
                    <a:moveTo>
                      <a:pt x="167" y="147"/>
                    </a:moveTo>
                    <a:cubicBezTo>
                      <a:pt x="149" y="147"/>
                      <a:pt x="149" y="147"/>
                      <a:pt x="149" y="147"/>
                    </a:cubicBezTo>
                    <a:cubicBezTo>
                      <a:pt x="149" y="120"/>
                      <a:pt x="149" y="120"/>
                      <a:pt x="149" y="120"/>
                    </a:cubicBezTo>
                    <a:cubicBezTo>
                      <a:pt x="167" y="120"/>
                      <a:pt x="167" y="120"/>
                      <a:pt x="167" y="120"/>
                    </a:cubicBezTo>
                    <a:lnTo>
                      <a:pt x="167" y="147"/>
                    </a:lnTo>
                    <a:close/>
                    <a:moveTo>
                      <a:pt x="167" y="93"/>
                    </a:moveTo>
                    <a:cubicBezTo>
                      <a:pt x="149" y="93"/>
                      <a:pt x="149" y="93"/>
                      <a:pt x="149" y="93"/>
                    </a:cubicBezTo>
                    <a:cubicBezTo>
                      <a:pt x="149" y="66"/>
                      <a:pt x="149" y="66"/>
                      <a:pt x="149" y="66"/>
                    </a:cubicBezTo>
                    <a:cubicBezTo>
                      <a:pt x="167" y="66"/>
                      <a:pt x="167" y="66"/>
                      <a:pt x="167" y="66"/>
                    </a:cubicBezTo>
                    <a:lnTo>
                      <a:pt x="167" y="93"/>
                    </a:lnTo>
                    <a:close/>
                    <a:moveTo>
                      <a:pt x="203" y="329"/>
                    </a:moveTo>
                    <a:cubicBezTo>
                      <a:pt x="185" y="329"/>
                      <a:pt x="185" y="329"/>
                      <a:pt x="185" y="329"/>
                    </a:cubicBezTo>
                    <a:cubicBezTo>
                      <a:pt x="185" y="302"/>
                      <a:pt x="185" y="302"/>
                      <a:pt x="185" y="302"/>
                    </a:cubicBezTo>
                    <a:cubicBezTo>
                      <a:pt x="203" y="302"/>
                      <a:pt x="203" y="302"/>
                      <a:pt x="203" y="302"/>
                    </a:cubicBezTo>
                    <a:lnTo>
                      <a:pt x="203" y="329"/>
                    </a:lnTo>
                    <a:close/>
                    <a:moveTo>
                      <a:pt x="203" y="269"/>
                    </a:moveTo>
                    <a:cubicBezTo>
                      <a:pt x="185" y="269"/>
                      <a:pt x="185" y="269"/>
                      <a:pt x="185" y="269"/>
                    </a:cubicBezTo>
                    <a:cubicBezTo>
                      <a:pt x="185" y="242"/>
                      <a:pt x="185" y="242"/>
                      <a:pt x="185" y="242"/>
                    </a:cubicBezTo>
                    <a:cubicBezTo>
                      <a:pt x="203" y="242"/>
                      <a:pt x="203" y="242"/>
                      <a:pt x="203" y="242"/>
                    </a:cubicBezTo>
                    <a:lnTo>
                      <a:pt x="203" y="269"/>
                    </a:lnTo>
                    <a:close/>
                    <a:moveTo>
                      <a:pt x="203" y="207"/>
                    </a:moveTo>
                    <a:cubicBezTo>
                      <a:pt x="185" y="207"/>
                      <a:pt x="185" y="207"/>
                      <a:pt x="185" y="207"/>
                    </a:cubicBezTo>
                    <a:cubicBezTo>
                      <a:pt x="185" y="180"/>
                      <a:pt x="185" y="180"/>
                      <a:pt x="185" y="180"/>
                    </a:cubicBezTo>
                    <a:cubicBezTo>
                      <a:pt x="203" y="180"/>
                      <a:pt x="203" y="180"/>
                      <a:pt x="203" y="180"/>
                    </a:cubicBezTo>
                    <a:lnTo>
                      <a:pt x="203" y="207"/>
                    </a:lnTo>
                    <a:close/>
                    <a:moveTo>
                      <a:pt x="203" y="147"/>
                    </a:moveTo>
                    <a:cubicBezTo>
                      <a:pt x="185" y="147"/>
                      <a:pt x="185" y="147"/>
                      <a:pt x="185" y="147"/>
                    </a:cubicBezTo>
                    <a:cubicBezTo>
                      <a:pt x="185" y="120"/>
                      <a:pt x="185" y="120"/>
                      <a:pt x="185" y="120"/>
                    </a:cubicBezTo>
                    <a:cubicBezTo>
                      <a:pt x="203" y="120"/>
                      <a:pt x="203" y="120"/>
                      <a:pt x="203" y="120"/>
                    </a:cubicBezTo>
                    <a:lnTo>
                      <a:pt x="203" y="147"/>
                    </a:lnTo>
                    <a:close/>
                    <a:moveTo>
                      <a:pt x="203" y="93"/>
                    </a:moveTo>
                    <a:cubicBezTo>
                      <a:pt x="185" y="93"/>
                      <a:pt x="185" y="93"/>
                      <a:pt x="185" y="93"/>
                    </a:cubicBezTo>
                    <a:cubicBezTo>
                      <a:pt x="185" y="66"/>
                      <a:pt x="185" y="66"/>
                      <a:pt x="185" y="66"/>
                    </a:cubicBezTo>
                    <a:cubicBezTo>
                      <a:pt x="203" y="66"/>
                      <a:pt x="203" y="66"/>
                      <a:pt x="203" y="66"/>
                    </a:cubicBezTo>
                    <a:lnTo>
                      <a:pt x="203" y="93"/>
                    </a:lnTo>
                    <a:close/>
                    <a:moveTo>
                      <a:pt x="240" y="329"/>
                    </a:moveTo>
                    <a:cubicBezTo>
                      <a:pt x="222" y="329"/>
                      <a:pt x="222" y="329"/>
                      <a:pt x="222" y="329"/>
                    </a:cubicBezTo>
                    <a:cubicBezTo>
                      <a:pt x="222" y="302"/>
                      <a:pt x="222" y="302"/>
                      <a:pt x="222" y="302"/>
                    </a:cubicBezTo>
                    <a:cubicBezTo>
                      <a:pt x="240" y="302"/>
                      <a:pt x="240" y="302"/>
                      <a:pt x="240" y="302"/>
                    </a:cubicBezTo>
                    <a:lnTo>
                      <a:pt x="240" y="329"/>
                    </a:lnTo>
                    <a:close/>
                    <a:moveTo>
                      <a:pt x="240" y="269"/>
                    </a:moveTo>
                    <a:cubicBezTo>
                      <a:pt x="222" y="269"/>
                      <a:pt x="222" y="269"/>
                      <a:pt x="222" y="269"/>
                    </a:cubicBezTo>
                    <a:cubicBezTo>
                      <a:pt x="222" y="242"/>
                      <a:pt x="222" y="242"/>
                      <a:pt x="222" y="242"/>
                    </a:cubicBezTo>
                    <a:cubicBezTo>
                      <a:pt x="240" y="242"/>
                      <a:pt x="240" y="242"/>
                      <a:pt x="240" y="242"/>
                    </a:cubicBezTo>
                    <a:lnTo>
                      <a:pt x="240" y="269"/>
                    </a:lnTo>
                    <a:close/>
                    <a:moveTo>
                      <a:pt x="240" y="207"/>
                    </a:moveTo>
                    <a:cubicBezTo>
                      <a:pt x="222" y="207"/>
                      <a:pt x="222" y="207"/>
                      <a:pt x="222" y="207"/>
                    </a:cubicBezTo>
                    <a:cubicBezTo>
                      <a:pt x="222" y="180"/>
                      <a:pt x="222" y="180"/>
                      <a:pt x="222" y="180"/>
                    </a:cubicBezTo>
                    <a:cubicBezTo>
                      <a:pt x="240" y="180"/>
                      <a:pt x="240" y="180"/>
                      <a:pt x="240" y="180"/>
                    </a:cubicBezTo>
                    <a:lnTo>
                      <a:pt x="240" y="207"/>
                    </a:lnTo>
                    <a:close/>
                    <a:moveTo>
                      <a:pt x="240" y="147"/>
                    </a:moveTo>
                    <a:cubicBezTo>
                      <a:pt x="222" y="147"/>
                      <a:pt x="222" y="147"/>
                      <a:pt x="222" y="147"/>
                    </a:cubicBezTo>
                    <a:cubicBezTo>
                      <a:pt x="222" y="120"/>
                      <a:pt x="222" y="120"/>
                      <a:pt x="222" y="120"/>
                    </a:cubicBezTo>
                    <a:cubicBezTo>
                      <a:pt x="240" y="120"/>
                      <a:pt x="240" y="120"/>
                      <a:pt x="240" y="120"/>
                    </a:cubicBezTo>
                    <a:lnTo>
                      <a:pt x="240" y="147"/>
                    </a:lnTo>
                    <a:close/>
                    <a:moveTo>
                      <a:pt x="240" y="93"/>
                    </a:moveTo>
                    <a:cubicBezTo>
                      <a:pt x="222" y="93"/>
                      <a:pt x="222" y="93"/>
                      <a:pt x="222" y="93"/>
                    </a:cubicBezTo>
                    <a:cubicBezTo>
                      <a:pt x="222" y="66"/>
                      <a:pt x="222" y="66"/>
                      <a:pt x="222" y="66"/>
                    </a:cubicBezTo>
                    <a:cubicBezTo>
                      <a:pt x="240" y="66"/>
                      <a:pt x="240" y="66"/>
                      <a:pt x="240" y="66"/>
                    </a:cubicBezTo>
                    <a:lnTo>
                      <a:pt x="240" y="93"/>
                    </a:lnTo>
                    <a:close/>
                    <a:moveTo>
                      <a:pt x="276" y="329"/>
                    </a:moveTo>
                    <a:cubicBezTo>
                      <a:pt x="258" y="329"/>
                      <a:pt x="258" y="329"/>
                      <a:pt x="258" y="329"/>
                    </a:cubicBezTo>
                    <a:cubicBezTo>
                      <a:pt x="258" y="302"/>
                      <a:pt x="258" y="302"/>
                      <a:pt x="258" y="302"/>
                    </a:cubicBezTo>
                    <a:cubicBezTo>
                      <a:pt x="276" y="302"/>
                      <a:pt x="276" y="302"/>
                      <a:pt x="276" y="302"/>
                    </a:cubicBezTo>
                    <a:lnTo>
                      <a:pt x="276" y="329"/>
                    </a:lnTo>
                    <a:close/>
                    <a:moveTo>
                      <a:pt x="276" y="269"/>
                    </a:moveTo>
                    <a:cubicBezTo>
                      <a:pt x="258" y="269"/>
                      <a:pt x="258" y="269"/>
                      <a:pt x="258" y="269"/>
                    </a:cubicBezTo>
                    <a:cubicBezTo>
                      <a:pt x="258" y="242"/>
                      <a:pt x="258" y="242"/>
                      <a:pt x="258" y="242"/>
                    </a:cubicBezTo>
                    <a:cubicBezTo>
                      <a:pt x="276" y="242"/>
                      <a:pt x="276" y="242"/>
                      <a:pt x="276" y="242"/>
                    </a:cubicBezTo>
                    <a:lnTo>
                      <a:pt x="276" y="269"/>
                    </a:lnTo>
                    <a:close/>
                    <a:moveTo>
                      <a:pt x="276" y="207"/>
                    </a:moveTo>
                    <a:cubicBezTo>
                      <a:pt x="258" y="207"/>
                      <a:pt x="258" y="207"/>
                      <a:pt x="258" y="207"/>
                    </a:cubicBezTo>
                    <a:cubicBezTo>
                      <a:pt x="258" y="180"/>
                      <a:pt x="258" y="180"/>
                      <a:pt x="258" y="180"/>
                    </a:cubicBezTo>
                    <a:cubicBezTo>
                      <a:pt x="276" y="180"/>
                      <a:pt x="276" y="180"/>
                      <a:pt x="276" y="180"/>
                    </a:cubicBezTo>
                    <a:lnTo>
                      <a:pt x="276" y="207"/>
                    </a:lnTo>
                    <a:close/>
                    <a:moveTo>
                      <a:pt x="276" y="147"/>
                    </a:moveTo>
                    <a:cubicBezTo>
                      <a:pt x="258" y="147"/>
                      <a:pt x="258" y="147"/>
                      <a:pt x="258" y="147"/>
                    </a:cubicBezTo>
                    <a:cubicBezTo>
                      <a:pt x="258" y="120"/>
                      <a:pt x="258" y="120"/>
                      <a:pt x="258" y="120"/>
                    </a:cubicBezTo>
                    <a:cubicBezTo>
                      <a:pt x="276" y="120"/>
                      <a:pt x="276" y="120"/>
                      <a:pt x="276" y="120"/>
                    </a:cubicBezTo>
                    <a:lnTo>
                      <a:pt x="276" y="147"/>
                    </a:lnTo>
                    <a:close/>
                    <a:moveTo>
                      <a:pt x="276" y="93"/>
                    </a:moveTo>
                    <a:cubicBezTo>
                      <a:pt x="258" y="93"/>
                      <a:pt x="258" y="93"/>
                      <a:pt x="258" y="93"/>
                    </a:cubicBezTo>
                    <a:cubicBezTo>
                      <a:pt x="258" y="66"/>
                      <a:pt x="258" y="66"/>
                      <a:pt x="258" y="66"/>
                    </a:cubicBezTo>
                    <a:cubicBezTo>
                      <a:pt x="276" y="66"/>
                      <a:pt x="276" y="66"/>
                      <a:pt x="276" y="66"/>
                    </a:cubicBezTo>
                    <a:lnTo>
                      <a:pt x="276" y="93"/>
                    </a:lnTo>
                    <a:close/>
                    <a:moveTo>
                      <a:pt x="312" y="329"/>
                    </a:moveTo>
                    <a:cubicBezTo>
                      <a:pt x="294" y="329"/>
                      <a:pt x="294" y="329"/>
                      <a:pt x="294" y="329"/>
                    </a:cubicBezTo>
                    <a:cubicBezTo>
                      <a:pt x="294" y="302"/>
                      <a:pt x="294" y="302"/>
                      <a:pt x="294" y="302"/>
                    </a:cubicBezTo>
                    <a:cubicBezTo>
                      <a:pt x="312" y="302"/>
                      <a:pt x="312" y="302"/>
                      <a:pt x="312" y="302"/>
                    </a:cubicBezTo>
                    <a:lnTo>
                      <a:pt x="312" y="329"/>
                    </a:lnTo>
                    <a:close/>
                    <a:moveTo>
                      <a:pt x="312" y="269"/>
                    </a:moveTo>
                    <a:cubicBezTo>
                      <a:pt x="294" y="269"/>
                      <a:pt x="294" y="269"/>
                      <a:pt x="294" y="269"/>
                    </a:cubicBezTo>
                    <a:cubicBezTo>
                      <a:pt x="294" y="242"/>
                      <a:pt x="294" y="242"/>
                      <a:pt x="294" y="242"/>
                    </a:cubicBezTo>
                    <a:cubicBezTo>
                      <a:pt x="312" y="242"/>
                      <a:pt x="312" y="242"/>
                      <a:pt x="312" y="242"/>
                    </a:cubicBezTo>
                    <a:lnTo>
                      <a:pt x="312" y="269"/>
                    </a:lnTo>
                    <a:close/>
                    <a:moveTo>
                      <a:pt x="312" y="207"/>
                    </a:moveTo>
                    <a:cubicBezTo>
                      <a:pt x="294" y="207"/>
                      <a:pt x="294" y="207"/>
                      <a:pt x="294" y="207"/>
                    </a:cubicBezTo>
                    <a:cubicBezTo>
                      <a:pt x="294" y="180"/>
                      <a:pt x="294" y="180"/>
                      <a:pt x="294" y="180"/>
                    </a:cubicBezTo>
                    <a:cubicBezTo>
                      <a:pt x="312" y="180"/>
                      <a:pt x="312" y="180"/>
                      <a:pt x="312" y="180"/>
                    </a:cubicBezTo>
                    <a:lnTo>
                      <a:pt x="312" y="207"/>
                    </a:lnTo>
                    <a:close/>
                    <a:moveTo>
                      <a:pt x="312" y="147"/>
                    </a:moveTo>
                    <a:cubicBezTo>
                      <a:pt x="294" y="147"/>
                      <a:pt x="294" y="147"/>
                      <a:pt x="294" y="147"/>
                    </a:cubicBezTo>
                    <a:cubicBezTo>
                      <a:pt x="294" y="120"/>
                      <a:pt x="294" y="120"/>
                      <a:pt x="294" y="120"/>
                    </a:cubicBezTo>
                    <a:cubicBezTo>
                      <a:pt x="312" y="120"/>
                      <a:pt x="312" y="120"/>
                      <a:pt x="312" y="120"/>
                    </a:cubicBezTo>
                    <a:lnTo>
                      <a:pt x="312" y="147"/>
                    </a:lnTo>
                    <a:close/>
                    <a:moveTo>
                      <a:pt x="312" y="93"/>
                    </a:moveTo>
                    <a:cubicBezTo>
                      <a:pt x="294" y="93"/>
                      <a:pt x="294" y="93"/>
                      <a:pt x="294" y="93"/>
                    </a:cubicBezTo>
                    <a:cubicBezTo>
                      <a:pt x="294" y="66"/>
                      <a:pt x="294" y="66"/>
                      <a:pt x="294" y="66"/>
                    </a:cubicBezTo>
                    <a:cubicBezTo>
                      <a:pt x="312" y="66"/>
                      <a:pt x="312" y="66"/>
                      <a:pt x="312" y="66"/>
                    </a:cubicBezTo>
                    <a:lnTo>
                      <a:pt x="312" y="9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3" name="Freeform 217"/>
              <p:cNvSpPr/>
              <p:nvPr/>
            </p:nvSpPr>
            <p:spPr bwMode="auto">
              <a:xfrm>
                <a:off x="990600" y="2173288"/>
                <a:ext cx="112713" cy="111125"/>
              </a:xfrm>
              <a:custGeom>
                <a:avLst/>
                <a:gdLst>
                  <a:gd name="T0" fmla="*/ 148 w 148"/>
                  <a:gd name="T1" fmla="*/ 117 h 148"/>
                  <a:gd name="T2" fmla="*/ 117 w 148"/>
                  <a:gd name="T3" fmla="*/ 148 h 148"/>
                  <a:gd name="T4" fmla="*/ 31 w 148"/>
                  <a:gd name="T5" fmla="*/ 148 h 148"/>
                  <a:gd name="T6" fmla="*/ 0 w 148"/>
                  <a:gd name="T7" fmla="*/ 117 h 148"/>
                  <a:gd name="T8" fmla="*/ 0 w 148"/>
                  <a:gd name="T9" fmla="*/ 31 h 148"/>
                  <a:gd name="T10" fmla="*/ 31 w 148"/>
                  <a:gd name="T11" fmla="*/ 0 h 148"/>
                  <a:gd name="T12" fmla="*/ 117 w 148"/>
                  <a:gd name="T13" fmla="*/ 0 h 148"/>
                  <a:gd name="T14" fmla="*/ 148 w 148"/>
                  <a:gd name="T15" fmla="*/ 31 h 148"/>
                  <a:gd name="T16" fmla="*/ 148 w 148"/>
                  <a:gd name="T17" fmla="*/ 11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48">
                    <a:moveTo>
                      <a:pt x="148" y="117"/>
                    </a:moveTo>
                    <a:cubicBezTo>
                      <a:pt x="148" y="134"/>
                      <a:pt x="134" y="148"/>
                      <a:pt x="117" y="148"/>
                    </a:cubicBezTo>
                    <a:cubicBezTo>
                      <a:pt x="31" y="148"/>
                      <a:pt x="31" y="148"/>
                      <a:pt x="31" y="148"/>
                    </a:cubicBezTo>
                    <a:cubicBezTo>
                      <a:pt x="14" y="148"/>
                      <a:pt x="0" y="134"/>
                      <a:pt x="0" y="117"/>
                    </a:cubicBezTo>
                    <a:cubicBezTo>
                      <a:pt x="0" y="31"/>
                      <a:pt x="0" y="31"/>
                      <a:pt x="0" y="31"/>
                    </a:cubicBezTo>
                    <a:cubicBezTo>
                      <a:pt x="0" y="14"/>
                      <a:pt x="14" y="0"/>
                      <a:pt x="31" y="0"/>
                    </a:cubicBezTo>
                    <a:cubicBezTo>
                      <a:pt x="117" y="0"/>
                      <a:pt x="117" y="0"/>
                      <a:pt x="117" y="0"/>
                    </a:cubicBezTo>
                    <a:cubicBezTo>
                      <a:pt x="134" y="0"/>
                      <a:pt x="148" y="14"/>
                      <a:pt x="148" y="31"/>
                    </a:cubicBezTo>
                    <a:lnTo>
                      <a:pt x="148" y="11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4" name="Freeform 218"/>
              <p:cNvSpPr/>
              <p:nvPr/>
            </p:nvSpPr>
            <p:spPr bwMode="auto">
              <a:xfrm>
                <a:off x="1016000" y="2195513"/>
                <a:ext cx="61913" cy="66675"/>
              </a:xfrm>
              <a:custGeom>
                <a:avLst/>
                <a:gdLst>
                  <a:gd name="T0" fmla="*/ 0 w 39"/>
                  <a:gd name="T1" fmla="*/ 0 h 42"/>
                  <a:gd name="T2" fmla="*/ 12 w 39"/>
                  <a:gd name="T3" fmla="*/ 0 h 42"/>
                  <a:gd name="T4" fmla="*/ 12 w 39"/>
                  <a:gd name="T5" fmla="*/ 15 h 42"/>
                  <a:gd name="T6" fmla="*/ 27 w 39"/>
                  <a:gd name="T7" fmla="*/ 15 h 42"/>
                  <a:gd name="T8" fmla="*/ 27 w 39"/>
                  <a:gd name="T9" fmla="*/ 0 h 42"/>
                  <a:gd name="T10" fmla="*/ 39 w 39"/>
                  <a:gd name="T11" fmla="*/ 0 h 42"/>
                  <a:gd name="T12" fmla="*/ 39 w 39"/>
                  <a:gd name="T13" fmla="*/ 42 h 42"/>
                  <a:gd name="T14" fmla="*/ 27 w 39"/>
                  <a:gd name="T15" fmla="*/ 42 h 42"/>
                  <a:gd name="T16" fmla="*/ 27 w 39"/>
                  <a:gd name="T17" fmla="*/ 25 h 42"/>
                  <a:gd name="T18" fmla="*/ 12 w 39"/>
                  <a:gd name="T19" fmla="*/ 25 h 42"/>
                  <a:gd name="T20" fmla="*/ 12 w 39"/>
                  <a:gd name="T21" fmla="*/ 42 h 42"/>
                  <a:gd name="T22" fmla="*/ 0 w 39"/>
                  <a:gd name="T23" fmla="*/ 42 h 42"/>
                  <a:gd name="T24" fmla="*/ 0 w 39"/>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2">
                    <a:moveTo>
                      <a:pt x="0" y="0"/>
                    </a:moveTo>
                    <a:lnTo>
                      <a:pt x="12" y="0"/>
                    </a:lnTo>
                    <a:lnTo>
                      <a:pt x="12" y="15"/>
                    </a:lnTo>
                    <a:lnTo>
                      <a:pt x="27" y="15"/>
                    </a:lnTo>
                    <a:lnTo>
                      <a:pt x="27" y="0"/>
                    </a:lnTo>
                    <a:lnTo>
                      <a:pt x="39" y="0"/>
                    </a:lnTo>
                    <a:lnTo>
                      <a:pt x="39" y="42"/>
                    </a:lnTo>
                    <a:lnTo>
                      <a:pt x="27" y="42"/>
                    </a:lnTo>
                    <a:lnTo>
                      <a:pt x="27" y="25"/>
                    </a:lnTo>
                    <a:lnTo>
                      <a:pt x="12" y="25"/>
                    </a:lnTo>
                    <a:lnTo>
                      <a:pt x="12" y="42"/>
                    </a:lnTo>
                    <a:lnTo>
                      <a:pt x="0" y="42"/>
                    </a:ln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34" name="Freeform 269"/>
            <p:cNvSpPr>
              <a:spLocks noEditPoints="1"/>
            </p:cNvSpPr>
            <p:nvPr/>
          </p:nvSpPr>
          <p:spPr bwMode="auto">
            <a:xfrm>
              <a:off x="7037388" y="1131888"/>
              <a:ext cx="349250" cy="349250"/>
            </a:xfrm>
            <a:custGeom>
              <a:avLst/>
              <a:gdLst>
                <a:gd name="T0" fmla="*/ 401 w 464"/>
                <a:gd name="T1" fmla="*/ 0 h 464"/>
                <a:gd name="T2" fmla="*/ 63 w 464"/>
                <a:gd name="T3" fmla="*/ 0 h 464"/>
                <a:gd name="T4" fmla="*/ 0 w 464"/>
                <a:gd name="T5" fmla="*/ 63 h 464"/>
                <a:gd name="T6" fmla="*/ 0 w 464"/>
                <a:gd name="T7" fmla="*/ 401 h 464"/>
                <a:gd name="T8" fmla="*/ 63 w 464"/>
                <a:gd name="T9" fmla="*/ 464 h 464"/>
                <a:gd name="T10" fmla="*/ 401 w 464"/>
                <a:gd name="T11" fmla="*/ 464 h 464"/>
                <a:gd name="T12" fmla="*/ 464 w 464"/>
                <a:gd name="T13" fmla="*/ 401 h 464"/>
                <a:gd name="T14" fmla="*/ 464 w 464"/>
                <a:gd name="T15" fmla="*/ 63 h 464"/>
                <a:gd name="T16" fmla="*/ 401 w 464"/>
                <a:gd name="T17" fmla="*/ 0 h 464"/>
                <a:gd name="T18" fmla="*/ 369 w 464"/>
                <a:gd name="T19" fmla="*/ 375 h 464"/>
                <a:gd name="T20" fmla="*/ 280 w 464"/>
                <a:gd name="T21" fmla="*/ 375 h 464"/>
                <a:gd name="T22" fmla="*/ 280 w 464"/>
                <a:gd name="T23" fmla="*/ 259 h 464"/>
                <a:gd name="T24" fmla="*/ 183 w 464"/>
                <a:gd name="T25" fmla="*/ 259 h 464"/>
                <a:gd name="T26" fmla="*/ 183 w 464"/>
                <a:gd name="T27" fmla="*/ 375 h 464"/>
                <a:gd name="T28" fmla="*/ 95 w 464"/>
                <a:gd name="T29" fmla="*/ 375 h 464"/>
                <a:gd name="T30" fmla="*/ 95 w 464"/>
                <a:gd name="T31" fmla="*/ 89 h 464"/>
                <a:gd name="T32" fmla="*/ 183 w 464"/>
                <a:gd name="T33" fmla="*/ 89 h 464"/>
                <a:gd name="T34" fmla="*/ 183 w 464"/>
                <a:gd name="T35" fmla="*/ 189 h 464"/>
                <a:gd name="T36" fmla="*/ 280 w 464"/>
                <a:gd name="T37" fmla="*/ 189 h 464"/>
                <a:gd name="T38" fmla="*/ 280 w 464"/>
                <a:gd name="T39" fmla="*/ 89 h 464"/>
                <a:gd name="T40" fmla="*/ 369 w 464"/>
                <a:gd name="T41" fmla="*/ 89 h 464"/>
                <a:gd name="T42" fmla="*/ 369 w 464"/>
                <a:gd name="T43" fmla="*/ 37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01" y="0"/>
                  </a:moveTo>
                  <a:cubicBezTo>
                    <a:pt x="63" y="0"/>
                    <a:pt x="63" y="0"/>
                    <a:pt x="63" y="0"/>
                  </a:cubicBezTo>
                  <a:cubicBezTo>
                    <a:pt x="28" y="0"/>
                    <a:pt x="0" y="28"/>
                    <a:pt x="0" y="63"/>
                  </a:cubicBezTo>
                  <a:cubicBezTo>
                    <a:pt x="0" y="401"/>
                    <a:pt x="0" y="401"/>
                    <a:pt x="0" y="401"/>
                  </a:cubicBezTo>
                  <a:cubicBezTo>
                    <a:pt x="0" y="436"/>
                    <a:pt x="28" y="464"/>
                    <a:pt x="63" y="464"/>
                  </a:cubicBezTo>
                  <a:cubicBezTo>
                    <a:pt x="401" y="464"/>
                    <a:pt x="401" y="464"/>
                    <a:pt x="401" y="464"/>
                  </a:cubicBezTo>
                  <a:cubicBezTo>
                    <a:pt x="436" y="464"/>
                    <a:pt x="464" y="436"/>
                    <a:pt x="464" y="401"/>
                  </a:cubicBezTo>
                  <a:cubicBezTo>
                    <a:pt x="464" y="63"/>
                    <a:pt x="464" y="63"/>
                    <a:pt x="464" y="63"/>
                  </a:cubicBezTo>
                  <a:cubicBezTo>
                    <a:pt x="464" y="28"/>
                    <a:pt x="436" y="0"/>
                    <a:pt x="401" y="0"/>
                  </a:cubicBezTo>
                  <a:close/>
                  <a:moveTo>
                    <a:pt x="369" y="375"/>
                  </a:moveTo>
                  <a:cubicBezTo>
                    <a:pt x="280" y="375"/>
                    <a:pt x="280" y="375"/>
                    <a:pt x="280" y="375"/>
                  </a:cubicBezTo>
                  <a:cubicBezTo>
                    <a:pt x="280" y="259"/>
                    <a:pt x="280" y="259"/>
                    <a:pt x="280" y="259"/>
                  </a:cubicBezTo>
                  <a:cubicBezTo>
                    <a:pt x="183" y="259"/>
                    <a:pt x="183" y="259"/>
                    <a:pt x="183" y="259"/>
                  </a:cubicBezTo>
                  <a:cubicBezTo>
                    <a:pt x="183" y="375"/>
                    <a:pt x="183" y="375"/>
                    <a:pt x="183" y="375"/>
                  </a:cubicBezTo>
                  <a:cubicBezTo>
                    <a:pt x="95" y="375"/>
                    <a:pt x="95" y="375"/>
                    <a:pt x="95" y="375"/>
                  </a:cubicBezTo>
                  <a:cubicBezTo>
                    <a:pt x="95" y="89"/>
                    <a:pt x="95" y="89"/>
                    <a:pt x="95" y="89"/>
                  </a:cubicBezTo>
                  <a:cubicBezTo>
                    <a:pt x="183" y="89"/>
                    <a:pt x="183" y="89"/>
                    <a:pt x="183" y="89"/>
                  </a:cubicBezTo>
                  <a:cubicBezTo>
                    <a:pt x="183" y="189"/>
                    <a:pt x="183" y="189"/>
                    <a:pt x="183" y="189"/>
                  </a:cubicBezTo>
                  <a:cubicBezTo>
                    <a:pt x="280" y="189"/>
                    <a:pt x="280" y="189"/>
                    <a:pt x="280" y="189"/>
                  </a:cubicBezTo>
                  <a:cubicBezTo>
                    <a:pt x="280" y="89"/>
                    <a:pt x="280" y="89"/>
                    <a:pt x="280" y="89"/>
                  </a:cubicBezTo>
                  <a:cubicBezTo>
                    <a:pt x="369" y="89"/>
                    <a:pt x="369" y="89"/>
                    <a:pt x="369" y="89"/>
                  </a:cubicBezTo>
                  <a:lnTo>
                    <a:pt x="369" y="37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35" name="Group 152"/>
            <p:cNvGrpSpPr/>
            <p:nvPr/>
          </p:nvGrpSpPr>
          <p:grpSpPr>
            <a:xfrm>
              <a:off x="7699620" y="1114854"/>
              <a:ext cx="287338" cy="434975"/>
              <a:chOff x="4222750" y="2166938"/>
              <a:chExt cx="287338" cy="434975"/>
            </a:xfrm>
            <a:grpFill/>
          </p:grpSpPr>
          <p:sp>
            <p:nvSpPr>
              <p:cNvPr id="123" name="Freeform 270"/>
              <p:cNvSpPr/>
              <p:nvPr/>
            </p:nvSpPr>
            <p:spPr bwMode="auto">
              <a:xfrm>
                <a:off x="4252913" y="2197100"/>
                <a:ext cx="228600" cy="11113"/>
              </a:xfrm>
              <a:custGeom>
                <a:avLst/>
                <a:gdLst>
                  <a:gd name="T0" fmla="*/ 297 w 304"/>
                  <a:gd name="T1" fmla="*/ 16 h 16"/>
                  <a:gd name="T2" fmla="*/ 7 w 304"/>
                  <a:gd name="T3" fmla="*/ 16 h 16"/>
                  <a:gd name="T4" fmla="*/ 0 w 304"/>
                  <a:gd name="T5" fmla="*/ 8 h 16"/>
                  <a:gd name="T6" fmla="*/ 7 w 304"/>
                  <a:gd name="T7" fmla="*/ 0 h 16"/>
                  <a:gd name="T8" fmla="*/ 297 w 304"/>
                  <a:gd name="T9" fmla="*/ 0 h 16"/>
                  <a:gd name="T10" fmla="*/ 304 w 304"/>
                  <a:gd name="T11" fmla="*/ 8 h 16"/>
                  <a:gd name="T12" fmla="*/ 297 w 30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04" h="16">
                    <a:moveTo>
                      <a:pt x="297" y="16"/>
                    </a:moveTo>
                    <a:cubicBezTo>
                      <a:pt x="7" y="16"/>
                      <a:pt x="7" y="16"/>
                      <a:pt x="7" y="16"/>
                    </a:cubicBezTo>
                    <a:cubicBezTo>
                      <a:pt x="3" y="16"/>
                      <a:pt x="0" y="12"/>
                      <a:pt x="0" y="8"/>
                    </a:cubicBezTo>
                    <a:cubicBezTo>
                      <a:pt x="0" y="4"/>
                      <a:pt x="3" y="0"/>
                      <a:pt x="7" y="0"/>
                    </a:cubicBezTo>
                    <a:cubicBezTo>
                      <a:pt x="297" y="0"/>
                      <a:pt x="297" y="0"/>
                      <a:pt x="297" y="0"/>
                    </a:cubicBezTo>
                    <a:cubicBezTo>
                      <a:pt x="301" y="0"/>
                      <a:pt x="304" y="4"/>
                      <a:pt x="304" y="8"/>
                    </a:cubicBezTo>
                    <a:cubicBezTo>
                      <a:pt x="304" y="12"/>
                      <a:pt x="301" y="16"/>
                      <a:pt x="297" y="1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4" name="Freeform 271"/>
              <p:cNvSpPr/>
              <p:nvPr/>
            </p:nvSpPr>
            <p:spPr bwMode="auto">
              <a:xfrm>
                <a:off x="4252913" y="2241550"/>
                <a:ext cx="228600" cy="11113"/>
              </a:xfrm>
              <a:custGeom>
                <a:avLst/>
                <a:gdLst>
                  <a:gd name="T0" fmla="*/ 297 w 304"/>
                  <a:gd name="T1" fmla="*/ 15 h 15"/>
                  <a:gd name="T2" fmla="*/ 7 w 304"/>
                  <a:gd name="T3" fmla="*/ 15 h 15"/>
                  <a:gd name="T4" fmla="*/ 0 w 304"/>
                  <a:gd name="T5" fmla="*/ 8 h 15"/>
                  <a:gd name="T6" fmla="*/ 7 w 304"/>
                  <a:gd name="T7" fmla="*/ 0 h 15"/>
                  <a:gd name="T8" fmla="*/ 297 w 304"/>
                  <a:gd name="T9" fmla="*/ 0 h 15"/>
                  <a:gd name="T10" fmla="*/ 304 w 304"/>
                  <a:gd name="T11" fmla="*/ 8 h 15"/>
                  <a:gd name="T12" fmla="*/ 297 w 30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04" h="15">
                    <a:moveTo>
                      <a:pt x="297" y="15"/>
                    </a:moveTo>
                    <a:cubicBezTo>
                      <a:pt x="7" y="15"/>
                      <a:pt x="7" y="15"/>
                      <a:pt x="7" y="15"/>
                    </a:cubicBezTo>
                    <a:cubicBezTo>
                      <a:pt x="3" y="15"/>
                      <a:pt x="0" y="12"/>
                      <a:pt x="0" y="8"/>
                    </a:cubicBezTo>
                    <a:cubicBezTo>
                      <a:pt x="0" y="3"/>
                      <a:pt x="3" y="0"/>
                      <a:pt x="7" y="0"/>
                    </a:cubicBezTo>
                    <a:cubicBezTo>
                      <a:pt x="297" y="0"/>
                      <a:pt x="297" y="0"/>
                      <a:pt x="297" y="0"/>
                    </a:cubicBezTo>
                    <a:cubicBezTo>
                      <a:pt x="301" y="0"/>
                      <a:pt x="304" y="3"/>
                      <a:pt x="304" y="8"/>
                    </a:cubicBezTo>
                    <a:cubicBezTo>
                      <a:pt x="304" y="12"/>
                      <a:pt x="301" y="15"/>
                      <a:pt x="297"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5" name="Freeform 272"/>
              <p:cNvSpPr/>
              <p:nvPr/>
            </p:nvSpPr>
            <p:spPr bwMode="auto">
              <a:xfrm>
                <a:off x="4260850" y="2287588"/>
                <a:ext cx="212725" cy="11113"/>
              </a:xfrm>
              <a:custGeom>
                <a:avLst/>
                <a:gdLst>
                  <a:gd name="T0" fmla="*/ 276 w 284"/>
                  <a:gd name="T1" fmla="*/ 15 h 15"/>
                  <a:gd name="T2" fmla="*/ 8 w 284"/>
                  <a:gd name="T3" fmla="*/ 15 h 15"/>
                  <a:gd name="T4" fmla="*/ 0 w 284"/>
                  <a:gd name="T5" fmla="*/ 7 h 15"/>
                  <a:gd name="T6" fmla="*/ 8 w 284"/>
                  <a:gd name="T7" fmla="*/ 0 h 15"/>
                  <a:gd name="T8" fmla="*/ 276 w 284"/>
                  <a:gd name="T9" fmla="*/ 0 h 15"/>
                  <a:gd name="T10" fmla="*/ 284 w 284"/>
                  <a:gd name="T11" fmla="*/ 7 h 15"/>
                  <a:gd name="T12" fmla="*/ 276 w 28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84" h="15">
                    <a:moveTo>
                      <a:pt x="276" y="15"/>
                    </a:moveTo>
                    <a:cubicBezTo>
                      <a:pt x="8" y="15"/>
                      <a:pt x="8" y="15"/>
                      <a:pt x="8" y="15"/>
                    </a:cubicBezTo>
                    <a:cubicBezTo>
                      <a:pt x="4" y="15"/>
                      <a:pt x="0" y="11"/>
                      <a:pt x="0" y="7"/>
                    </a:cubicBezTo>
                    <a:cubicBezTo>
                      <a:pt x="0" y="3"/>
                      <a:pt x="4" y="0"/>
                      <a:pt x="8" y="0"/>
                    </a:cubicBezTo>
                    <a:cubicBezTo>
                      <a:pt x="276" y="0"/>
                      <a:pt x="276" y="0"/>
                      <a:pt x="276" y="0"/>
                    </a:cubicBezTo>
                    <a:cubicBezTo>
                      <a:pt x="280" y="0"/>
                      <a:pt x="284" y="3"/>
                      <a:pt x="284" y="7"/>
                    </a:cubicBezTo>
                    <a:cubicBezTo>
                      <a:pt x="284" y="11"/>
                      <a:pt x="280" y="15"/>
                      <a:pt x="276"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6" name="Freeform 273"/>
              <p:cNvSpPr/>
              <p:nvPr/>
            </p:nvSpPr>
            <p:spPr bwMode="auto">
              <a:xfrm>
                <a:off x="4292600" y="2332038"/>
                <a:ext cx="149225" cy="11113"/>
              </a:xfrm>
              <a:custGeom>
                <a:avLst/>
                <a:gdLst>
                  <a:gd name="T0" fmla="*/ 191 w 198"/>
                  <a:gd name="T1" fmla="*/ 15 h 15"/>
                  <a:gd name="T2" fmla="*/ 7 w 198"/>
                  <a:gd name="T3" fmla="*/ 15 h 15"/>
                  <a:gd name="T4" fmla="*/ 0 w 198"/>
                  <a:gd name="T5" fmla="*/ 8 h 15"/>
                  <a:gd name="T6" fmla="*/ 7 w 198"/>
                  <a:gd name="T7" fmla="*/ 0 h 15"/>
                  <a:gd name="T8" fmla="*/ 191 w 198"/>
                  <a:gd name="T9" fmla="*/ 0 h 15"/>
                  <a:gd name="T10" fmla="*/ 198 w 198"/>
                  <a:gd name="T11" fmla="*/ 8 h 15"/>
                  <a:gd name="T12" fmla="*/ 191 w 19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98" h="15">
                    <a:moveTo>
                      <a:pt x="191" y="15"/>
                    </a:moveTo>
                    <a:cubicBezTo>
                      <a:pt x="7" y="15"/>
                      <a:pt x="7" y="15"/>
                      <a:pt x="7" y="15"/>
                    </a:cubicBezTo>
                    <a:cubicBezTo>
                      <a:pt x="3" y="15"/>
                      <a:pt x="0" y="12"/>
                      <a:pt x="0" y="8"/>
                    </a:cubicBezTo>
                    <a:cubicBezTo>
                      <a:pt x="0" y="4"/>
                      <a:pt x="3" y="0"/>
                      <a:pt x="7" y="0"/>
                    </a:cubicBezTo>
                    <a:cubicBezTo>
                      <a:pt x="191" y="0"/>
                      <a:pt x="191" y="0"/>
                      <a:pt x="191" y="0"/>
                    </a:cubicBezTo>
                    <a:cubicBezTo>
                      <a:pt x="195" y="0"/>
                      <a:pt x="198" y="4"/>
                      <a:pt x="198" y="8"/>
                    </a:cubicBezTo>
                    <a:cubicBezTo>
                      <a:pt x="198" y="12"/>
                      <a:pt x="195" y="15"/>
                      <a:pt x="191"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7" name="Freeform 274"/>
              <p:cNvSpPr/>
              <p:nvPr/>
            </p:nvSpPr>
            <p:spPr bwMode="auto">
              <a:xfrm>
                <a:off x="4252913" y="2560638"/>
                <a:ext cx="228600" cy="12700"/>
              </a:xfrm>
              <a:custGeom>
                <a:avLst/>
                <a:gdLst>
                  <a:gd name="T0" fmla="*/ 297 w 304"/>
                  <a:gd name="T1" fmla="*/ 16 h 16"/>
                  <a:gd name="T2" fmla="*/ 7 w 304"/>
                  <a:gd name="T3" fmla="*/ 16 h 16"/>
                  <a:gd name="T4" fmla="*/ 0 w 304"/>
                  <a:gd name="T5" fmla="*/ 8 h 16"/>
                  <a:gd name="T6" fmla="*/ 7 w 304"/>
                  <a:gd name="T7" fmla="*/ 0 h 16"/>
                  <a:gd name="T8" fmla="*/ 297 w 304"/>
                  <a:gd name="T9" fmla="*/ 0 h 16"/>
                  <a:gd name="T10" fmla="*/ 304 w 304"/>
                  <a:gd name="T11" fmla="*/ 8 h 16"/>
                  <a:gd name="T12" fmla="*/ 297 w 30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04" h="16">
                    <a:moveTo>
                      <a:pt x="297" y="16"/>
                    </a:moveTo>
                    <a:cubicBezTo>
                      <a:pt x="7" y="16"/>
                      <a:pt x="7" y="16"/>
                      <a:pt x="7" y="16"/>
                    </a:cubicBezTo>
                    <a:cubicBezTo>
                      <a:pt x="3" y="16"/>
                      <a:pt x="0" y="12"/>
                      <a:pt x="0" y="8"/>
                    </a:cubicBezTo>
                    <a:cubicBezTo>
                      <a:pt x="0" y="4"/>
                      <a:pt x="3" y="0"/>
                      <a:pt x="7" y="0"/>
                    </a:cubicBezTo>
                    <a:cubicBezTo>
                      <a:pt x="297" y="0"/>
                      <a:pt x="297" y="0"/>
                      <a:pt x="297" y="0"/>
                    </a:cubicBezTo>
                    <a:cubicBezTo>
                      <a:pt x="301" y="0"/>
                      <a:pt x="304" y="4"/>
                      <a:pt x="304" y="8"/>
                    </a:cubicBezTo>
                    <a:cubicBezTo>
                      <a:pt x="304" y="12"/>
                      <a:pt x="301" y="16"/>
                      <a:pt x="297" y="1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8" name="Freeform 275"/>
              <p:cNvSpPr/>
              <p:nvPr/>
            </p:nvSpPr>
            <p:spPr bwMode="auto">
              <a:xfrm>
                <a:off x="4252913" y="2516188"/>
                <a:ext cx="228600" cy="11113"/>
              </a:xfrm>
              <a:custGeom>
                <a:avLst/>
                <a:gdLst>
                  <a:gd name="T0" fmla="*/ 297 w 304"/>
                  <a:gd name="T1" fmla="*/ 15 h 15"/>
                  <a:gd name="T2" fmla="*/ 7 w 304"/>
                  <a:gd name="T3" fmla="*/ 15 h 15"/>
                  <a:gd name="T4" fmla="*/ 0 w 304"/>
                  <a:gd name="T5" fmla="*/ 7 h 15"/>
                  <a:gd name="T6" fmla="*/ 7 w 304"/>
                  <a:gd name="T7" fmla="*/ 0 h 15"/>
                  <a:gd name="T8" fmla="*/ 297 w 304"/>
                  <a:gd name="T9" fmla="*/ 0 h 15"/>
                  <a:gd name="T10" fmla="*/ 304 w 304"/>
                  <a:gd name="T11" fmla="*/ 7 h 15"/>
                  <a:gd name="T12" fmla="*/ 297 w 30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04" h="15">
                    <a:moveTo>
                      <a:pt x="297" y="15"/>
                    </a:moveTo>
                    <a:cubicBezTo>
                      <a:pt x="7" y="15"/>
                      <a:pt x="7" y="15"/>
                      <a:pt x="7" y="15"/>
                    </a:cubicBezTo>
                    <a:cubicBezTo>
                      <a:pt x="3" y="15"/>
                      <a:pt x="0" y="12"/>
                      <a:pt x="0" y="7"/>
                    </a:cubicBezTo>
                    <a:cubicBezTo>
                      <a:pt x="0" y="3"/>
                      <a:pt x="3" y="0"/>
                      <a:pt x="7" y="0"/>
                    </a:cubicBezTo>
                    <a:cubicBezTo>
                      <a:pt x="297" y="0"/>
                      <a:pt x="297" y="0"/>
                      <a:pt x="297" y="0"/>
                    </a:cubicBezTo>
                    <a:cubicBezTo>
                      <a:pt x="301" y="0"/>
                      <a:pt x="304" y="3"/>
                      <a:pt x="304" y="7"/>
                    </a:cubicBezTo>
                    <a:cubicBezTo>
                      <a:pt x="304" y="12"/>
                      <a:pt x="301" y="15"/>
                      <a:pt x="297"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9" name="Freeform 276"/>
              <p:cNvSpPr/>
              <p:nvPr/>
            </p:nvSpPr>
            <p:spPr bwMode="auto">
              <a:xfrm>
                <a:off x="4260850" y="2471738"/>
                <a:ext cx="212725" cy="11113"/>
              </a:xfrm>
              <a:custGeom>
                <a:avLst/>
                <a:gdLst>
                  <a:gd name="T0" fmla="*/ 276 w 284"/>
                  <a:gd name="T1" fmla="*/ 15 h 15"/>
                  <a:gd name="T2" fmla="*/ 8 w 284"/>
                  <a:gd name="T3" fmla="*/ 15 h 15"/>
                  <a:gd name="T4" fmla="*/ 0 w 284"/>
                  <a:gd name="T5" fmla="*/ 8 h 15"/>
                  <a:gd name="T6" fmla="*/ 8 w 284"/>
                  <a:gd name="T7" fmla="*/ 0 h 15"/>
                  <a:gd name="T8" fmla="*/ 276 w 284"/>
                  <a:gd name="T9" fmla="*/ 0 h 15"/>
                  <a:gd name="T10" fmla="*/ 284 w 284"/>
                  <a:gd name="T11" fmla="*/ 8 h 15"/>
                  <a:gd name="T12" fmla="*/ 276 w 28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84" h="15">
                    <a:moveTo>
                      <a:pt x="276" y="15"/>
                    </a:moveTo>
                    <a:cubicBezTo>
                      <a:pt x="8" y="15"/>
                      <a:pt x="8" y="15"/>
                      <a:pt x="8" y="15"/>
                    </a:cubicBezTo>
                    <a:cubicBezTo>
                      <a:pt x="4" y="15"/>
                      <a:pt x="0" y="12"/>
                      <a:pt x="0" y="8"/>
                    </a:cubicBezTo>
                    <a:cubicBezTo>
                      <a:pt x="0" y="4"/>
                      <a:pt x="4" y="0"/>
                      <a:pt x="8" y="0"/>
                    </a:cubicBezTo>
                    <a:cubicBezTo>
                      <a:pt x="276" y="0"/>
                      <a:pt x="276" y="0"/>
                      <a:pt x="276" y="0"/>
                    </a:cubicBezTo>
                    <a:cubicBezTo>
                      <a:pt x="280" y="0"/>
                      <a:pt x="284" y="4"/>
                      <a:pt x="284" y="8"/>
                    </a:cubicBezTo>
                    <a:cubicBezTo>
                      <a:pt x="284" y="12"/>
                      <a:pt x="280" y="15"/>
                      <a:pt x="276"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0" name="Freeform 277"/>
              <p:cNvSpPr/>
              <p:nvPr/>
            </p:nvSpPr>
            <p:spPr bwMode="auto">
              <a:xfrm>
                <a:off x="4292600" y="2427288"/>
                <a:ext cx="149225" cy="11113"/>
              </a:xfrm>
              <a:custGeom>
                <a:avLst/>
                <a:gdLst>
                  <a:gd name="T0" fmla="*/ 191 w 198"/>
                  <a:gd name="T1" fmla="*/ 15 h 15"/>
                  <a:gd name="T2" fmla="*/ 7 w 198"/>
                  <a:gd name="T3" fmla="*/ 15 h 15"/>
                  <a:gd name="T4" fmla="*/ 0 w 198"/>
                  <a:gd name="T5" fmla="*/ 7 h 15"/>
                  <a:gd name="T6" fmla="*/ 7 w 198"/>
                  <a:gd name="T7" fmla="*/ 0 h 15"/>
                  <a:gd name="T8" fmla="*/ 191 w 198"/>
                  <a:gd name="T9" fmla="*/ 0 h 15"/>
                  <a:gd name="T10" fmla="*/ 198 w 198"/>
                  <a:gd name="T11" fmla="*/ 7 h 15"/>
                  <a:gd name="T12" fmla="*/ 191 w 19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98" h="15">
                    <a:moveTo>
                      <a:pt x="191" y="15"/>
                    </a:moveTo>
                    <a:cubicBezTo>
                      <a:pt x="7" y="15"/>
                      <a:pt x="7" y="15"/>
                      <a:pt x="7" y="15"/>
                    </a:cubicBezTo>
                    <a:cubicBezTo>
                      <a:pt x="3" y="15"/>
                      <a:pt x="0" y="11"/>
                      <a:pt x="0" y="7"/>
                    </a:cubicBezTo>
                    <a:cubicBezTo>
                      <a:pt x="0" y="3"/>
                      <a:pt x="3" y="0"/>
                      <a:pt x="7" y="0"/>
                    </a:cubicBezTo>
                    <a:cubicBezTo>
                      <a:pt x="191" y="0"/>
                      <a:pt x="191" y="0"/>
                      <a:pt x="191" y="0"/>
                    </a:cubicBezTo>
                    <a:cubicBezTo>
                      <a:pt x="195" y="0"/>
                      <a:pt x="198" y="3"/>
                      <a:pt x="198" y="7"/>
                    </a:cubicBezTo>
                    <a:cubicBezTo>
                      <a:pt x="198" y="11"/>
                      <a:pt x="195" y="15"/>
                      <a:pt x="191" y="1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31" name="Freeform 278"/>
              <p:cNvSpPr/>
              <p:nvPr/>
            </p:nvSpPr>
            <p:spPr bwMode="auto">
              <a:xfrm>
                <a:off x="4222750" y="2166938"/>
                <a:ext cx="287338" cy="434975"/>
              </a:xfrm>
              <a:custGeom>
                <a:avLst/>
                <a:gdLst>
                  <a:gd name="T0" fmla="*/ 228 w 382"/>
                  <a:gd name="T1" fmla="*/ 290 h 579"/>
                  <a:gd name="T2" fmla="*/ 348 w 382"/>
                  <a:gd name="T3" fmla="*/ 13 h 579"/>
                  <a:gd name="T4" fmla="*/ 330 w 382"/>
                  <a:gd name="T5" fmla="*/ 1 h 579"/>
                  <a:gd name="T6" fmla="*/ 318 w 382"/>
                  <a:gd name="T7" fmla="*/ 19 h 579"/>
                  <a:gd name="T8" fmla="*/ 191 w 382"/>
                  <a:gd name="T9" fmla="*/ 274 h 579"/>
                  <a:gd name="T10" fmla="*/ 64 w 382"/>
                  <a:gd name="T11" fmla="*/ 19 h 579"/>
                  <a:gd name="T12" fmla="*/ 52 w 382"/>
                  <a:gd name="T13" fmla="*/ 1 h 579"/>
                  <a:gd name="T14" fmla="*/ 34 w 382"/>
                  <a:gd name="T15" fmla="*/ 13 h 579"/>
                  <a:gd name="T16" fmla="*/ 154 w 382"/>
                  <a:gd name="T17" fmla="*/ 290 h 579"/>
                  <a:gd name="T18" fmla="*/ 34 w 382"/>
                  <a:gd name="T19" fmla="*/ 567 h 579"/>
                  <a:gd name="T20" fmla="*/ 49 w 382"/>
                  <a:gd name="T21" fmla="*/ 579 h 579"/>
                  <a:gd name="T22" fmla="*/ 52 w 382"/>
                  <a:gd name="T23" fmla="*/ 579 h 579"/>
                  <a:gd name="T24" fmla="*/ 64 w 382"/>
                  <a:gd name="T25" fmla="*/ 561 h 579"/>
                  <a:gd name="T26" fmla="*/ 191 w 382"/>
                  <a:gd name="T27" fmla="*/ 306 h 579"/>
                  <a:gd name="T28" fmla="*/ 318 w 382"/>
                  <a:gd name="T29" fmla="*/ 561 h 579"/>
                  <a:gd name="T30" fmla="*/ 330 w 382"/>
                  <a:gd name="T31" fmla="*/ 579 h 579"/>
                  <a:gd name="T32" fmla="*/ 333 w 382"/>
                  <a:gd name="T33" fmla="*/ 579 h 579"/>
                  <a:gd name="T34" fmla="*/ 348 w 382"/>
                  <a:gd name="T35" fmla="*/ 567 h 579"/>
                  <a:gd name="T36" fmla="*/ 228 w 382"/>
                  <a:gd name="T37" fmla="*/ 29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579">
                    <a:moveTo>
                      <a:pt x="228" y="290"/>
                    </a:moveTo>
                    <a:cubicBezTo>
                      <a:pt x="382" y="209"/>
                      <a:pt x="348" y="16"/>
                      <a:pt x="348" y="13"/>
                    </a:cubicBezTo>
                    <a:cubicBezTo>
                      <a:pt x="346" y="5"/>
                      <a:pt x="338" y="0"/>
                      <a:pt x="330" y="1"/>
                    </a:cubicBezTo>
                    <a:cubicBezTo>
                      <a:pt x="322" y="3"/>
                      <a:pt x="317" y="11"/>
                      <a:pt x="318" y="19"/>
                    </a:cubicBezTo>
                    <a:cubicBezTo>
                      <a:pt x="319" y="27"/>
                      <a:pt x="351" y="211"/>
                      <a:pt x="191" y="274"/>
                    </a:cubicBezTo>
                    <a:cubicBezTo>
                      <a:pt x="31" y="211"/>
                      <a:pt x="63" y="27"/>
                      <a:pt x="64" y="19"/>
                    </a:cubicBezTo>
                    <a:cubicBezTo>
                      <a:pt x="66" y="11"/>
                      <a:pt x="60" y="3"/>
                      <a:pt x="52" y="1"/>
                    </a:cubicBezTo>
                    <a:cubicBezTo>
                      <a:pt x="44" y="0"/>
                      <a:pt x="36" y="5"/>
                      <a:pt x="34" y="13"/>
                    </a:cubicBezTo>
                    <a:cubicBezTo>
                      <a:pt x="34" y="16"/>
                      <a:pt x="0" y="209"/>
                      <a:pt x="154" y="290"/>
                    </a:cubicBezTo>
                    <a:cubicBezTo>
                      <a:pt x="0" y="371"/>
                      <a:pt x="34" y="564"/>
                      <a:pt x="34" y="567"/>
                    </a:cubicBezTo>
                    <a:cubicBezTo>
                      <a:pt x="35" y="574"/>
                      <a:pt x="42" y="579"/>
                      <a:pt x="49" y="579"/>
                    </a:cubicBezTo>
                    <a:cubicBezTo>
                      <a:pt x="50" y="579"/>
                      <a:pt x="51" y="579"/>
                      <a:pt x="52" y="579"/>
                    </a:cubicBezTo>
                    <a:cubicBezTo>
                      <a:pt x="60" y="577"/>
                      <a:pt x="65" y="569"/>
                      <a:pt x="64" y="561"/>
                    </a:cubicBezTo>
                    <a:cubicBezTo>
                      <a:pt x="63" y="553"/>
                      <a:pt x="31" y="369"/>
                      <a:pt x="191" y="306"/>
                    </a:cubicBezTo>
                    <a:cubicBezTo>
                      <a:pt x="351" y="369"/>
                      <a:pt x="319" y="553"/>
                      <a:pt x="318" y="561"/>
                    </a:cubicBezTo>
                    <a:cubicBezTo>
                      <a:pt x="316" y="569"/>
                      <a:pt x="322" y="577"/>
                      <a:pt x="330" y="579"/>
                    </a:cubicBezTo>
                    <a:cubicBezTo>
                      <a:pt x="331" y="579"/>
                      <a:pt x="332" y="579"/>
                      <a:pt x="333" y="579"/>
                    </a:cubicBezTo>
                    <a:cubicBezTo>
                      <a:pt x="340" y="579"/>
                      <a:pt x="347" y="574"/>
                      <a:pt x="348" y="567"/>
                    </a:cubicBezTo>
                    <a:cubicBezTo>
                      <a:pt x="348" y="564"/>
                      <a:pt x="382" y="371"/>
                      <a:pt x="228" y="29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6" name="Group 162"/>
            <p:cNvGrpSpPr/>
            <p:nvPr/>
          </p:nvGrpSpPr>
          <p:grpSpPr>
            <a:xfrm>
              <a:off x="8421932" y="1165653"/>
              <a:ext cx="368301" cy="368301"/>
              <a:chOff x="5022850" y="2200275"/>
              <a:chExt cx="368301" cy="368300"/>
            </a:xfrm>
            <a:grpFill/>
          </p:grpSpPr>
          <p:sp>
            <p:nvSpPr>
              <p:cNvPr id="121" name="Freeform 279"/>
              <p:cNvSpPr/>
              <p:nvPr/>
            </p:nvSpPr>
            <p:spPr bwMode="auto">
              <a:xfrm>
                <a:off x="5151438" y="2200275"/>
                <a:ext cx="239713" cy="239713"/>
              </a:xfrm>
              <a:custGeom>
                <a:avLst/>
                <a:gdLst>
                  <a:gd name="T0" fmla="*/ 274 w 319"/>
                  <a:gd name="T1" fmla="*/ 45 h 319"/>
                  <a:gd name="T2" fmla="*/ 109 w 319"/>
                  <a:gd name="T3" fmla="*/ 45 h 319"/>
                  <a:gd name="T4" fmla="*/ 0 w 319"/>
                  <a:gd name="T5" fmla="*/ 154 h 319"/>
                  <a:gd name="T6" fmla="*/ 164 w 319"/>
                  <a:gd name="T7" fmla="*/ 319 h 319"/>
                  <a:gd name="T8" fmla="*/ 274 w 319"/>
                  <a:gd name="T9" fmla="*/ 210 h 319"/>
                  <a:gd name="T10" fmla="*/ 274 w 319"/>
                  <a:gd name="T11" fmla="*/ 45 h 319"/>
                </a:gdLst>
                <a:ahLst/>
                <a:cxnLst>
                  <a:cxn ang="0">
                    <a:pos x="T0" y="T1"/>
                  </a:cxn>
                  <a:cxn ang="0">
                    <a:pos x="T2" y="T3"/>
                  </a:cxn>
                  <a:cxn ang="0">
                    <a:pos x="T4" y="T5"/>
                  </a:cxn>
                  <a:cxn ang="0">
                    <a:pos x="T6" y="T7"/>
                  </a:cxn>
                  <a:cxn ang="0">
                    <a:pos x="T8" y="T9"/>
                  </a:cxn>
                  <a:cxn ang="0">
                    <a:pos x="T10" y="T11"/>
                  </a:cxn>
                </a:cxnLst>
                <a:rect l="0" t="0" r="r" b="b"/>
                <a:pathLst>
                  <a:path w="319" h="319">
                    <a:moveTo>
                      <a:pt x="274" y="45"/>
                    </a:moveTo>
                    <a:cubicBezTo>
                      <a:pt x="228" y="0"/>
                      <a:pt x="155" y="0"/>
                      <a:pt x="109" y="45"/>
                    </a:cubicBezTo>
                    <a:cubicBezTo>
                      <a:pt x="0" y="154"/>
                      <a:pt x="0" y="154"/>
                      <a:pt x="0" y="154"/>
                    </a:cubicBezTo>
                    <a:cubicBezTo>
                      <a:pt x="164" y="319"/>
                      <a:pt x="164" y="319"/>
                      <a:pt x="164" y="319"/>
                    </a:cubicBezTo>
                    <a:cubicBezTo>
                      <a:pt x="274" y="210"/>
                      <a:pt x="274" y="210"/>
                      <a:pt x="274" y="210"/>
                    </a:cubicBezTo>
                    <a:cubicBezTo>
                      <a:pt x="319" y="164"/>
                      <a:pt x="319" y="91"/>
                      <a:pt x="274" y="45"/>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2" name="Freeform 280"/>
              <p:cNvSpPr/>
              <p:nvPr/>
            </p:nvSpPr>
            <p:spPr bwMode="auto">
              <a:xfrm>
                <a:off x="5022850" y="2324100"/>
                <a:ext cx="241300" cy="244475"/>
              </a:xfrm>
              <a:custGeom>
                <a:avLst/>
                <a:gdLst>
                  <a:gd name="T0" fmla="*/ 155 w 320"/>
                  <a:gd name="T1" fmla="*/ 5 h 325"/>
                  <a:gd name="T2" fmla="*/ 161 w 320"/>
                  <a:gd name="T3" fmla="*/ 0 h 325"/>
                  <a:gd name="T4" fmla="*/ 45 w 320"/>
                  <a:gd name="T5" fmla="*/ 116 h 325"/>
                  <a:gd name="T6" fmla="*/ 45 w 320"/>
                  <a:gd name="T7" fmla="*/ 280 h 325"/>
                  <a:gd name="T8" fmla="*/ 209 w 320"/>
                  <a:gd name="T9" fmla="*/ 280 h 325"/>
                  <a:gd name="T10" fmla="*/ 320 w 320"/>
                  <a:gd name="T11" fmla="*/ 170 h 325"/>
                  <a:gd name="T12" fmla="*/ 155 w 320"/>
                  <a:gd name="T13" fmla="*/ 5 h 325"/>
                </a:gdLst>
                <a:ahLst/>
                <a:cxnLst>
                  <a:cxn ang="0">
                    <a:pos x="T0" y="T1"/>
                  </a:cxn>
                  <a:cxn ang="0">
                    <a:pos x="T2" y="T3"/>
                  </a:cxn>
                  <a:cxn ang="0">
                    <a:pos x="T4" y="T5"/>
                  </a:cxn>
                  <a:cxn ang="0">
                    <a:pos x="T6" y="T7"/>
                  </a:cxn>
                  <a:cxn ang="0">
                    <a:pos x="T8" y="T9"/>
                  </a:cxn>
                  <a:cxn ang="0">
                    <a:pos x="T10" y="T11"/>
                  </a:cxn>
                  <a:cxn ang="0">
                    <a:pos x="T12" y="T13"/>
                  </a:cxn>
                </a:cxnLst>
                <a:rect l="0" t="0" r="r" b="b"/>
                <a:pathLst>
                  <a:path w="320" h="325">
                    <a:moveTo>
                      <a:pt x="155" y="5"/>
                    </a:moveTo>
                    <a:cubicBezTo>
                      <a:pt x="161" y="0"/>
                      <a:pt x="161" y="0"/>
                      <a:pt x="161" y="0"/>
                    </a:cubicBezTo>
                    <a:cubicBezTo>
                      <a:pt x="45" y="116"/>
                      <a:pt x="45" y="116"/>
                      <a:pt x="45" y="116"/>
                    </a:cubicBezTo>
                    <a:cubicBezTo>
                      <a:pt x="0" y="161"/>
                      <a:pt x="0" y="234"/>
                      <a:pt x="45" y="280"/>
                    </a:cubicBezTo>
                    <a:cubicBezTo>
                      <a:pt x="90" y="325"/>
                      <a:pt x="164" y="325"/>
                      <a:pt x="209" y="280"/>
                    </a:cubicBezTo>
                    <a:cubicBezTo>
                      <a:pt x="320" y="170"/>
                      <a:pt x="320" y="170"/>
                      <a:pt x="320" y="170"/>
                    </a:cubicBezTo>
                    <a:lnTo>
                      <a:pt x="155" y="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7" name="Group 165"/>
            <p:cNvGrpSpPr/>
            <p:nvPr/>
          </p:nvGrpSpPr>
          <p:grpSpPr>
            <a:xfrm>
              <a:off x="6204711" y="1108300"/>
              <a:ext cx="393701" cy="423864"/>
              <a:chOff x="5832475" y="2170113"/>
              <a:chExt cx="393701" cy="423863"/>
            </a:xfrm>
            <a:grpFill/>
          </p:grpSpPr>
          <p:sp>
            <p:nvSpPr>
              <p:cNvPr id="117" name="Freeform 281"/>
              <p:cNvSpPr/>
              <p:nvPr/>
            </p:nvSpPr>
            <p:spPr bwMode="auto">
              <a:xfrm>
                <a:off x="6081713" y="2170113"/>
                <a:ext cx="144463" cy="153988"/>
              </a:xfrm>
              <a:custGeom>
                <a:avLst/>
                <a:gdLst>
                  <a:gd name="T0" fmla="*/ 111 w 194"/>
                  <a:gd name="T1" fmla="*/ 205 h 205"/>
                  <a:gd name="T2" fmla="*/ 181 w 194"/>
                  <a:gd name="T3" fmla="*/ 78 h 205"/>
                  <a:gd name="T4" fmla="*/ 162 w 194"/>
                  <a:gd name="T5" fmla="*/ 13 h 205"/>
                  <a:gd name="T6" fmla="*/ 96 w 194"/>
                  <a:gd name="T7" fmla="*/ 32 h 205"/>
                  <a:gd name="T8" fmla="*/ 0 w 194"/>
                  <a:gd name="T9" fmla="*/ 205 h 205"/>
                  <a:gd name="T10" fmla="*/ 111 w 194"/>
                  <a:gd name="T11" fmla="*/ 205 h 205"/>
                </a:gdLst>
                <a:ahLst/>
                <a:cxnLst>
                  <a:cxn ang="0">
                    <a:pos x="T0" y="T1"/>
                  </a:cxn>
                  <a:cxn ang="0">
                    <a:pos x="T2" y="T3"/>
                  </a:cxn>
                  <a:cxn ang="0">
                    <a:pos x="T4" y="T5"/>
                  </a:cxn>
                  <a:cxn ang="0">
                    <a:pos x="T6" y="T7"/>
                  </a:cxn>
                  <a:cxn ang="0">
                    <a:pos x="T8" y="T9"/>
                  </a:cxn>
                  <a:cxn ang="0">
                    <a:pos x="T10" y="T11"/>
                  </a:cxn>
                </a:cxnLst>
                <a:rect l="0" t="0" r="r" b="b"/>
                <a:pathLst>
                  <a:path w="194" h="205">
                    <a:moveTo>
                      <a:pt x="111" y="205"/>
                    </a:moveTo>
                    <a:cubicBezTo>
                      <a:pt x="181" y="78"/>
                      <a:pt x="181" y="78"/>
                      <a:pt x="181" y="78"/>
                    </a:cubicBezTo>
                    <a:cubicBezTo>
                      <a:pt x="194" y="55"/>
                      <a:pt x="185" y="26"/>
                      <a:pt x="162" y="13"/>
                    </a:cubicBezTo>
                    <a:cubicBezTo>
                      <a:pt x="138" y="0"/>
                      <a:pt x="109" y="8"/>
                      <a:pt x="96" y="32"/>
                    </a:cubicBezTo>
                    <a:cubicBezTo>
                      <a:pt x="0" y="205"/>
                      <a:pt x="0" y="205"/>
                      <a:pt x="0" y="205"/>
                    </a:cubicBezTo>
                    <a:lnTo>
                      <a:pt x="111" y="20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8" name="Freeform 282"/>
              <p:cNvSpPr>
                <a:spLocks noEditPoints="1"/>
              </p:cNvSpPr>
              <p:nvPr/>
            </p:nvSpPr>
            <p:spPr bwMode="auto">
              <a:xfrm>
                <a:off x="5843588" y="2373313"/>
                <a:ext cx="346075" cy="220663"/>
              </a:xfrm>
              <a:custGeom>
                <a:avLst/>
                <a:gdLst>
                  <a:gd name="T0" fmla="*/ 0 w 461"/>
                  <a:gd name="T1" fmla="*/ 0 h 293"/>
                  <a:gd name="T2" fmla="*/ 0 w 461"/>
                  <a:gd name="T3" fmla="*/ 152 h 293"/>
                  <a:gd name="T4" fmla="*/ 141 w 461"/>
                  <a:gd name="T5" fmla="*/ 293 h 293"/>
                  <a:gd name="T6" fmla="*/ 320 w 461"/>
                  <a:gd name="T7" fmla="*/ 293 h 293"/>
                  <a:gd name="T8" fmla="*/ 461 w 461"/>
                  <a:gd name="T9" fmla="*/ 152 h 293"/>
                  <a:gd name="T10" fmla="*/ 461 w 461"/>
                  <a:gd name="T11" fmla="*/ 0 h 293"/>
                  <a:gd name="T12" fmla="*/ 0 w 461"/>
                  <a:gd name="T13" fmla="*/ 0 h 293"/>
                  <a:gd name="T14" fmla="*/ 303 w 461"/>
                  <a:gd name="T15" fmla="*/ 181 h 293"/>
                  <a:gd name="T16" fmla="*/ 292 w 461"/>
                  <a:gd name="T17" fmla="*/ 193 h 293"/>
                  <a:gd name="T18" fmla="*/ 251 w 461"/>
                  <a:gd name="T19" fmla="*/ 193 h 293"/>
                  <a:gd name="T20" fmla="*/ 251 w 461"/>
                  <a:gd name="T21" fmla="*/ 234 h 293"/>
                  <a:gd name="T22" fmla="*/ 240 w 461"/>
                  <a:gd name="T23" fmla="*/ 246 h 293"/>
                  <a:gd name="T24" fmla="*/ 221 w 461"/>
                  <a:gd name="T25" fmla="*/ 246 h 293"/>
                  <a:gd name="T26" fmla="*/ 210 w 461"/>
                  <a:gd name="T27" fmla="*/ 234 h 293"/>
                  <a:gd name="T28" fmla="*/ 210 w 461"/>
                  <a:gd name="T29" fmla="*/ 193 h 293"/>
                  <a:gd name="T30" fmla="*/ 169 w 461"/>
                  <a:gd name="T31" fmla="*/ 193 h 293"/>
                  <a:gd name="T32" fmla="*/ 158 w 461"/>
                  <a:gd name="T33" fmla="*/ 181 h 293"/>
                  <a:gd name="T34" fmla="*/ 158 w 461"/>
                  <a:gd name="T35" fmla="*/ 162 h 293"/>
                  <a:gd name="T36" fmla="*/ 169 w 461"/>
                  <a:gd name="T37" fmla="*/ 151 h 293"/>
                  <a:gd name="T38" fmla="*/ 210 w 461"/>
                  <a:gd name="T39" fmla="*/ 151 h 293"/>
                  <a:gd name="T40" fmla="*/ 210 w 461"/>
                  <a:gd name="T41" fmla="*/ 109 h 293"/>
                  <a:gd name="T42" fmla="*/ 221 w 461"/>
                  <a:gd name="T43" fmla="*/ 98 h 293"/>
                  <a:gd name="T44" fmla="*/ 240 w 461"/>
                  <a:gd name="T45" fmla="*/ 98 h 293"/>
                  <a:gd name="T46" fmla="*/ 251 w 461"/>
                  <a:gd name="T47" fmla="*/ 109 h 293"/>
                  <a:gd name="T48" fmla="*/ 251 w 461"/>
                  <a:gd name="T49" fmla="*/ 151 h 293"/>
                  <a:gd name="T50" fmla="*/ 292 w 461"/>
                  <a:gd name="T51" fmla="*/ 151 h 293"/>
                  <a:gd name="T52" fmla="*/ 303 w 461"/>
                  <a:gd name="T53" fmla="*/ 162 h 293"/>
                  <a:gd name="T54" fmla="*/ 303 w 461"/>
                  <a:gd name="T55" fmla="*/ 18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1" h="293">
                    <a:moveTo>
                      <a:pt x="0" y="0"/>
                    </a:moveTo>
                    <a:cubicBezTo>
                      <a:pt x="0" y="152"/>
                      <a:pt x="0" y="152"/>
                      <a:pt x="0" y="152"/>
                    </a:cubicBezTo>
                    <a:cubicBezTo>
                      <a:pt x="0" y="230"/>
                      <a:pt x="63" y="293"/>
                      <a:pt x="141" y="293"/>
                    </a:cubicBezTo>
                    <a:cubicBezTo>
                      <a:pt x="320" y="293"/>
                      <a:pt x="320" y="293"/>
                      <a:pt x="320" y="293"/>
                    </a:cubicBezTo>
                    <a:cubicBezTo>
                      <a:pt x="398" y="293"/>
                      <a:pt x="461" y="230"/>
                      <a:pt x="461" y="152"/>
                    </a:cubicBezTo>
                    <a:cubicBezTo>
                      <a:pt x="461" y="0"/>
                      <a:pt x="461" y="0"/>
                      <a:pt x="461" y="0"/>
                    </a:cubicBezTo>
                    <a:lnTo>
                      <a:pt x="0" y="0"/>
                    </a:lnTo>
                    <a:close/>
                    <a:moveTo>
                      <a:pt x="303" y="181"/>
                    </a:moveTo>
                    <a:cubicBezTo>
                      <a:pt x="303" y="188"/>
                      <a:pt x="298" y="193"/>
                      <a:pt x="292" y="193"/>
                    </a:cubicBezTo>
                    <a:cubicBezTo>
                      <a:pt x="251" y="193"/>
                      <a:pt x="251" y="193"/>
                      <a:pt x="251" y="193"/>
                    </a:cubicBezTo>
                    <a:cubicBezTo>
                      <a:pt x="251" y="234"/>
                      <a:pt x="251" y="234"/>
                      <a:pt x="251" y="234"/>
                    </a:cubicBezTo>
                    <a:cubicBezTo>
                      <a:pt x="251" y="241"/>
                      <a:pt x="246" y="246"/>
                      <a:pt x="240" y="246"/>
                    </a:cubicBezTo>
                    <a:cubicBezTo>
                      <a:pt x="221" y="246"/>
                      <a:pt x="221" y="246"/>
                      <a:pt x="221" y="246"/>
                    </a:cubicBezTo>
                    <a:cubicBezTo>
                      <a:pt x="215" y="246"/>
                      <a:pt x="210" y="241"/>
                      <a:pt x="210" y="234"/>
                    </a:cubicBezTo>
                    <a:cubicBezTo>
                      <a:pt x="210" y="193"/>
                      <a:pt x="210" y="193"/>
                      <a:pt x="210" y="193"/>
                    </a:cubicBezTo>
                    <a:cubicBezTo>
                      <a:pt x="169" y="193"/>
                      <a:pt x="169" y="193"/>
                      <a:pt x="169" y="193"/>
                    </a:cubicBezTo>
                    <a:cubicBezTo>
                      <a:pt x="163" y="193"/>
                      <a:pt x="158" y="188"/>
                      <a:pt x="158" y="181"/>
                    </a:cubicBezTo>
                    <a:cubicBezTo>
                      <a:pt x="158" y="162"/>
                      <a:pt x="158" y="162"/>
                      <a:pt x="158" y="162"/>
                    </a:cubicBezTo>
                    <a:cubicBezTo>
                      <a:pt x="158" y="156"/>
                      <a:pt x="163" y="151"/>
                      <a:pt x="169" y="151"/>
                    </a:cubicBezTo>
                    <a:cubicBezTo>
                      <a:pt x="210" y="151"/>
                      <a:pt x="210" y="151"/>
                      <a:pt x="210" y="151"/>
                    </a:cubicBezTo>
                    <a:cubicBezTo>
                      <a:pt x="210" y="109"/>
                      <a:pt x="210" y="109"/>
                      <a:pt x="210" y="109"/>
                    </a:cubicBezTo>
                    <a:cubicBezTo>
                      <a:pt x="210" y="103"/>
                      <a:pt x="215" y="98"/>
                      <a:pt x="221" y="98"/>
                    </a:cubicBezTo>
                    <a:cubicBezTo>
                      <a:pt x="240" y="98"/>
                      <a:pt x="240" y="98"/>
                      <a:pt x="240" y="98"/>
                    </a:cubicBezTo>
                    <a:cubicBezTo>
                      <a:pt x="246" y="98"/>
                      <a:pt x="251" y="103"/>
                      <a:pt x="251" y="109"/>
                    </a:cubicBezTo>
                    <a:cubicBezTo>
                      <a:pt x="251" y="151"/>
                      <a:pt x="251" y="151"/>
                      <a:pt x="251" y="151"/>
                    </a:cubicBezTo>
                    <a:cubicBezTo>
                      <a:pt x="292" y="151"/>
                      <a:pt x="292" y="151"/>
                      <a:pt x="292" y="151"/>
                    </a:cubicBezTo>
                    <a:cubicBezTo>
                      <a:pt x="298" y="151"/>
                      <a:pt x="303" y="156"/>
                      <a:pt x="303" y="162"/>
                    </a:cubicBezTo>
                    <a:lnTo>
                      <a:pt x="303" y="18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9" name="Rectangle 283"/>
              <p:cNvSpPr>
                <a:spLocks noChangeArrowheads="1"/>
              </p:cNvSpPr>
              <p:nvPr/>
            </p:nvSpPr>
            <p:spPr bwMode="auto">
              <a:xfrm>
                <a:off x="5843588" y="2373313"/>
                <a:ext cx="346075" cy="41275"/>
              </a:xfrm>
              <a:prstGeom prst="rect">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20" name="Freeform 284"/>
              <p:cNvSpPr/>
              <p:nvPr/>
            </p:nvSpPr>
            <p:spPr bwMode="auto">
              <a:xfrm>
                <a:off x="5832475" y="2339975"/>
                <a:ext cx="368300" cy="50800"/>
              </a:xfrm>
              <a:custGeom>
                <a:avLst/>
                <a:gdLst>
                  <a:gd name="T0" fmla="*/ 17 w 491"/>
                  <a:gd name="T1" fmla="*/ 67 h 67"/>
                  <a:gd name="T2" fmla="*/ 0 w 491"/>
                  <a:gd name="T3" fmla="*/ 48 h 67"/>
                  <a:gd name="T4" fmla="*/ 0 w 491"/>
                  <a:gd name="T5" fmla="*/ 18 h 67"/>
                  <a:gd name="T6" fmla="*/ 17 w 491"/>
                  <a:gd name="T7" fmla="*/ 0 h 67"/>
                  <a:gd name="T8" fmla="*/ 474 w 491"/>
                  <a:gd name="T9" fmla="*/ 0 h 67"/>
                  <a:gd name="T10" fmla="*/ 491 w 491"/>
                  <a:gd name="T11" fmla="*/ 18 h 67"/>
                  <a:gd name="T12" fmla="*/ 491 w 491"/>
                  <a:gd name="T13" fmla="*/ 48 h 67"/>
                  <a:gd name="T14" fmla="*/ 474 w 491"/>
                  <a:gd name="T15" fmla="*/ 67 h 67"/>
                  <a:gd name="T16" fmla="*/ 17 w 491"/>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67">
                    <a:moveTo>
                      <a:pt x="17" y="67"/>
                    </a:moveTo>
                    <a:cubicBezTo>
                      <a:pt x="8" y="67"/>
                      <a:pt x="0" y="58"/>
                      <a:pt x="0" y="48"/>
                    </a:cubicBezTo>
                    <a:cubicBezTo>
                      <a:pt x="0" y="18"/>
                      <a:pt x="0" y="18"/>
                      <a:pt x="0" y="18"/>
                    </a:cubicBezTo>
                    <a:cubicBezTo>
                      <a:pt x="0" y="8"/>
                      <a:pt x="8" y="0"/>
                      <a:pt x="17" y="0"/>
                    </a:cubicBezTo>
                    <a:cubicBezTo>
                      <a:pt x="474" y="0"/>
                      <a:pt x="474" y="0"/>
                      <a:pt x="474" y="0"/>
                    </a:cubicBezTo>
                    <a:cubicBezTo>
                      <a:pt x="483" y="0"/>
                      <a:pt x="491" y="8"/>
                      <a:pt x="491" y="18"/>
                    </a:cubicBezTo>
                    <a:cubicBezTo>
                      <a:pt x="491" y="48"/>
                      <a:pt x="491" y="48"/>
                      <a:pt x="491" y="48"/>
                    </a:cubicBezTo>
                    <a:cubicBezTo>
                      <a:pt x="491" y="58"/>
                      <a:pt x="483" y="67"/>
                      <a:pt x="474" y="67"/>
                    </a:cubicBezTo>
                    <a:lnTo>
                      <a:pt x="17" y="6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8" name="Group 170"/>
            <p:cNvGrpSpPr/>
            <p:nvPr/>
          </p:nvGrpSpPr>
          <p:grpSpPr>
            <a:xfrm>
              <a:off x="4771289" y="3294760"/>
              <a:ext cx="449263" cy="274638"/>
              <a:chOff x="-7938" y="3078163"/>
              <a:chExt cx="449263" cy="274638"/>
            </a:xfrm>
            <a:grpFill/>
          </p:grpSpPr>
          <p:sp>
            <p:nvSpPr>
              <p:cNvPr id="115" name="Freeform 285"/>
              <p:cNvSpPr>
                <a:spLocks noEditPoints="1"/>
              </p:cNvSpPr>
              <p:nvPr/>
            </p:nvSpPr>
            <p:spPr bwMode="auto">
              <a:xfrm>
                <a:off x="-7938" y="3078163"/>
                <a:ext cx="449263" cy="274638"/>
              </a:xfrm>
              <a:custGeom>
                <a:avLst/>
                <a:gdLst>
                  <a:gd name="T0" fmla="*/ 299 w 598"/>
                  <a:gd name="T1" fmla="*/ 0 h 364"/>
                  <a:gd name="T2" fmla="*/ 0 w 598"/>
                  <a:gd name="T3" fmla="*/ 182 h 364"/>
                  <a:gd name="T4" fmla="*/ 299 w 598"/>
                  <a:gd name="T5" fmla="*/ 364 h 364"/>
                  <a:gd name="T6" fmla="*/ 598 w 598"/>
                  <a:gd name="T7" fmla="*/ 182 h 364"/>
                  <a:gd name="T8" fmla="*/ 299 w 598"/>
                  <a:gd name="T9" fmla="*/ 0 h 364"/>
                  <a:gd name="T10" fmla="*/ 299 w 598"/>
                  <a:gd name="T11" fmla="*/ 316 h 364"/>
                  <a:gd name="T12" fmla="*/ 166 w 598"/>
                  <a:gd name="T13" fmla="*/ 182 h 364"/>
                  <a:gd name="T14" fmla="*/ 299 w 598"/>
                  <a:gd name="T15" fmla="*/ 48 h 364"/>
                  <a:gd name="T16" fmla="*/ 432 w 598"/>
                  <a:gd name="T17" fmla="*/ 182 h 364"/>
                  <a:gd name="T18" fmla="*/ 299 w 598"/>
                  <a:gd name="T19" fmla="*/ 31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8" h="364">
                    <a:moveTo>
                      <a:pt x="299" y="0"/>
                    </a:moveTo>
                    <a:cubicBezTo>
                      <a:pt x="106" y="0"/>
                      <a:pt x="0" y="182"/>
                      <a:pt x="0" y="182"/>
                    </a:cubicBezTo>
                    <a:cubicBezTo>
                      <a:pt x="0" y="182"/>
                      <a:pt x="106" y="364"/>
                      <a:pt x="299" y="364"/>
                    </a:cubicBezTo>
                    <a:cubicBezTo>
                      <a:pt x="492" y="364"/>
                      <a:pt x="598" y="182"/>
                      <a:pt x="598" y="182"/>
                    </a:cubicBezTo>
                    <a:cubicBezTo>
                      <a:pt x="598" y="182"/>
                      <a:pt x="492" y="0"/>
                      <a:pt x="299" y="0"/>
                    </a:cubicBezTo>
                    <a:close/>
                    <a:moveTo>
                      <a:pt x="299" y="316"/>
                    </a:moveTo>
                    <a:cubicBezTo>
                      <a:pt x="226" y="315"/>
                      <a:pt x="166" y="256"/>
                      <a:pt x="166" y="182"/>
                    </a:cubicBezTo>
                    <a:cubicBezTo>
                      <a:pt x="166" y="109"/>
                      <a:pt x="226" y="49"/>
                      <a:pt x="299" y="48"/>
                    </a:cubicBezTo>
                    <a:cubicBezTo>
                      <a:pt x="372" y="49"/>
                      <a:pt x="432" y="109"/>
                      <a:pt x="432" y="182"/>
                    </a:cubicBezTo>
                    <a:cubicBezTo>
                      <a:pt x="432" y="256"/>
                      <a:pt x="372" y="315"/>
                      <a:pt x="299" y="31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6" name="Oval 286"/>
              <p:cNvSpPr>
                <a:spLocks noChangeArrowheads="1"/>
              </p:cNvSpPr>
              <p:nvPr/>
            </p:nvSpPr>
            <p:spPr bwMode="auto">
              <a:xfrm>
                <a:off x="163512" y="3162300"/>
                <a:ext cx="106363" cy="10636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9" name="Group 173"/>
            <p:cNvGrpSpPr/>
            <p:nvPr/>
          </p:nvGrpSpPr>
          <p:grpSpPr>
            <a:xfrm>
              <a:off x="4819674" y="1865742"/>
              <a:ext cx="406400" cy="423863"/>
              <a:chOff x="839787" y="3005138"/>
              <a:chExt cx="406400" cy="423862"/>
            </a:xfrm>
            <a:grpFill/>
          </p:grpSpPr>
          <p:sp>
            <p:nvSpPr>
              <p:cNvPr id="106" name="Freeform 287"/>
              <p:cNvSpPr/>
              <p:nvPr/>
            </p:nvSpPr>
            <p:spPr bwMode="auto">
              <a:xfrm>
                <a:off x="985837" y="3094038"/>
                <a:ext cx="84138" cy="100013"/>
              </a:xfrm>
              <a:custGeom>
                <a:avLst/>
                <a:gdLst>
                  <a:gd name="T0" fmla="*/ 53 w 53"/>
                  <a:gd name="T1" fmla="*/ 54 h 63"/>
                  <a:gd name="T2" fmla="*/ 40 w 53"/>
                  <a:gd name="T3" fmla="*/ 63 h 63"/>
                  <a:gd name="T4" fmla="*/ 0 w 53"/>
                  <a:gd name="T5" fmla="*/ 9 h 63"/>
                  <a:gd name="T6" fmla="*/ 12 w 53"/>
                  <a:gd name="T7" fmla="*/ 0 h 63"/>
                  <a:gd name="T8" fmla="*/ 53 w 53"/>
                  <a:gd name="T9" fmla="*/ 54 h 63"/>
                </a:gdLst>
                <a:ahLst/>
                <a:cxnLst>
                  <a:cxn ang="0">
                    <a:pos x="T0" y="T1"/>
                  </a:cxn>
                  <a:cxn ang="0">
                    <a:pos x="T2" y="T3"/>
                  </a:cxn>
                  <a:cxn ang="0">
                    <a:pos x="T4" y="T5"/>
                  </a:cxn>
                  <a:cxn ang="0">
                    <a:pos x="T6" y="T7"/>
                  </a:cxn>
                  <a:cxn ang="0">
                    <a:pos x="T8" y="T9"/>
                  </a:cxn>
                </a:cxnLst>
                <a:rect l="0" t="0" r="r" b="b"/>
                <a:pathLst>
                  <a:path w="53" h="63">
                    <a:moveTo>
                      <a:pt x="53" y="54"/>
                    </a:moveTo>
                    <a:lnTo>
                      <a:pt x="40" y="63"/>
                    </a:lnTo>
                    <a:lnTo>
                      <a:pt x="0" y="9"/>
                    </a:lnTo>
                    <a:lnTo>
                      <a:pt x="12" y="0"/>
                    </a:lnTo>
                    <a:lnTo>
                      <a:pt x="53" y="5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7" name="Freeform 288"/>
              <p:cNvSpPr/>
              <p:nvPr/>
            </p:nvSpPr>
            <p:spPr bwMode="auto">
              <a:xfrm>
                <a:off x="1098550" y="3244850"/>
                <a:ext cx="82550" cy="100013"/>
              </a:xfrm>
              <a:custGeom>
                <a:avLst/>
                <a:gdLst>
                  <a:gd name="T0" fmla="*/ 12 w 52"/>
                  <a:gd name="T1" fmla="*/ 0 h 63"/>
                  <a:gd name="T2" fmla="*/ 0 w 52"/>
                  <a:gd name="T3" fmla="*/ 9 h 63"/>
                  <a:gd name="T4" fmla="*/ 40 w 52"/>
                  <a:gd name="T5" fmla="*/ 63 h 63"/>
                  <a:gd name="T6" fmla="*/ 52 w 52"/>
                  <a:gd name="T7" fmla="*/ 53 h 63"/>
                  <a:gd name="T8" fmla="*/ 12 w 52"/>
                  <a:gd name="T9" fmla="*/ 0 h 63"/>
                </a:gdLst>
                <a:ahLst/>
                <a:cxnLst>
                  <a:cxn ang="0">
                    <a:pos x="T0" y="T1"/>
                  </a:cxn>
                  <a:cxn ang="0">
                    <a:pos x="T2" y="T3"/>
                  </a:cxn>
                  <a:cxn ang="0">
                    <a:pos x="T4" y="T5"/>
                  </a:cxn>
                  <a:cxn ang="0">
                    <a:pos x="T6" y="T7"/>
                  </a:cxn>
                  <a:cxn ang="0">
                    <a:pos x="T8" y="T9"/>
                  </a:cxn>
                </a:cxnLst>
                <a:rect l="0" t="0" r="r" b="b"/>
                <a:pathLst>
                  <a:path w="52" h="63">
                    <a:moveTo>
                      <a:pt x="12" y="0"/>
                    </a:moveTo>
                    <a:lnTo>
                      <a:pt x="0" y="9"/>
                    </a:lnTo>
                    <a:lnTo>
                      <a:pt x="40" y="63"/>
                    </a:lnTo>
                    <a:lnTo>
                      <a:pt x="52" y="53"/>
                    </a:lnTo>
                    <a:lnTo>
                      <a:pt x="12"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8" name="Freeform 289"/>
              <p:cNvSpPr/>
              <p:nvPr/>
            </p:nvSpPr>
            <p:spPr bwMode="auto">
              <a:xfrm>
                <a:off x="1114425" y="3136900"/>
                <a:ext cx="95250" cy="74613"/>
              </a:xfrm>
              <a:custGeom>
                <a:avLst/>
                <a:gdLst>
                  <a:gd name="T0" fmla="*/ 5 w 60"/>
                  <a:gd name="T1" fmla="*/ 47 h 47"/>
                  <a:gd name="T2" fmla="*/ 0 w 60"/>
                  <a:gd name="T3" fmla="*/ 38 h 47"/>
                  <a:gd name="T4" fmla="*/ 55 w 60"/>
                  <a:gd name="T5" fmla="*/ 0 h 47"/>
                  <a:gd name="T6" fmla="*/ 60 w 60"/>
                  <a:gd name="T7" fmla="*/ 8 h 47"/>
                  <a:gd name="T8" fmla="*/ 5 w 60"/>
                  <a:gd name="T9" fmla="*/ 47 h 47"/>
                </a:gdLst>
                <a:ahLst/>
                <a:cxnLst>
                  <a:cxn ang="0">
                    <a:pos x="T0" y="T1"/>
                  </a:cxn>
                  <a:cxn ang="0">
                    <a:pos x="T2" y="T3"/>
                  </a:cxn>
                  <a:cxn ang="0">
                    <a:pos x="T4" y="T5"/>
                  </a:cxn>
                  <a:cxn ang="0">
                    <a:pos x="T6" y="T7"/>
                  </a:cxn>
                  <a:cxn ang="0">
                    <a:pos x="T8" y="T9"/>
                  </a:cxn>
                </a:cxnLst>
                <a:rect l="0" t="0" r="r" b="b"/>
                <a:pathLst>
                  <a:path w="60" h="47">
                    <a:moveTo>
                      <a:pt x="5" y="47"/>
                    </a:moveTo>
                    <a:lnTo>
                      <a:pt x="0" y="38"/>
                    </a:lnTo>
                    <a:lnTo>
                      <a:pt x="55" y="0"/>
                    </a:lnTo>
                    <a:lnTo>
                      <a:pt x="60" y="8"/>
                    </a:lnTo>
                    <a:lnTo>
                      <a:pt x="5" y="4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9" name="Freeform 290"/>
              <p:cNvSpPr/>
              <p:nvPr/>
            </p:nvSpPr>
            <p:spPr bwMode="auto">
              <a:xfrm>
                <a:off x="958850" y="3233738"/>
                <a:ext cx="100013" cy="82550"/>
              </a:xfrm>
              <a:custGeom>
                <a:avLst/>
                <a:gdLst>
                  <a:gd name="T0" fmla="*/ 63 w 63"/>
                  <a:gd name="T1" fmla="*/ 13 h 52"/>
                  <a:gd name="T2" fmla="*/ 54 w 63"/>
                  <a:gd name="T3" fmla="*/ 0 h 52"/>
                  <a:gd name="T4" fmla="*/ 0 w 63"/>
                  <a:gd name="T5" fmla="*/ 40 h 52"/>
                  <a:gd name="T6" fmla="*/ 9 w 63"/>
                  <a:gd name="T7" fmla="*/ 52 h 52"/>
                  <a:gd name="T8" fmla="*/ 63 w 63"/>
                  <a:gd name="T9" fmla="*/ 13 h 52"/>
                </a:gdLst>
                <a:ahLst/>
                <a:cxnLst>
                  <a:cxn ang="0">
                    <a:pos x="T0" y="T1"/>
                  </a:cxn>
                  <a:cxn ang="0">
                    <a:pos x="T2" y="T3"/>
                  </a:cxn>
                  <a:cxn ang="0">
                    <a:pos x="T4" y="T5"/>
                  </a:cxn>
                  <a:cxn ang="0">
                    <a:pos x="T6" y="T7"/>
                  </a:cxn>
                  <a:cxn ang="0">
                    <a:pos x="T8" y="T9"/>
                  </a:cxn>
                </a:cxnLst>
                <a:rect l="0" t="0" r="r" b="b"/>
                <a:pathLst>
                  <a:path w="63" h="52">
                    <a:moveTo>
                      <a:pt x="63" y="13"/>
                    </a:moveTo>
                    <a:lnTo>
                      <a:pt x="54" y="0"/>
                    </a:lnTo>
                    <a:lnTo>
                      <a:pt x="0" y="40"/>
                    </a:lnTo>
                    <a:lnTo>
                      <a:pt x="9" y="52"/>
                    </a:lnTo>
                    <a:lnTo>
                      <a:pt x="63" y="1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0" name="Freeform 291"/>
              <p:cNvSpPr/>
              <p:nvPr/>
            </p:nvSpPr>
            <p:spPr bwMode="auto">
              <a:xfrm>
                <a:off x="995362" y="3127375"/>
                <a:ext cx="182563" cy="184150"/>
              </a:xfrm>
              <a:custGeom>
                <a:avLst/>
                <a:gdLst>
                  <a:gd name="T0" fmla="*/ 219 w 243"/>
                  <a:gd name="T1" fmla="*/ 166 h 244"/>
                  <a:gd name="T2" fmla="*/ 78 w 243"/>
                  <a:gd name="T3" fmla="*/ 220 h 244"/>
                  <a:gd name="T4" fmla="*/ 24 w 243"/>
                  <a:gd name="T5" fmla="*/ 78 h 244"/>
                  <a:gd name="T6" fmla="*/ 165 w 243"/>
                  <a:gd name="T7" fmla="*/ 24 h 244"/>
                  <a:gd name="T8" fmla="*/ 219 w 243"/>
                  <a:gd name="T9" fmla="*/ 166 h 244"/>
                </a:gdLst>
                <a:ahLst/>
                <a:cxnLst>
                  <a:cxn ang="0">
                    <a:pos x="T0" y="T1"/>
                  </a:cxn>
                  <a:cxn ang="0">
                    <a:pos x="T2" y="T3"/>
                  </a:cxn>
                  <a:cxn ang="0">
                    <a:pos x="T4" y="T5"/>
                  </a:cxn>
                  <a:cxn ang="0">
                    <a:pos x="T6" y="T7"/>
                  </a:cxn>
                  <a:cxn ang="0">
                    <a:pos x="T8" y="T9"/>
                  </a:cxn>
                </a:cxnLst>
                <a:rect l="0" t="0" r="r" b="b"/>
                <a:pathLst>
                  <a:path w="243" h="244">
                    <a:moveTo>
                      <a:pt x="219" y="166"/>
                    </a:moveTo>
                    <a:cubicBezTo>
                      <a:pt x="195" y="220"/>
                      <a:pt x="132" y="244"/>
                      <a:pt x="78" y="220"/>
                    </a:cubicBezTo>
                    <a:cubicBezTo>
                      <a:pt x="24" y="196"/>
                      <a:pt x="0" y="132"/>
                      <a:pt x="24" y="78"/>
                    </a:cubicBezTo>
                    <a:cubicBezTo>
                      <a:pt x="48" y="25"/>
                      <a:pt x="111" y="0"/>
                      <a:pt x="165" y="24"/>
                    </a:cubicBezTo>
                    <a:cubicBezTo>
                      <a:pt x="219" y="49"/>
                      <a:pt x="243" y="112"/>
                      <a:pt x="219" y="16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1" name="Freeform 292"/>
              <p:cNvSpPr/>
              <p:nvPr/>
            </p:nvSpPr>
            <p:spPr bwMode="auto">
              <a:xfrm>
                <a:off x="909637" y="3005138"/>
                <a:ext cx="133350" cy="133350"/>
              </a:xfrm>
              <a:custGeom>
                <a:avLst/>
                <a:gdLst>
                  <a:gd name="T0" fmla="*/ 160 w 178"/>
                  <a:gd name="T1" fmla="*/ 120 h 177"/>
                  <a:gd name="T2" fmla="*/ 57 w 178"/>
                  <a:gd name="T3" fmla="*/ 160 h 177"/>
                  <a:gd name="T4" fmla="*/ 18 w 178"/>
                  <a:gd name="T5" fmla="*/ 57 h 177"/>
                  <a:gd name="T6" fmla="*/ 121 w 178"/>
                  <a:gd name="T7" fmla="*/ 17 h 177"/>
                  <a:gd name="T8" fmla="*/ 160 w 178"/>
                  <a:gd name="T9" fmla="*/ 120 h 177"/>
                </a:gdLst>
                <a:ahLst/>
                <a:cxnLst>
                  <a:cxn ang="0">
                    <a:pos x="T0" y="T1"/>
                  </a:cxn>
                  <a:cxn ang="0">
                    <a:pos x="T2" y="T3"/>
                  </a:cxn>
                  <a:cxn ang="0">
                    <a:pos x="T4" y="T5"/>
                  </a:cxn>
                  <a:cxn ang="0">
                    <a:pos x="T6" y="T7"/>
                  </a:cxn>
                  <a:cxn ang="0">
                    <a:pos x="T8" y="T9"/>
                  </a:cxn>
                </a:cxnLst>
                <a:rect l="0" t="0" r="r" b="b"/>
                <a:pathLst>
                  <a:path w="178" h="177">
                    <a:moveTo>
                      <a:pt x="160" y="120"/>
                    </a:moveTo>
                    <a:cubicBezTo>
                      <a:pt x="143" y="160"/>
                      <a:pt x="97" y="177"/>
                      <a:pt x="57" y="160"/>
                    </a:cubicBezTo>
                    <a:cubicBezTo>
                      <a:pt x="18" y="142"/>
                      <a:pt x="0" y="96"/>
                      <a:pt x="18" y="57"/>
                    </a:cubicBezTo>
                    <a:cubicBezTo>
                      <a:pt x="36" y="17"/>
                      <a:pt x="82" y="0"/>
                      <a:pt x="121" y="17"/>
                    </a:cubicBezTo>
                    <a:cubicBezTo>
                      <a:pt x="160" y="35"/>
                      <a:pt x="178" y="81"/>
                      <a:pt x="160" y="12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2" name="Freeform 293"/>
              <p:cNvSpPr/>
              <p:nvPr/>
            </p:nvSpPr>
            <p:spPr bwMode="auto">
              <a:xfrm>
                <a:off x="839787" y="3248025"/>
                <a:ext cx="179388" cy="180975"/>
              </a:xfrm>
              <a:custGeom>
                <a:avLst/>
                <a:gdLst>
                  <a:gd name="T0" fmla="*/ 216 w 240"/>
                  <a:gd name="T1" fmla="*/ 163 h 240"/>
                  <a:gd name="T2" fmla="*/ 77 w 240"/>
                  <a:gd name="T3" fmla="*/ 216 h 240"/>
                  <a:gd name="T4" fmla="*/ 24 w 240"/>
                  <a:gd name="T5" fmla="*/ 77 h 240"/>
                  <a:gd name="T6" fmla="*/ 163 w 240"/>
                  <a:gd name="T7" fmla="*/ 24 h 240"/>
                  <a:gd name="T8" fmla="*/ 216 w 240"/>
                  <a:gd name="T9" fmla="*/ 163 h 240"/>
                </a:gdLst>
                <a:ahLst/>
                <a:cxnLst>
                  <a:cxn ang="0">
                    <a:pos x="T0" y="T1"/>
                  </a:cxn>
                  <a:cxn ang="0">
                    <a:pos x="T2" y="T3"/>
                  </a:cxn>
                  <a:cxn ang="0">
                    <a:pos x="T4" y="T5"/>
                  </a:cxn>
                  <a:cxn ang="0">
                    <a:pos x="T6" y="T7"/>
                  </a:cxn>
                  <a:cxn ang="0">
                    <a:pos x="T8" y="T9"/>
                  </a:cxn>
                </a:cxnLst>
                <a:rect l="0" t="0" r="r" b="b"/>
                <a:pathLst>
                  <a:path w="240" h="240">
                    <a:moveTo>
                      <a:pt x="216" y="163"/>
                    </a:moveTo>
                    <a:cubicBezTo>
                      <a:pt x="192" y="216"/>
                      <a:pt x="130" y="240"/>
                      <a:pt x="77" y="216"/>
                    </a:cubicBezTo>
                    <a:cubicBezTo>
                      <a:pt x="24" y="193"/>
                      <a:pt x="0" y="130"/>
                      <a:pt x="24" y="77"/>
                    </a:cubicBezTo>
                    <a:cubicBezTo>
                      <a:pt x="47" y="24"/>
                      <a:pt x="110" y="0"/>
                      <a:pt x="163" y="24"/>
                    </a:cubicBezTo>
                    <a:cubicBezTo>
                      <a:pt x="216" y="48"/>
                      <a:pt x="240" y="110"/>
                      <a:pt x="216" y="16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3" name="Freeform 294"/>
              <p:cNvSpPr/>
              <p:nvPr/>
            </p:nvSpPr>
            <p:spPr bwMode="auto">
              <a:xfrm>
                <a:off x="1185862" y="3105150"/>
                <a:ext cx="60325" cy="60325"/>
              </a:xfrm>
              <a:custGeom>
                <a:avLst/>
                <a:gdLst>
                  <a:gd name="T0" fmla="*/ 75 w 81"/>
                  <a:gd name="T1" fmla="*/ 50 h 80"/>
                  <a:gd name="T2" fmla="*/ 31 w 81"/>
                  <a:gd name="T3" fmla="*/ 75 h 80"/>
                  <a:gd name="T4" fmla="*/ 6 w 81"/>
                  <a:gd name="T5" fmla="*/ 31 h 80"/>
                  <a:gd name="T6" fmla="*/ 50 w 81"/>
                  <a:gd name="T7" fmla="*/ 5 h 80"/>
                  <a:gd name="T8" fmla="*/ 75 w 81"/>
                  <a:gd name="T9" fmla="*/ 50 h 80"/>
                </a:gdLst>
                <a:ahLst/>
                <a:cxnLst>
                  <a:cxn ang="0">
                    <a:pos x="T0" y="T1"/>
                  </a:cxn>
                  <a:cxn ang="0">
                    <a:pos x="T2" y="T3"/>
                  </a:cxn>
                  <a:cxn ang="0">
                    <a:pos x="T4" y="T5"/>
                  </a:cxn>
                  <a:cxn ang="0">
                    <a:pos x="T6" y="T7"/>
                  </a:cxn>
                  <a:cxn ang="0">
                    <a:pos x="T8" y="T9"/>
                  </a:cxn>
                </a:cxnLst>
                <a:rect l="0" t="0" r="r" b="b"/>
                <a:pathLst>
                  <a:path w="81" h="80">
                    <a:moveTo>
                      <a:pt x="75" y="50"/>
                    </a:moveTo>
                    <a:cubicBezTo>
                      <a:pt x="70" y="69"/>
                      <a:pt x="50" y="80"/>
                      <a:pt x="31" y="75"/>
                    </a:cubicBezTo>
                    <a:cubicBezTo>
                      <a:pt x="12" y="70"/>
                      <a:pt x="0" y="50"/>
                      <a:pt x="6" y="31"/>
                    </a:cubicBezTo>
                    <a:cubicBezTo>
                      <a:pt x="11" y="12"/>
                      <a:pt x="31" y="0"/>
                      <a:pt x="50" y="5"/>
                    </a:cubicBezTo>
                    <a:cubicBezTo>
                      <a:pt x="69" y="11"/>
                      <a:pt x="81" y="31"/>
                      <a:pt x="75" y="5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14" name="Freeform 295"/>
              <p:cNvSpPr/>
              <p:nvPr/>
            </p:nvSpPr>
            <p:spPr bwMode="auto">
              <a:xfrm>
                <a:off x="1141412" y="3313113"/>
                <a:ext cx="79375" cy="77788"/>
              </a:xfrm>
              <a:custGeom>
                <a:avLst/>
                <a:gdLst>
                  <a:gd name="T0" fmla="*/ 95 w 106"/>
                  <a:gd name="T1" fmla="*/ 72 h 105"/>
                  <a:gd name="T2" fmla="*/ 34 w 106"/>
                  <a:gd name="T3" fmla="*/ 95 h 105"/>
                  <a:gd name="T4" fmla="*/ 11 w 106"/>
                  <a:gd name="T5" fmla="*/ 34 h 105"/>
                  <a:gd name="T6" fmla="*/ 72 w 106"/>
                  <a:gd name="T7" fmla="*/ 10 h 105"/>
                  <a:gd name="T8" fmla="*/ 95 w 106"/>
                  <a:gd name="T9" fmla="*/ 72 h 105"/>
                </a:gdLst>
                <a:ahLst/>
                <a:cxnLst>
                  <a:cxn ang="0">
                    <a:pos x="T0" y="T1"/>
                  </a:cxn>
                  <a:cxn ang="0">
                    <a:pos x="T2" y="T3"/>
                  </a:cxn>
                  <a:cxn ang="0">
                    <a:pos x="T4" y="T5"/>
                  </a:cxn>
                  <a:cxn ang="0">
                    <a:pos x="T6" y="T7"/>
                  </a:cxn>
                  <a:cxn ang="0">
                    <a:pos x="T8" y="T9"/>
                  </a:cxn>
                </a:cxnLst>
                <a:rect l="0" t="0" r="r" b="b"/>
                <a:pathLst>
                  <a:path w="106" h="105">
                    <a:moveTo>
                      <a:pt x="95" y="72"/>
                    </a:moveTo>
                    <a:cubicBezTo>
                      <a:pt x="85" y="95"/>
                      <a:pt x="58" y="105"/>
                      <a:pt x="34" y="95"/>
                    </a:cubicBezTo>
                    <a:cubicBezTo>
                      <a:pt x="11" y="84"/>
                      <a:pt x="0" y="57"/>
                      <a:pt x="11" y="34"/>
                    </a:cubicBezTo>
                    <a:cubicBezTo>
                      <a:pt x="21" y="10"/>
                      <a:pt x="49" y="0"/>
                      <a:pt x="72" y="10"/>
                    </a:cubicBezTo>
                    <a:cubicBezTo>
                      <a:pt x="95" y="21"/>
                      <a:pt x="106" y="48"/>
                      <a:pt x="95" y="7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0" name="Group 183"/>
            <p:cNvGrpSpPr/>
            <p:nvPr/>
          </p:nvGrpSpPr>
          <p:grpSpPr>
            <a:xfrm>
              <a:off x="6205876" y="1935086"/>
              <a:ext cx="473075" cy="268288"/>
              <a:chOff x="2470150" y="3081338"/>
              <a:chExt cx="473075" cy="268288"/>
            </a:xfrm>
            <a:grpFill/>
          </p:grpSpPr>
          <p:sp>
            <p:nvSpPr>
              <p:cNvPr id="104" name="Freeform 296"/>
              <p:cNvSpPr>
                <a:spLocks noEditPoints="1"/>
              </p:cNvSpPr>
              <p:nvPr/>
            </p:nvSpPr>
            <p:spPr bwMode="auto">
              <a:xfrm>
                <a:off x="2470150" y="3081338"/>
                <a:ext cx="473075" cy="268288"/>
              </a:xfrm>
              <a:custGeom>
                <a:avLst/>
                <a:gdLst>
                  <a:gd name="T0" fmla="*/ 623 w 630"/>
                  <a:gd name="T1" fmla="*/ 83 h 358"/>
                  <a:gd name="T2" fmla="*/ 315 w 630"/>
                  <a:gd name="T3" fmla="*/ 0 h 358"/>
                  <a:gd name="T4" fmla="*/ 6 w 630"/>
                  <a:gd name="T5" fmla="*/ 83 h 358"/>
                  <a:gd name="T6" fmla="*/ 2 w 630"/>
                  <a:gd name="T7" fmla="*/ 99 h 358"/>
                  <a:gd name="T8" fmla="*/ 72 w 630"/>
                  <a:gd name="T9" fmla="*/ 346 h 358"/>
                  <a:gd name="T10" fmla="*/ 88 w 630"/>
                  <a:gd name="T11" fmla="*/ 358 h 358"/>
                  <a:gd name="T12" fmla="*/ 542 w 630"/>
                  <a:gd name="T13" fmla="*/ 358 h 358"/>
                  <a:gd name="T14" fmla="*/ 558 w 630"/>
                  <a:gd name="T15" fmla="*/ 346 h 358"/>
                  <a:gd name="T16" fmla="*/ 628 w 630"/>
                  <a:gd name="T17" fmla="*/ 99 h 358"/>
                  <a:gd name="T18" fmla="*/ 623 w 630"/>
                  <a:gd name="T19" fmla="*/ 83 h 358"/>
                  <a:gd name="T20" fmla="*/ 390 w 630"/>
                  <a:gd name="T21" fmla="*/ 227 h 358"/>
                  <a:gd name="T22" fmla="*/ 315 w 630"/>
                  <a:gd name="T23" fmla="*/ 275 h 358"/>
                  <a:gd name="T24" fmla="*/ 240 w 630"/>
                  <a:gd name="T25" fmla="*/ 227 h 358"/>
                  <a:gd name="T26" fmla="*/ 216 w 630"/>
                  <a:gd name="T27" fmla="*/ 105 h 358"/>
                  <a:gd name="T28" fmla="*/ 279 w 630"/>
                  <a:gd name="T29" fmla="*/ 87 h 358"/>
                  <a:gd name="T30" fmla="*/ 315 w 630"/>
                  <a:gd name="T31" fmla="*/ 136 h 358"/>
                  <a:gd name="T32" fmla="*/ 351 w 630"/>
                  <a:gd name="T33" fmla="*/ 87 h 358"/>
                  <a:gd name="T34" fmla="*/ 414 w 630"/>
                  <a:gd name="T35" fmla="*/ 105 h 358"/>
                  <a:gd name="T36" fmla="*/ 390 w 630"/>
                  <a:gd name="T37" fmla="*/ 22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0" h="358">
                    <a:moveTo>
                      <a:pt x="623" y="83"/>
                    </a:moveTo>
                    <a:cubicBezTo>
                      <a:pt x="564" y="34"/>
                      <a:pt x="452" y="0"/>
                      <a:pt x="315" y="0"/>
                    </a:cubicBezTo>
                    <a:cubicBezTo>
                      <a:pt x="178" y="0"/>
                      <a:pt x="66" y="34"/>
                      <a:pt x="6" y="83"/>
                    </a:cubicBezTo>
                    <a:cubicBezTo>
                      <a:pt x="2" y="87"/>
                      <a:pt x="0" y="93"/>
                      <a:pt x="2" y="99"/>
                    </a:cubicBezTo>
                    <a:cubicBezTo>
                      <a:pt x="72" y="346"/>
                      <a:pt x="72" y="346"/>
                      <a:pt x="72" y="346"/>
                    </a:cubicBezTo>
                    <a:cubicBezTo>
                      <a:pt x="74" y="353"/>
                      <a:pt x="81" y="358"/>
                      <a:pt x="88" y="358"/>
                    </a:cubicBezTo>
                    <a:cubicBezTo>
                      <a:pt x="542" y="358"/>
                      <a:pt x="542" y="358"/>
                      <a:pt x="542" y="358"/>
                    </a:cubicBezTo>
                    <a:cubicBezTo>
                      <a:pt x="549" y="358"/>
                      <a:pt x="556" y="353"/>
                      <a:pt x="558" y="346"/>
                    </a:cubicBezTo>
                    <a:cubicBezTo>
                      <a:pt x="628" y="99"/>
                      <a:pt x="628" y="99"/>
                      <a:pt x="628" y="99"/>
                    </a:cubicBezTo>
                    <a:cubicBezTo>
                      <a:pt x="630" y="93"/>
                      <a:pt x="628" y="87"/>
                      <a:pt x="623" y="83"/>
                    </a:cubicBezTo>
                    <a:close/>
                    <a:moveTo>
                      <a:pt x="390" y="227"/>
                    </a:moveTo>
                    <a:cubicBezTo>
                      <a:pt x="362" y="262"/>
                      <a:pt x="315" y="275"/>
                      <a:pt x="315" y="275"/>
                    </a:cubicBezTo>
                    <a:cubicBezTo>
                      <a:pt x="315" y="275"/>
                      <a:pt x="268" y="262"/>
                      <a:pt x="240" y="227"/>
                    </a:cubicBezTo>
                    <a:cubicBezTo>
                      <a:pt x="212" y="192"/>
                      <a:pt x="194" y="147"/>
                      <a:pt x="216" y="105"/>
                    </a:cubicBezTo>
                    <a:cubicBezTo>
                      <a:pt x="228" y="84"/>
                      <a:pt x="258" y="79"/>
                      <a:pt x="279" y="87"/>
                    </a:cubicBezTo>
                    <a:cubicBezTo>
                      <a:pt x="302" y="94"/>
                      <a:pt x="315" y="136"/>
                      <a:pt x="315" y="136"/>
                    </a:cubicBezTo>
                    <a:cubicBezTo>
                      <a:pt x="315" y="136"/>
                      <a:pt x="328" y="94"/>
                      <a:pt x="351" y="87"/>
                    </a:cubicBezTo>
                    <a:cubicBezTo>
                      <a:pt x="372" y="79"/>
                      <a:pt x="402" y="84"/>
                      <a:pt x="414" y="105"/>
                    </a:cubicBezTo>
                    <a:cubicBezTo>
                      <a:pt x="436" y="147"/>
                      <a:pt x="418" y="192"/>
                      <a:pt x="390" y="227"/>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5" name="Freeform 297"/>
              <p:cNvSpPr/>
              <p:nvPr/>
            </p:nvSpPr>
            <p:spPr bwMode="auto">
              <a:xfrm>
                <a:off x="2516187" y="3314700"/>
                <a:ext cx="381000" cy="34925"/>
              </a:xfrm>
              <a:custGeom>
                <a:avLst/>
                <a:gdLst>
                  <a:gd name="T0" fmla="*/ 0 w 506"/>
                  <a:gd name="T1" fmla="*/ 0 h 47"/>
                  <a:gd name="T2" fmla="*/ 10 w 506"/>
                  <a:gd name="T3" fmla="*/ 35 h 47"/>
                  <a:gd name="T4" fmla="*/ 26 w 506"/>
                  <a:gd name="T5" fmla="*/ 47 h 47"/>
                  <a:gd name="T6" fmla="*/ 480 w 506"/>
                  <a:gd name="T7" fmla="*/ 47 h 47"/>
                  <a:gd name="T8" fmla="*/ 496 w 506"/>
                  <a:gd name="T9" fmla="*/ 35 h 47"/>
                  <a:gd name="T10" fmla="*/ 506 w 506"/>
                  <a:gd name="T11" fmla="*/ 0 h 47"/>
                  <a:gd name="T12" fmla="*/ 0 w 506"/>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506" h="47">
                    <a:moveTo>
                      <a:pt x="0" y="0"/>
                    </a:moveTo>
                    <a:cubicBezTo>
                      <a:pt x="10" y="35"/>
                      <a:pt x="10" y="35"/>
                      <a:pt x="10" y="35"/>
                    </a:cubicBezTo>
                    <a:cubicBezTo>
                      <a:pt x="12" y="42"/>
                      <a:pt x="19" y="47"/>
                      <a:pt x="26" y="47"/>
                    </a:cubicBezTo>
                    <a:cubicBezTo>
                      <a:pt x="480" y="47"/>
                      <a:pt x="480" y="47"/>
                      <a:pt x="480" y="47"/>
                    </a:cubicBezTo>
                    <a:cubicBezTo>
                      <a:pt x="487" y="47"/>
                      <a:pt x="494" y="42"/>
                      <a:pt x="496" y="35"/>
                    </a:cubicBezTo>
                    <a:cubicBezTo>
                      <a:pt x="506" y="0"/>
                      <a:pt x="506" y="0"/>
                      <a:pt x="506" y="0"/>
                    </a:cubicBez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1" name="Group 186"/>
            <p:cNvGrpSpPr/>
            <p:nvPr/>
          </p:nvGrpSpPr>
          <p:grpSpPr>
            <a:xfrm>
              <a:off x="6968577" y="1913474"/>
              <a:ext cx="469900" cy="404811"/>
              <a:chOff x="3302000" y="3008313"/>
              <a:chExt cx="469900" cy="404812"/>
            </a:xfrm>
            <a:grpFill/>
          </p:grpSpPr>
          <p:sp>
            <p:nvSpPr>
              <p:cNvPr id="102" name="Freeform 298"/>
              <p:cNvSpPr/>
              <p:nvPr/>
            </p:nvSpPr>
            <p:spPr bwMode="auto">
              <a:xfrm>
                <a:off x="3302000" y="3008313"/>
                <a:ext cx="469900" cy="303213"/>
              </a:xfrm>
              <a:custGeom>
                <a:avLst/>
                <a:gdLst>
                  <a:gd name="T0" fmla="*/ 24 w 624"/>
                  <a:gd name="T1" fmla="*/ 263 h 403"/>
                  <a:gd name="T2" fmla="*/ 117 w 624"/>
                  <a:gd name="T3" fmla="*/ 263 h 403"/>
                  <a:gd name="T4" fmla="*/ 120 w 624"/>
                  <a:gd name="T5" fmla="*/ 246 h 403"/>
                  <a:gd name="T6" fmla="*/ 127 w 624"/>
                  <a:gd name="T7" fmla="*/ 240 h 403"/>
                  <a:gd name="T8" fmla="*/ 134 w 624"/>
                  <a:gd name="T9" fmla="*/ 245 h 403"/>
                  <a:gd name="T10" fmla="*/ 147 w 624"/>
                  <a:gd name="T11" fmla="*/ 278 h 403"/>
                  <a:gd name="T12" fmla="*/ 172 w 624"/>
                  <a:gd name="T13" fmla="*/ 151 h 403"/>
                  <a:gd name="T14" fmla="*/ 179 w 624"/>
                  <a:gd name="T15" fmla="*/ 145 h 403"/>
                  <a:gd name="T16" fmla="*/ 186 w 624"/>
                  <a:gd name="T17" fmla="*/ 151 h 403"/>
                  <a:gd name="T18" fmla="*/ 204 w 624"/>
                  <a:gd name="T19" fmla="*/ 324 h 403"/>
                  <a:gd name="T20" fmla="*/ 230 w 624"/>
                  <a:gd name="T21" fmla="*/ 146 h 403"/>
                  <a:gd name="T22" fmla="*/ 237 w 624"/>
                  <a:gd name="T23" fmla="*/ 140 h 403"/>
                  <a:gd name="T24" fmla="*/ 244 w 624"/>
                  <a:gd name="T25" fmla="*/ 146 h 403"/>
                  <a:gd name="T26" fmla="*/ 265 w 624"/>
                  <a:gd name="T27" fmla="*/ 263 h 403"/>
                  <a:gd name="T28" fmla="*/ 300 w 624"/>
                  <a:gd name="T29" fmla="*/ 263 h 403"/>
                  <a:gd name="T30" fmla="*/ 308 w 624"/>
                  <a:gd name="T31" fmla="*/ 269 h 403"/>
                  <a:gd name="T32" fmla="*/ 308 w 624"/>
                  <a:gd name="T33" fmla="*/ 275 h 403"/>
                  <a:gd name="T34" fmla="*/ 310 w 624"/>
                  <a:gd name="T35" fmla="*/ 267 h 403"/>
                  <a:gd name="T36" fmla="*/ 317 w 624"/>
                  <a:gd name="T37" fmla="*/ 261 h 403"/>
                  <a:gd name="T38" fmla="*/ 325 w 624"/>
                  <a:gd name="T39" fmla="*/ 267 h 403"/>
                  <a:gd name="T40" fmla="*/ 335 w 624"/>
                  <a:gd name="T41" fmla="*/ 298 h 403"/>
                  <a:gd name="T42" fmla="*/ 344 w 624"/>
                  <a:gd name="T43" fmla="*/ 265 h 403"/>
                  <a:gd name="T44" fmla="*/ 352 w 624"/>
                  <a:gd name="T45" fmla="*/ 260 h 403"/>
                  <a:gd name="T46" fmla="*/ 359 w 624"/>
                  <a:gd name="T47" fmla="*/ 266 h 403"/>
                  <a:gd name="T48" fmla="*/ 372 w 624"/>
                  <a:gd name="T49" fmla="*/ 403 h 403"/>
                  <a:gd name="T50" fmla="*/ 413 w 624"/>
                  <a:gd name="T51" fmla="*/ 199 h 403"/>
                  <a:gd name="T52" fmla="*/ 420 w 624"/>
                  <a:gd name="T53" fmla="*/ 193 h 403"/>
                  <a:gd name="T54" fmla="*/ 428 w 624"/>
                  <a:gd name="T55" fmla="*/ 198 h 403"/>
                  <a:gd name="T56" fmla="*/ 446 w 624"/>
                  <a:gd name="T57" fmla="*/ 243 h 403"/>
                  <a:gd name="T58" fmla="*/ 465 w 624"/>
                  <a:gd name="T59" fmla="*/ 130 h 403"/>
                  <a:gd name="T60" fmla="*/ 472 w 624"/>
                  <a:gd name="T61" fmla="*/ 124 h 403"/>
                  <a:gd name="T62" fmla="*/ 479 w 624"/>
                  <a:gd name="T63" fmla="*/ 129 h 403"/>
                  <a:gd name="T64" fmla="*/ 513 w 624"/>
                  <a:gd name="T65" fmla="*/ 263 h 403"/>
                  <a:gd name="T66" fmla="*/ 602 w 624"/>
                  <a:gd name="T67" fmla="*/ 263 h 403"/>
                  <a:gd name="T68" fmla="*/ 604 w 624"/>
                  <a:gd name="T69" fmla="*/ 263 h 403"/>
                  <a:gd name="T70" fmla="*/ 589 w 624"/>
                  <a:gd name="T71" fmla="*/ 72 h 403"/>
                  <a:gd name="T72" fmla="*/ 412 w 624"/>
                  <a:gd name="T73" fmla="*/ 21 h 403"/>
                  <a:gd name="T74" fmla="*/ 312 w 624"/>
                  <a:gd name="T75" fmla="*/ 98 h 403"/>
                  <a:gd name="T76" fmla="*/ 212 w 624"/>
                  <a:gd name="T77" fmla="*/ 21 h 403"/>
                  <a:gd name="T78" fmla="*/ 35 w 624"/>
                  <a:gd name="T79" fmla="*/ 72 h 403"/>
                  <a:gd name="T80" fmla="*/ 20 w 624"/>
                  <a:gd name="T81" fmla="*/ 264 h 403"/>
                  <a:gd name="T82" fmla="*/ 24 w 624"/>
                  <a:gd name="T83" fmla="*/ 26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403">
                    <a:moveTo>
                      <a:pt x="24" y="263"/>
                    </a:moveTo>
                    <a:cubicBezTo>
                      <a:pt x="117" y="263"/>
                      <a:pt x="117" y="263"/>
                      <a:pt x="117" y="263"/>
                    </a:cubicBezTo>
                    <a:cubicBezTo>
                      <a:pt x="120" y="246"/>
                      <a:pt x="120" y="246"/>
                      <a:pt x="120" y="246"/>
                    </a:cubicBezTo>
                    <a:cubicBezTo>
                      <a:pt x="121" y="243"/>
                      <a:pt x="123" y="241"/>
                      <a:pt x="127" y="240"/>
                    </a:cubicBezTo>
                    <a:cubicBezTo>
                      <a:pt x="130" y="240"/>
                      <a:pt x="133" y="242"/>
                      <a:pt x="134" y="245"/>
                    </a:cubicBezTo>
                    <a:cubicBezTo>
                      <a:pt x="147" y="278"/>
                      <a:pt x="147" y="278"/>
                      <a:pt x="147" y="278"/>
                    </a:cubicBezTo>
                    <a:cubicBezTo>
                      <a:pt x="172" y="151"/>
                      <a:pt x="172" y="151"/>
                      <a:pt x="172" y="151"/>
                    </a:cubicBezTo>
                    <a:cubicBezTo>
                      <a:pt x="172" y="147"/>
                      <a:pt x="176" y="144"/>
                      <a:pt x="179" y="145"/>
                    </a:cubicBezTo>
                    <a:cubicBezTo>
                      <a:pt x="183" y="145"/>
                      <a:pt x="186" y="148"/>
                      <a:pt x="186" y="151"/>
                    </a:cubicBezTo>
                    <a:cubicBezTo>
                      <a:pt x="204" y="324"/>
                      <a:pt x="204" y="324"/>
                      <a:pt x="204" y="324"/>
                    </a:cubicBezTo>
                    <a:cubicBezTo>
                      <a:pt x="230" y="146"/>
                      <a:pt x="230" y="146"/>
                      <a:pt x="230" y="146"/>
                    </a:cubicBezTo>
                    <a:cubicBezTo>
                      <a:pt x="230" y="143"/>
                      <a:pt x="233" y="140"/>
                      <a:pt x="237" y="140"/>
                    </a:cubicBezTo>
                    <a:cubicBezTo>
                      <a:pt x="241" y="140"/>
                      <a:pt x="244" y="142"/>
                      <a:pt x="244" y="146"/>
                    </a:cubicBezTo>
                    <a:cubicBezTo>
                      <a:pt x="265" y="263"/>
                      <a:pt x="265" y="263"/>
                      <a:pt x="265" y="263"/>
                    </a:cubicBezTo>
                    <a:cubicBezTo>
                      <a:pt x="300" y="263"/>
                      <a:pt x="300" y="263"/>
                      <a:pt x="300" y="263"/>
                    </a:cubicBezTo>
                    <a:cubicBezTo>
                      <a:pt x="304" y="263"/>
                      <a:pt x="307" y="266"/>
                      <a:pt x="308" y="269"/>
                    </a:cubicBezTo>
                    <a:cubicBezTo>
                      <a:pt x="308" y="275"/>
                      <a:pt x="308" y="275"/>
                      <a:pt x="308" y="275"/>
                    </a:cubicBezTo>
                    <a:cubicBezTo>
                      <a:pt x="310" y="267"/>
                      <a:pt x="310" y="267"/>
                      <a:pt x="310" y="267"/>
                    </a:cubicBezTo>
                    <a:cubicBezTo>
                      <a:pt x="311" y="264"/>
                      <a:pt x="314" y="262"/>
                      <a:pt x="317" y="261"/>
                    </a:cubicBezTo>
                    <a:cubicBezTo>
                      <a:pt x="321" y="261"/>
                      <a:pt x="324" y="264"/>
                      <a:pt x="325" y="267"/>
                    </a:cubicBezTo>
                    <a:cubicBezTo>
                      <a:pt x="335" y="298"/>
                      <a:pt x="335" y="298"/>
                      <a:pt x="335" y="298"/>
                    </a:cubicBezTo>
                    <a:cubicBezTo>
                      <a:pt x="344" y="265"/>
                      <a:pt x="344" y="265"/>
                      <a:pt x="344" y="265"/>
                    </a:cubicBezTo>
                    <a:cubicBezTo>
                      <a:pt x="345" y="262"/>
                      <a:pt x="349" y="259"/>
                      <a:pt x="352" y="260"/>
                    </a:cubicBezTo>
                    <a:cubicBezTo>
                      <a:pt x="356" y="260"/>
                      <a:pt x="358" y="263"/>
                      <a:pt x="359" y="266"/>
                    </a:cubicBezTo>
                    <a:cubicBezTo>
                      <a:pt x="372" y="403"/>
                      <a:pt x="372" y="403"/>
                      <a:pt x="372" y="403"/>
                    </a:cubicBezTo>
                    <a:cubicBezTo>
                      <a:pt x="413" y="199"/>
                      <a:pt x="413" y="199"/>
                      <a:pt x="413" y="199"/>
                    </a:cubicBezTo>
                    <a:cubicBezTo>
                      <a:pt x="414" y="196"/>
                      <a:pt x="417" y="194"/>
                      <a:pt x="420" y="193"/>
                    </a:cubicBezTo>
                    <a:cubicBezTo>
                      <a:pt x="423" y="193"/>
                      <a:pt x="426" y="195"/>
                      <a:pt x="428" y="198"/>
                    </a:cubicBezTo>
                    <a:cubicBezTo>
                      <a:pt x="446" y="243"/>
                      <a:pt x="446" y="243"/>
                      <a:pt x="446" y="243"/>
                    </a:cubicBezTo>
                    <a:cubicBezTo>
                      <a:pt x="465" y="130"/>
                      <a:pt x="465" y="130"/>
                      <a:pt x="465" y="130"/>
                    </a:cubicBezTo>
                    <a:cubicBezTo>
                      <a:pt x="466" y="126"/>
                      <a:pt x="468" y="124"/>
                      <a:pt x="472" y="124"/>
                    </a:cubicBezTo>
                    <a:cubicBezTo>
                      <a:pt x="475" y="123"/>
                      <a:pt x="479" y="126"/>
                      <a:pt x="479" y="129"/>
                    </a:cubicBezTo>
                    <a:cubicBezTo>
                      <a:pt x="513" y="263"/>
                      <a:pt x="513" y="263"/>
                      <a:pt x="513" y="263"/>
                    </a:cubicBezTo>
                    <a:cubicBezTo>
                      <a:pt x="602" y="263"/>
                      <a:pt x="602" y="263"/>
                      <a:pt x="602" y="263"/>
                    </a:cubicBezTo>
                    <a:cubicBezTo>
                      <a:pt x="603" y="263"/>
                      <a:pt x="604" y="263"/>
                      <a:pt x="604" y="263"/>
                    </a:cubicBezTo>
                    <a:cubicBezTo>
                      <a:pt x="624" y="201"/>
                      <a:pt x="624" y="135"/>
                      <a:pt x="589" y="72"/>
                    </a:cubicBezTo>
                    <a:cubicBezTo>
                      <a:pt x="557" y="14"/>
                      <a:pt x="473" y="0"/>
                      <a:pt x="412" y="21"/>
                    </a:cubicBezTo>
                    <a:cubicBezTo>
                      <a:pt x="350" y="42"/>
                      <a:pt x="312" y="98"/>
                      <a:pt x="312" y="98"/>
                    </a:cubicBezTo>
                    <a:cubicBezTo>
                      <a:pt x="312" y="98"/>
                      <a:pt x="274" y="42"/>
                      <a:pt x="212" y="21"/>
                    </a:cubicBezTo>
                    <a:cubicBezTo>
                      <a:pt x="151" y="0"/>
                      <a:pt x="67" y="14"/>
                      <a:pt x="35" y="72"/>
                    </a:cubicBezTo>
                    <a:cubicBezTo>
                      <a:pt x="0" y="136"/>
                      <a:pt x="0" y="202"/>
                      <a:pt x="20" y="264"/>
                    </a:cubicBezTo>
                    <a:cubicBezTo>
                      <a:pt x="21" y="263"/>
                      <a:pt x="22" y="263"/>
                      <a:pt x="24" y="26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3" name="Freeform 299"/>
              <p:cNvSpPr/>
              <p:nvPr/>
            </p:nvSpPr>
            <p:spPr bwMode="auto">
              <a:xfrm>
                <a:off x="3321050" y="3133725"/>
                <a:ext cx="431800" cy="279400"/>
              </a:xfrm>
              <a:custGeom>
                <a:avLst/>
                <a:gdLst>
                  <a:gd name="T0" fmla="*/ 483 w 576"/>
                  <a:gd name="T1" fmla="*/ 111 h 373"/>
                  <a:gd name="T2" fmla="*/ 476 w 576"/>
                  <a:gd name="T3" fmla="*/ 105 h 373"/>
                  <a:gd name="T4" fmla="*/ 450 w 576"/>
                  <a:gd name="T5" fmla="*/ 0 h 373"/>
                  <a:gd name="T6" fmla="*/ 432 w 576"/>
                  <a:gd name="T7" fmla="*/ 104 h 373"/>
                  <a:gd name="T8" fmla="*/ 426 w 576"/>
                  <a:gd name="T9" fmla="*/ 110 h 373"/>
                  <a:gd name="T10" fmla="*/ 418 w 576"/>
                  <a:gd name="T11" fmla="*/ 106 h 373"/>
                  <a:gd name="T12" fmla="*/ 399 w 576"/>
                  <a:gd name="T13" fmla="*/ 59 h 373"/>
                  <a:gd name="T14" fmla="*/ 353 w 576"/>
                  <a:gd name="T15" fmla="*/ 286 h 373"/>
                  <a:gd name="T16" fmla="*/ 346 w 576"/>
                  <a:gd name="T17" fmla="*/ 292 h 373"/>
                  <a:gd name="T18" fmla="*/ 345 w 576"/>
                  <a:gd name="T19" fmla="*/ 292 h 373"/>
                  <a:gd name="T20" fmla="*/ 338 w 576"/>
                  <a:gd name="T21" fmla="*/ 286 h 373"/>
                  <a:gd name="T22" fmla="*/ 324 w 576"/>
                  <a:gd name="T23" fmla="*/ 138 h 373"/>
                  <a:gd name="T24" fmla="*/ 318 w 576"/>
                  <a:gd name="T25" fmla="*/ 159 h 373"/>
                  <a:gd name="T26" fmla="*/ 311 w 576"/>
                  <a:gd name="T27" fmla="*/ 164 h 373"/>
                  <a:gd name="T28" fmla="*/ 311 w 576"/>
                  <a:gd name="T29" fmla="*/ 164 h 373"/>
                  <a:gd name="T30" fmla="*/ 304 w 576"/>
                  <a:gd name="T31" fmla="*/ 159 h 373"/>
                  <a:gd name="T32" fmla="*/ 294 w 576"/>
                  <a:gd name="T33" fmla="*/ 128 h 373"/>
                  <a:gd name="T34" fmla="*/ 289 w 576"/>
                  <a:gd name="T35" fmla="*/ 148 h 373"/>
                  <a:gd name="T36" fmla="*/ 281 w 576"/>
                  <a:gd name="T37" fmla="*/ 153 h 373"/>
                  <a:gd name="T38" fmla="*/ 275 w 576"/>
                  <a:gd name="T39" fmla="*/ 147 h 373"/>
                  <a:gd name="T40" fmla="*/ 270 w 576"/>
                  <a:gd name="T41" fmla="*/ 111 h 373"/>
                  <a:gd name="T42" fmla="*/ 235 w 576"/>
                  <a:gd name="T43" fmla="*/ 111 h 373"/>
                  <a:gd name="T44" fmla="*/ 227 w 576"/>
                  <a:gd name="T45" fmla="*/ 105 h 373"/>
                  <a:gd name="T46" fmla="*/ 214 w 576"/>
                  <a:gd name="T47" fmla="*/ 26 h 373"/>
                  <a:gd name="T48" fmla="*/ 185 w 576"/>
                  <a:gd name="T49" fmla="*/ 218 h 373"/>
                  <a:gd name="T50" fmla="*/ 178 w 576"/>
                  <a:gd name="T51" fmla="*/ 224 h 373"/>
                  <a:gd name="T52" fmla="*/ 171 w 576"/>
                  <a:gd name="T53" fmla="*/ 218 h 373"/>
                  <a:gd name="T54" fmla="*/ 153 w 576"/>
                  <a:gd name="T55" fmla="*/ 36 h 373"/>
                  <a:gd name="T56" fmla="*/ 133 w 576"/>
                  <a:gd name="T57" fmla="*/ 139 h 373"/>
                  <a:gd name="T58" fmla="*/ 126 w 576"/>
                  <a:gd name="T59" fmla="*/ 145 h 373"/>
                  <a:gd name="T60" fmla="*/ 119 w 576"/>
                  <a:gd name="T61" fmla="*/ 140 h 373"/>
                  <a:gd name="T62" fmla="*/ 106 w 576"/>
                  <a:gd name="T63" fmla="*/ 107 h 373"/>
                  <a:gd name="T64" fmla="*/ 100 w 576"/>
                  <a:gd name="T65" fmla="*/ 111 h 373"/>
                  <a:gd name="T66" fmla="*/ 0 w 576"/>
                  <a:gd name="T67" fmla="*/ 111 h 373"/>
                  <a:gd name="T68" fmla="*/ 77 w 576"/>
                  <a:gd name="T69" fmla="*/ 241 h 373"/>
                  <a:gd name="T70" fmla="*/ 288 w 576"/>
                  <a:gd name="T71" fmla="*/ 373 h 373"/>
                  <a:gd name="T72" fmla="*/ 499 w 576"/>
                  <a:gd name="T73" fmla="*/ 241 h 373"/>
                  <a:gd name="T74" fmla="*/ 576 w 576"/>
                  <a:gd name="T75" fmla="*/ 111 h 373"/>
                  <a:gd name="T76" fmla="*/ 483 w 576"/>
                  <a:gd name="T77" fmla="*/ 11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6" h="373">
                    <a:moveTo>
                      <a:pt x="483" y="111"/>
                    </a:moveTo>
                    <a:cubicBezTo>
                      <a:pt x="480" y="111"/>
                      <a:pt x="477" y="108"/>
                      <a:pt x="476" y="105"/>
                    </a:cubicBezTo>
                    <a:cubicBezTo>
                      <a:pt x="450" y="0"/>
                      <a:pt x="450" y="0"/>
                      <a:pt x="450" y="0"/>
                    </a:cubicBezTo>
                    <a:cubicBezTo>
                      <a:pt x="432" y="104"/>
                      <a:pt x="432" y="104"/>
                      <a:pt x="432" y="104"/>
                    </a:cubicBezTo>
                    <a:cubicBezTo>
                      <a:pt x="432" y="108"/>
                      <a:pt x="429" y="110"/>
                      <a:pt x="426" y="110"/>
                    </a:cubicBezTo>
                    <a:cubicBezTo>
                      <a:pt x="422" y="111"/>
                      <a:pt x="419" y="109"/>
                      <a:pt x="418" y="106"/>
                    </a:cubicBezTo>
                    <a:cubicBezTo>
                      <a:pt x="399" y="59"/>
                      <a:pt x="399" y="59"/>
                      <a:pt x="399" y="59"/>
                    </a:cubicBezTo>
                    <a:cubicBezTo>
                      <a:pt x="353" y="286"/>
                      <a:pt x="353" y="286"/>
                      <a:pt x="353" y="286"/>
                    </a:cubicBezTo>
                    <a:cubicBezTo>
                      <a:pt x="352" y="290"/>
                      <a:pt x="349" y="292"/>
                      <a:pt x="346" y="292"/>
                    </a:cubicBezTo>
                    <a:cubicBezTo>
                      <a:pt x="346" y="292"/>
                      <a:pt x="346" y="292"/>
                      <a:pt x="345" y="292"/>
                    </a:cubicBezTo>
                    <a:cubicBezTo>
                      <a:pt x="342" y="292"/>
                      <a:pt x="339" y="289"/>
                      <a:pt x="338" y="286"/>
                    </a:cubicBezTo>
                    <a:cubicBezTo>
                      <a:pt x="324" y="138"/>
                      <a:pt x="324" y="138"/>
                      <a:pt x="324" y="138"/>
                    </a:cubicBezTo>
                    <a:cubicBezTo>
                      <a:pt x="318" y="159"/>
                      <a:pt x="318" y="159"/>
                      <a:pt x="318" y="159"/>
                    </a:cubicBezTo>
                    <a:cubicBezTo>
                      <a:pt x="317" y="162"/>
                      <a:pt x="314" y="164"/>
                      <a:pt x="311" y="164"/>
                    </a:cubicBezTo>
                    <a:cubicBezTo>
                      <a:pt x="311" y="164"/>
                      <a:pt x="311" y="164"/>
                      <a:pt x="311" y="164"/>
                    </a:cubicBezTo>
                    <a:cubicBezTo>
                      <a:pt x="308" y="164"/>
                      <a:pt x="305" y="162"/>
                      <a:pt x="304" y="159"/>
                    </a:cubicBezTo>
                    <a:cubicBezTo>
                      <a:pt x="294" y="128"/>
                      <a:pt x="294" y="128"/>
                      <a:pt x="294" y="128"/>
                    </a:cubicBezTo>
                    <a:cubicBezTo>
                      <a:pt x="289" y="148"/>
                      <a:pt x="289" y="148"/>
                      <a:pt x="289" y="148"/>
                    </a:cubicBezTo>
                    <a:cubicBezTo>
                      <a:pt x="288" y="151"/>
                      <a:pt x="285" y="153"/>
                      <a:pt x="281" y="153"/>
                    </a:cubicBezTo>
                    <a:cubicBezTo>
                      <a:pt x="278" y="153"/>
                      <a:pt x="275" y="150"/>
                      <a:pt x="275" y="147"/>
                    </a:cubicBezTo>
                    <a:cubicBezTo>
                      <a:pt x="270" y="111"/>
                      <a:pt x="270" y="111"/>
                      <a:pt x="270" y="111"/>
                    </a:cubicBezTo>
                    <a:cubicBezTo>
                      <a:pt x="235" y="111"/>
                      <a:pt x="235" y="111"/>
                      <a:pt x="235" y="111"/>
                    </a:cubicBezTo>
                    <a:cubicBezTo>
                      <a:pt x="231" y="111"/>
                      <a:pt x="228" y="108"/>
                      <a:pt x="227" y="105"/>
                    </a:cubicBezTo>
                    <a:cubicBezTo>
                      <a:pt x="214" y="26"/>
                      <a:pt x="214" y="26"/>
                      <a:pt x="214" y="26"/>
                    </a:cubicBezTo>
                    <a:cubicBezTo>
                      <a:pt x="185" y="218"/>
                      <a:pt x="185" y="218"/>
                      <a:pt x="185" y="218"/>
                    </a:cubicBezTo>
                    <a:cubicBezTo>
                      <a:pt x="185" y="222"/>
                      <a:pt x="182" y="225"/>
                      <a:pt x="178" y="224"/>
                    </a:cubicBezTo>
                    <a:cubicBezTo>
                      <a:pt x="174" y="224"/>
                      <a:pt x="171" y="222"/>
                      <a:pt x="171" y="218"/>
                    </a:cubicBezTo>
                    <a:cubicBezTo>
                      <a:pt x="153" y="36"/>
                      <a:pt x="153" y="36"/>
                      <a:pt x="153" y="36"/>
                    </a:cubicBezTo>
                    <a:cubicBezTo>
                      <a:pt x="133" y="139"/>
                      <a:pt x="133" y="139"/>
                      <a:pt x="133" y="139"/>
                    </a:cubicBezTo>
                    <a:cubicBezTo>
                      <a:pt x="132" y="142"/>
                      <a:pt x="129" y="144"/>
                      <a:pt x="126" y="145"/>
                    </a:cubicBezTo>
                    <a:cubicBezTo>
                      <a:pt x="123" y="145"/>
                      <a:pt x="120" y="143"/>
                      <a:pt x="119" y="140"/>
                    </a:cubicBezTo>
                    <a:cubicBezTo>
                      <a:pt x="106" y="107"/>
                      <a:pt x="106" y="107"/>
                      <a:pt x="106" y="107"/>
                    </a:cubicBezTo>
                    <a:cubicBezTo>
                      <a:pt x="105" y="109"/>
                      <a:pt x="102" y="111"/>
                      <a:pt x="100" y="111"/>
                    </a:cubicBezTo>
                    <a:cubicBezTo>
                      <a:pt x="0" y="111"/>
                      <a:pt x="0" y="111"/>
                      <a:pt x="0" y="111"/>
                    </a:cubicBezTo>
                    <a:cubicBezTo>
                      <a:pt x="17" y="157"/>
                      <a:pt x="45" y="201"/>
                      <a:pt x="77" y="241"/>
                    </a:cubicBezTo>
                    <a:cubicBezTo>
                      <a:pt x="156" y="337"/>
                      <a:pt x="288" y="373"/>
                      <a:pt x="288" y="373"/>
                    </a:cubicBezTo>
                    <a:cubicBezTo>
                      <a:pt x="288" y="373"/>
                      <a:pt x="420" y="337"/>
                      <a:pt x="499" y="241"/>
                    </a:cubicBezTo>
                    <a:cubicBezTo>
                      <a:pt x="531" y="201"/>
                      <a:pt x="559" y="157"/>
                      <a:pt x="576" y="111"/>
                    </a:cubicBezTo>
                    <a:lnTo>
                      <a:pt x="483" y="11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2" name="Group 189"/>
            <p:cNvGrpSpPr/>
            <p:nvPr/>
          </p:nvGrpSpPr>
          <p:grpSpPr>
            <a:xfrm>
              <a:off x="7716165" y="1865742"/>
              <a:ext cx="334963" cy="403225"/>
              <a:chOff x="4197350" y="3013075"/>
              <a:chExt cx="334963" cy="403225"/>
            </a:xfrm>
            <a:grpFill/>
          </p:grpSpPr>
          <p:sp>
            <p:nvSpPr>
              <p:cNvPr id="100" name="Freeform 300"/>
              <p:cNvSpPr>
                <a:spLocks noEditPoints="1"/>
              </p:cNvSpPr>
              <p:nvPr/>
            </p:nvSpPr>
            <p:spPr bwMode="auto">
              <a:xfrm>
                <a:off x="4197350" y="3013075"/>
                <a:ext cx="293688" cy="403225"/>
              </a:xfrm>
              <a:custGeom>
                <a:avLst/>
                <a:gdLst>
                  <a:gd name="T0" fmla="*/ 317 w 391"/>
                  <a:gd name="T1" fmla="*/ 220 h 536"/>
                  <a:gd name="T2" fmla="*/ 196 w 391"/>
                  <a:gd name="T3" fmla="*/ 0 h 536"/>
                  <a:gd name="T4" fmla="*/ 74 w 391"/>
                  <a:gd name="T5" fmla="*/ 220 h 536"/>
                  <a:gd name="T6" fmla="*/ 19 w 391"/>
                  <a:gd name="T7" fmla="*/ 416 h 536"/>
                  <a:gd name="T8" fmla="*/ 196 w 391"/>
                  <a:gd name="T9" fmla="*/ 536 h 536"/>
                  <a:gd name="T10" fmla="*/ 373 w 391"/>
                  <a:gd name="T11" fmla="*/ 416 h 536"/>
                  <a:gd name="T12" fmla="*/ 317 w 391"/>
                  <a:gd name="T13" fmla="*/ 220 h 536"/>
                  <a:gd name="T14" fmla="*/ 78 w 391"/>
                  <a:gd name="T15" fmla="*/ 431 h 536"/>
                  <a:gd name="T16" fmla="*/ 150 w 391"/>
                  <a:gd name="T17" fmla="*/ 509 h 536"/>
                  <a:gd name="T18" fmla="*/ 42 w 391"/>
                  <a:gd name="T19" fmla="*/ 410 h 536"/>
                  <a:gd name="T20" fmla="*/ 89 w 391"/>
                  <a:gd name="T21" fmla="*/ 239 h 536"/>
                  <a:gd name="T22" fmla="*/ 181 w 391"/>
                  <a:gd name="T23" fmla="*/ 76 h 536"/>
                  <a:gd name="T24" fmla="*/ 108 w 391"/>
                  <a:gd name="T25" fmla="*/ 239 h 536"/>
                  <a:gd name="T26" fmla="*/ 78 w 391"/>
                  <a:gd name="T27" fmla="*/ 43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536">
                    <a:moveTo>
                      <a:pt x="317" y="220"/>
                    </a:moveTo>
                    <a:cubicBezTo>
                      <a:pt x="253" y="144"/>
                      <a:pt x="210" y="39"/>
                      <a:pt x="196" y="0"/>
                    </a:cubicBezTo>
                    <a:cubicBezTo>
                      <a:pt x="181" y="39"/>
                      <a:pt x="138" y="144"/>
                      <a:pt x="74" y="220"/>
                    </a:cubicBezTo>
                    <a:cubicBezTo>
                      <a:pt x="0" y="308"/>
                      <a:pt x="7" y="382"/>
                      <a:pt x="19" y="416"/>
                    </a:cubicBezTo>
                    <a:cubicBezTo>
                      <a:pt x="41" y="485"/>
                      <a:pt x="104" y="534"/>
                      <a:pt x="196" y="536"/>
                    </a:cubicBezTo>
                    <a:cubicBezTo>
                      <a:pt x="287" y="534"/>
                      <a:pt x="350" y="485"/>
                      <a:pt x="373" y="416"/>
                    </a:cubicBezTo>
                    <a:cubicBezTo>
                      <a:pt x="384" y="382"/>
                      <a:pt x="391" y="308"/>
                      <a:pt x="317" y="220"/>
                    </a:cubicBezTo>
                    <a:close/>
                    <a:moveTo>
                      <a:pt x="78" y="431"/>
                    </a:moveTo>
                    <a:cubicBezTo>
                      <a:pt x="93" y="465"/>
                      <a:pt x="118" y="492"/>
                      <a:pt x="150" y="509"/>
                    </a:cubicBezTo>
                    <a:cubicBezTo>
                      <a:pt x="95" y="496"/>
                      <a:pt x="58" y="459"/>
                      <a:pt x="42" y="410"/>
                    </a:cubicBezTo>
                    <a:cubicBezTo>
                      <a:pt x="33" y="380"/>
                      <a:pt x="27" y="315"/>
                      <a:pt x="89" y="239"/>
                    </a:cubicBezTo>
                    <a:cubicBezTo>
                      <a:pt x="132" y="187"/>
                      <a:pt x="163" y="119"/>
                      <a:pt x="181" y="76"/>
                    </a:cubicBezTo>
                    <a:cubicBezTo>
                      <a:pt x="165" y="124"/>
                      <a:pt x="142" y="187"/>
                      <a:pt x="108" y="239"/>
                    </a:cubicBezTo>
                    <a:cubicBezTo>
                      <a:pt x="49" y="330"/>
                      <a:pt x="64" y="400"/>
                      <a:pt x="78" y="43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101" name="Freeform 301"/>
              <p:cNvSpPr>
                <a:spLocks noEditPoints="1"/>
              </p:cNvSpPr>
              <p:nvPr/>
            </p:nvSpPr>
            <p:spPr bwMode="auto">
              <a:xfrm>
                <a:off x="4391025" y="3041650"/>
                <a:ext cx="141288" cy="193675"/>
              </a:xfrm>
              <a:custGeom>
                <a:avLst/>
                <a:gdLst>
                  <a:gd name="T0" fmla="*/ 153 w 188"/>
                  <a:gd name="T1" fmla="*/ 106 h 258"/>
                  <a:gd name="T2" fmla="*/ 94 w 188"/>
                  <a:gd name="T3" fmla="*/ 0 h 258"/>
                  <a:gd name="T4" fmla="*/ 35 w 188"/>
                  <a:gd name="T5" fmla="*/ 106 h 258"/>
                  <a:gd name="T6" fmla="*/ 8 w 188"/>
                  <a:gd name="T7" fmla="*/ 201 h 258"/>
                  <a:gd name="T8" fmla="*/ 94 w 188"/>
                  <a:gd name="T9" fmla="*/ 258 h 258"/>
                  <a:gd name="T10" fmla="*/ 179 w 188"/>
                  <a:gd name="T11" fmla="*/ 201 h 258"/>
                  <a:gd name="T12" fmla="*/ 153 w 188"/>
                  <a:gd name="T13" fmla="*/ 106 h 258"/>
                  <a:gd name="T14" fmla="*/ 37 w 188"/>
                  <a:gd name="T15" fmla="*/ 208 h 258"/>
                  <a:gd name="T16" fmla="*/ 72 w 188"/>
                  <a:gd name="T17" fmla="*/ 246 h 258"/>
                  <a:gd name="T18" fmla="*/ 20 w 188"/>
                  <a:gd name="T19" fmla="*/ 198 h 258"/>
                  <a:gd name="T20" fmla="*/ 43 w 188"/>
                  <a:gd name="T21" fmla="*/ 115 h 258"/>
                  <a:gd name="T22" fmla="*/ 87 w 188"/>
                  <a:gd name="T23" fmla="*/ 37 h 258"/>
                  <a:gd name="T24" fmla="*/ 52 w 188"/>
                  <a:gd name="T25" fmla="*/ 115 h 258"/>
                  <a:gd name="T26" fmla="*/ 37 w 188"/>
                  <a:gd name="T27" fmla="*/ 2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58">
                    <a:moveTo>
                      <a:pt x="153" y="106"/>
                    </a:moveTo>
                    <a:cubicBezTo>
                      <a:pt x="122" y="69"/>
                      <a:pt x="101" y="18"/>
                      <a:pt x="94" y="0"/>
                    </a:cubicBezTo>
                    <a:cubicBezTo>
                      <a:pt x="87" y="18"/>
                      <a:pt x="66" y="69"/>
                      <a:pt x="35" y="106"/>
                    </a:cubicBezTo>
                    <a:cubicBezTo>
                      <a:pt x="0" y="148"/>
                      <a:pt x="3" y="184"/>
                      <a:pt x="8" y="201"/>
                    </a:cubicBezTo>
                    <a:cubicBezTo>
                      <a:pt x="19" y="234"/>
                      <a:pt x="50" y="257"/>
                      <a:pt x="94" y="258"/>
                    </a:cubicBezTo>
                    <a:cubicBezTo>
                      <a:pt x="138" y="257"/>
                      <a:pt x="169" y="234"/>
                      <a:pt x="179" y="201"/>
                    </a:cubicBezTo>
                    <a:cubicBezTo>
                      <a:pt x="185" y="184"/>
                      <a:pt x="188" y="148"/>
                      <a:pt x="153" y="106"/>
                    </a:cubicBezTo>
                    <a:close/>
                    <a:moveTo>
                      <a:pt x="37" y="208"/>
                    </a:moveTo>
                    <a:cubicBezTo>
                      <a:pt x="44" y="224"/>
                      <a:pt x="56" y="238"/>
                      <a:pt x="72" y="246"/>
                    </a:cubicBezTo>
                    <a:cubicBezTo>
                      <a:pt x="46" y="239"/>
                      <a:pt x="27" y="221"/>
                      <a:pt x="20" y="198"/>
                    </a:cubicBezTo>
                    <a:cubicBezTo>
                      <a:pt x="15" y="183"/>
                      <a:pt x="12" y="152"/>
                      <a:pt x="43" y="115"/>
                    </a:cubicBezTo>
                    <a:cubicBezTo>
                      <a:pt x="63" y="90"/>
                      <a:pt x="78" y="57"/>
                      <a:pt x="87" y="37"/>
                    </a:cubicBezTo>
                    <a:cubicBezTo>
                      <a:pt x="79" y="60"/>
                      <a:pt x="68" y="90"/>
                      <a:pt x="52" y="115"/>
                    </a:cubicBezTo>
                    <a:cubicBezTo>
                      <a:pt x="23" y="159"/>
                      <a:pt x="30" y="193"/>
                      <a:pt x="37" y="20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3" name="Group 192"/>
            <p:cNvGrpSpPr/>
            <p:nvPr/>
          </p:nvGrpSpPr>
          <p:grpSpPr>
            <a:xfrm>
              <a:off x="8382830" y="1885168"/>
              <a:ext cx="404813" cy="436562"/>
              <a:chOff x="4994275" y="2997200"/>
              <a:chExt cx="404813" cy="436563"/>
            </a:xfrm>
            <a:grpFill/>
          </p:grpSpPr>
          <p:sp>
            <p:nvSpPr>
              <p:cNvPr id="98" name="Freeform 302"/>
              <p:cNvSpPr>
                <a:spLocks noEditPoints="1"/>
              </p:cNvSpPr>
              <p:nvPr/>
            </p:nvSpPr>
            <p:spPr bwMode="auto">
              <a:xfrm>
                <a:off x="4994275" y="3103563"/>
                <a:ext cx="249238" cy="330200"/>
              </a:xfrm>
              <a:custGeom>
                <a:avLst/>
                <a:gdLst>
                  <a:gd name="T0" fmla="*/ 170 w 332"/>
                  <a:gd name="T1" fmla="*/ 194 h 439"/>
                  <a:gd name="T2" fmla="*/ 111 w 332"/>
                  <a:gd name="T3" fmla="*/ 77 h 439"/>
                  <a:gd name="T4" fmla="*/ 177 w 332"/>
                  <a:gd name="T5" fmla="*/ 101 h 439"/>
                  <a:gd name="T6" fmla="*/ 194 w 332"/>
                  <a:gd name="T7" fmla="*/ 55 h 439"/>
                  <a:gd name="T8" fmla="*/ 44 w 332"/>
                  <a:gd name="T9" fmla="*/ 0 h 439"/>
                  <a:gd name="T10" fmla="*/ 0 w 332"/>
                  <a:gd name="T11" fmla="*/ 153 h 439"/>
                  <a:gd name="T12" fmla="*/ 47 w 332"/>
                  <a:gd name="T13" fmla="*/ 166 h 439"/>
                  <a:gd name="T14" fmla="*/ 67 w 332"/>
                  <a:gd name="T15" fmla="*/ 99 h 439"/>
                  <a:gd name="T16" fmla="*/ 126 w 332"/>
                  <a:gd name="T17" fmla="*/ 216 h 439"/>
                  <a:gd name="T18" fmla="*/ 96 w 332"/>
                  <a:gd name="T19" fmla="*/ 359 h 439"/>
                  <a:gd name="T20" fmla="*/ 252 w 332"/>
                  <a:gd name="T21" fmla="*/ 410 h 439"/>
                  <a:gd name="T22" fmla="*/ 303 w 332"/>
                  <a:gd name="T23" fmla="*/ 254 h 439"/>
                  <a:gd name="T24" fmla="*/ 170 w 332"/>
                  <a:gd name="T25" fmla="*/ 194 h 439"/>
                  <a:gd name="T26" fmla="*/ 229 w 332"/>
                  <a:gd name="T27" fmla="*/ 366 h 439"/>
                  <a:gd name="T28" fmla="*/ 139 w 332"/>
                  <a:gd name="T29" fmla="*/ 337 h 439"/>
                  <a:gd name="T30" fmla="*/ 169 w 332"/>
                  <a:gd name="T31" fmla="*/ 247 h 439"/>
                  <a:gd name="T32" fmla="*/ 259 w 332"/>
                  <a:gd name="T33" fmla="*/ 276 h 439"/>
                  <a:gd name="T34" fmla="*/ 229 w 332"/>
                  <a:gd name="T35" fmla="*/ 36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439">
                    <a:moveTo>
                      <a:pt x="170" y="194"/>
                    </a:moveTo>
                    <a:cubicBezTo>
                      <a:pt x="111" y="77"/>
                      <a:pt x="111" y="77"/>
                      <a:pt x="111" y="77"/>
                    </a:cubicBezTo>
                    <a:cubicBezTo>
                      <a:pt x="177" y="101"/>
                      <a:pt x="177" y="101"/>
                      <a:pt x="177" y="101"/>
                    </a:cubicBezTo>
                    <a:cubicBezTo>
                      <a:pt x="194" y="55"/>
                      <a:pt x="194" y="55"/>
                      <a:pt x="194" y="55"/>
                    </a:cubicBezTo>
                    <a:cubicBezTo>
                      <a:pt x="44" y="0"/>
                      <a:pt x="44" y="0"/>
                      <a:pt x="44" y="0"/>
                    </a:cubicBezTo>
                    <a:cubicBezTo>
                      <a:pt x="0" y="153"/>
                      <a:pt x="0" y="153"/>
                      <a:pt x="0" y="153"/>
                    </a:cubicBezTo>
                    <a:cubicBezTo>
                      <a:pt x="47" y="166"/>
                      <a:pt x="47" y="166"/>
                      <a:pt x="47" y="166"/>
                    </a:cubicBezTo>
                    <a:cubicBezTo>
                      <a:pt x="67" y="99"/>
                      <a:pt x="67" y="99"/>
                      <a:pt x="67" y="99"/>
                    </a:cubicBezTo>
                    <a:cubicBezTo>
                      <a:pt x="126" y="216"/>
                      <a:pt x="126" y="216"/>
                      <a:pt x="126" y="216"/>
                    </a:cubicBezTo>
                    <a:cubicBezTo>
                      <a:pt x="84" y="250"/>
                      <a:pt x="70" y="309"/>
                      <a:pt x="96" y="359"/>
                    </a:cubicBezTo>
                    <a:cubicBezTo>
                      <a:pt x="124" y="416"/>
                      <a:pt x="194" y="439"/>
                      <a:pt x="252" y="410"/>
                    </a:cubicBezTo>
                    <a:cubicBezTo>
                      <a:pt x="309" y="381"/>
                      <a:pt x="332" y="311"/>
                      <a:pt x="303" y="254"/>
                    </a:cubicBezTo>
                    <a:cubicBezTo>
                      <a:pt x="278" y="205"/>
                      <a:pt x="222" y="181"/>
                      <a:pt x="170" y="194"/>
                    </a:cubicBezTo>
                    <a:close/>
                    <a:moveTo>
                      <a:pt x="229" y="366"/>
                    </a:moveTo>
                    <a:cubicBezTo>
                      <a:pt x="196" y="383"/>
                      <a:pt x="156" y="370"/>
                      <a:pt x="139" y="337"/>
                    </a:cubicBezTo>
                    <a:cubicBezTo>
                      <a:pt x="123" y="304"/>
                      <a:pt x="136" y="264"/>
                      <a:pt x="169" y="247"/>
                    </a:cubicBezTo>
                    <a:cubicBezTo>
                      <a:pt x="202" y="230"/>
                      <a:pt x="242" y="244"/>
                      <a:pt x="259" y="276"/>
                    </a:cubicBezTo>
                    <a:cubicBezTo>
                      <a:pt x="275" y="309"/>
                      <a:pt x="262" y="350"/>
                      <a:pt x="229" y="36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9" name="Freeform 303"/>
              <p:cNvSpPr>
                <a:spLocks noEditPoints="1"/>
              </p:cNvSpPr>
              <p:nvPr/>
            </p:nvSpPr>
            <p:spPr bwMode="auto">
              <a:xfrm>
                <a:off x="5157788" y="2997200"/>
                <a:ext cx="241300" cy="319088"/>
              </a:xfrm>
              <a:custGeom>
                <a:avLst/>
                <a:gdLst>
                  <a:gd name="T0" fmla="*/ 205 w 319"/>
                  <a:gd name="T1" fmla="*/ 223 h 424"/>
                  <a:gd name="T2" fmla="*/ 236 w 319"/>
                  <a:gd name="T3" fmla="*/ 81 h 424"/>
                  <a:gd name="T4" fmla="*/ 80 w 319"/>
                  <a:gd name="T5" fmla="*/ 29 h 424"/>
                  <a:gd name="T6" fmla="*/ 28 w 319"/>
                  <a:gd name="T7" fmla="*/ 185 h 424"/>
                  <a:gd name="T8" fmla="*/ 161 w 319"/>
                  <a:gd name="T9" fmla="*/ 245 h 424"/>
                  <a:gd name="T10" fmla="*/ 177 w 319"/>
                  <a:gd name="T11" fmla="*/ 277 h 424"/>
                  <a:gd name="T12" fmla="*/ 102 w 319"/>
                  <a:gd name="T13" fmla="*/ 315 h 424"/>
                  <a:gd name="T14" fmla="*/ 124 w 319"/>
                  <a:gd name="T15" fmla="*/ 359 h 424"/>
                  <a:gd name="T16" fmla="*/ 199 w 319"/>
                  <a:gd name="T17" fmla="*/ 321 h 424"/>
                  <a:gd name="T18" fmla="*/ 252 w 319"/>
                  <a:gd name="T19" fmla="*/ 424 h 424"/>
                  <a:gd name="T20" fmla="*/ 296 w 319"/>
                  <a:gd name="T21" fmla="*/ 402 h 424"/>
                  <a:gd name="T22" fmla="*/ 243 w 319"/>
                  <a:gd name="T23" fmla="*/ 299 h 424"/>
                  <a:gd name="T24" fmla="*/ 319 w 319"/>
                  <a:gd name="T25" fmla="*/ 260 h 424"/>
                  <a:gd name="T26" fmla="*/ 297 w 319"/>
                  <a:gd name="T27" fmla="*/ 216 h 424"/>
                  <a:gd name="T28" fmla="*/ 221 w 319"/>
                  <a:gd name="T29" fmla="*/ 255 h 424"/>
                  <a:gd name="T30" fmla="*/ 205 w 319"/>
                  <a:gd name="T31" fmla="*/ 223 h 424"/>
                  <a:gd name="T32" fmla="*/ 72 w 319"/>
                  <a:gd name="T33" fmla="*/ 163 h 424"/>
                  <a:gd name="T34" fmla="*/ 102 w 319"/>
                  <a:gd name="T35" fmla="*/ 73 h 424"/>
                  <a:gd name="T36" fmla="*/ 192 w 319"/>
                  <a:gd name="T37" fmla="*/ 103 h 424"/>
                  <a:gd name="T38" fmla="*/ 162 w 319"/>
                  <a:gd name="T39" fmla="*/ 193 h 424"/>
                  <a:gd name="T40" fmla="*/ 72 w 319"/>
                  <a:gd name="T41" fmla="*/ 163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9" h="424">
                    <a:moveTo>
                      <a:pt x="205" y="223"/>
                    </a:moveTo>
                    <a:cubicBezTo>
                      <a:pt x="247" y="189"/>
                      <a:pt x="261" y="130"/>
                      <a:pt x="236" y="81"/>
                    </a:cubicBezTo>
                    <a:cubicBezTo>
                      <a:pt x="207" y="23"/>
                      <a:pt x="137" y="0"/>
                      <a:pt x="80" y="29"/>
                    </a:cubicBezTo>
                    <a:cubicBezTo>
                      <a:pt x="23" y="58"/>
                      <a:pt x="0" y="128"/>
                      <a:pt x="28" y="185"/>
                    </a:cubicBezTo>
                    <a:cubicBezTo>
                      <a:pt x="54" y="235"/>
                      <a:pt x="110" y="259"/>
                      <a:pt x="161" y="245"/>
                    </a:cubicBezTo>
                    <a:cubicBezTo>
                      <a:pt x="177" y="277"/>
                      <a:pt x="177" y="277"/>
                      <a:pt x="177" y="277"/>
                    </a:cubicBezTo>
                    <a:cubicBezTo>
                      <a:pt x="102" y="315"/>
                      <a:pt x="102" y="315"/>
                      <a:pt x="102" y="315"/>
                    </a:cubicBezTo>
                    <a:cubicBezTo>
                      <a:pt x="124" y="359"/>
                      <a:pt x="124" y="359"/>
                      <a:pt x="124" y="359"/>
                    </a:cubicBezTo>
                    <a:cubicBezTo>
                      <a:pt x="199" y="321"/>
                      <a:pt x="199" y="321"/>
                      <a:pt x="199" y="321"/>
                    </a:cubicBezTo>
                    <a:cubicBezTo>
                      <a:pt x="252" y="424"/>
                      <a:pt x="252" y="424"/>
                      <a:pt x="252" y="424"/>
                    </a:cubicBezTo>
                    <a:cubicBezTo>
                      <a:pt x="296" y="402"/>
                      <a:pt x="296" y="402"/>
                      <a:pt x="296" y="402"/>
                    </a:cubicBezTo>
                    <a:cubicBezTo>
                      <a:pt x="243" y="299"/>
                      <a:pt x="243" y="299"/>
                      <a:pt x="243" y="299"/>
                    </a:cubicBezTo>
                    <a:cubicBezTo>
                      <a:pt x="319" y="260"/>
                      <a:pt x="319" y="260"/>
                      <a:pt x="319" y="260"/>
                    </a:cubicBezTo>
                    <a:cubicBezTo>
                      <a:pt x="297" y="216"/>
                      <a:pt x="297" y="216"/>
                      <a:pt x="297" y="216"/>
                    </a:cubicBezTo>
                    <a:cubicBezTo>
                      <a:pt x="221" y="255"/>
                      <a:pt x="221" y="255"/>
                      <a:pt x="221" y="255"/>
                    </a:cubicBezTo>
                    <a:lnTo>
                      <a:pt x="205" y="223"/>
                    </a:lnTo>
                    <a:close/>
                    <a:moveTo>
                      <a:pt x="72" y="163"/>
                    </a:moveTo>
                    <a:cubicBezTo>
                      <a:pt x="56" y="130"/>
                      <a:pt x="69" y="90"/>
                      <a:pt x="102" y="73"/>
                    </a:cubicBezTo>
                    <a:cubicBezTo>
                      <a:pt x="135" y="57"/>
                      <a:pt x="175" y="70"/>
                      <a:pt x="192" y="103"/>
                    </a:cubicBezTo>
                    <a:cubicBezTo>
                      <a:pt x="208" y="136"/>
                      <a:pt x="195" y="176"/>
                      <a:pt x="162" y="193"/>
                    </a:cubicBezTo>
                    <a:cubicBezTo>
                      <a:pt x="129" y="209"/>
                      <a:pt x="89" y="196"/>
                      <a:pt x="72" y="16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4" name="Group 195"/>
            <p:cNvGrpSpPr/>
            <p:nvPr/>
          </p:nvGrpSpPr>
          <p:grpSpPr>
            <a:xfrm>
              <a:off x="6994996" y="3981132"/>
              <a:ext cx="360363" cy="368300"/>
              <a:chOff x="5846763" y="3030538"/>
              <a:chExt cx="360363" cy="368300"/>
            </a:xfrm>
            <a:grpFill/>
          </p:grpSpPr>
          <p:sp>
            <p:nvSpPr>
              <p:cNvPr id="96" name="Freeform 304"/>
              <p:cNvSpPr/>
              <p:nvPr/>
            </p:nvSpPr>
            <p:spPr bwMode="auto">
              <a:xfrm>
                <a:off x="5922963" y="3030538"/>
                <a:ext cx="207963" cy="88900"/>
              </a:xfrm>
              <a:custGeom>
                <a:avLst/>
                <a:gdLst>
                  <a:gd name="T0" fmla="*/ 45 w 276"/>
                  <a:gd name="T1" fmla="*/ 117 h 117"/>
                  <a:gd name="T2" fmla="*/ 45 w 276"/>
                  <a:gd name="T3" fmla="*/ 61 h 117"/>
                  <a:gd name="T4" fmla="*/ 65 w 276"/>
                  <a:gd name="T5" fmla="*/ 41 h 117"/>
                  <a:gd name="T6" fmla="*/ 211 w 276"/>
                  <a:gd name="T7" fmla="*/ 41 h 117"/>
                  <a:gd name="T8" fmla="*/ 231 w 276"/>
                  <a:gd name="T9" fmla="*/ 61 h 117"/>
                  <a:gd name="T10" fmla="*/ 231 w 276"/>
                  <a:gd name="T11" fmla="*/ 117 h 117"/>
                  <a:gd name="T12" fmla="*/ 276 w 276"/>
                  <a:gd name="T13" fmla="*/ 117 h 117"/>
                  <a:gd name="T14" fmla="*/ 276 w 276"/>
                  <a:gd name="T15" fmla="*/ 42 h 117"/>
                  <a:gd name="T16" fmla="*/ 235 w 276"/>
                  <a:gd name="T17" fmla="*/ 0 h 117"/>
                  <a:gd name="T18" fmla="*/ 41 w 276"/>
                  <a:gd name="T19" fmla="*/ 0 h 117"/>
                  <a:gd name="T20" fmla="*/ 0 w 276"/>
                  <a:gd name="T21" fmla="*/ 42 h 117"/>
                  <a:gd name="T22" fmla="*/ 0 w 276"/>
                  <a:gd name="T23" fmla="*/ 117 h 117"/>
                  <a:gd name="T24" fmla="*/ 45 w 276"/>
                  <a:gd name="T2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117">
                    <a:moveTo>
                      <a:pt x="45" y="117"/>
                    </a:moveTo>
                    <a:cubicBezTo>
                      <a:pt x="45" y="61"/>
                      <a:pt x="45" y="61"/>
                      <a:pt x="45" y="61"/>
                    </a:cubicBezTo>
                    <a:cubicBezTo>
                      <a:pt x="45" y="50"/>
                      <a:pt x="54" y="41"/>
                      <a:pt x="65" y="41"/>
                    </a:cubicBezTo>
                    <a:cubicBezTo>
                      <a:pt x="211" y="41"/>
                      <a:pt x="211" y="41"/>
                      <a:pt x="211" y="41"/>
                    </a:cubicBezTo>
                    <a:cubicBezTo>
                      <a:pt x="222" y="41"/>
                      <a:pt x="231" y="50"/>
                      <a:pt x="231" y="61"/>
                    </a:cubicBezTo>
                    <a:cubicBezTo>
                      <a:pt x="231" y="117"/>
                      <a:pt x="231" y="117"/>
                      <a:pt x="231" y="117"/>
                    </a:cubicBezTo>
                    <a:cubicBezTo>
                      <a:pt x="276" y="117"/>
                      <a:pt x="276" y="117"/>
                      <a:pt x="276" y="117"/>
                    </a:cubicBezTo>
                    <a:cubicBezTo>
                      <a:pt x="276" y="42"/>
                      <a:pt x="276" y="42"/>
                      <a:pt x="276" y="42"/>
                    </a:cubicBezTo>
                    <a:cubicBezTo>
                      <a:pt x="276" y="19"/>
                      <a:pt x="257" y="0"/>
                      <a:pt x="235" y="0"/>
                    </a:cubicBezTo>
                    <a:cubicBezTo>
                      <a:pt x="41" y="0"/>
                      <a:pt x="41" y="0"/>
                      <a:pt x="41" y="0"/>
                    </a:cubicBezTo>
                    <a:cubicBezTo>
                      <a:pt x="19" y="0"/>
                      <a:pt x="0" y="19"/>
                      <a:pt x="0" y="42"/>
                    </a:cubicBezTo>
                    <a:cubicBezTo>
                      <a:pt x="0" y="117"/>
                      <a:pt x="0" y="117"/>
                      <a:pt x="0" y="117"/>
                    </a:cubicBezTo>
                    <a:lnTo>
                      <a:pt x="45" y="11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7" name="Freeform 305"/>
              <p:cNvSpPr>
                <a:spLocks noEditPoints="1"/>
              </p:cNvSpPr>
              <p:nvPr/>
            </p:nvSpPr>
            <p:spPr bwMode="auto">
              <a:xfrm>
                <a:off x="5846763" y="3119438"/>
                <a:ext cx="360363" cy="279400"/>
              </a:xfrm>
              <a:custGeom>
                <a:avLst/>
                <a:gdLst>
                  <a:gd name="T0" fmla="*/ 441 w 478"/>
                  <a:gd name="T1" fmla="*/ 0 h 373"/>
                  <a:gd name="T2" fmla="*/ 37 w 478"/>
                  <a:gd name="T3" fmla="*/ 0 h 373"/>
                  <a:gd name="T4" fmla="*/ 0 w 478"/>
                  <a:gd name="T5" fmla="*/ 37 h 373"/>
                  <a:gd name="T6" fmla="*/ 0 w 478"/>
                  <a:gd name="T7" fmla="*/ 336 h 373"/>
                  <a:gd name="T8" fmla="*/ 37 w 478"/>
                  <a:gd name="T9" fmla="*/ 373 h 373"/>
                  <a:gd name="T10" fmla="*/ 441 w 478"/>
                  <a:gd name="T11" fmla="*/ 373 h 373"/>
                  <a:gd name="T12" fmla="*/ 478 w 478"/>
                  <a:gd name="T13" fmla="*/ 336 h 373"/>
                  <a:gd name="T14" fmla="*/ 478 w 478"/>
                  <a:gd name="T15" fmla="*/ 37 h 373"/>
                  <a:gd name="T16" fmla="*/ 441 w 478"/>
                  <a:gd name="T17" fmla="*/ 0 h 373"/>
                  <a:gd name="T18" fmla="*/ 378 w 478"/>
                  <a:gd name="T19" fmla="*/ 204 h 373"/>
                  <a:gd name="T20" fmla="*/ 356 w 478"/>
                  <a:gd name="T21" fmla="*/ 226 h 373"/>
                  <a:gd name="T22" fmla="*/ 279 w 478"/>
                  <a:gd name="T23" fmla="*/ 226 h 373"/>
                  <a:gd name="T24" fmla="*/ 279 w 478"/>
                  <a:gd name="T25" fmla="*/ 303 h 373"/>
                  <a:gd name="T26" fmla="*/ 257 w 478"/>
                  <a:gd name="T27" fmla="*/ 325 h 373"/>
                  <a:gd name="T28" fmla="*/ 221 w 478"/>
                  <a:gd name="T29" fmla="*/ 325 h 373"/>
                  <a:gd name="T30" fmla="*/ 199 w 478"/>
                  <a:gd name="T31" fmla="*/ 303 h 373"/>
                  <a:gd name="T32" fmla="*/ 199 w 478"/>
                  <a:gd name="T33" fmla="*/ 226 h 373"/>
                  <a:gd name="T34" fmla="*/ 122 w 478"/>
                  <a:gd name="T35" fmla="*/ 226 h 373"/>
                  <a:gd name="T36" fmla="*/ 100 w 478"/>
                  <a:gd name="T37" fmla="*/ 204 h 373"/>
                  <a:gd name="T38" fmla="*/ 100 w 478"/>
                  <a:gd name="T39" fmla="*/ 168 h 373"/>
                  <a:gd name="T40" fmla="*/ 122 w 478"/>
                  <a:gd name="T41" fmla="*/ 146 h 373"/>
                  <a:gd name="T42" fmla="*/ 199 w 478"/>
                  <a:gd name="T43" fmla="*/ 146 h 373"/>
                  <a:gd name="T44" fmla="*/ 199 w 478"/>
                  <a:gd name="T45" fmla="*/ 69 h 373"/>
                  <a:gd name="T46" fmla="*/ 221 w 478"/>
                  <a:gd name="T47" fmla="*/ 47 h 373"/>
                  <a:gd name="T48" fmla="*/ 257 w 478"/>
                  <a:gd name="T49" fmla="*/ 47 h 373"/>
                  <a:gd name="T50" fmla="*/ 279 w 478"/>
                  <a:gd name="T51" fmla="*/ 69 h 373"/>
                  <a:gd name="T52" fmla="*/ 279 w 478"/>
                  <a:gd name="T53" fmla="*/ 146 h 373"/>
                  <a:gd name="T54" fmla="*/ 356 w 478"/>
                  <a:gd name="T55" fmla="*/ 146 h 373"/>
                  <a:gd name="T56" fmla="*/ 378 w 478"/>
                  <a:gd name="T57" fmla="*/ 168 h 373"/>
                  <a:gd name="T58" fmla="*/ 378 w 478"/>
                  <a:gd name="T59" fmla="*/ 2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8" h="373">
                    <a:moveTo>
                      <a:pt x="441" y="0"/>
                    </a:moveTo>
                    <a:cubicBezTo>
                      <a:pt x="37" y="0"/>
                      <a:pt x="37" y="0"/>
                      <a:pt x="37" y="0"/>
                    </a:cubicBezTo>
                    <a:cubicBezTo>
                      <a:pt x="16" y="0"/>
                      <a:pt x="0" y="16"/>
                      <a:pt x="0" y="37"/>
                    </a:cubicBezTo>
                    <a:cubicBezTo>
                      <a:pt x="0" y="336"/>
                      <a:pt x="0" y="336"/>
                      <a:pt x="0" y="336"/>
                    </a:cubicBezTo>
                    <a:cubicBezTo>
                      <a:pt x="0" y="356"/>
                      <a:pt x="16" y="373"/>
                      <a:pt x="37" y="373"/>
                    </a:cubicBezTo>
                    <a:cubicBezTo>
                      <a:pt x="441" y="373"/>
                      <a:pt x="441" y="373"/>
                      <a:pt x="441" y="373"/>
                    </a:cubicBezTo>
                    <a:cubicBezTo>
                      <a:pt x="462" y="373"/>
                      <a:pt x="478" y="356"/>
                      <a:pt x="478" y="336"/>
                    </a:cubicBezTo>
                    <a:cubicBezTo>
                      <a:pt x="478" y="37"/>
                      <a:pt x="478" y="37"/>
                      <a:pt x="478" y="37"/>
                    </a:cubicBezTo>
                    <a:cubicBezTo>
                      <a:pt x="478" y="16"/>
                      <a:pt x="462" y="0"/>
                      <a:pt x="441" y="0"/>
                    </a:cubicBezTo>
                    <a:close/>
                    <a:moveTo>
                      <a:pt x="378" y="204"/>
                    </a:moveTo>
                    <a:cubicBezTo>
                      <a:pt x="378" y="216"/>
                      <a:pt x="368" y="226"/>
                      <a:pt x="356" y="226"/>
                    </a:cubicBezTo>
                    <a:cubicBezTo>
                      <a:pt x="279" y="226"/>
                      <a:pt x="279" y="226"/>
                      <a:pt x="279" y="226"/>
                    </a:cubicBezTo>
                    <a:cubicBezTo>
                      <a:pt x="279" y="303"/>
                      <a:pt x="279" y="303"/>
                      <a:pt x="279" y="303"/>
                    </a:cubicBezTo>
                    <a:cubicBezTo>
                      <a:pt x="279" y="316"/>
                      <a:pt x="269" y="325"/>
                      <a:pt x="257" y="325"/>
                    </a:cubicBezTo>
                    <a:cubicBezTo>
                      <a:pt x="221" y="325"/>
                      <a:pt x="221" y="325"/>
                      <a:pt x="221" y="325"/>
                    </a:cubicBezTo>
                    <a:cubicBezTo>
                      <a:pt x="209" y="325"/>
                      <a:pt x="199" y="316"/>
                      <a:pt x="199" y="303"/>
                    </a:cubicBezTo>
                    <a:cubicBezTo>
                      <a:pt x="199" y="226"/>
                      <a:pt x="199" y="226"/>
                      <a:pt x="199" y="226"/>
                    </a:cubicBezTo>
                    <a:cubicBezTo>
                      <a:pt x="122" y="226"/>
                      <a:pt x="122" y="226"/>
                      <a:pt x="122" y="226"/>
                    </a:cubicBezTo>
                    <a:cubicBezTo>
                      <a:pt x="110" y="226"/>
                      <a:pt x="100" y="216"/>
                      <a:pt x="100" y="204"/>
                    </a:cubicBezTo>
                    <a:cubicBezTo>
                      <a:pt x="100" y="168"/>
                      <a:pt x="100" y="168"/>
                      <a:pt x="100" y="168"/>
                    </a:cubicBezTo>
                    <a:cubicBezTo>
                      <a:pt x="100" y="156"/>
                      <a:pt x="110" y="146"/>
                      <a:pt x="122" y="146"/>
                    </a:cubicBezTo>
                    <a:cubicBezTo>
                      <a:pt x="199" y="146"/>
                      <a:pt x="199" y="146"/>
                      <a:pt x="199" y="146"/>
                    </a:cubicBezTo>
                    <a:cubicBezTo>
                      <a:pt x="199" y="69"/>
                      <a:pt x="199" y="69"/>
                      <a:pt x="199" y="69"/>
                    </a:cubicBezTo>
                    <a:cubicBezTo>
                      <a:pt x="199" y="57"/>
                      <a:pt x="209" y="47"/>
                      <a:pt x="221" y="47"/>
                    </a:cubicBezTo>
                    <a:cubicBezTo>
                      <a:pt x="257" y="47"/>
                      <a:pt x="257" y="47"/>
                      <a:pt x="257" y="47"/>
                    </a:cubicBezTo>
                    <a:cubicBezTo>
                      <a:pt x="269" y="47"/>
                      <a:pt x="279" y="57"/>
                      <a:pt x="279" y="69"/>
                    </a:cubicBezTo>
                    <a:cubicBezTo>
                      <a:pt x="279" y="146"/>
                      <a:pt x="279" y="146"/>
                      <a:pt x="279" y="146"/>
                    </a:cubicBezTo>
                    <a:cubicBezTo>
                      <a:pt x="356" y="146"/>
                      <a:pt x="356" y="146"/>
                      <a:pt x="356" y="146"/>
                    </a:cubicBezTo>
                    <a:cubicBezTo>
                      <a:pt x="368" y="146"/>
                      <a:pt x="378" y="156"/>
                      <a:pt x="378" y="168"/>
                    </a:cubicBezTo>
                    <a:lnTo>
                      <a:pt x="378" y="20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5" name="Group 198"/>
            <p:cNvGrpSpPr/>
            <p:nvPr/>
          </p:nvGrpSpPr>
          <p:grpSpPr>
            <a:xfrm>
              <a:off x="6277445" y="3969709"/>
              <a:ext cx="414339" cy="436563"/>
              <a:chOff x="5819775" y="3827463"/>
              <a:chExt cx="414338" cy="436563"/>
            </a:xfrm>
            <a:grpFill/>
          </p:grpSpPr>
          <p:sp>
            <p:nvSpPr>
              <p:cNvPr id="92" name="Freeform 306"/>
              <p:cNvSpPr>
                <a:spLocks noEditPoints="1"/>
              </p:cNvSpPr>
              <p:nvPr/>
            </p:nvSpPr>
            <p:spPr bwMode="auto">
              <a:xfrm>
                <a:off x="5937250" y="3827463"/>
                <a:ext cx="173038" cy="436563"/>
              </a:xfrm>
              <a:custGeom>
                <a:avLst/>
                <a:gdLst>
                  <a:gd name="T0" fmla="*/ 93 w 231"/>
                  <a:gd name="T1" fmla="*/ 545 h 582"/>
                  <a:gd name="T2" fmla="*/ 16 w 231"/>
                  <a:gd name="T3" fmla="*/ 303 h 582"/>
                  <a:gd name="T4" fmla="*/ 85 w 231"/>
                  <a:gd name="T5" fmla="*/ 2 h 582"/>
                  <a:gd name="T6" fmla="*/ 145 w 231"/>
                  <a:gd name="T7" fmla="*/ 37 h 582"/>
                  <a:gd name="T8" fmla="*/ 222 w 231"/>
                  <a:gd name="T9" fmla="*/ 279 h 582"/>
                  <a:gd name="T10" fmla="*/ 218 w 231"/>
                  <a:gd name="T11" fmla="*/ 482 h 582"/>
                  <a:gd name="T12" fmla="*/ 153 w 231"/>
                  <a:gd name="T13" fmla="*/ 580 h 582"/>
                  <a:gd name="T14" fmla="*/ 93 w 231"/>
                  <a:gd name="T15" fmla="*/ 545 h 582"/>
                  <a:gd name="T16" fmla="*/ 124 w 231"/>
                  <a:gd name="T17" fmla="*/ 52 h 582"/>
                  <a:gd name="T18" fmla="*/ 88 w 231"/>
                  <a:gd name="T19" fmla="*/ 27 h 582"/>
                  <a:gd name="T20" fmla="*/ 42 w 231"/>
                  <a:gd name="T21" fmla="*/ 300 h 582"/>
                  <a:gd name="T22" fmla="*/ 114 w 231"/>
                  <a:gd name="T23" fmla="*/ 530 h 582"/>
                  <a:gd name="T24" fmla="*/ 150 w 231"/>
                  <a:gd name="T25" fmla="*/ 555 h 582"/>
                  <a:gd name="T26" fmla="*/ 193 w 231"/>
                  <a:gd name="T27" fmla="*/ 477 h 582"/>
                  <a:gd name="T28" fmla="*/ 196 w 231"/>
                  <a:gd name="T29" fmla="*/ 282 h 582"/>
                  <a:gd name="T30" fmla="*/ 124 w 231"/>
                  <a:gd name="T31" fmla="*/ 5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1" h="582">
                    <a:moveTo>
                      <a:pt x="93" y="545"/>
                    </a:moveTo>
                    <a:cubicBezTo>
                      <a:pt x="58" y="498"/>
                      <a:pt x="28" y="405"/>
                      <a:pt x="16" y="303"/>
                    </a:cubicBezTo>
                    <a:cubicBezTo>
                      <a:pt x="0" y="163"/>
                      <a:pt x="18" y="9"/>
                      <a:pt x="85" y="2"/>
                    </a:cubicBezTo>
                    <a:cubicBezTo>
                      <a:pt x="99" y="0"/>
                      <a:pt x="121" y="5"/>
                      <a:pt x="145" y="37"/>
                    </a:cubicBezTo>
                    <a:cubicBezTo>
                      <a:pt x="180" y="84"/>
                      <a:pt x="210" y="177"/>
                      <a:pt x="222" y="279"/>
                    </a:cubicBezTo>
                    <a:cubicBezTo>
                      <a:pt x="231" y="354"/>
                      <a:pt x="229" y="426"/>
                      <a:pt x="218" y="482"/>
                    </a:cubicBezTo>
                    <a:cubicBezTo>
                      <a:pt x="206" y="543"/>
                      <a:pt x="184" y="577"/>
                      <a:pt x="153" y="580"/>
                    </a:cubicBezTo>
                    <a:cubicBezTo>
                      <a:pt x="139" y="582"/>
                      <a:pt x="117" y="577"/>
                      <a:pt x="93" y="545"/>
                    </a:cubicBezTo>
                    <a:close/>
                    <a:moveTo>
                      <a:pt x="124" y="52"/>
                    </a:moveTo>
                    <a:cubicBezTo>
                      <a:pt x="111" y="35"/>
                      <a:pt x="98" y="26"/>
                      <a:pt x="88" y="27"/>
                    </a:cubicBezTo>
                    <a:cubicBezTo>
                      <a:pt x="52" y="32"/>
                      <a:pt x="24" y="149"/>
                      <a:pt x="42" y="300"/>
                    </a:cubicBezTo>
                    <a:cubicBezTo>
                      <a:pt x="54" y="398"/>
                      <a:pt x="81" y="486"/>
                      <a:pt x="114" y="530"/>
                    </a:cubicBezTo>
                    <a:cubicBezTo>
                      <a:pt x="127" y="547"/>
                      <a:pt x="140" y="556"/>
                      <a:pt x="150" y="555"/>
                    </a:cubicBezTo>
                    <a:cubicBezTo>
                      <a:pt x="167" y="553"/>
                      <a:pt x="184" y="523"/>
                      <a:pt x="193" y="477"/>
                    </a:cubicBezTo>
                    <a:cubicBezTo>
                      <a:pt x="203" y="424"/>
                      <a:pt x="204" y="355"/>
                      <a:pt x="196" y="282"/>
                    </a:cubicBezTo>
                    <a:cubicBezTo>
                      <a:pt x="184" y="184"/>
                      <a:pt x="157" y="96"/>
                      <a:pt x="124" y="5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3" name="Freeform 307"/>
              <p:cNvSpPr>
                <a:spLocks noEditPoints="1"/>
              </p:cNvSpPr>
              <p:nvPr/>
            </p:nvSpPr>
            <p:spPr bwMode="auto">
              <a:xfrm>
                <a:off x="5819775" y="3929063"/>
                <a:ext cx="414338" cy="249238"/>
              </a:xfrm>
              <a:custGeom>
                <a:avLst/>
                <a:gdLst>
                  <a:gd name="T0" fmla="*/ 24 w 550"/>
                  <a:gd name="T1" fmla="*/ 107 h 332"/>
                  <a:gd name="T2" fmla="*/ 7 w 550"/>
                  <a:gd name="T3" fmla="*/ 40 h 332"/>
                  <a:gd name="T4" fmla="*/ 121 w 550"/>
                  <a:gd name="T5" fmla="*/ 5 h 332"/>
                  <a:gd name="T6" fmla="*/ 316 w 550"/>
                  <a:gd name="T7" fmla="*/ 60 h 332"/>
                  <a:gd name="T8" fmla="*/ 526 w 550"/>
                  <a:gd name="T9" fmla="*/ 203 h 332"/>
                  <a:gd name="T10" fmla="*/ 543 w 550"/>
                  <a:gd name="T11" fmla="*/ 270 h 332"/>
                  <a:gd name="T12" fmla="*/ 234 w 550"/>
                  <a:gd name="T13" fmla="*/ 250 h 332"/>
                  <a:gd name="T14" fmla="*/ 24 w 550"/>
                  <a:gd name="T15" fmla="*/ 107 h 332"/>
                  <a:gd name="T16" fmla="*/ 505 w 550"/>
                  <a:gd name="T17" fmla="*/ 218 h 332"/>
                  <a:gd name="T18" fmla="*/ 306 w 550"/>
                  <a:gd name="T19" fmla="*/ 84 h 332"/>
                  <a:gd name="T20" fmla="*/ 118 w 550"/>
                  <a:gd name="T21" fmla="*/ 31 h 332"/>
                  <a:gd name="T22" fmla="*/ 31 w 550"/>
                  <a:gd name="T23" fmla="*/ 50 h 332"/>
                  <a:gd name="T24" fmla="*/ 45 w 550"/>
                  <a:gd name="T25" fmla="*/ 92 h 332"/>
                  <a:gd name="T26" fmla="*/ 244 w 550"/>
                  <a:gd name="T27" fmla="*/ 226 h 332"/>
                  <a:gd name="T28" fmla="*/ 519 w 550"/>
                  <a:gd name="T29" fmla="*/ 260 h 332"/>
                  <a:gd name="T30" fmla="*/ 505 w 550"/>
                  <a:gd name="T31" fmla="*/ 21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332">
                    <a:moveTo>
                      <a:pt x="24" y="107"/>
                    </a:moveTo>
                    <a:cubicBezTo>
                      <a:pt x="0" y="75"/>
                      <a:pt x="2" y="53"/>
                      <a:pt x="7" y="40"/>
                    </a:cubicBezTo>
                    <a:cubicBezTo>
                      <a:pt x="19" y="12"/>
                      <a:pt x="59" y="0"/>
                      <a:pt x="121" y="5"/>
                    </a:cubicBezTo>
                    <a:cubicBezTo>
                      <a:pt x="177" y="11"/>
                      <a:pt x="246" y="30"/>
                      <a:pt x="316" y="60"/>
                    </a:cubicBezTo>
                    <a:cubicBezTo>
                      <a:pt x="410" y="101"/>
                      <a:pt x="491" y="155"/>
                      <a:pt x="526" y="203"/>
                    </a:cubicBezTo>
                    <a:cubicBezTo>
                      <a:pt x="550" y="235"/>
                      <a:pt x="548" y="257"/>
                      <a:pt x="543" y="270"/>
                    </a:cubicBezTo>
                    <a:cubicBezTo>
                      <a:pt x="516" y="332"/>
                      <a:pt x="364" y="306"/>
                      <a:pt x="234" y="250"/>
                    </a:cubicBezTo>
                    <a:cubicBezTo>
                      <a:pt x="140" y="209"/>
                      <a:pt x="59" y="155"/>
                      <a:pt x="24" y="107"/>
                    </a:cubicBezTo>
                    <a:close/>
                    <a:moveTo>
                      <a:pt x="505" y="218"/>
                    </a:moveTo>
                    <a:cubicBezTo>
                      <a:pt x="472" y="174"/>
                      <a:pt x="396" y="123"/>
                      <a:pt x="306" y="84"/>
                    </a:cubicBezTo>
                    <a:cubicBezTo>
                      <a:pt x="239" y="55"/>
                      <a:pt x="172" y="36"/>
                      <a:pt x="118" y="31"/>
                    </a:cubicBezTo>
                    <a:cubicBezTo>
                      <a:pt x="71" y="27"/>
                      <a:pt x="38" y="34"/>
                      <a:pt x="31" y="50"/>
                    </a:cubicBezTo>
                    <a:cubicBezTo>
                      <a:pt x="27" y="60"/>
                      <a:pt x="32" y="74"/>
                      <a:pt x="45" y="92"/>
                    </a:cubicBezTo>
                    <a:cubicBezTo>
                      <a:pt x="78" y="136"/>
                      <a:pt x="154" y="187"/>
                      <a:pt x="244" y="226"/>
                    </a:cubicBezTo>
                    <a:cubicBezTo>
                      <a:pt x="384" y="286"/>
                      <a:pt x="504" y="293"/>
                      <a:pt x="519" y="260"/>
                    </a:cubicBezTo>
                    <a:cubicBezTo>
                      <a:pt x="523" y="250"/>
                      <a:pt x="518" y="236"/>
                      <a:pt x="505" y="21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4" name="Freeform 308"/>
              <p:cNvSpPr/>
              <p:nvPr/>
            </p:nvSpPr>
            <p:spPr bwMode="auto">
              <a:xfrm>
                <a:off x="5995988" y="4019550"/>
                <a:ext cx="60325" cy="58738"/>
              </a:xfrm>
              <a:custGeom>
                <a:avLst/>
                <a:gdLst>
                  <a:gd name="T0" fmla="*/ 61 w 79"/>
                  <a:gd name="T1" fmla="*/ 68 h 79"/>
                  <a:gd name="T2" fmla="*/ 11 w 79"/>
                  <a:gd name="T3" fmla="*/ 61 h 79"/>
                  <a:gd name="T4" fmla="*/ 19 w 79"/>
                  <a:gd name="T5" fmla="*/ 11 h 79"/>
                  <a:gd name="T6" fmla="*/ 68 w 79"/>
                  <a:gd name="T7" fmla="*/ 18 h 79"/>
                  <a:gd name="T8" fmla="*/ 61 w 79"/>
                  <a:gd name="T9" fmla="*/ 68 h 79"/>
                </a:gdLst>
                <a:ahLst/>
                <a:cxnLst>
                  <a:cxn ang="0">
                    <a:pos x="T0" y="T1"/>
                  </a:cxn>
                  <a:cxn ang="0">
                    <a:pos x="T2" y="T3"/>
                  </a:cxn>
                  <a:cxn ang="0">
                    <a:pos x="T4" y="T5"/>
                  </a:cxn>
                  <a:cxn ang="0">
                    <a:pos x="T6" y="T7"/>
                  </a:cxn>
                  <a:cxn ang="0">
                    <a:pos x="T8" y="T9"/>
                  </a:cxn>
                </a:cxnLst>
                <a:rect l="0" t="0" r="r" b="b"/>
                <a:pathLst>
                  <a:path w="79" h="79">
                    <a:moveTo>
                      <a:pt x="61" y="68"/>
                    </a:moveTo>
                    <a:cubicBezTo>
                      <a:pt x="45" y="79"/>
                      <a:pt x="23" y="76"/>
                      <a:pt x="11" y="61"/>
                    </a:cubicBezTo>
                    <a:cubicBezTo>
                      <a:pt x="0" y="45"/>
                      <a:pt x="3" y="23"/>
                      <a:pt x="19" y="11"/>
                    </a:cubicBezTo>
                    <a:cubicBezTo>
                      <a:pt x="34" y="0"/>
                      <a:pt x="56" y="3"/>
                      <a:pt x="68" y="18"/>
                    </a:cubicBezTo>
                    <a:cubicBezTo>
                      <a:pt x="79" y="34"/>
                      <a:pt x="76" y="56"/>
                      <a:pt x="61" y="6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5" name="Freeform 309"/>
              <p:cNvSpPr>
                <a:spLocks noEditPoints="1"/>
              </p:cNvSpPr>
              <p:nvPr/>
            </p:nvSpPr>
            <p:spPr bwMode="auto">
              <a:xfrm>
                <a:off x="5821363" y="3873500"/>
                <a:ext cx="411163" cy="342900"/>
              </a:xfrm>
              <a:custGeom>
                <a:avLst/>
                <a:gdLst>
                  <a:gd name="T0" fmla="*/ 40 w 548"/>
                  <a:gd name="T1" fmla="*/ 402 h 456"/>
                  <a:gd name="T2" fmla="*/ 212 w 548"/>
                  <a:gd name="T3" fmla="*/ 145 h 456"/>
                  <a:gd name="T4" fmla="*/ 508 w 548"/>
                  <a:gd name="T5" fmla="*/ 54 h 456"/>
                  <a:gd name="T6" fmla="*/ 336 w 548"/>
                  <a:gd name="T7" fmla="*/ 311 h 456"/>
                  <a:gd name="T8" fmla="*/ 40 w 548"/>
                  <a:gd name="T9" fmla="*/ 402 h 456"/>
                  <a:gd name="T10" fmla="*/ 487 w 548"/>
                  <a:gd name="T11" fmla="*/ 69 h 456"/>
                  <a:gd name="T12" fmla="*/ 228 w 548"/>
                  <a:gd name="T13" fmla="*/ 166 h 456"/>
                  <a:gd name="T14" fmla="*/ 61 w 548"/>
                  <a:gd name="T15" fmla="*/ 387 h 456"/>
                  <a:gd name="T16" fmla="*/ 320 w 548"/>
                  <a:gd name="T17" fmla="*/ 290 h 456"/>
                  <a:gd name="T18" fmla="*/ 487 w 548"/>
                  <a:gd name="T19" fmla="*/ 6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8" h="456">
                    <a:moveTo>
                      <a:pt x="40" y="402"/>
                    </a:moveTo>
                    <a:cubicBezTo>
                      <a:pt x="0" y="348"/>
                      <a:pt x="99" y="230"/>
                      <a:pt x="212" y="145"/>
                    </a:cubicBezTo>
                    <a:cubicBezTo>
                      <a:pt x="325" y="61"/>
                      <a:pt x="468" y="0"/>
                      <a:pt x="508" y="54"/>
                    </a:cubicBezTo>
                    <a:cubicBezTo>
                      <a:pt x="548" y="108"/>
                      <a:pt x="449" y="226"/>
                      <a:pt x="336" y="311"/>
                    </a:cubicBezTo>
                    <a:cubicBezTo>
                      <a:pt x="223" y="395"/>
                      <a:pt x="81" y="456"/>
                      <a:pt x="40" y="402"/>
                    </a:cubicBezTo>
                    <a:close/>
                    <a:moveTo>
                      <a:pt x="487" y="69"/>
                    </a:moveTo>
                    <a:cubicBezTo>
                      <a:pt x="465" y="40"/>
                      <a:pt x="350" y="75"/>
                      <a:pt x="228" y="166"/>
                    </a:cubicBezTo>
                    <a:cubicBezTo>
                      <a:pt x="106" y="257"/>
                      <a:pt x="39" y="357"/>
                      <a:pt x="61" y="387"/>
                    </a:cubicBezTo>
                    <a:cubicBezTo>
                      <a:pt x="83" y="416"/>
                      <a:pt x="198" y="381"/>
                      <a:pt x="320" y="290"/>
                    </a:cubicBezTo>
                    <a:cubicBezTo>
                      <a:pt x="442" y="199"/>
                      <a:pt x="509" y="99"/>
                      <a:pt x="487" y="6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6" name="Group 203"/>
            <p:cNvGrpSpPr/>
            <p:nvPr/>
          </p:nvGrpSpPr>
          <p:grpSpPr>
            <a:xfrm>
              <a:off x="8476777" y="2531954"/>
              <a:ext cx="246063" cy="414337"/>
              <a:chOff x="5068888" y="3838575"/>
              <a:chExt cx="246063" cy="414338"/>
            </a:xfrm>
            <a:grpFill/>
          </p:grpSpPr>
          <p:sp>
            <p:nvSpPr>
              <p:cNvPr id="88" name="Freeform 310"/>
              <p:cNvSpPr/>
              <p:nvPr/>
            </p:nvSpPr>
            <p:spPr bwMode="auto">
              <a:xfrm>
                <a:off x="5068888" y="3843338"/>
                <a:ext cx="241300" cy="409575"/>
              </a:xfrm>
              <a:custGeom>
                <a:avLst/>
                <a:gdLst>
                  <a:gd name="T0" fmla="*/ 268 w 321"/>
                  <a:gd name="T1" fmla="*/ 0 h 544"/>
                  <a:gd name="T2" fmla="*/ 243 w 321"/>
                  <a:gd name="T3" fmla="*/ 0 h 544"/>
                  <a:gd name="T4" fmla="*/ 243 w 321"/>
                  <a:gd name="T5" fmla="*/ 35 h 544"/>
                  <a:gd name="T6" fmla="*/ 268 w 321"/>
                  <a:gd name="T7" fmla="*/ 35 h 544"/>
                  <a:gd name="T8" fmla="*/ 286 w 321"/>
                  <a:gd name="T9" fmla="*/ 53 h 544"/>
                  <a:gd name="T10" fmla="*/ 286 w 321"/>
                  <a:gd name="T11" fmla="*/ 190 h 544"/>
                  <a:gd name="T12" fmla="*/ 268 w 321"/>
                  <a:gd name="T13" fmla="*/ 208 h 544"/>
                  <a:gd name="T14" fmla="*/ 53 w 321"/>
                  <a:gd name="T15" fmla="*/ 208 h 544"/>
                  <a:gd name="T16" fmla="*/ 35 w 321"/>
                  <a:gd name="T17" fmla="*/ 190 h 544"/>
                  <a:gd name="T18" fmla="*/ 35 w 321"/>
                  <a:gd name="T19" fmla="*/ 53 h 544"/>
                  <a:gd name="T20" fmla="*/ 53 w 321"/>
                  <a:gd name="T21" fmla="*/ 35 h 544"/>
                  <a:gd name="T22" fmla="*/ 78 w 321"/>
                  <a:gd name="T23" fmla="*/ 35 h 544"/>
                  <a:gd name="T24" fmla="*/ 78 w 321"/>
                  <a:gd name="T25" fmla="*/ 0 h 544"/>
                  <a:gd name="T26" fmla="*/ 53 w 321"/>
                  <a:gd name="T27" fmla="*/ 0 h 544"/>
                  <a:gd name="T28" fmla="*/ 0 w 321"/>
                  <a:gd name="T29" fmla="*/ 53 h 544"/>
                  <a:gd name="T30" fmla="*/ 0 w 321"/>
                  <a:gd name="T31" fmla="*/ 190 h 544"/>
                  <a:gd name="T32" fmla="*/ 53 w 321"/>
                  <a:gd name="T33" fmla="*/ 243 h 544"/>
                  <a:gd name="T34" fmla="*/ 142 w 321"/>
                  <a:gd name="T35" fmla="*/ 243 h 544"/>
                  <a:gd name="T36" fmla="*/ 142 w 321"/>
                  <a:gd name="T37" fmla="*/ 486 h 544"/>
                  <a:gd name="T38" fmla="*/ 199 w 321"/>
                  <a:gd name="T39" fmla="*/ 544 h 544"/>
                  <a:gd name="T40" fmla="*/ 238 w 321"/>
                  <a:gd name="T41" fmla="*/ 544 h 544"/>
                  <a:gd name="T42" fmla="*/ 296 w 321"/>
                  <a:gd name="T43" fmla="*/ 486 h 544"/>
                  <a:gd name="T44" fmla="*/ 296 w 321"/>
                  <a:gd name="T45" fmla="*/ 445 h 544"/>
                  <a:gd name="T46" fmla="*/ 258 w 321"/>
                  <a:gd name="T47" fmla="*/ 445 h 544"/>
                  <a:gd name="T48" fmla="*/ 258 w 321"/>
                  <a:gd name="T49" fmla="*/ 486 h 544"/>
                  <a:gd name="T50" fmla="*/ 238 w 321"/>
                  <a:gd name="T51" fmla="*/ 506 h 544"/>
                  <a:gd name="T52" fmla="*/ 199 w 321"/>
                  <a:gd name="T53" fmla="*/ 506 h 544"/>
                  <a:gd name="T54" fmla="*/ 179 w 321"/>
                  <a:gd name="T55" fmla="*/ 486 h 544"/>
                  <a:gd name="T56" fmla="*/ 179 w 321"/>
                  <a:gd name="T57" fmla="*/ 243 h 544"/>
                  <a:gd name="T58" fmla="*/ 268 w 321"/>
                  <a:gd name="T59" fmla="*/ 243 h 544"/>
                  <a:gd name="T60" fmla="*/ 321 w 321"/>
                  <a:gd name="T61" fmla="*/ 190 h 544"/>
                  <a:gd name="T62" fmla="*/ 321 w 321"/>
                  <a:gd name="T63" fmla="*/ 53 h 544"/>
                  <a:gd name="T64" fmla="*/ 268 w 321"/>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544">
                    <a:moveTo>
                      <a:pt x="268" y="0"/>
                    </a:moveTo>
                    <a:cubicBezTo>
                      <a:pt x="243" y="0"/>
                      <a:pt x="243" y="0"/>
                      <a:pt x="243" y="0"/>
                    </a:cubicBezTo>
                    <a:cubicBezTo>
                      <a:pt x="243" y="35"/>
                      <a:pt x="243" y="35"/>
                      <a:pt x="243" y="35"/>
                    </a:cubicBezTo>
                    <a:cubicBezTo>
                      <a:pt x="268" y="35"/>
                      <a:pt x="268" y="35"/>
                      <a:pt x="268" y="35"/>
                    </a:cubicBezTo>
                    <a:cubicBezTo>
                      <a:pt x="278" y="35"/>
                      <a:pt x="286" y="43"/>
                      <a:pt x="286" y="53"/>
                    </a:cubicBezTo>
                    <a:cubicBezTo>
                      <a:pt x="286" y="190"/>
                      <a:pt x="286" y="190"/>
                      <a:pt x="286" y="190"/>
                    </a:cubicBezTo>
                    <a:cubicBezTo>
                      <a:pt x="286" y="200"/>
                      <a:pt x="278" y="208"/>
                      <a:pt x="268" y="208"/>
                    </a:cubicBezTo>
                    <a:cubicBezTo>
                      <a:pt x="53" y="208"/>
                      <a:pt x="53" y="208"/>
                      <a:pt x="53" y="208"/>
                    </a:cubicBezTo>
                    <a:cubicBezTo>
                      <a:pt x="43" y="208"/>
                      <a:pt x="35" y="200"/>
                      <a:pt x="35" y="190"/>
                    </a:cubicBezTo>
                    <a:cubicBezTo>
                      <a:pt x="35" y="53"/>
                      <a:pt x="35" y="53"/>
                      <a:pt x="35" y="53"/>
                    </a:cubicBezTo>
                    <a:cubicBezTo>
                      <a:pt x="35" y="43"/>
                      <a:pt x="43" y="35"/>
                      <a:pt x="53" y="35"/>
                    </a:cubicBezTo>
                    <a:cubicBezTo>
                      <a:pt x="78" y="35"/>
                      <a:pt x="78" y="35"/>
                      <a:pt x="78" y="35"/>
                    </a:cubicBezTo>
                    <a:cubicBezTo>
                      <a:pt x="78" y="0"/>
                      <a:pt x="78" y="0"/>
                      <a:pt x="78" y="0"/>
                    </a:cubicBezTo>
                    <a:cubicBezTo>
                      <a:pt x="53" y="0"/>
                      <a:pt x="53" y="0"/>
                      <a:pt x="53" y="0"/>
                    </a:cubicBezTo>
                    <a:cubicBezTo>
                      <a:pt x="24" y="0"/>
                      <a:pt x="0" y="24"/>
                      <a:pt x="0" y="53"/>
                    </a:cubicBezTo>
                    <a:cubicBezTo>
                      <a:pt x="0" y="190"/>
                      <a:pt x="0" y="190"/>
                      <a:pt x="0" y="190"/>
                    </a:cubicBezTo>
                    <a:cubicBezTo>
                      <a:pt x="0" y="219"/>
                      <a:pt x="24" y="243"/>
                      <a:pt x="53" y="243"/>
                    </a:cubicBezTo>
                    <a:cubicBezTo>
                      <a:pt x="142" y="243"/>
                      <a:pt x="142" y="243"/>
                      <a:pt x="142" y="243"/>
                    </a:cubicBezTo>
                    <a:cubicBezTo>
                      <a:pt x="142" y="486"/>
                      <a:pt x="142" y="486"/>
                      <a:pt x="142" y="486"/>
                    </a:cubicBezTo>
                    <a:cubicBezTo>
                      <a:pt x="142" y="518"/>
                      <a:pt x="167" y="544"/>
                      <a:pt x="199" y="544"/>
                    </a:cubicBezTo>
                    <a:cubicBezTo>
                      <a:pt x="238" y="544"/>
                      <a:pt x="238" y="544"/>
                      <a:pt x="238" y="544"/>
                    </a:cubicBezTo>
                    <a:cubicBezTo>
                      <a:pt x="270" y="544"/>
                      <a:pt x="296" y="518"/>
                      <a:pt x="296" y="486"/>
                    </a:cubicBezTo>
                    <a:cubicBezTo>
                      <a:pt x="296" y="445"/>
                      <a:pt x="296" y="445"/>
                      <a:pt x="296" y="445"/>
                    </a:cubicBezTo>
                    <a:cubicBezTo>
                      <a:pt x="258" y="445"/>
                      <a:pt x="258" y="445"/>
                      <a:pt x="258" y="445"/>
                    </a:cubicBezTo>
                    <a:cubicBezTo>
                      <a:pt x="258" y="486"/>
                      <a:pt x="258" y="486"/>
                      <a:pt x="258" y="486"/>
                    </a:cubicBezTo>
                    <a:cubicBezTo>
                      <a:pt x="258" y="497"/>
                      <a:pt x="249" y="506"/>
                      <a:pt x="238" y="506"/>
                    </a:cubicBezTo>
                    <a:cubicBezTo>
                      <a:pt x="199" y="506"/>
                      <a:pt x="199" y="506"/>
                      <a:pt x="199" y="506"/>
                    </a:cubicBezTo>
                    <a:cubicBezTo>
                      <a:pt x="188" y="506"/>
                      <a:pt x="179" y="497"/>
                      <a:pt x="179" y="486"/>
                    </a:cubicBezTo>
                    <a:cubicBezTo>
                      <a:pt x="179" y="243"/>
                      <a:pt x="179" y="243"/>
                      <a:pt x="179" y="243"/>
                    </a:cubicBezTo>
                    <a:cubicBezTo>
                      <a:pt x="268" y="243"/>
                      <a:pt x="268" y="243"/>
                      <a:pt x="268" y="243"/>
                    </a:cubicBezTo>
                    <a:cubicBezTo>
                      <a:pt x="297" y="243"/>
                      <a:pt x="321" y="219"/>
                      <a:pt x="321" y="190"/>
                    </a:cubicBezTo>
                    <a:cubicBezTo>
                      <a:pt x="321" y="53"/>
                      <a:pt x="321" y="53"/>
                      <a:pt x="321" y="53"/>
                    </a:cubicBezTo>
                    <a:cubicBezTo>
                      <a:pt x="321" y="24"/>
                      <a:pt x="297" y="0"/>
                      <a:pt x="268"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9" name="Freeform 311"/>
              <p:cNvSpPr/>
              <p:nvPr/>
            </p:nvSpPr>
            <p:spPr bwMode="auto">
              <a:xfrm>
                <a:off x="5106988" y="3838575"/>
                <a:ext cx="63500" cy="38100"/>
              </a:xfrm>
              <a:custGeom>
                <a:avLst/>
                <a:gdLst>
                  <a:gd name="T0" fmla="*/ 84 w 84"/>
                  <a:gd name="T1" fmla="*/ 41 h 52"/>
                  <a:gd name="T2" fmla="*/ 73 w 84"/>
                  <a:gd name="T3" fmla="*/ 52 h 52"/>
                  <a:gd name="T4" fmla="*/ 11 w 84"/>
                  <a:gd name="T5" fmla="*/ 52 h 52"/>
                  <a:gd name="T6" fmla="*/ 0 w 84"/>
                  <a:gd name="T7" fmla="*/ 41 h 52"/>
                  <a:gd name="T8" fmla="*/ 0 w 84"/>
                  <a:gd name="T9" fmla="*/ 11 h 52"/>
                  <a:gd name="T10" fmla="*/ 11 w 84"/>
                  <a:gd name="T11" fmla="*/ 0 h 52"/>
                  <a:gd name="T12" fmla="*/ 73 w 84"/>
                  <a:gd name="T13" fmla="*/ 0 h 52"/>
                  <a:gd name="T14" fmla="*/ 84 w 84"/>
                  <a:gd name="T15" fmla="*/ 11 h 52"/>
                  <a:gd name="T16" fmla="*/ 84 w 84"/>
                  <a:gd name="T17" fmla="*/ 4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2">
                    <a:moveTo>
                      <a:pt x="84" y="41"/>
                    </a:moveTo>
                    <a:cubicBezTo>
                      <a:pt x="84" y="47"/>
                      <a:pt x="79" y="52"/>
                      <a:pt x="73" y="52"/>
                    </a:cubicBezTo>
                    <a:cubicBezTo>
                      <a:pt x="11" y="52"/>
                      <a:pt x="11" y="52"/>
                      <a:pt x="11" y="52"/>
                    </a:cubicBezTo>
                    <a:cubicBezTo>
                      <a:pt x="5" y="52"/>
                      <a:pt x="0" y="47"/>
                      <a:pt x="0" y="41"/>
                    </a:cubicBezTo>
                    <a:cubicBezTo>
                      <a:pt x="0" y="11"/>
                      <a:pt x="0" y="11"/>
                      <a:pt x="0" y="11"/>
                    </a:cubicBezTo>
                    <a:cubicBezTo>
                      <a:pt x="0" y="5"/>
                      <a:pt x="5" y="0"/>
                      <a:pt x="11" y="0"/>
                    </a:cubicBezTo>
                    <a:cubicBezTo>
                      <a:pt x="73" y="0"/>
                      <a:pt x="73" y="0"/>
                      <a:pt x="73" y="0"/>
                    </a:cubicBezTo>
                    <a:cubicBezTo>
                      <a:pt x="79" y="0"/>
                      <a:pt x="84" y="5"/>
                      <a:pt x="84" y="11"/>
                    </a:cubicBezTo>
                    <a:lnTo>
                      <a:pt x="84" y="4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0" name="Freeform 312"/>
              <p:cNvSpPr/>
              <p:nvPr/>
            </p:nvSpPr>
            <p:spPr bwMode="auto">
              <a:xfrm>
                <a:off x="5207000" y="3838575"/>
                <a:ext cx="63500" cy="38100"/>
              </a:xfrm>
              <a:custGeom>
                <a:avLst/>
                <a:gdLst>
                  <a:gd name="T0" fmla="*/ 73 w 85"/>
                  <a:gd name="T1" fmla="*/ 0 h 52"/>
                  <a:gd name="T2" fmla="*/ 11 w 85"/>
                  <a:gd name="T3" fmla="*/ 0 h 52"/>
                  <a:gd name="T4" fmla="*/ 0 w 85"/>
                  <a:gd name="T5" fmla="*/ 11 h 52"/>
                  <a:gd name="T6" fmla="*/ 0 w 85"/>
                  <a:gd name="T7" fmla="*/ 41 h 52"/>
                  <a:gd name="T8" fmla="*/ 11 w 85"/>
                  <a:gd name="T9" fmla="*/ 52 h 52"/>
                  <a:gd name="T10" fmla="*/ 73 w 85"/>
                  <a:gd name="T11" fmla="*/ 52 h 52"/>
                  <a:gd name="T12" fmla="*/ 85 w 85"/>
                  <a:gd name="T13" fmla="*/ 41 h 52"/>
                  <a:gd name="T14" fmla="*/ 85 w 85"/>
                  <a:gd name="T15" fmla="*/ 11 h 52"/>
                  <a:gd name="T16" fmla="*/ 73 w 85"/>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2">
                    <a:moveTo>
                      <a:pt x="73" y="0"/>
                    </a:moveTo>
                    <a:cubicBezTo>
                      <a:pt x="11" y="0"/>
                      <a:pt x="11" y="0"/>
                      <a:pt x="11" y="0"/>
                    </a:cubicBezTo>
                    <a:cubicBezTo>
                      <a:pt x="5" y="0"/>
                      <a:pt x="0" y="5"/>
                      <a:pt x="0" y="11"/>
                    </a:cubicBezTo>
                    <a:cubicBezTo>
                      <a:pt x="0" y="41"/>
                      <a:pt x="0" y="41"/>
                      <a:pt x="0" y="41"/>
                    </a:cubicBezTo>
                    <a:cubicBezTo>
                      <a:pt x="0" y="47"/>
                      <a:pt x="5" y="52"/>
                      <a:pt x="11" y="52"/>
                    </a:cubicBezTo>
                    <a:cubicBezTo>
                      <a:pt x="73" y="52"/>
                      <a:pt x="73" y="52"/>
                      <a:pt x="73" y="52"/>
                    </a:cubicBezTo>
                    <a:cubicBezTo>
                      <a:pt x="80" y="52"/>
                      <a:pt x="85" y="47"/>
                      <a:pt x="85" y="41"/>
                    </a:cubicBezTo>
                    <a:cubicBezTo>
                      <a:pt x="85" y="11"/>
                      <a:pt x="85" y="11"/>
                      <a:pt x="85" y="11"/>
                    </a:cubicBezTo>
                    <a:cubicBezTo>
                      <a:pt x="85" y="5"/>
                      <a:pt x="80" y="0"/>
                      <a:pt x="73" y="0"/>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91" name="Oval 313"/>
              <p:cNvSpPr>
                <a:spLocks noChangeArrowheads="1"/>
              </p:cNvSpPr>
              <p:nvPr/>
            </p:nvSpPr>
            <p:spPr bwMode="auto">
              <a:xfrm>
                <a:off x="5233988" y="4103688"/>
                <a:ext cx="80963" cy="8096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7" name="Group 208"/>
            <p:cNvGrpSpPr/>
            <p:nvPr/>
          </p:nvGrpSpPr>
          <p:grpSpPr>
            <a:xfrm>
              <a:off x="7760171" y="3928744"/>
              <a:ext cx="303213" cy="450850"/>
              <a:chOff x="65087" y="3805238"/>
              <a:chExt cx="303213" cy="450850"/>
            </a:xfrm>
            <a:grpFill/>
          </p:grpSpPr>
          <p:sp>
            <p:nvSpPr>
              <p:cNvPr id="84" name="Freeform 314"/>
              <p:cNvSpPr/>
              <p:nvPr/>
            </p:nvSpPr>
            <p:spPr bwMode="auto">
              <a:xfrm>
                <a:off x="142875" y="3870325"/>
                <a:ext cx="147638" cy="47625"/>
              </a:xfrm>
              <a:custGeom>
                <a:avLst/>
                <a:gdLst>
                  <a:gd name="T0" fmla="*/ 14 w 196"/>
                  <a:gd name="T1" fmla="*/ 65 h 65"/>
                  <a:gd name="T2" fmla="*/ 0 w 196"/>
                  <a:gd name="T3" fmla="*/ 47 h 65"/>
                  <a:gd name="T4" fmla="*/ 0 w 196"/>
                  <a:gd name="T5" fmla="*/ 18 h 65"/>
                  <a:gd name="T6" fmla="*/ 14 w 196"/>
                  <a:gd name="T7" fmla="*/ 0 h 65"/>
                  <a:gd name="T8" fmla="*/ 182 w 196"/>
                  <a:gd name="T9" fmla="*/ 0 h 65"/>
                  <a:gd name="T10" fmla="*/ 196 w 196"/>
                  <a:gd name="T11" fmla="*/ 18 h 65"/>
                  <a:gd name="T12" fmla="*/ 196 w 196"/>
                  <a:gd name="T13" fmla="*/ 47 h 65"/>
                  <a:gd name="T14" fmla="*/ 182 w 196"/>
                  <a:gd name="T15" fmla="*/ 65 h 65"/>
                  <a:gd name="T16" fmla="*/ 14 w 196"/>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65">
                    <a:moveTo>
                      <a:pt x="14" y="65"/>
                    </a:moveTo>
                    <a:cubicBezTo>
                      <a:pt x="6" y="65"/>
                      <a:pt x="0" y="56"/>
                      <a:pt x="0" y="47"/>
                    </a:cubicBezTo>
                    <a:cubicBezTo>
                      <a:pt x="0" y="18"/>
                      <a:pt x="0" y="18"/>
                      <a:pt x="0" y="18"/>
                    </a:cubicBezTo>
                    <a:cubicBezTo>
                      <a:pt x="0" y="8"/>
                      <a:pt x="6" y="0"/>
                      <a:pt x="14" y="0"/>
                    </a:cubicBezTo>
                    <a:cubicBezTo>
                      <a:pt x="182" y="0"/>
                      <a:pt x="182" y="0"/>
                      <a:pt x="182" y="0"/>
                    </a:cubicBezTo>
                    <a:cubicBezTo>
                      <a:pt x="190" y="0"/>
                      <a:pt x="196" y="8"/>
                      <a:pt x="196" y="18"/>
                    </a:cubicBezTo>
                    <a:cubicBezTo>
                      <a:pt x="196" y="47"/>
                      <a:pt x="196" y="47"/>
                      <a:pt x="196" y="47"/>
                    </a:cubicBezTo>
                    <a:cubicBezTo>
                      <a:pt x="196" y="56"/>
                      <a:pt x="190" y="65"/>
                      <a:pt x="182" y="65"/>
                    </a:cubicBezTo>
                    <a:lnTo>
                      <a:pt x="14" y="6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5" name="Freeform 315"/>
              <p:cNvSpPr>
                <a:spLocks noEditPoints="1"/>
              </p:cNvSpPr>
              <p:nvPr/>
            </p:nvSpPr>
            <p:spPr bwMode="auto">
              <a:xfrm>
                <a:off x="65087" y="3913188"/>
                <a:ext cx="303213" cy="342900"/>
              </a:xfrm>
              <a:custGeom>
                <a:avLst/>
                <a:gdLst>
                  <a:gd name="T0" fmla="*/ 396 w 402"/>
                  <a:gd name="T1" fmla="*/ 382 h 456"/>
                  <a:gd name="T2" fmla="*/ 249 w 402"/>
                  <a:gd name="T3" fmla="*/ 118 h 456"/>
                  <a:gd name="T4" fmla="*/ 249 w 402"/>
                  <a:gd name="T5" fmla="*/ 0 h 456"/>
                  <a:gd name="T6" fmla="*/ 153 w 402"/>
                  <a:gd name="T7" fmla="*/ 0 h 456"/>
                  <a:gd name="T8" fmla="*/ 153 w 402"/>
                  <a:gd name="T9" fmla="*/ 118 h 456"/>
                  <a:gd name="T10" fmla="*/ 6 w 402"/>
                  <a:gd name="T11" fmla="*/ 382 h 456"/>
                  <a:gd name="T12" fmla="*/ 14 w 402"/>
                  <a:gd name="T13" fmla="*/ 433 h 456"/>
                  <a:gd name="T14" fmla="*/ 76 w 402"/>
                  <a:gd name="T15" fmla="*/ 456 h 456"/>
                  <a:gd name="T16" fmla="*/ 326 w 402"/>
                  <a:gd name="T17" fmla="*/ 456 h 456"/>
                  <a:gd name="T18" fmla="*/ 388 w 402"/>
                  <a:gd name="T19" fmla="*/ 433 h 456"/>
                  <a:gd name="T20" fmla="*/ 396 w 402"/>
                  <a:gd name="T21" fmla="*/ 382 h 456"/>
                  <a:gd name="T22" fmla="*/ 238 w 402"/>
                  <a:gd name="T23" fmla="*/ 165 h 456"/>
                  <a:gd name="T24" fmla="*/ 269 w 402"/>
                  <a:gd name="T25" fmla="*/ 196 h 456"/>
                  <a:gd name="T26" fmla="*/ 238 w 402"/>
                  <a:gd name="T27" fmla="*/ 227 h 456"/>
                  <a:gd name="T28" fmla="*/ 207 w 402"/>
                  <a:gd name="T29" fmla="*/ 196 h 456"/>
                  <a:gd name="T30" fmla="*/ 238 w 402"/>
                  <a:gd name="T31" fmla="*/ 165 h 456"/>
                  <a:gd name="T32" fmla="*/ 195 w 402"/>
                  <a:gd name="T33" fmla="*/ 100 h 456"/>
                  <a:gd name="T34" fmla="*/ 216 w 402"/>
                  <a:gd name="T35" fmla="*/ 120 h 456"/>
                  <a:gd name="T36" fmla="*/ 195 w 402"/>
                  <a:gd name="T37" fmla="*/ 141 h 456"/>
                  <a:gd name="T38" fmla="*/ 174 w 402"/>
                  <a:gd name="T39" fmla="*/ 120 h 456"/>
                  <a:gd name="T40" fmla="*/ 195 w 402"/>
                  <a:gd name="T41" fmla="*/ 100 h 456"/>
                  <a:gd name="T42" fmla="*/ 165 w 402"/>
                  <a:gd name="T43" fmla="*/ 200 h 456"/>
                  <a:gd name="T44" fmla="*/ 190 w 402"/>
                  <a:gd name="T45" fmla="*/ 225 h 456"/>
                  <a:gd name="T46" fmla="*/ 165 w 402"/>
                  <a:gd name="T47" fmla="*/ 249 h 456"/>
                  <a:gd name="T48" fmla="*/ 140 w 402"/>
                  <a:gd name="T49" fmla="*/ 225 h 456"/>
                  <a:gd name="T50" fmla="*/ 165 w 402"/>
                  <a:gd name="T51" fmla="*/ 200 h 456"/>
                  <a:gd name="T52" fmla="*/ 360 w 402"/>
                  <a:gd name="T53" fmla="*/ 411 h 456"/>
                  <a:gd name="T54" fmla="*/ 326 w 402"/>
                  <a:gd name="T55" fmla="*/ 421 h 456"/>
                  <a:gd name="T56" fmla="*/ 76 w 402"/>
                  <a:gd name="T57" fmla="*/ 421 h 456"/>
                  <a:gd name="T58" fmla="*/ 42 w 402"/>
                  <a:gd name="T59" fmla="*/ 411 h 456"/>
                  <a:gd name="T60" fmla="*/ 39 w 402"/>
                  <a:gd name="T61" fmla="*/ 393 h 456"/>
                  <a:gd name="T62" fmla="*/ 107 w 402"/>
                  <a:gd name="T63" fmla="*/ 257 h 456"/>
                  <a:gd name="T64" fmla="*/ 295 w 402"/>
                  <a:gd name="T65" fmla="*/ 257 h 456"/>
                  <a:gd name="T66" fmla="*/ 363 w 402"/>
                  <a:gd name="T67" fmla="*/ 393 h 456"/>
                  <a:gd name="T68" fmla="*/ 360 w 402"/>
                  <a:gd name="T69" fmla="*/ 41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2" h="456">
                    <a:moveTo>
                      <a:pt x="396" y="382"/>
                    </a:moveTo>
                    <a:cubicBezTo>
                      <a:pt x="365" y="289"/>
                      <a:pt x="310" y="221"/>
                      <a:pt x="249" y="118"/>
                    </a:cubicBezTo>
                    <a:cubicBezTo>
                      <a:pt x="249" y="0"/>
                      <a:pt x="249" y="0"/>
                      <a:pt x="249" y="0"/>
                    </a:cubicBezTo>
                    <a:cubicBezTo>
                      <a:pt x="153" y="0"/>
                      <a:pt x="153" y="0"/>
                      <a:pt x="153" y="0"/>
                    </a:cubicBezTo>
                    <a:cubicBezTo>
                      <a:pt x="153" y="118"/>
                      <a:pt x="153" y="118"/>
                      <a:pt x="153" y="118"/>
                    </a:cubicBezTo>
                    <a:cubicBezTo>
                      <a:pt x="92" y="221"/>
                      <a:pt x="37" y="289"/>
                      <a:pt x="6" y="382"/>
                    </a:cubicBezTo>
                    <a:cubicBezTo>
                      <a:pt x="0" y="399"/>
                      <a:pt x="3" y="418"/>
                      <a:pt x="14" y="433"/>
                    </a:cubicBezTo>
                    <a:cubicBezTo>
                      <a:pt x="24" y="447"/>
                      <a:pt x="58" y="456"/>
                      <a:pt x="76" y="456"/>
                    </a:cubicBezTo>
                    <a:cubicBezTo>
                      <a:pt x="326" y="456"/>
                      <a:pt x="326" y="456"/>
                      <a:pt x="326" y="456"/>
                    </a:cubicBezTo>
                    <a:cubicBezTo>
                      <a:pt x="344" y="456"/>
                      <a:pt x="378" y="447"/>
                      <a:pt x="388" y="433"/>
                    </a:cubicBezTo>
                    <a:cubicBezTo>
                      <a:pt x="399" y="418"/>
                      <a:pt x="402" y="399"/>
                      <a:pt x="396" y="382"/>
                    </a:cubicBezTo>
                    <a:close/>
                    <a:moveTo>
                      <a:pt x="238" y="165"/>
                    </a:moveTo>
                    <a:cubicBezTo>
                      <a:pt x="255" y="165"/>
                      <a:pt x="269" y="178"/>
                      <a:pt x="269" y="196"/>
                    </a:cubicBezTo>
                    <a:cubicBezTo>
                      <a:pt x="269" y="213"/>
                      <a:pt x="255" y="227"/>
                      <a:pt x="238" y="227"/>
                    </a:cubicBezTo>
                    <a:cubicBezTo>
                      <a:pt x="221" y="227"/>
                      <a:pt x="207" y="213"/>
                      <a:pt x="207" y="196"/>
                    </a:cubicBezTo>
                    <a:cubicBezTo>
                      <a:pt x="207" y="178"/>
                      <a:pt x="221" y="165"/>
                      <a:pt x="238" y="165"/>
                    </a:cubicBezTo>
                    <a:close/>
                    <a:moveTo>
                      <a:pt x="195" y="100"/>
                    </a:moveTo>
                    <a:cubicBezTo>
                      <a:pt x="207" y="100"/>
                      <a:pt x="216" y="109"/>
                      <a:pt x="216" y="120"/>
                    </a:cubicBezTo>
                    <a:cubicBezTo>
                      <a:pt x="216" y="132"/>
                      <a:pt x="207" y="141"/>
                      <a:pt x="195" y="141"/>
                    </a:cubicBezTo>
                    <a:cubicBezTo>
                      <a:pt x="184" y="141"/>
                      <a:pt x="174" y="132"/>
                      <a:pt x="174" y="120"/>
                    </a:cubicBezTo>
                    <a:cubicBezTo>
                      <a:pt x="174" y="109"/>
                      <a:pt x="184" y="100"/>
                      <a:pt x="195" y="100"/>
                    </a:cubicBezTo>
                    <a:close/>
                    <a:moveTo>
                      <a:pt x="165" y="200"/>
                    </a:moveTo>
                    <a:cubicBezTo>
                      <a:pt x="179" y="200"/>
                      <a:pt x="190" y="211"/>
                      <a:pt x="190" y="225"/>
                    </a:cubicBezTo>
                    <a:cubicBezTo>
                      <a:pt x="190" y="238"/>
                      <a:pt x="179" y="249"/>
                      <a:pt x="165" y="249"/>
                    </a:cubicBezTo>
                    <a:cubicBezTo>
                      <a:pt x="151" y="249"/>
                      <a:pt x="140" y="238"/>
                      <a:pt x="140" y="225"/>
                    </a:cubicBezTo>
                    <a:cubicBezTo>
                      <a:pt x="140" y="211"/>
                      <a:pt x="151" y="200"/>
                      <a:pt x="165" y="200"/>
                    </a:cubicBezTo>
                    <a:close/>
                    <a:moveTo>
                      <a:pt x="360" y="411"/>
                    </a:moveTo>
                    <a:cubicBezTo>
                      <a:pt x="355" y="415"/>
                      <a:pt x="337" y="421"/>
                      <a:pt x="326" y="421"/>
                    </a:cubicBezTo>
                    <a:cubicBezTo>
                      <a:pt x="76" y="421"/>
                      <a:pt x="76" y="421"/>
                      <a:pt x="76" y="421"/>
                    </a:cubicBezTo>
                    <a:cubicBezTo>
                      <a:pt x="65" y="421"/>
                      <a:pt x="47" y="415"/>
                      <a:pt x="42" y="411"/>
                    </a:cubicBezTo>
                    <a:cubicBezTo>
                      <a:pt x="38" y="406"/>
                      <a:pt x="37" y="399"/>
                      <a:pt x="39" y="393"/>
                    </a:cubicBezTo>
                    <a:cubicBezTo>
                      <a:pt x="55" y="344"/>
                      <a:pt x="79" y="302"/>
                      <a:pt x="107" y="257"/>
                    </a:cubicBezTo>
                    <a:cubicBezTo>
                      <a:pt x="295" y="257"/>
                      <a:pt x="295" y="257"/>
                      <a:pt x="295" y="257"/>
                    </a:cubicBezTo>
                    <a:cubicBezTo>
                      <a:pt x="323" y="302"/>
                      <a:pt x="347" y="344"/>
                      <a:pt x="363" y="393"/>
                    </a:cubicBezTo>
                    <a:cubicBezTo>
                      <a:pt x="365" y="399"/>
                      <a:pt x="364" y="406"/>
                      <a:pt x="360" y="41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6" name="Oval 316"/>
              <p:cNvSpPr>
                <a:spLocks noChangeArrowheads="1"/>
              </p:cNvSpPr>
              <p:nvPr/>
            </p:nvSpPr>
            <p:spPr bwMode="auto">
              <a:xfrm>
                <a:off x="217487" y="3805238"/>
                <a:ext cx="44450" cy="46038"/>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7" name="Oval 317"/>
              <p:cNvSpPr>
                <a:spLocks noChangeArrowheads="1"/>
              </p:cNvSpPr>
              <p:nvPr/>
            </p:nvSpPr>
            <p:spPr bwMode="auto">
              <a:xfrm>
                <a:off x="173037" y="3835400"/>
                <a:ext cx="23813" cy="2381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48" name="Group 213"/>
            <p:cNvGrpSpPr/>
            <p:nvPr/>
          </p:nvGrpSpPr>
          <p:grpSpPr>
            <a:xfrm>
              <a:off x="4797103" y="2575355"/>
              <a:ext cx="412750" cy="412750"/>
              <a:chOff x="846137" y="3833813"/>
              <a:chExt cx="412750" cy="412750"/>
            </a:xfrm>
            <a:grpFill/>
          </p:grpSpPr>
          <p:sp>
            <p:nvSpPr>
              <p:cNvPr id="81" name="Freeform 318"/>
              <p:cNvSpPr>
                <a:spLocks noEditPoints="1"/>
              </p:cNvSpPr>
              <p:nvPr/>
            </p:nvSpPr>
            <p:spPr bwMode="auto">
              <a:xfrm>
                <a:off x="846137" y="3833813"/>
                <a:ext cx="412750" cy="412750"/>
              </a:xfrm>
              <a:custGeom>
                <a:avLst/>
                <a:gdLst>
                  <a:gd name="T0" fmla="*/ 476 w 548"/>
                  <a:gd name="T1" fmla="*/ 72 h 548"/>
                  <a:gd name="T2" fmla="*/ 216 w 548"/>
                  <a:gd name="T3" fmla="*/ 72 h 548"/>
                  <a:gd name="T4" fmla="*/ 190 w 548"/>
                  <a:gd name="T5" fmla="*/ 300 h 548"/>
                  <a:gd name="T6" fmla="*/ 14 w 548"/>
                  <a:gd name="T7" fmla="*/ 477 h 548"/>
                  <a:gd name="T8" fmla="*/ 14 w 548"/>
                  <a:gd name="T9" fmla="*/ 525 h 548"/>
                  <a:gd name="T10" fmla="*/ 23 w 548"/>
                  <a:gd name="T11" fmla="*/ 534 h 548"/>
                  <a:gd name="T12" fmla="*/ 71 w 548"/>
                  <a:gd name="T13" fmla="*/ 534 h 548"/>
                  <a:gd name="T14" fmla="*/ 248 w 548"/>
                  <a:gd name="T15" fmla="*/ 358 h 548"/>
                  <a:gd name="T16" fmla="*/ 476 w 548"/>
                  <a:gd name="T17" fmla="*/ 332 h 548"/>
                  <a:gd name="T18" fmla="*/ 476 w 548"/>
                  <a:gd name="T19" fmla="*/ 72 h 548"/>
                  <a:gd name="T20" fmla="*/ 440 w 548"/>
                  <a:gd name="T21" fmla="*/ 296 h 548"/>
                  <a:gd name="T22" fmla="*/ 252 w 548"/>
                  <a:gd name="T23" fmla="*/ 296 h 548"/>
                  <a:gd name="T24" fmla="*/ 252 w 548"/>
                  <a:gd name="T25" fmla="*/ 108 h 548"/>
                  <a:gd name="T26" fmla="*/ 440 w 548"/>
                  <a:gd name="T27" fmla="*/ 108 h 548"/>
                  <a:gd name="T28" fmla="*/ 440 w 548"/>
                  <a:gd name="T29" fmla="*/ 2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8" h="548">
                    <a:moveTo>
                      <a:pt x="476" y="72"/>
                    </a:moveTo>
                    <a:cubicBezTo>
                      <a:pt x="404" y="0"/>
                      <a:pt x="288" y="0"/>
                      <a:pt x="216" y="72"/>
                    </a:cubicBezTo>
                    <a:cubicBezTo>
                      <a:pt x="154" y="134"/>
                      <a:pt x="145" y="229"/>
                      <a:pt x="190" y="300"/>
                    </a:cubicBezTo>
                    <a:cubicBezTo>
                      <a:pt x="14" y="477"/>
                      <a:pt x="14" y="477"/>
                      <a:pt x="14" y="477"/>
                    </a:cubicBezTo>
                    <a:cubicBezTo>
                      <a:pt x="0" y="490"/>
                      <a:pt x="0" y="512"/>
                      <a:pt x="14" y="525"/>
                    </a:cubicBezTo>
                    <a:cubicBezTo>
                      <a:pt x="23" y="534"/>
                      <a:pt x="23" y="534"/>
                      <a:pt x="23" y="534"/>
                    </a:cubicBezTo>
                    <a:cubicBezTo>
                      <a:pt x="36" y="548"/>
                      <a:pt x="58" y="548"/>
                      <a:pt x="71" y="534"/>
                    </a:cubicBezTo>
                    <a:cubicBezTo>
                      <a:pt x="248" y="358"/>
                      <a:pt x="248" y="358"/>
                      <a:pt x="248" y="358"/>
                    </a:cubicBezTo>
                    <a:cubicBezTo>
                      <a:pt x="319" y="403"/>
                      <a:pt x="414" y="394"/>
                      <a:pt x="476" y="332"/>
                    </a:cubicBezTo>
                    <a:cubicBezTo>
                      <a:pt x="548" y="260"/>
                      <a:pt x="548" y="144"/>
                      <a:pt x="476" y="72"/>
                    </a:cubicBezTo>
                    <a:close/>
                    <a:moveTo>
                      <a:pt x="440" y="296"/>
                    </a:moveTo>
                    <a:cubicBezTo>
                      <a:pt x="388" y="348"/>
                      <a:pt x="304" y="348"/>
                      <a:pt x="252" y="296"/>
                    </a:cubicBezTo>
                    <a:cubicBezTo>
                      <a:pt x="200" y="244"/>
                      <a:pt x="200" y="160"/>
                      <a:pt x="252" y="108"/>
                    </a:cubicBezTo>
                    <a:cubicBezTo>
                      <a:pt x="304" y="56"/>
                      <a:pt x="388" y="56"/>
                      <a:pt x="440" y="108"/>
                    </a:cubicBezTo>
                    <a:cubicBezTo>
                      <a:pt x="492" y="160"/>
                      <a:pt x="492" y="244"/>
                      <a:pt x="440" y="29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2" name="Freeform 319"/>
              <p:cNvSpPr/>
              <p:nvPr/>
            </p:nvSpPr>
            <p:spPr bwMode="auto">
              <a:xfrm>
                <a:off x="1008062" y="3944938"/>
                <a:ext cx="196850" cy="23813"/>
              </a:xfrm>
              <a:custGeom>
                <a:avLst/>
                <a:gdLst>
                  <a:gd name="T0" fmla="*/ 9 w 262"/>
                  <a:gd name="T1" fmla="*/ 0 h 31"/>
                  <a:gd name="T2" fmla="*/ 0 w 262"/>
                  <a:gd name="T3" fmla="*/ 31 h 31"/>
                  <a:gd name="T4" fmla="*/ 262 w 262"/>
                  <a:gd name="T5" fmla="*/ 31 h 31"/>
                  <a:gd name="T6" fmla="*/ 253 w 262"/>
                  <a:gd name="T7" fmla="*/ 0 h 31"/>
                  <a:gd name="T8" fmla="*/ 9 w 262"/>
                  <a:gd name="T9" fmla="*/ 0 h 31"/>
                </a:gdLst>
                <a:ahLst/>
                <a:cxnLst>
                  <a:cxn ang="0">
                    <a:pos x="T0" y="T1"/>
                  </a:cxn>
                  <a:cxn ang="0">
                    <a:pos x="T2" y="T3"/>
                  </a:cxn>
                  <a:cxn ang="0">
                    <a:pos x="T4" y="T5"/>
                  </a:cxn>
                  <a:cxn ang="0">
                    <a:pos x="T6" y="T7"/>
                  </a:cxn>
                  <a:cxn ang="0">
                    <a:pos x="T8" y="T9"/>
                  </a:cxn>
                </a:cxnLst>
                <a:rect l="0" t="0" r="r" b="b"/>
                <a:pathLst>
                  <a:path w="262" h="31">
                    <a:moveTo>
                      <a:pt x="9" y="0"/>
                    </a:moveTo>
                    <a:cubicBezTo>
                      <a:pt x="5" y="10"/>
                      <a:pt x="2" y="20"/>
                      <a:pt x="0" y="31"/>
                    </a:cubicBezTo>
                    <a:cubicBezTo>
                      <a:pt x="262" y="31"/>
                      <a:pt x="262" y="31"/>
                      <a:pt x="262" y="31"/>
                    </a:cubicBezTo>
                    <a:cubicBezTo>
                      <a:pt x="260" y="20"/>
                      <a:pt x="257" y="10"/>
                      <a:pt x="253" y="0"/>
                    </a:cubicBezTo>
                    <a:lnTo>
                      <a:pt x="9"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3" name="Freeform 320"/>
              <p:cNvSpPr/>
              <p:nvPr/>
            </p:nvSpPr>
            <p:spPr bwMode="auto">
              <a:xfrm>
                <a:off x="1006475" y="3990975"/>
                <a:ext cx="200025" cy="23813"/>
              </a:xfrm>
              <a:custGeom>
                <a:avLst/>
                <a:gdLst>
                  <a:gd name="T0" fmla="*/ 0 w 266"/>
                  <a:gd name="T1" fmla="*/ 1 h 31"/>
                  <a:gd name="T2" fmla="*/ 5 w 266"/>
                  <a:gd name="T3" fmla="*/ 31 h 31"/>
                  <a:gd name="T4" fmla="*/ 261 w 266"/>
                  <a:gd name="T5" fmla="*/ 31 h 31"/>
                  <a:gd name="T6" fmla="*/ 266 w 266"/>
                  <a:gd name="T7" fmla="*/ 0 h 31"/>
                  <a:gd name="T8" fmla="*/ 0 w 266"/>
                  <a:gd name="T9" fmla="*/ 1 h 31"/>
                </a:gdLst>
                <a:ahLst/>
                <a:cxnLst>
                  <a:cxn ang="0">
                    <a:pos x="T0" y="T1"/>
                  </a:cxn>
                  <a:cxn ang="0">
                    <a:pos x="T2" y="T3"/>
                  </a:cxn>
                  <a:cxn ang="0">
                    <a:pos x="T4" y="T5"/>
                  </a:cxn>
                  <a:cxn ang="0">
                    <a:pos x="T6" y="T7"/>
                  </a:cxn>
                  <a:cxn ang="0">
                    <a:pos x="T8" y="T9"/>
                  </a:cxn>
                </a:cxnLst>
                <a:rect l="0" t="0" r="r" b="b"/>
                <a:pathLst>
                  <a:path w="266" h="31">
                    <a:moveTo>
                      <a:pt x="0" y="1"/>
                    </a:moveTo>
                    <a:cubicBezTo>
                      <a:pt x="1" y="11"/>
                      <a:pt x="2" y="21"/>
                      <a:pt x="5" y="31"/>
                    </a:cubicBezTo>
                    <a:cubicBezTo>
                      <a:pt x="261" y="31"/>
                      <a:pt x="261" y="31"/>
                      <a:pt x="261" y="31"/>
                    </a:cubicBezTo>
                    <a:cubicBezTo>
                      <a:pt x="264" y="21"/>
                      <a:pt x="265" y="11"/>
                      <a:pt x="266" y="0"/>
                    </a:cubicBezTo>
                    <a:lnTo>
                      <a:pt x="0" y="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49" name="Freeform 321"/>
            <p:cNvSpPr/>
            <p:nvPr/>
          </p:nvSpPr>
          <p:spPr bwMode="auto">
            <a:xfrm>
              <a:off x="5591175" y="2540000"/>
              <a:ext cx="352425" cy="393700"/>
            </a:xfrm>
            <a:custGeom>
              <a:avLst/>
              <a:gdLst>
                <a:gd name="T0" fmla="*/ 234 w 468"/>
                <a:gd name="T1" fmla="*/ 299 h 522"/>
                <a:gd name="T2" fmla="*/ 163 w 468"/>
                <a:gd name="T3" fmla="*/ 414 h 522"/>
                <a:gd name="T4" fmla="*/ 170 w 468"/>
                <a:gd name="T5" fmla="*/ 504 h 522"/>
                <a:gd name="T6" fmla="*/ 164 w 468"/>
                <a:gd name="T7" fmla="*/ 518 h 522"/>
                <a:gd name="T8" fmla="*/ 148 w 468"/>
                <a:gd name="T9" fmla="*/ 519 h 522"/>
                <a:gd name="T10" fmla="*/ 80 w 468"/>
                <a:gd name="T11" fmla="*/ 430 h 522"/>
                <a:gd name="T12" fmla="*/ 76 w 468"/>
                <a:gd name="T13" fmla="*/ 284 h 522"/>
                <a:gd name="T14" fmla="*/ 17 w 468"/>
                <a:gd name="T15" fmla="*/ 207 h 522"/>
                <a:gd name="T16" fmla="*/ 17 w 468"/>
                <a:gd name="T17" fmla="*/ 92 h 522"/>
                <a:gd name="T18" fmla="*/ 105 w 468"/>
                <a:gd name="T19" fmla="*/ 8 h 522"/>
                <a:gd name="T20" fmla="*/ 234 w 468"/>
                <a:gd name="T21" fmla="*/ 32 h 522"/>
                <a:gd name="T22" fmla="*/ 363 w 468"/>
                <a:gd name="T23" fmla="*/ 8 h 522"/>
                <a:gd name="T24" fmla="*/ 451 w 468"/>
                <a:gd name="T25" fmla="*/ 92 h 522"/>
                <a:gd name="T26" fmla="*/ 451 w 468"/>
                <a:gd name="T27" fmla="*/ 207 h 522"/>
                <a:gd name="T28" fmla="*/ 392 w 468"/>
                <a:gd name="T29" fmla="*/ 284 h 522"/>
                <a:gd name="T30" fmla="*/ 388 w 468"/>
                <a:gd name="T31" fmla="*/ 430 h 522"/>
                <a:gd name="T32" fmla="*/ 320 w 468"/>
                <a:gd name="T33" fmla="*/ 519 h 522"/>
                <a:gd name="T34" fmla="*/ 304 w 468"/>
                <a:gd name="T35" fmla="*/ 518 h 522"/>
                <a:gd name="T36" fmla="*/ 298 w 468"/>
                <a:gd name="T37" fmla="*/ 504 h 522"/>
                <a:gd name="T38" fmla="*/ 305 w 468"/>
                <a:gd name="T39" fmla="*/ 414 h 522"/>
                <a:gd name="T40" fmla="*/ 234 w 468"/>
                <a:gd name="T41" fmla="*/ 29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8" h="522">
                  <a:moveTo>
                    <a:pt x="234" y="299"/>
                  </a:moveTo>
                  <a:cubicBezTo>
                    <a:pt x="206" y="299"/>
                    <a:pt x="163" y="350"/>
                    <a:pt x="163" y="414"/>
                  </a:cubicBezTo>
                  <a:cubicBezTo>
                    <a:pt x="163" y="450"/>
                    <a:pt x="167" y="482"/>
                    <a:pt x="170" y="504"/>
                  </a:cubicBezTo>
                  <a:cubicBezTo>
                    <a:pt x="171" y="509"/>
                    <a:pt x="169" y="515"/>
                    <a:pt x="164" y="518"/>
                  </a:cubicBezTo>
                  <a:cubicBezTo>
                    <a:pt x="159" y="522"/>
                    <a:pt x="153" y="522"/>
                    <a:pt x="148" y="519"/>
                  </a:cubicBezTo>
                  <a:cubicBezTo>
                    <a:pt x="127" y="508"/>
                    <a:pt x="98" y="483"/>
                    <a:pt x="80" y="430"/>
                  </a:cubicBezTo>
                  <a:cubicBezTo>
                    <a:pt x="47" y="337"/>
                    <a:pt x="76" y="284"/>
                    <a:pt x="76" y="284"/>
                  </a:cubicBezTo>
                  <a:cubicBezTo>
                    <a:pt x="76" y="284"/>
                    <a:pt x="35" y="254"/>
                    <a:pt x="17" y="207"/>
                  </a:cubicBezTo>
                  <a:cubicBezTo>
                    <a:pt x="0" y="160"/>
                    <a:pt x="2" y="114"/>
                    <a:pt x="17" y="92"/>
                  </a:cubicBezTo>
                  <a:cubicBezTo>
                    <a:pt x="33" y="70"/>
                    <a:pt x="71" y="16"/>
                    <a:pt x="105" y="8"/>
                  </a:cubicBezTo>
                  <a:cubicBezTo>
                    <a:pt x="139" y="0"/>
                    <a:pt x="164" y="32"/>
                    <a:pt x="234" y="32"/>
                  </a:cubicBezTo>
                  <a:cubicBezTo>
                    <a:pt x="304" y="32"/>
                    <a:pt x="329" y="0"/>
                    <a:pt x="363" y="8"/>
                  </a:cubicBezTo>
                  <a:cubicBezTo>
                    <a:pt x="397" y="16"/>
                    <a:pt x="435" y="70"/>
                    <a:pt x="451" y="92"/>
                  </a:cubicBezTo>
                  <a:cubicBezTo>
                    <a:pt x="466" y="114"/>
                    <a:pt x="468" y="160"/>
                    <a:pt x="451" y="207"/>
                  </a:cubicBezTo>
                  <a:cubicBezTo>
                    <a:pt x="433" y="254"/>
                    <a:pt x="392" y="284"/>
                    <a:pt x="392" y="284"/>
                  </a:cubicBezTo>
                  <a:cubicBezTo>
                    <a:pt x="392" y="284"/>
                    <a:pt x="421" y="337"/>
                    <a:pt x="388" y="430"/>
                  </a:cubicBezTo>
                  <a:cubicBezTo>
                    <a:pt x="370" y="483"/>
                    <a:pt x="341" y="508"/>
                    <a:pt x="320" y="519"/>
                  </a:cubicBezTo>
                  <a:cubicBezTo>
                    <a:pt x="315" y="522"/>
                    <a:pt x="309" y="522"/>
                    <a:pt x="304" y="518"/>
                  </a:cubicBezTo>
                  <a:cubicBezTo>
                    <a:pt x="299" y="515"/>
                    <a:pt x="297" y="509"/>
                    <a:pt x="298" y="504"/>
                  </a:cubicBezTo>
                  <a:cubicBezTo>
                    <a:pt x="301" y="482"/>
                    <a:pt x="305" y="450"/>
                    <a:pt x="305" y="414"/>
                  </a:cubicBezTo>
                  <a:cubicBezTo>
                    <a:pt x="305" y="350"/>
                    <a:pt x="262" y="299"/>
                    <a:pt x="234" y="29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50" name="Freeform 322"/>
            <p:cNvSpPr/>
            <p:nvPr/>
          </p:nvSpPr>
          <p:spPr bwMode="auto">
            <a:xfrm>
              <a:off x="6283325" y="2517775"/>
              <a:ext cx="355600" cy="423863"/>
            </a:xfrm>
            <a:custGeom>
              <a:avLst/>
              <a:gdLst>
                <a:gd name="T0" fmla="*/ 419 w 473"/>
                <a:gd name="T1" fmla="*/ 209 h 564"/>
                <a:gd name="T2" fmla="*/ 1 w 473"/>
                <a:gd name="T3" fmla="*/ 209 h 564"/>
                <a:gd name="T4" fmla="*/ 95 w 473"/>
                <a:gd name="T5" fmla="*/ 411 h 564"/>
                <a:gd name="T6" fmla="*/ 143 w 473"/>
                <a:gd name="T7" fmla="*/ 564 h 564"/>
                <a:gd name="T8" fmla="*/ 117 w 473"/>
                <a:gd name="T9" fmla="*/ 341 h 564"/>
                <a:gd name="T10" fmla="*/ 55 w 473"/>
                <a:gd name="T11" fmla="*/ 257 h 564"/>
                <a:gd name="T12" fmla="*/ 71 w 473"/>
                <a:gd name="T13" fmla="*/ 234 h 564"/>
                <a:gd name="T14" fmla="*/ 28 w 473"/>
                <a:gd name="T15" fmla="*/ 210 h 564"/>
                <a:gd name="T16" fmla="*/ 60 w 473"/>
                <a:gd name="T17" fmla="*/ 156 h 564"/>
                <a:gd name="T18" fmla="*/ 83 w 473"/>
                <a:gd name="T19" fmla="*/ 149 h 564"/>
                <a:gd name="T20" fmla="*/ 66 w 473"/>
                <a:gd name="T21" fmla="*/ 109 h 564"/>
                <a:gd name="T22" fmla="*/ 115 w 473"/>
                <a:gd name="T23" fmla="*/ 83 h 564"/>
                <a:gd name="T24" fmla="*/ 145 w 473"/>
                <a:gd name="T25" fmla="*/ 94 h 564"/>
                <a:gd name="T26" fmla="*/ 142 w 473"/>
                <a:gd name="T27" fmla="*/ 50 h 564"/>
                <a:gd name="T28" fmla="*/ 202 w 473"/>
                <a:gd name="T29" fmla="*/ 55 h 564"/>
                <a:gd name="T30" fmla="*/ 221 w 473"/>
                <a:gd name="T31" fmla="*/ 78 h 564"/>
                <a:gd name="T32" fmla="*/ 244 w 473"/>
                <a:gd name="T33" fmla="*/ 38 h 564"/>
                <a:gd name="T34" fmla="*/ 290 w 473"/>
                <a:gd name="T35" fmla="*/ 80 h 564"/>
                <a:gd name="T36" fmla="*/ 296 w 473"/>
                <a:gd name="T37" fmla="*/ 103 h 564"/>
                <a:gd name="T38" fmla="*/ 319 w 473"/>
                <a:gd name="T39" fmla="*/ 76 h 564"/>
                <a:gd name="T40" fmla="*/ 356 w 473"/>
                <a:gd name="T41" fmla="*/ 169 h 564"/>
                <a:gd name="T42" fmla="*/ 281 w 473"/>
                <a:gd name="T43" fmla="*/ 195 h 564"/>
                <a:gd name="T44" fmla="*/ 260 w 473"/>
                <a:gd name="T45" fmla="*/ 147 h 564"/>
                <a:gd name="T46" fmla="*/ 239 w 473"/>
                <a:gd name="T47" fmla="*/ 177 h 564"/>
                <a:gd name="T48" fmla="*/ 203 w 473"/>
                <a:gd name="T49" fmla="*/ 194 h 564"/>
                <a:gd name="T50" fmla="*/ 170 w 473"/>
                <a:gd name="T51" fmla="*/ 169 h 564"/>
                <a:gd name="T52" fmla="*/ 172 w 473"/>
                <a:gd name="T53" fmla="*/ 198 h 564"/>
                <a:gd name="T54" fmla="*/ 181 w 473"/>
                <a:gd name="T55" fmla="*/ 241 h 564"/>
                <a:gd name="T56" fmla="*/ 140 w 473"/>
                <a:gd name="T57" fmla="*/ 259 h 564"/>
                <a:gd name="T58" fmla="*/ 163 w 473"/>
                <a:gd name="T59" fmla="*/ 278 h 564"/>
                <a:gd name="T60" fmla="*/ 178 w 473"/>
                <a:gd name="T61" fmla="*/ 564 h 564"/>
                <a:gd name="T62" fmla="*/ 315 w 473"/>
                <a:gd name="T63" fmla="*/ 479 h 564"/>
                <a:gd name="T64" fmla="*/ 390 w 473"/>
                <a:gd name="T65" fmla="*/ 460 h 564"/>
                <a:gd name="T66" fmla="*/ 420 w 473"/>
                <a:gd name="T67" fmla="*/ 354 h 564"/>
                <a:gd name="T68" fmla="*/ 450 w 473"/>
                <a:gd name="T69" fmla="*/ 34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3" h="564">
                  <a:moveTo>
                    <a:pt x="467" y="319"/>
                  </a:moveTo>
                  <a:cubicBezTo>
                    <a:pt x="419" y="209"/>
                    <a:pt x="419" y="209"/>
                    <a:pt x="419" y="209"/>
                  </a:cubicBezTo>
                  <a:cubicBezTo>
                    <a:pt x="419" y="93"/>
                    <a:pt x="325" y="0"/>
                    <a:pt x="210" y="0"/>
                  </a:cubicBezTo>
                  <a:cubicBezTo>
                    <a:pt x="94" y="0"/>
                    <a:pt x="0" y="94"/>
                    <a:pt x="1" y="209"/>
                  </a:cubicBezTo>
                  <a:cubicBezTo>
                    <a:pt x="1" y="275"/>
                    <a:pt x="31" y="334"/>
                    <a:pt x="79" y="372"/>
                  </a:cubicBezTo>
                  <a:cubicBezTo>
                    <a:pt x="95" y="384"/>
                    <a:pt x="95" y="394"/>
                    <a:pt x="95" y="411"/>
                  </a:cubicBezTo>
                  <a:cubicBezTo>
                    <a:pt x="95" y="564"/>
                    <a:pt x="95" y="564"/>
                    <a:pt x="95" y="564"/>
                  </a:cubicBezTo>
                  <a:cubicBezTo>
                    <a:pt x="143" y="564"/>
                    <a:pt x="143" y="564"/>
                    <a:pt x="143" y="564"/>
                  </a:cubicBezTo>
                  <a:cubicBezTo>
                    <a:pt x="143" y="397"/>
                    <a:pt x="143" y="397"/>
                    <a:pt x="143" y="397"/>
                  </a:cubicBezTo>
                  <a:cubicBezTo>
                    <a:pt x="143" y="374"/>
                    <a:pt x="131" y="356"/>
                    <a:pt x="117" y="341"/>
                  </a:cubicBezTo>
                  <a:cubicBezTo>
                    <a:pt x="96" y="320"/>
                    <a:pt x="65" y="307"/>
                    <a:pt x="49" y="285"/>
                  </a:cubicBezTo>
                  <a:cubicBezTo>
                    <a:pt x="42" y="277"/>
                    <a:pt x="45" y="259"/>
                    <a:pt x="55" y="257"/>
                  </a:cubicBezTo>
                  <a:cubicBezTo>
                    <a:pt x="76" y="251"/>
                    <a:pt x="76" y="251"/>
                    <a:pt x="76" y="251"/>
                  </a:cubicBezTo>
                  <a:cubicBezTo>
                    <a:pt x="90" y="247"/>
                    <a:pt x="84" y="232"/>
                    <a:pt x="71" y="234"/>
                  </a:cubicBezTo>
                  <a:cubicBezTo>
                    <a:pt x="49" y="238"/>
                    <a:pt x="49" y="238"/>
                    <a:pt x="49" y="238"/>
                  </a:cubicBezTo>
                  <a:cubicBezTo>
                    <a:pt x="32" y="241"/>
                    <a:pt x="26" y="225"/>
                    <a:pt x="28" y="210"/>
                  </a:cubicBezTo>
                  <a:cubicBezTo>
                    <a:pt x="29" y="194"/>
                    <a:pt x="32" y="179"/>
                    <a:pt x="37" y="164"/>
                  </a:cubicBezTo>
                  <a:cubicBezTo>
                    <a:pt x="40" y="155"/>
                    <a:pt x="49" y="150"/>
                    <a:pt x="60" y="156"/>
                  </a:cubicBezTo>
                  <a:cubicBezTo>
                    <a:pt x="74" y="164"/>
                    <a:pt x="74" y="164"/>
                    <a:pt x="74" y="164"/>
                  </a:cubicBezTo>
                  <a:cubicBezTo>
                    <a:pt x="88" y="172"/>
                    <a:pt x="95" y="157"/>
                    <a:pt x="83" y="149"/>
                  </a:cubicBezTo>
                  <a:cubicBezTo>
                    <a:pt x="66" y="137"/>
                    <a:pt x="66" y="137"/>
                    <a:pt x="66" y="137"/>
                  </a:cubicBezTo>
                  <a:cubicBezTo>
                    <a:pt x="55" y="129"/>
                    <a:pt x="61" y="116"/>
                    <a:pt x="66" y="109"/>
                  </a:cubicBezTo>
                  <a:cubicBezTo>
                    <a:pt x="72" y="101"/>
                    <a:pt x="79" y="94"/>
                    <a:pt x="86" y="87"/>
                  </a:cubicBezTo>
                  <a:cubicBezTo>
                    <a:pt x="94" y="79"/>
                    <a:pt x="106" y="69"/>
                    <a:pt x="115" y="83"/>
                  </a:cubicBezTo>
                  <a:cubicBezTo>
                    <a:pt x="129" y="105"/>
                    <a:pt x="129" y="105"/>
                    <a:pt x="129" y="105"/>
                  </a:cubicBezTo>
                  <a:cubicBezTo>
                    <a:pt x="136" y="116"/>
                    <a:pt x="153" y="107"/>
                    <a:pt x="145" y="94"/>
                  </a:cubicBezTo>
                  <a:cubicBezTo>
                    <a:pt x="132" y="72"/>
                    <a:pt x="132" y="72"/>
                    <a:pt x="132" y="72"/>
                  </a:cubicBezTo>
                  <a:cubicBezTo>
                    <a:pt x="124" y="60"/>
                    <a:pt x="136" y="53"/>
                    <a:pt x="142" y="50"/>
                  </a:cubicBezTo>
                  <a:cubicBezTo>
                    <a:pt x="155" y="45"/>
                    <a:pt x="168" y="41"/>
                    <a:pt x="181" y="39"/>
                  </a:cubicBezTo>
                  <a:cubicBezTo>
                    <a:pt x="192" y="37"/>
                    <a:pt x="202" y="41"/>
                    <a:pt x="202" y="55"/>
                  </a:cubicBezTo>
                  <a:cubicBezTo>
                    <a:pt x="202" y="79"/>
                    <a:pt x="202" y="79"/>
                    <a:pt x="202" y="79"/>
                  </a:cubicBezTo>
                  <a:cubicBezTo>
                    <a:pt x="202" y="95"/>
                    <a:pt x="221" y="95"/>
                    <a:pt x="221" y="78"/>
                  </a:cubicBezTo>
                  <a:cubicBezTo>
                    <a:pt x="222" y="58"/>
                    <a:pt x="222" y="58"/>
                    <a:pt x="222" y="58"/>
                  </a:cubicBezTo>
                  <a:cubicBezTo>
                    <a:pt x="222" y="44"/>
                    <a:pt x="228" y="36"/>
                    <a:pt x="244" y="38"/>
                  </a:cubicBezTo>
                  <a:cubicBezTo>
                    <a:pt x="255" y="40"/>
                    <a:pt x="265" y="43"/>
                    <a:pt x="275" y="46"/>
                  </a:cubicBezTo>
                  <a:cubicBezTo>
                    <a:pt x="292" y="52"/>
                    <a:pt x="302" y="62"/>
                    <a:pt x="290" y="80"/>
                  </a:cubicBezTo>
                  <a:cubicBezTo>
                    <a:pt x="282" y="94"/>
                    <a:pt x="282" y="94"/>
                    <a:pt x="282" y="94"/>
                  </a:cubicBezTo>
                  <a:cubicBezTo>
                    <a:pt x="274" y="106"/>
                    <a:pt x="288" y="116"/>
                    <a:pt x="296" y="103"/>
                  </a:cubicBezTo>
                  <a:cubicBezTo>
                    <a:pt x="307" y="85"/>
                    <a:pt x="307" y="85"/>
                    <a:pt x="307" y="85"/>
                  </a:cubicBezTo>
                  <a:cubicBezTo>
                    <a:pt x="310" y="80"/>
                    <a:pt x="314" y="76"/>
                    <a:pt x="319" y="76"/>
                  </a:cubicBezTo>
                  <a:cubicBezTo>
                    <a:pt x="329" y="76"/>
                    <a:pt x="340" y="84"/>
                    <a:pt x="348" y="93"/>
                  </a:cubicBezTo>
                  <a:cubicBezTo>
                    <a:pt x="380" y="125"/>
                    <a:pt x="359" y="165"/>
                    <a:pt x="356" y="169"/>
                  </a:cubicBezTo>
                  <a:cubicBezTo>
                    <a:pt x="340" y="188"/>
                    <a:pt x="319" y="195"/>
                    <a:pt x="294" y="195"/>
                  </a:cubicBezTo>
                  <a:cubicBezTo>
                    <a:pt x="281" y="195"/>
                    <a:pt x="281" y="195"/>
                    <a:pt x="281" y="195"/>
                  </a:cubicBezTo>
                  <a:cubicBezTo>
                    <a:pt x="271" y="194"/>
                    <a:pt x="260" y="188"/>
                    <a:pt x="260" y="178"/>
                  </a:cubicBezTo>
                  <a:cubicBezTo>
                    <a:pt x="260" y="147"/>
                    <a:pt x="260" y="147"/>
                    <a:pt x="260" y="147"/>
                  </a:cubicBezTo>
                  <a:cubicBezTo>
                    <a:pt x="260" y="135"/>
                    <a:pt x="239" y="132"/>
                    <a:pt x="239" y="147"/>
                  </a:cubicBezTo>
                  <a:cubicBezTo>
                    <a:pt x="239" y="177"/>
                    <a:pt x="239" y="177"/>
                    <a:pt x="239" y="177"/>
                  </a:cubicBezTo>
                  <a:cubicBezTo>
                    <a:pt x="239" y="190"/>
                    <a:pt x="234" y="194"/>
                    <a:pt x="220" y="194"/>
                  </a:cubicBezTo>
                  <a:cubicBezTo>
                    <a:pt x="203" y="194"/>
                    <a:pt x="203" y="194"/>
                    <a:pt x="203" y="194"/>
                  </a:cubicBezTo>
                  <a:cubicBezTo>
                    <a:pt x="195" y="194"/>
                    <a:pt x="190" y="189"/>
                    <a:pt x="184" y="184"/>
                  </a:cubicBezTo>
                  <a:cubicBezTo>
                    <a:pt x="170" y="169"/>
                    <a:pt x="170" y="169"/>
                    <a:pt x="170" y="169"/>
                  </a:cubicBezTo>
                  <a:cubicBezTo>
                    <a:pt x="157" y="156"/>
                    <a:pt x="144" y="171"/>
                    <a:pt x="156" y="183"/>
                  </a:cubicBezTo>
                  <a:cubicBezTo>
                    <a:pt x="172" y="198"/>
                    <a:pt x="172" y="198"/>
                    <a:pt x="172" y="198"/>
                  </a:cubicBezTo>
                  <a:cubicBezTo>
                    <a:pt x="179" y="205"/>
                    <a:pt x="181" y="211"/>
                    <a:pt x="181" y="219"/>
                  </a:cubicBezTo>
                  <a:cubicBezTo>
                    <a:pt x="181" y="241"/>
                    <a:pt x="181" y="241"/>
                    <a:pt x="181" y="241"/>
                  </a:cubicBezTo>
                  <a:cubicBezTo>
                    <a:pt x="181" y="252"/>
                    <a:pt x="178" y="259"/>
                    <a:pt x="163" y="259"/>
                  </a:cubicBezTo>
                  <a:cubicBezTo>
                    <a:pt x="140" y="259"/>
                    <a:pt x="140" y="259"/>
                    <a:pt x="140" y="259"/>
                  </a:cubicBezTo>
                  <a:cubicBezTo>
                    <a:pt x="123" y="259"/>
                    <a:pt x="122" y="279"/>
                    <a:pt x="140" y="279"/>
                  </a:cubicBezTo>
                  <a:cubicBezTo>
                    <a:pt x="163" y="278"/>
                    <a:pt x="163" y="278"/>
                    <a:pt x="163" y="278"/>
                  </a:cubicBezTo>
                  <a:cubicBezTo>
                    <a:pt x="173" y="278"/>
                    <a:pt x="180" y="281"/>
                    <a:pt x="180" y="295"/>
                  </a:cubicBezTo>
                  <a:cubicBezTo>
                    <a:pt x="178" y="564"/>
                    <a:pt x="178" y="564"/>
                    <a:pt x="178" y="564"/>
                  </a:cubicBezTo>
                  <a:cubicBezTo>
                    <a:pt x="315" y="564"/>
                    <a:pt x="315" y="564"/>
                    <a:pt x="315" y="564"/>
                  </a:cubicBezTo>
                  <a:cubicBezTo>
                    <a:pt x="315" y="479"/>
                    <a:pt x="315" y="479"/>
                    <a:pt x="315" y="479"/>
                  </a:cubicBezTo>
                  <a:cubicBezTo>
                    <a:pt x="315" y="465"/>
                    <a:pt x="319" y="460"/>
                    <a:pt x="335" y="460"/>
                  </a:cubicBezTo>
                  <a:cubicBezTo>
                    <a:pt x="390" y="460"/>
                    <a:pt x="390" y="460"/>
                    <a:pt x="390" y="460"/>
                  </a:cubicBezTo>
                  <a:cubicBezTo>
                    <a:pt x="411" y="460"/>
                    <a:pt x="420" y="451"/>
                    <a:pt x="420" y="430"/>
                  </a:cubicBezTo>
                  <a:cubicBezTo>
                    <a:pt x="420" y="354"/>
                    <a:pt x="420" y="354"/>
                    <a:pt x="420" y="354"/>
                  </a:cubicBezTo>
                  <a:cubicBezTo>
                    <a:pt x="420" y="347"/>
                    <a:pt x="423" y="344"/>
                    <a:pt x="430" y="344"/>
                  </a:cubicBezTo>
                  <a:cubicBezTo>
                    <a:pt x="450" y="344"/>
                    <a:pt x="450" y="344"/>
                    <a:pt x="450" y="344"/>
                  </a:cubicBezTo>
                  <a:cubicBezTo>
                    <a:pt x="468" y="344"/>
                    <a:pt x="473" y="335"/>
                    <a:pt x="467" y="31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51" name="Freeform 323"/>
            <p:cNvSpPr/>
            <p:nvPr/>
          </p:nvSpPr>
          <p:spPr bwMode="auto">
            <a:xfrm>
              <a:off x="7040563" y="2543175"/>
              <a:ext cx="328612" cy="388938"/>
            </a:xfrm>
            <a:custGeom>
              <a:avLst/>
              <a:gdLst>
                <a:gd name="T0" fmla="*/ 419 w 437"/>
                <a:gd name="T1" fmla="*/ 256 h 517"/>
                <a:gd name="T2" fmla="*/ 386 w 437"/>
                <a:gd name="T3" fmla="*/ 265 h 517"/>
                <a:gd name="T4" fmla="*/ 316 w 437"/>
                <a:gd name="T5" fmla="*/ 344 h 517"/>
                <a:gd name="T6" fmla="*/ 293 w 437"/>
                <a:gd name="T7" fmla="*/ 332 h 517"/>
                <a:gd name="T8" fmla="*/ 285 w 437"/>
                <a:gd name="T9" fmla="*/ 72 h 517"/>
                <a:gd name="T10" fmla="*/ 267 w 437"/>
                <a:gd name="T11" fmla="*/ 41 h 517"/>
                <a:gd name="T12" fmla="*/ 232 w 437"/>
                <a:gd name="T13" fmla="*/ 62 h 517"/>
                <a:gd name="T14" fmla="*/ 228 w 437"/>
                <a:gd name="T15" fmla="*/ 242 h 517"/>
                <a:gd name="T16" fmla="*/ 214 w 437"/>
                <a:gd name="T17" fmla="*/ 242 h 517"/>
                <a:gd name="T18" fmla="*/ 211 w 437"/>
                <a:gd name="T19" fmla="*/ 29 h 517"/>
                <a:gd name="T20" fmla="*/ 186 w 437"/>
                <a:gd name="T21" fmla="*/ 1 h 517"/>
                <a:gd name="T22" fmla="*/ 156 w 437"/>
                <a:gd name="T23" fmla="*/ 24 h 517"/>
                <a:gd name="T24" fmla="*/ 153 w 437"/>
                <a:gd name="T25" fmla="*/ 244 h 517"/>
                <a:gd name="T26" fmla="*/ 139 w 437"/>
                <a:gd name="T27" fmla="*/ 244 h 517"/>
                <a:gd name="T28" fmla="*/ 134 w 437"/>
                <a:gd name="T29" fmla="*/ 54 h 517"/>
                <a:gd name="T30" fmla="*/ 105 w 437"/>
                <a:gd name="T31" fmla="*/ 29 h 517"/>
                <a:gd name="T32" fmla="*/ 79 w 437"/>
                <a:gd name="T33" fmla="*/ 54 h 517"/>
                <a:gd name="T34" fmla="*/ 78 w 437"/>
                <a:gd name="T35" fmla="*/ 246 h 517"/>
                <a:gd name="T36" fmla="*/ 66 w 437"/>
                <a:gd name="T37" fmla="*/ 243 h 517"/>
                <a:gd name="T38" fmla="*/ 53 w 437"/>
                <a:gd name="T39" fmla="*/ 104 h 517"/>
                <a:gd name="T40" fmla="*/ 19 w 437"/>
                <a:gd name="T41" fmla="*/ 86 h 517"/>
                <a:gd name="T42" fmla="*/ 0 w 437"/>
                <a:gd name="T43" fmla="*/ 116 h 517"/>
                <a:gd name="T44" fmla="*/ 9 w 437"/>
                <a:gd name="T45" fmla="*/ 377 h 517"/>
                <a:gd name="T46" fmla="*/ 170 w 437"/>
                <a:gd name="T47" fmla="*/ 517 h 517"/>
                <a:gd name="T48" fmla="*/ 344 w 437"/>
                <a:gd name="T49" fmla="*/ 428 h 517"/>
                <a:gd name="T50" fmla="*/ 430 w 437"/>
                <a:gd name="T51" fmla="*/ 290 h 517"/>
                <a:gd name="T52" fmla="*/ 419 w 437"/>
                <a:gd name="T53" fmla="*/ 25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517">
                  <a:moveTo>
                    <a:pt x="419" y="256"/>
                  </a:moveTo>
                  <a:cubicBezTo>
                    <a:pt x="408" y="252"/>
                    <a:pt x="395" y="254"/>
                    <a:pt x="386" y="265"/>
                  </a:cubicBezTo>
                  <a:cubicBezTo>
                    <a:pt x="316" y="344"/>
                    <a:pt x="316" y="344"/>
                    <a:pt x="316" y="344"/>
                  </a:cubicBezTo>
                  <a:cubicBezTo>
                    <a:pt x="305" y="357"/>
                    <a:pt x="293" y="348"/>
                    <a:pt x="293" y="332"/>
                  </a:cubicBezTo>
                  <a:cubicBezTo>
                    <a:pt x="285" y="72"/>
                    <a:pt x="285" y="72"/>
                    <a:pt x="285" y="72"/>
                  </a:cubicBezTo>
                  <a:cubicBezTo>
                    <a:pt x="284" y="58"/>
                    <a:pt x="282" y="45"/>
                    <a:pt x="267" y="41"/>
                  </a:cubicBezTo>
                  <a:cubicBezTo>
                    <a:pt x="248" y="35"/>
                    <a:pt x="233" y="45"/>
                    <a:pt x="232" y="62"/>
                  </a:cubicBezTo>
                  <a:cubicBezTo>
                    <a:pt x="228" y="242"/>
                    <a:pt x="228" y="242"/>
                    <a:pt x="228" y="242"/>
                  </a:cubicBezTo>
                  <a:cubicBezTo>
                    <a:pt x="227" y="258"/>
                    <a:pt x="214" y="257"/>
                    <a:pt x="214" y="242"/>
                  </a:cubicBezTo>
                  <a:cubicBezTo>
                    <a:pt x="211" y="29"/>
                    <a:pt x="211" y="29"/>
                    <a:pt x="211" y="29"/>
                  </a:cubicBezTo>
                  <a:cubicBezTo>
                    <a:pt x="211" y="15"/>
                    <a:pt x="201" y="3"/>
                    <a:pt x="186" y="1"/>
                  </a:cubicBezTo>
                  <a:cubicBezTo>
                    <a:pt x="171" y="0"/>
                    <a:pt x="156" y="10"/>
                    <a:pt x="156" y="24"/>
                  </a:cubicBezTo>
                  <a:cubicBezTo>
                    <a:pt x="153" y="244"/>
                    <a:pt x="153" y="244"/>
                    <a:pt x="153" y="244"/>
                  </a:cubicBezTo>
                  <a:cubicBezTo>
                    <a:pt x="153" y="257"/>
                    <a:pt x="140" y="256"/>
                    <a:pt x="139" y="244"/>
                  </a:cubicBezTo>
                  <a:cubicBezTo>
                    <a:pt x="134" y="54"/>
                    <a:pt x="134" y="54"/>
                    <a:pt x="134" y="54"/>
                  </a:cubicBezTo>
                  <a:cubicBezTo>
                    <a:pt x="133" y="40"/>
                    <a:pt x="121" y="29"/>
                    <a:pt x="105" y="29"/>
                  </a:cubicBezTo>
                  <a:cubicBezTo>
                    <a:pt x="90" y="29"/>
                    <a:pt x="79" y="41"/>
                    <a:pt x="79" y="54"/>
                  </a:cubicBezTo>
                  <a:cubicBezTo>
                    <a:pt x="78" y="246"/>
                    <a:pt x="78" y="246"/>
                    <a:pt x="78" y="246"/>
                  </a:cubicBezTo>
                  <a:cubicBezTo>
                    <a:pt x="78" y="256"/>
                    <a:pt x="67" y="257"/>
                    <a:pt x="66" y="243"/>
                  </a:cubicBezTo>
                  <a:cubicBezTo>
                    <a:pt x="53" y="104"/>
                    <a:pt x="53" y="104"/>
                    <a:pt x="53" y="104"/>
                  </a:cubicBezTo>
                  <a:cubicBezTo>
                    <a:pt x="52" y="91"/>
                    <a:pt x="34" y="83"/>
                    <a:pt x="19" y="86"/>
                  </a:cubicBezTo>
                  <a:cubicBezTo>
                    <a:pt x="5" y="90"/>
                    <a:pt x="0" y="103"/>
                    <a:pt x="0" y="116"/>
                  </a:cubicBezTo>
                  <a:cubicBezTo>
                    <a:pt x="9" y="377"/>
                    <a:pt x="9" y="377"/>
                    <a:pt x="9" y="377"/>
                  </a:cubicBezTo>
                  <a:cubicBezTo>
                    <a:pt x="11" y="455"/>
                    <a:pt x="93" y="517"/>
                    <a:pt x="170" y="517"/>
                  </a:cubicBezTo>
                  <a:cubicBezTo>
                    <a:pt x="245" y="517"/>
                    <a:pt x="308" y="486"/>
                    <a:pt x="344" y="428"/>
                  </a:cubicBezTo>
                  <a:cubicBezTo>
                    <a:pt x="430" y="290"/>
                    <a:pt x="430" y="290"/>
                    <a:pt x="430" y="290"/>
                  </a:cubicBezTo>
                  <a:cubicBezTo>
                    <a:pt x="437" y="279"/>
                    <a:pt x="436" y="262"/>
                    <a:pt x="419" y="25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52" name="Freeform 324"/>
            <p:cNvSpPr>
              <a:spLocks noEditPoints="1"/>
            </p:cNvSpPr>
            <p:nvPr/>
          </p:nvSpPr>
          <p:spPr bwMode="auto">
            <a:xfrm>
              <a:off x="7777163" y="2520950"/>
              <a:ext cx="307975" cy="433388"/>
            </a:xfrm>
            <a:custGeom>
              <a:avLst/>
              <a:gdLst>
                <a:gd name="T0" fmla="*/ 227 w 410"/>
                <a:gd name="T1" fmla="*/ 10 h 578"/>
                <a:gd name="T2" fmla="*/ 206 w 410"/>
                <a:gd name="T3" fmla="*/ 0 h 578"/>
                <a:gd name="T4" fmla="*/ 184 w 410"/>
                <a:gd name="T5" fmla="*/ 10 h 578"/>
                <a:gd name="T6" fmla="*/ 0 w 410"/>
                <a:gd name="T7" fmla="*/ 373 h 578"/>
                <a:gd name="T8" fmla="*/ 205 w 410"/>
                <a:gd name="T9" fmla="*/ 578 h 578"/>
                <a:gd name="T10" fmla="*/ 410 w 410"/>
                <a:gd name="T11" fmla="*/ 373 h 578"/>
                <a:gd name="T12" fmla="*/ 227 w 410"/>
                <a:gd name="T13" fmla="*/ 10 h 578"/>
                <a:gd name="T14" fmla="*/ 331 w 410"/>
                <a:gd name="T15" fmla="*/ 393 h 578"/>
                <a:gd name="T16" fmla="*/ 315 w 410"/>
                <a:gd name="T17" fmla="*/ 408 h 578"/>
                <a:gd name="T18" fmla="*/ 254 w 410"/>
                <a:gd name="T19" fmla="*/ 408 h 578"/>
                <a:gd name="T20" fmla="*/ 254 w 410"/>
                <a:gd name="T21" fmla="*/ 469 h 578"/>
                <a:gd name="T22" fmla="*/ 239 w 410"/>
                <a:gd name="T23" fmla="*/ 485 h 578"/>
                <a:gd name="T24" fmla="*/ 175 w 410"/>
                <a:gd name="T25" fmla="*/ 485 h 578"/>
                <a:gd name="T26" fmla="*/ 159 w 410"/>
                <a:gd name="T27" fmla="*/ 469 h 578"/>
                <a:gd name="T28" fmla="*/ 159 w 410"/>
                <a:gd name="T29" fmla="*/ 408 h 578"/>
                <a:gd name="T30" fmla="*/ 98 w 410"/>
                <a:gd name="T31" fmla="*/ 408 h 578"/>
                <a:gd name="T32" fmla="*/ 83 w 410"/>
                <a:gd name="T33" fmla="*/ 393 h 578"/>
                <a:gd name="T34" fmla="*/ 83 w 410"/>
                <a:gd name="T35" fmla="*/ 329 h 578"/>
                <a:gd name="T36" fmla="*/ 98 w 410"/>
                <a:gd name="T37" fmla="*/ 313 h 578"/>
                <a:gd name="T38" fmla="*/ 159 w 410"/>
                <a:gd name="T39" fmla="*/ 313 h 578"/>
                <a:gd name="T40" fmla="*/ 159 w 410"/>
                <a:gd name="T41" fmla="*/ 252 h 578"/>
                <a:gd name="T42" fmla="*/ 175 w 410"/>
                <a:gd name="T43" fmla="*/ 236 h 578"/>
                <a:gd name="T44" fmla="*/ 239 w 410"/>
                <a:gd name="T45" fmla="*/ 236 h 578"/>
                <a:gd name="T46" fmla="*/ 254 w 410"/>
                <a:gd name="T47" fmla="*/ 252 h 578"/>
                <a:gd name="T48" fmla="*/ 254 w 410"/>
                <a:gd name="T49" fmla="*/ 313 h 578"/>
                <a:gd name="T50" fmla="*/ 315 w 410"/>
                <a:gd name="T51" fmla="*/ 313 h 578"/>
                <a:gd name="T52" fmla="*/ 331 w 410"/>
                <a:gd name="T53" fmla="*/ 329 h 578"/>
                <a:gd name="T54" fmla="*/ 331 w 410"/>
                <a:gd name="T55" fmla="*/ 39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0" h="578">
                  <a:moveTo>
                    <a:pt x="227" y="10"/>
                  </a:moveTo>
                  <a:cubicBezTo>
                    <a:pt x="222" y="4"/>
                    <a:pt x="214" y="0"/>
                    <a:pt x="206" y="0"/>
                  </a:cubicBezTo>
                  <a:cubicBezTo>
                    <a:pt x="197" y="0"/>
                    <a:pt x="189" y="3"/>
                    <a:pt x="184" y="10"/>
                  </a:cubicBezTo>
                  <a:cubicBezTo>
                    <a:pt x="176" y="18"/>
                    <a:pt x="0" y="217"/>
                    <a:pt x="0" y="373"/>
                  </a:cubicBezTo>
                  <a:cubicBezTo>
                    <a:pt x="0" y="486"/>
                    <a:pt x="92" y="578"/>
                    <a:pt x="205" y="578"/>
                  </a:cubicBezTo>
                  <a:cubicBezTo>
                    <a:pt x="318" y="578"/>
                    <a:pt x="410" y="486"/>
                    <a:pt x="410" y="373"/>
                  </a:cubicBezTo>
                  <a:cubicBezTo>
                    <a:pt x="410" y="234"/>
                    <a:pt x="234" y="19"/>
                    <a:pt x="227" y="10"/>
                  </a:cubicBezTo>
                  <a:close/>
                  <a:moveTo>
                    <a:pt x="331" y="393"/>
                  </a:moveTo>
                  <a:cubicBezTo>
                    <a:pt x="331" y="401"/>
                    <a:pt x="324" y="408"/>
                    <a:pt x="315" y="408"/>
                  </a:cubicBezTo>
                  <a:cubicBezTo>
                    <a:pt x="254" y="408"/>
                    <a:pt x="254" y="408"/>
                    <a:pt x="254" y="408"/>
                  </a:cubicBezTo>
                  <a:cubicBezTo>
                    <a:pt x="254" y="469"/>
                    <a:pt x="254" y="469"/>
                    <a:pt x="254" y="469"/>
                  </a:cubicBezTo>
                  <a:cubicBezTo>
                    <a:pt x="254" y="478"/>
                    <a:pt x="247" y="485"/>
                    <a:pt x="239" y="485"/>
                  </a:cubicBezTo>
                  <a:cubicBezTo>
                    <a:pt x="175" y="485"/>
                    <a:pt x="175" y="485"/>
                    <a:pt x="175" y="485"/>
                  </a:cubicBezTo>
                  <a:cubicBezTo>
                    <a:pt x="166" y="485"/>
                    <a:pt x="159" y="478"/>
                    <a:pt x="159" y="469"/>
                  </a:cubicBezTo>
                  <a:cubicBezTo>
                    <a:pt x="159" y="408"/>
                    <a:pt x="159" y="408"/>
                    <a:pt x="159" y="408"/>
                  </a:cubicBezTo>
                  <a:cubicBezTo>
                    <a:pt x="98" y="408"/>
                    <a:pt x="98" y="408"/>
                    <a:pt x="98" y="408"/>
                  </a:cubicBezTo>
                  <a:cubicBezTo>
                    <a:pt x="90" y="408"/>
                    <a:pt x="83" y="401"/>
                    <a:pt x="83" y="393"/>
                  </a:cubicBezTo>
                  <a:cubicBezTo>
                    <a:pt x="83" y="329"/>
                    <a:pt x="83" y="329"/>
                    <a:pt x="83" y="329"/>
                  </a:cubicBezTo>
                  <a:cubicBezTo>
                    <a:pt x="83" y="320"/>
                    <a:pt x="90" y="313"/>
                    <a:pt x="98" y="313"/>
                  </a:cubicBezTo>
                  <a:cubicBezTo>
                    <a:pt x="159" y="313"/>
                    <a:pt x="159" y="313"/>
                    <a:pt x="159" y="313"/>
                  </a:cubicBezTo>
                  <a:cubicBezTo>
                    <a:pt x="159" y="252"/>
                    <a:pt x="159" y="252"/>
                    <a:pt x="159" y="252"/>
                  </a:cubicBezTo>
                  <a:cubicBezTo>
                    <a:pt x="159" y="243"/>
                    <a:pt x="166" y="236"/>
                    <a:pt x="175" y="236"/>
                  </a:cubicBezTo>
                  <a:cubicBezTo>
                    <a:pt x="239" y="236"/>
                    <a:pt x="239" y="236"/>
                    <a:pt x="239" y="236"/>
                  </a:cubicBezTo>
                  <a:cubicBezTo>
                    <a:pt x="247" y="236"/>
                    <a:pt x="254" y="243"/>
                    <a:pt x="254" y="252"/>
                  </a:cubicBezTo>
                  <a:cubicBezTo>
                    <a:pt x="254" y="313"/>
                    <a:pt x="254" y="313"/>
                    <a:pt x="254" y="313"/>
                  </a:cubicBezTo>
                  <a:cubicBezTo>
                    <a:pt x="315" y="313"/>
                    <a:pt x="315" y="313"/>
                    <a:pt x="315" y="313"/>
                  </a:cubicBezTo>
                  <a:cubicBezTo>
                    <a:pt x="324" y="313"/>
                    <a:pt x="331" y="320"/>
                    <a:pt x="331" y="329"/>
                  </a:cubicBezTo>
                  <a:lnTo>
                    <a:pt x="331" y="39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53" name="Group 221"/>
            <p:cNvGrpSpPr/>
            <p:nvPr/>
          </p:nvGrpSpPr>
          <p:grpSpPr>
            <a:xfrm>
              <a:off x="8448675" y="3295392"/>
              <a:ext cx="420687" cy="385763"/>
              <a:chOff x="5816600" y="4683125"/>
              <a:chExt cx="420688" cy="385763"/>
            </a:xfrm>
            <a:grpFill/>
          </p:grpSpPr>
          <p:sp>
            <p:nvSpPr>
              <p:cNvPr id="78" name="Oval 325"/>
              <p:cNvSpPr>
                <a:spLocks noChangeArrowheads="1"/>
              </p:cNvSpPr>
              <p:nvPr/>
            </p:nvSpPr>
            <p:spPr bwMode="auto">
              <a:xfrm>
                <a:off x="6151563" y="5006975"/>
                <a:ext cx="61913" cy="6191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9" name="Oval 326"/>
              <p:cNvSpPr>
                <a:spLocks noChangeArrowheads="1"/>
              </p:cNvSpPr>
              <p:nvPr/>
            </p:nvSpPr>
            <p:spPr bwMode="auto">
              <a:xfrm>
                <a:off x="5930900" y="5006975"/>
                <a:ext cx="61913" cy="6191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0" name="Freeform 327"/>
              <p:cNvSpPr>
                <a:spLocks noEditPoints="1"/>
              </p:cNvSpPr>
              <p:nvPr/>
            </p:nvSpPr>
            <p:spPr bwMode="auto">
              <a:xfrm>
                <a:off x="5816600" y="4683125"/>
                <a:ext cx="420688" cy="311150"/>
              </a:xfrm>
              <a:custGeom>
                <a:avLst/>
                <a:gdLst>
                  <a:gd name="T0" fmla="*/ 550 w 559"/>
                  <a:gd name="T1" fmla="*/ 91 h 414"/>
                  <a:gd name="T2" fmla="*/ 529 w 559"/>
                  <a:gd name="T3" fmla="*/ 81 h 414"/>
                  <a:gd name="T4" fmla="*/ 163 w 559"/>
                  <a:gd name="T5" fmla="*/ 81 h 414"/>
                  <a:gd name="T6" fmla="*/ 153 w 559"/>
                  <a:gd name="T7" fmla="*/ 24 h 414"/>
                  <a:gd name="T8" fmla="*/ 124 w 559"/>
                  <a:gd name="T9" fmla="*/ 0 h 414"/>
                  <a:gd name="T10" fmla="*/ 29 w 559"/>
                  <a:gd name="T11" fmla="*/ 0 h 414"/>
                  <a:gd name="T12" fmla="*/ 0 w 559"/>
                  <a:gd name="T13" fmla="*/ 30 h 414"/>
                  <a:gd name="T14" fmla="*/ 29 w 559"/>
                  <a:gd name="T15" fmla="*/ 59 h 414"/>
                  <a:gd name="T16" fmla="*/ 99 w 559"/>
                  <a:gd name="T17" fmla="*/ 59 h 414"/>
                  <a:gd name="T18" fmla="*/ 162 w 559"/>
                  <a:gd name="T19" fmla="*/ 390 h 414"/>
                  <a:gd name="T20" fmla="*/ 191 w 559"/>
                  <a:gd name="T21" fmla="*/ 414 h 414"/>
                  <a:gd name="T22" fmla="*/ 502 w 559"/>
                  <a:gd name="T23" fmla="*/ 414 h 414"/>
                  <a:gd name="T24" fmla="*/ 531 w 559"/>
                  <a:gd name="T25" fmla="*/ 385 h 414"/>
                  <a:gd name="T26" fmla="*/ 502 w 559"/>
                  <a:gd name="T27" fmla="*/ 355 h 414"/>
                  <a:gd name="T28" fmla="*/ 215 w 559"/>
                  <a:gd name="T29" fmla="*/ 355 h 414"/>
                  <a:gd name="T30" fmla="*/ 207 w 559"/>
                  <a:gd name="T31" fmla="*/ 314 h 414"/>
                  <a:gd name="T32" fmla="*/ 516 w 559"/>
                  <a:gd name="T33" fmla="*/ 289 h 414"/>
                  <a:gd name="T34" fmla="*/ 542 w 559"/>
                  <a:gd name="T35" fmla="*/ 262 h 414"/>
                  <a:gd name="T36" fmla="*/ 558 w 559"/>
                  <a:gd name="T37" fmla="*/ 113 h 414"/>
                  <a:gd name="T38" fmla="*/ 550 w 559"/>
                  <a:gd name="T39" fmla="*/ 91 h 414"/>
                  <a:gd name="T40" fmla="*/ 418 w 559"/>
                  <a:gd name="T41" fmla="*/ 211 h 414"/>
                  <a:gd name="T42" fmla="*/ 408 w 559"/>
                  <a:gd name="T43" fmla="*/ 222 h 414"/>
                  <a:gd name="T44" fmla="*/ 369 w 559"/>
                  <a:gd name="T45" fmla="*/ 222 h 414"/>
                  <a:gd name="T46" fmla="*/ 369 w 559"/>
                  <a:gd name="T47" fmla="*/ 261 h 414"/>
                  <a:gd name="T48" fmla="*/ 359 w 559"/>
                  <a:gd name="T49" fmla="*/ 271 h 414"/>
                  <a:gd name="T50" fmla="*/ 317 w 559"/>
                  <a:gd name="T51" fmla="*/ 271 h 414"/>
                  <a:gd name="T52" fmla="*/ 307 w 559"/>
                  <a:gd name="T53" fmla="*/ 261 h 414"/>
                  <a:gd name="T54" fmla="*/ 307 w 559"/>
                  <a:gd name="T55" fmla="*/ 222 h 414"/>
                  <a:gd name="T56" fmla="*/ 267 w 559"/>
                  <a:gd name="T57" fmla="*/ 222 h 414"/>
                  <a:gd name="T58" fmla="*/ 257 w 559"/>
                  <a:gd name="T59" fmla="*/ 211 h 414"/>
                  <a:gd name="T60" fmla="*/ 257 w 559"/>
                  <a:gd name="T61" fmla="*/ 170 h 414"/>
                  <a:gd name="T62" fmla="*/ 267 w 559"/>
                  <a:gd name="T63" fmla="*/ 160 h 414"/>
                  <a:gd name="T64" fmla="*/ 307 w 559"/>
                  <a:gd name="T65" fmla="*/ 160 h 414"/>
                  <a:gd name="T66" fmla="*/ 307 w 559"/>
                  <a:gd name="T67" fmla="*/ 120 h 414"/>
                  <a:gd name="T68" fmla="*/ 317 w 559"/>
                  <a:gd name="T69" fmla="*/ 110 h 414"/>
                  <a:gd name="T70" fmla="*/ 359 w 559"/>
                  <a:gd name="T71" fmla="*/ 110 h 414"/>
                  <a:gd name="T72" fmla="*/ 369 w 559"/>
                  <a:gd name="T73" fmla="*/ 120 h 414"/>
                  <a:gd name="T74" fmla="*/ 369 w 559"/>
                  <a:gd name="T75" fmla="*/ 160 h 414"/>
                  <a:gd name="T76" fmla="*/ 408 w 559"/>
                  <a:gd name="T77" fmla="*/ 160 h 414"/>
                  <a:gd name="T78" fmla="*/ 418 w 559"/>
                  <a:gd name="T79" fmla="*/ 170 h 414"/>
                  <a:gd name="T80" fmla="*/ 418 w 559"/>
                  <a:gd name="T81" fmla="*/ 21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9" h="414">
                    <a:moveTo>
                      <a:pt x="550" y="91"/>
                    </a:moveTo>
                    <a:cubicBezTo>
                      <a:pt x="545" y="84"/>
                      <a:pt x="537" y="81"/>
                      <a:pt x="529" y="81"/>
                    </a:cubicBezTo>
                    <a:cubicBezTo>
                      <a:pt x="163" y="81"/>
                      <a:pt x="163" y="81"/>
                      <a:pt x="163" y="81"/>
                    </a:cubicBezTo>
                    <a:cubicBezTo>
                      <a:pt x="153" y="24"/>
                      <a:pt x="153" y="24"/>
                      <a:pt x="153" y="24"/>
                    </a:cubicBezTo>
                    <a:cubicBezTo>
                      <a:pt x="150" y="10"/>
                      <a:pt x="138" y="0"/>
                      <a:pt x="124" y="0"/>
                    </a:cubicBezTo>
                    <a:cubicBezTo>
                      <a:pt x="29" y="0"/>
                      <a:pt x="29" y="0"/>
                      <a:pt x="29" y="0"/>
                    </a:cubicBezTo>
                    <a:cubicBezTo>
                      <a:pt x="13" y="0"/>
                      <a:pt x="0" y="13"/>
                      <a:pt x="0" y="30"/>
                    </a:cubicBezTo>
                    <a:cubicBezTo>
                      <a:pt x="0" y="46"/>
                      <a:pt x="13" y="59"/>
                      <a:pt x="29" y="59"/>
                    </a:cubicBezTo>
                    <a:cubicBezTo>
                      <a:pt x="99" y="59"/>
                      <a:pt x="99" y="59"/>
                      <a:pt x="99" y="59"/>
                    </a:cubicBezTo>
                    <a:cubicBezTo>
                      <a:pt x="162" y="390"/>
                      <a:pt x="162" y="390"/>
                      <a:pt x="162" y="390"/>
                    </a:cubicBezTo>
                    <a:cubicBezTo>
                      <a:pt x="164" y="404"/>
                      <a:pt x="176" y="414"/>
                      <a:pt x="191" y="414"/>
                    </a:cubicBezTo>
                    <a:cubicBezTo>
                      <a:pt x="502" y="414"/>
                      <a:pt x="502" y="414"/>
                      <a:pt x="502" y="414"/>
                    </a:cubicBezTo>
                    <a:cubicBezTo>
                      <a:pt x="518" y="414"/>
                      <a:pt x="531" y="401"/>
                      <a:pt x="531" y="385"/>
                    </a:cubicBezTo>
                    <a:cubicBezTo>
                      <a:pt x="531" y="369"/>
                      <a:pt x="518" y="355"/>
                      <a:pt x="502" y="355"/>
                    </a:cubicBezTo>
                    <a:cubicBezTo>
                      <a:pt x="215" y="355"/>
                      <a:pt x="215" y="355"/>
                      <a:pt x="215" y="355"/>
                    </a:cubicBezTo>
                    <a:cubicBezTo>
                      <a:pt x="207" y="314"/>
                      <a:pt x="207" y="314"/>
                      <a:pt x="207" y="314"/>
                    </a:cubicBezTo>
                    <a:cubicBezTo>
                      <a:pt x="516" y="289"/>
                      <a:pt x="516" y="289"/>
                      <a:pt x="516" y="289"/>
                    </a:cubicBezTo>
                    <a:cubicBezTo>
                      <a:pt x="530" y="287"/>
                      <a:pt x="541" y="276"/>
                      <a:pt x="542" y="262"/>
                    </a:cubicBezTo>
                    <a:cubicBezTo>
                      <a:pt x="558" y="113"/>
                      <a:pt x="558" y="113"/>
                      <a:pt x="558" y="113"/>
                    </a:cubicBezTo>
                    <a:cubicBezTo>
                      <a:pt x="559" y="105"/>
                      <a:pt x="556" y="97"/>
                      <a:pt x="550" y="91"/>
                    </a:cubicBezTo>
                    <a:close/>
                    <a:moveTo>
                      <a:pt x="418" y="211"/>
                    </a:moveTo>
                    <a:cubicBezTo>
                      <a:pt x="418" y="217"/>
                      <a:pt x="414" y="222"/>
                      <a:pt x="408" y="222"/>
                    </a:cubicBezTo>
                    <a:cubicBezTo>
                      <a:pt x="369" y="222"/>
                      <a:pt x="369" y="222"/>
                      <a:pt x="369" y="222"/>
                    </a:cubicBezTo>
                    <a:cubicBezTo>
                      <a:pt x="369" y="261"/>
                      <a:pt x="369" y="261"/>
                      <a:pt x="369" y="261"/>
                    </a:cubicBezTo>
                    <a:cubicBezTo>
                      <a:pt x="369" y="267"/>
                      <a:pt x="364" y="271"/>
                      <a:pt x="359" y="271"/>
                    </a:cubicBezTo>
                    <a:cubicBezTo>
                      <a:pt x="317" y="271"/>
                      <a:pt x="317" y="271"/>
                      <a:pt x="317" y="271"/>
                    </a:cubicBezTo>
                    <a:cubicBezTo>
                      <a:pt x="311" y="271"/>
                      <a:pt x="307" y="267"/>
                      <a:pt x="307" y="261"/>
                    </a:cubicBezTo>
                    <a:cubicBezTo>
                      <a:pt x="307" y="222"/>
                      <a:pt x="307" y="222"/>
                      <a:pt x="307" y="222"/>
                    </a:cubicBezTo>
                    <a:cubicBezTo>
                      <a:pt x="267" y="222"/>
                      <a:pt x="267" y="222"/>
                      <a:pt x="267" y="222"/>
                    </a:cubicBezTo>
                    <a:cubicBezTo>
                      <a:pt x="261" y="222"/>
                      <a:pt x="257" y="217"/>
                      <a:pt x="257" y="211"/>
                    </a:cubicBezTo>
                    <a:cubicBezTo>
                      <a:pt x="257" y="170"/>
                      <a:pt x="257" y="170"/>
                      <a:pt x="257" y="170"/>
                    </a:cubicBezTo>
                    <a:cubicBezTo>
                      <a:pt x="257" y="164"/>
                      <a:pt x="261" y="160"/>
                      <a:pt x="267" y="160"/>
                    </a:cubicBezTo>
                    <a:cubicBezTo>
                      <a:pt x="307" y="160"/>
                      <a:pt x="307" y="160"/>
                      <a:pt x="307" y="160"/>
                    </a:cubicBezTo>
                    <a:cubicBezTo>
                      <a:pt x="307" y="120"/>
                      <a:pt x="307" y="120"/>
                      <a:pt x="307" y="120"/>
                    </a:cubicBezTo>
                    <a:cubicBezTo>
                      <a:pt x="307" y="114"/>
                      <a:pt x="311" y="110"/>
                      <a:pt x="317" y="110"/>
                    </a:cubicBezTo>
                    <a:cubicBezTo>
                      <a:pt x="359" y="110"/>
                      <a:pt x="359" y="110"/>
                      <a:pt x="359" y="110"/>
                    </a:cubicBezTo>
                    <a:cubicBezTo>
                      <a:pt x="364" y="110"/>
                      <a:pt x="369" y="114"/>
                      <a:pt x="369" y="120"/>
                    </a:cubicBezTo>
                    <a:cubicBezTo>
                      <a:pt x="369" y="160"/>
                      <a:pt x="369" y="160"/>
                      <a:pt x="369" y="160"/>
                    </a:cubicBezTo>
                    <a:cubicBezTo>
                      <a:pt x="408" y="160"/>
                      <a:pt x="408" y="160"/>
                      <a:pt x="408" y="160"/>
                    </a:cubicBezTo>
                    <a:cubicBezTo>
                      <a:pt x="414" y="160"/>
                      <a:pt x="418" y="164"/>
                      <a:pt x="418" y="170"/>
                    </a:cubicBezTo>
                    <a:lnTo>
                      <a:pt x="418" y="21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54" name="Freeform 328"/>
            <p:cNvSpPr>
              <a:spLocks noEditPoints="1"/>
            </p:cNvSpPr>
            <p:nvPr/>
          </p:nvSpPr>
          <p:spPr bwMode="auto">
            <a:xfrm>
              <a:off x="5630863" y="3929063"/>
              <a:ext cx="322262" cy="466725"/>
            </a:xfrm>
            <a:custGeom>
              <a:avLst/>
              <a:gdLst>
                <a:gd name="T0" fmla="*/ 215 w 430"/>
                <a:gd name="T1" fmla="*/ 0 h 621"/>
                <a:gd name="T2" fmla="*/ 0 w 430"/>
                <a:gd name="T3" fmla="*/ 216 h 621"/>
                <a:gd name="T4" fmla="*/ 182 w 430"/>
                <a:gd name="T5" fmla="*/ 428 h 621"/>
                <a:gd name="T6" fmla="*/ 182 w 430"/>
                <a:gd name="T7" fmla="*/ 494 h 621"/>
                <a:gd name="T8" fmla="*/ 135 w 430"/>
                <a:gd name="T9" fmla="*/ 494 h 621"/>
                <a:gd name="T10" fmla="*/ 119 w 430"/>
                <a:gd name="T11" fmla="*/ 511 h 621"/>
                <a:gd name="T12" fmla="*/ 119 w 430"/>
                <a:gd name="T13" fmla="*/ 541 h 621"/>
                <a:gd name="T14" fmla="*/ 135 w 430"/>
                <a:gd name="T15" fmla="*/ 557 h 621"/>
                <a:gd name="T16" fmla="*/ 182 w 430"/>
                <a:gd name="T17" fmla="*/ 557 h 621"/>
                <a:gd name="T18" fmla="*/ 182 w 430"/>
                <a:gd name="T19" fmla="*/ 604 h 621"/>
                <a:gd name="T20" fmla="*/ 199 w 430"/>
                <a:gd name="T21" fmla="*/ 621 h 621"/>
                <a:gd name="T22" fmla="*/ 229 w 430"/>
                <a:gd name="T23" fmla="*/ 621 h 621"/>
                <a:gd name="T24" fmla="*/ 246 w 430"/>
                <a:gd name="T25" fmla="*/ 604 h 621"/>
                <a:gd name="T26" fmla="*/ 246 w 430"/>
                <a:gd name="T27" fmla="*/ 557 h 621"/>
                <a:gd name="T28" fmla="*/ 293 w 430"/>
                <a:gd name="T29" fmla="*/ 557 h 621"/>
                <a:gd name="T30" fmla="*/ 310 w 430"/>
                <a:gd name="T31" fmla="*/ 541 h 621"/>
                <a:gd name="T32" fmla="*/ 310 w 430"/>
                <a:gd name="T33" fmla="*/ 511 h 621"/>
                <a:gd name="T34" fmla="*/ 293 w 430"/>
                <a:gd name="T35" fmla="*/ 494 h 621"/>
                <a:gd name="T36" fmla="*/ 246 w 430"/>
                <a:gd name="T37" fmla="*/ 494 h 621"/>
                <a:gd name="T38" fmla="*/ 246 w 430"/>
                <a:gd name="T39" fmla="*/ 429 h 621"/>
                <a:gd name="T40" fmla="*/ 430 w 430"/>
                <a:gd name="T41" fmla="*/ 216 h 621"/>
                <a:gd name="T42" fmla="*/ 215 w 430"/>
                <a:gd name="T43" fmla="*/ 0 h 621"/>
                <a:gd name="T44" fmla="*/ 367 w 430"/>
                <a:gd name="T45" fmla="*/ 216 h 621"/>
                <a:gd name="T46" fmla="*/ 215 w 430"/>
                <a:gd name="T47" fmla="*/ 368 h 621"/>
                <a:gd name="T48" fmla="*/ 63 w 430"/>
                <a:gd name="T49" fmla="*/ 216 h 621"/>
                <a:gd name="T50" fmla="*/ 215 w 430"/>
                <a:gd name="T51" fmla="*/ 63 h 621"/>
                <a:gd name="T52" fmla="*/ 367 w 430"/>
                <a:gd name="T53" fmla="*/ 21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0" h="621">
                  <a:moveTo>
                    <a:pt x="215" y="0"/>
                  </a:moveTo>
                  <a:cubicBezTo>
                    <a:pt x="96" y="0"/>
                    <a:pt x="0" y="97"/>
                    <a:pt x="0" y="216"/>
                  </a:cubicBezTo>
                  <a:cubicBezTo>
                    <a:pt x="0" y="324"/>
                    <a:pt x="79" y="413"/>
                    <a:pt x="182" y="428"/>
                  </a:cubicBezTo>
                  <a:cubicBezTo>
                    <a:pt x="182" y="494"/>
                    <a:pt x="182" y="494"/>
                    <a:pt x="182" y="494"/>
                  </a:cubicBezTo>
                  <a:cubicBezTo>
                    <a:pt x="135" y="494"/>
                    <a:pt x="135" y="494"/>
                    <a:pt x="135" y="494"/>
                  </a:cubicBezTo>
                  <a:cubicBezTo>
                    <a:pt x="126" y="494"/>
                    <a:pt x="119" y="502"/>
                    <a:pt x="119" y="511"/>
                  </a:cubicBezTo>
                  <a:cubicBezTo>
                    <a:pt x="119" y="541"/>
                    <a:pt x="119" y="541"/>
                    <a:pt x="119" y="541"/>
                  </a:cubicBezTo>
                  <a:cubicBezTo>
                    <a:pt x="119" y="550"/>
                    <a:pt x="127" y="557"/>
                    <a:pt x="135" y="557"/>
                  </a:cubicBezTo>
                  <a:cubicBezTo>
                    <a:pt x="182" y="557"/>
                    <a:pt x="182" y="557"/>
                    <a:pt x="182" y="557"/>
                  </a:cubicBezTo>
                  <a:cubicBezTo>
                    <a:pt x="182" y="604"/>
                    <a:pt x="182" y="604"/>
                    <a:pt x="182" y="604"/>
                  </a:cubicBezTo>
                  <a:cubicBezTo>
                    <a:pt x="182" y="614"/>
                    <a:pt x="190" y="621"/>
                    <a:pt x="199" y="621"/>
                  </a:cubicBezTo>
                  <a:cubicBezTo>
                    <a:pt x="229" y="621"/>
                    <a:pt x="229" y="621"/>
                    <a:pt x="229" y="621"/>
                  </a:cubicBezTo>
                  <a:cubicBezTo>
                    <a:pt x="239" y="621"/>
                    <a:pt x="246" y="614"/>
                    <a:pt x="246" y="604"/>
                  </a:cubicBezTo>
                  <a:cubicBezTo>
                    <a:pt x="246" y="557"/>
                    <a:pt x="246" y="557"/>
                    <a:pt x="246" y="557"/>
                  </a:cubicBezTo>
                  <a:cubicBezTo>
                    <a:pt x="293" y="557"/>
                    <a:pt x="293" y="557"/>
                    <a:pt x="293" y="557"/>
                  </a:cubicBezTo>
                  <a:cubicBezTo>
                    <a:pt x="302" y="557"/>
                    <a:pt x="310" y="550"/>
                    <a:pt x="310" y="541"/>
                  </a:cubicBezTo>
                  <a:cubicBezTo>
                    <a:pt x="310" y="511"/>
                    <a:pt x="310" y="511"/>
                    <a:pt x="310" y="511"/>
                  </a:cubicBezTo>
                  <a:cubicBezTo>
                    <a:pt x="310" y="502"/>
                    <a:pt x="302" y="494"/>
                    <a:pt x="293" y="494"/>
                  </a:cubicBezTo>
                  <a:cubicBezTo>
                    <a:pt x="246" y="494"/>
                    <a:pt x="246" y="494"/>
                    <a:pt x="246" y="494"/>
                  </a:cubicBezTo>
                  <a:cubicBezTo>
                    <a:pt x="246" y="429"/>
                    <a:pt x="246" y="429"/>
                    <a:pt x="246" y="429"/>
                  </a:cubicBezTo>
                  <a:cubicBezTo>
                    <a:pt x="350" y="414"/>
                    <a:pt x="430" y="324"/>
                    <a:pt x="430" y="216"/>
                  </a:cubicBezTo>
                  <a:cubicBezTo>
                    <a:pt x="430" y="97"/>
                    <a:pt x="334" y="0"/>
                    <a:pt x="215" y="0"/>
                  </a:cubicBezTo>
                  <a:close/>
                  <a:moveTo>
                    <a:pt x="367" y="216"/>
                  </a:moveTo>
                  <a:cubicBezTo>
                    <a:pt x="367" y="300"/>
                    <a:pt x="299" y="368"/>
                    <a:pt x="215" y="368"/>
                  </a:cubicBezTo>
                  <a:cubicBezTo>
                    <a:pt x="131" y="368"/>
                    <a:pt x="63" y="300"/>
                    <a:pt x="63" y="216"/>
                  </a:cubicBezTo>
                  <a:cubicBezTo>
                    <a:pt x="63" y="132"/>
                    <a:pt x="131" y="63"/>
                    <a:pt x="215" y="63"/>
                  </a:cubicBezTo>
                  <a:cubicBezTo>
                    <a:pt x="299" y="63"/>
                    <a:pt x="367" y="132"/>
                    <a:pt x="367" y="21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55" name="Freeform 329"/>
            <p:cNvSpPr>
              <a:spLocks noEditPoints="1"/>
            </p:cNvSpPr>
            <p:nvPr/>
          </p:nvSpPr>
          <p:spPr bwMode="auto">
            <a:xfrm>
              <a:off x="4765675" y="3943350"/>
              <a:ext cx="384175" cy="485775"/>
            </a:xfrm>
            <a:custGeom>
              <a:avLst/>
              <a:gdLst>
                <a:gd name="T0" fmla="*/ 439 w 511"/>
                <a:gd name="T1" fmla="*/ 3 h 645"/>
                <a:gd name="T2" fmla="*/ 287 w 511"/>
                <a:gd name="T3" fmla="*/ 51 h 645"/>
                <a:gd name="T4" fmla="*/ 277 w 511"/>
                <a:gd name="T5" fmla="*/ 72 h 645"/>
                <a:gd name="T6" fmla="*/ 286 w 511"/>
                <a:gd name="T7" fmla="*/ 101 h 645"/>
                <a:gd name="T8" fmla="*/ 307 w 511"/>
                <a:gd name="T9" fmla="*/ 112 h 645"/>
                <a:gd name="T10" fmla="*/ 369 w 511"/>
                <a:gd name="T11" fmla="*/ 93 h 645"/>
                <a:gd name="T12" fmla="*/ 320 w 511"/>
                <a:gd name="T13" fmla="*/ 187 h 645"/>
                <a:gd name="T14" fmla="*/ 49 w 511"/>
                <a:gd name="T15" fmla="*/ 306 h 645"/>
                <a:gd name="T16" fmla="*/ 161 w 511"/>
                <a:gd name="T17" fmla="*/ 595 h 645"/>
                <a:gd name="T18" fmla="*/ 451 w 511"/>
                <a:gd name="T19" fmla="*/ 484 h 645"/>
                <a:gd name="T20" fmla="*/ 378 w 511"/>
                <a:gd name="T21" fmla="*/ 216 h 645"/>
                <a:gd name="T22" fmla="*/ 427 w 511"/>
                <a:gd name="T23" fmla="*/ 123 h 645"/>
                <a:gd name="T24" fmla="*/ 446 w 511"/>
                <a:gd name="T25" fmla="*/ 185 h 645"/>
                <a:gd name="T26" fmla="*/ 468 w 511"/>
                <a:gd name="T27" fmla="*/ 196 h 645"/>
                <a:gd name="T28" fmla="*/ 497 w 511"/>
                <a:gd name="T29" fmla="*/ 187 h 645"/>
                <a:gd name="T30" fmla="*/ 508 w 511"/>
                <a:gd name="T31" fmla="*/ 165 h 645"/>
                <a:gd name="T32" fmla="*/ 474 w 511"/>
                <a:gd name="T33" fmla="*/ 59 h 645"/>
                <a:gd name="T34" fmla="*/ 474 w 511"/>
                <a:gd name="T35" fmla="*/ 59 h 645"/>
                <a:gd name="T36" fmla="*/ 460 w 511"/>
                <a:gd name="T37" fmla="*/ 13 h 645"/>
                <a:gd name="T38" fmla="*/ 439 w 511"/>
                <a:gd name="T39" fmla="*/ 3 h 645"/>
                <a:gd name="T40" fmla="*/ 392 w 511"/>
                <a:gd name="T41" fmla="*/ 458 h 645"/>
                <a:gd name="T42" fmla="*/ 187 w 511"/>
                <a:gd name="T43" fmla="*/ 537 h 645"/>
                <a:gd name="T44" fmla="*/ 108 w 511"/>
                <a:gd name="T45" fmla="*/ 332 h 645"/>
                <a:gd name="T46" fmla="*/ 313 w 511"/>
                <a:gd name="T47" fmla="*/ 253 h 645"/>
                <a:gd name="T48" fmla="*/ 392 w 511"/>
                <a:gd name="T49" fmla="*/ 458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1" h="645">
                  <a:moveTo>
                    <a:pt x="439" y="3"/>
                  </a:moveTo>
                  <a:cubicBezTo>
                    <a:pt x="287" y="51"/>
                    <a:pt x="287" y="51"/>
                    <a:pt x="287" y="51"/>
                  </a:cubicBezTo>
                  <a:cubicBezTo>
                    <a:pt x="278" y="54"/>
                    <a:pt x="274" y="63"/>
                    <a:pt x="277" y="72"/>
                  </a:cubicBezTo>
                  <a:cubicBezTo>
                    <a:pt x="286" y="101"/>
                    <a:pt x="286" y="101"/>
                    <a:pt x="286" y="101"/>
                  </a:cubicBezTo>
                  <a:cubicBezTo>
                    <a:pt x="289" y="110"/>
                    <a:pt x="298" y="115"/>
                    <a:pt x="307" y="112"/>
                  </a:cubicBezTo>
                  <a:cubicBezTo>
                    <a:pt x="369" y="93"/>
                    <a:pt x="369" y="93"/>
                    <a:pt x="369" y="93"/>
                  </a:cubicBezTo>
                  <a:cubicBezTo>
                    <a:pt x="320" y="187"/>
                    <a:pt x="320" y="187"/>
                    <a:pt x="320" y="187"/>
                  </a:cubicBezTo>
                  <a:cubicBezTo>
                    <a:pt x="214" y="151"/>
                    <a:pt x="96" y="201"/>
                    <a:pt x="49" y="306"/>
                  </a:cubicBezTo>
                  <a:cubicBezTo>
                    <a:pt x="0" y="417"/>
                    <a:pt x="50" y="546"/>
                    <a:pt x="161" y="595"/>
                  </a:cubicBezTo>
                  <a:cubicBezTo>
                    <a:pt x="272" y="645"/>
                    <a:pt x="402" y="595"/>
                    <a:pt x="451" y="484"/>
                  </a:cubicBezTo>
                  <a:cubicBezTo>
                    <a:pt x="494" y="387"/>
                    <a:pt x="461" y="276"/>
                    <a:pt x="378" y="216"/>
                  </a:cubicBezTo>
                  <a:cubicBezTo>
                    <a:pt x="427" y="123"/>
                    <a:pt x="427" y="123"/>
                    <a:pt x="427" y="123"/>
                  </a:cubicBezTo>
                  <a:cubicBezTo>
                    <a:pt x="446" y="185"/>
                    <a:pt x="446" y="185"/>
                    <a:pt x="446" y="185"/>
                  </a:cubicBezTo>
                  <a:cubicBezTo>
                    <a:pt x="449" y="194"/>
                    <a:pt x="459" y="199"/>
                    <a:pt x="468" y="196"/>
                  </a:cubicBezTo>
                  <a:cubicBezTo>
                    <a:pt x="497" y="187"/>
                    <a:pt x="497" y="187"/>
                    <a:pt x="497" y="187"/>
                  </a:cubicBezTo>
                  <a:cubicBezTo>
                    <a:pt x="505" y="184"/>
                    <a:pt x="511" y="175"/>
                    <a:pt x="508" y="165"/>
                  </a:cubicBezTo>
                  <a:cubicBezTo>
                    <a:pt x="474" y="59"/>
                    <a:pt x="474" y="59"/>
                    <a:pt x="474" y="59"/>
                  </a:cubicBezTo>
                  <a:cubicBezTo>
                    <a:pt x="474" y="59"/>
                    <a:pt x="474" y="59"/>
                    <a:pt x="474" y="59"/>
                  </a:cubicBezTo>
                  <a:cubicBezTo>
                    <a:pt x="460" y="13"/>
                    <a:pt x="460" y="13"/>
                    <a:pt x="460" y="13"/>
                  </a:cubicBezTo>
                  <a:cubicBezTo>
                    <a:pt x="457" y="4"/>
                    <a:pt x="447" y="0"/>
                    <a:pt x="439" y="3"/>
                  </a:cubicBezTo>
                  <a:close/>
                  <a:moveTo>
                    <a:pt x="392" y="458"/>
                  </a:moveTo>
                  <a:cubicBezTo>
                    <a:pt x="357" y="536"/>
                    <a:pt x="266" y="571"/>
                    <a:pt x="187" y="537"/>
                  </a:cubicBezTo>
                  <a:cubicBezTo>
                    <a:pt x="109" y="502"/>
                    <a:pt x="73" y="410"/>
                    <a:pt x="108" y="332"/>
                  </a:cubicBezTo>
                  <a:cubicBezTo>
                    <a:pt x="143" y="253"/>
                    <a:pt x="235" y="218"/>
                    <a:pt x="313" y="253"/>
                  </a:cubicBezTo>
                  <a:cubicBezTo>
                    <a:pt x="391" y="288"/>
                    <a:pt x="427" y="379"/>
                    <a:pt x="392" y="458"/>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nvGrpSpPr>
            <p:cNvPr id="56" name="Group 227"/>
            <p:cNvGrpSpPr/>
            <p:nvPr/>
          </p:nvGrpSpPr>
          <p:grpSpPr>
            <a:xfrm>
              <a:off x="7747112" y="3235800"/>
              <a:ext cx="381000" cy="382588"/>
              <a:chOff x="3346450" y="4684713"/>
              <a:chExt cx="381000" cy="382588"/>
            </a:xfrm>
            <a:grpFill/>
          </p:grpSpPr>
          <p:sp>
            <p:nvSpPr>
              <p:cNvPr id="76" name="Freeform 330"/>
              <p:cNvSpPr/>
              <p:nvPr/>
            </p:nvSpPr>
            <p:spPr bwMode="auto">
              <a:xfrm>
                <a:off x="3389313" y="4905375"/>
                <a:ext cx="115888" cy="115888"/>
              </a:xfrm>
              <a:custGeom>
                <a:avLst/>
                <a:gdLst>
                  <a:gd name="T0" fmla="*/ 62 w 73"/>
                  <a:gd name="T1" fmla="*/ 0 h 73"/>
                  <a:gd name="T2" fmla="*/ 2 w 73"/>
                  <a:gd name="T3" fmla="*/ 60 h 73"/>
                  <a:gd name="T4" fmla="*/ 0 w 73"/>
                  <a:gd name="T5" fmla="*/ 73 h 73"/>
                  <a:gd name="T6" fmla="*/ 13 w 73"/>
                  <a:gd name="T7" fmla="*/ 70 h 73"/>
                  <a:gd name="T8" fmla="*/ 73 w 73"/>
                  <a:gd name="T9" fmla="*/ 11 h 73"/>
                  <a:gd name="T10" fmla="*/ 62 w 73"/>
                  <a:gd name="T11" fmla="*/ 0 h 73"/>
                </a:gdLst>
                <a:ahLst/>
                <a:cxnLst>
                  <a:cxn ang="0">
                    <a:pos x="T0" y="T1"/>
                  </a:cxn>
                  <a:cxn ang="0">
                    <a:pos x="T2" y="T3"/>
                  </a:cxn>
                  <a:cxn ang="0">
                    <a:pos x="T4" y="T5"/>
                  </a:cxn>
                  <a:cxn ang="0">
                    <a:pos x="T6" y="T7"/>
                  </a:cxn>
                  <a:cxn ang="0">
                    <a:pos x="T8" y="T9"/>
                  </a:cxn>
                  <a:cxn ang="0">
                    <a:pos x="T10" y="T11"/>
                  </a:cxn>
                </a:cxnLst>
                <a:rect l="0" t="0" r="r" b="b"/>
                <a:pathLst>
                  <a:path w="73" h="73">
                    <a:moveTo>
                      <a:pt x="62" y="0"/>
                    </a:moveTo>
                    <a:lnTo>
                      <a:pt x="2" y="60"/>
                    </a:lnTo>
                    <a:lnTo>
                      <a:pt x="0" y="73"/>
                    </a:lnTo>
                    <a:lnTo>
                      <a:pt x="13" y="70"/>
                    </a:lnTo>
                    <a:lnTo>
                      <a:pt x="73" y="11"/>
                    </a:lnTo>
                    <a:lnTo>
                      <a:pt x="62"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7" name="Freeform 331"/>
              <p:cNvSpPr>
                <a:spLocks noEditPoints="1"/>
              </p:cNvSpPr>
              <p:nvPr/>
            </p:nvSpPr>
            <p:spPr bwMode="auto">
              <a:xfrm>
                <a:off x="3346450" y="4684713"/>
                <a:ext cx="381000" cy="382588"/>
              </a:xfrm>
              <a:custGeom>
                <a:avLst/>
                <a:gdLst>
                  <a:gd name="T0" fmla="*/ 506 w 506"/>
                  <a:gd name="T1" fmla="*/ 66 h 508"/>
                  <a:gd name="T2" fmla="*/ 486 w 506"/>
                  <a:gd name="T3" fmla="*/ 20 h 508"/>
                  <a:gd name="T4" fmla="*/ 440 w 506"/>
                  <a:gd name="T5" fmla="*/ 0 h 508"/>
                  <a:gd name="T6" fmla="*/ 393 w 506"/>
                  <a:gd name="T7" fmla="*/ 20 h 508"/>
                  <a:gd name="T8" fmla="*/ 269 w 506"/>
                  <a:gd name="T9" fmla="*/ 144 h 508"/>
                  <a:gd name="T10" fmla="*/ 212 w 506"/>
                  <a:gd name="T11" fmla="*/ 145 h 508"/>
                  <a:gd name="T12" fmla="*/ 210 w 506"/>
                  <a:gd name="T13" fmla="*/ 199 h 508"/>
                  <a:gd name="T14" fmla="*/ 19 w 506"/>
                  <a:gd name="T15" fmla="*/ 391 h 508"/>
                  <a:gd name="T16" fmla="*/ 14 w 506"/>
                  <a:gd name="T17" fmla="*/ 400 h 508"/>
                  <a:gd name="T18" fmla="*/ 1 w 506"/>
                  <a:gd name="T19" fmla="*/ 488 h 508"/>
                  <a:gd name="T20" fmla="*/ 6 w 506"/>
                  <a:gd name="T21" fmla="*/ 503 h 508"/>
                  <a:gd name="T22" fmla="*/ 18 w 506"/>
                  <a:gd name="T23" fmla="*/ 508 h 508"/>
                  <a:gd name="T24" fmla="*/ 21 w 506"/>
                  <a:gd name="T25" fmla="*/ 507 h 508"/>
                  <a:gd name="T26" fmla="*/ 104 w 506"/>
                  <a:gd name="T27" fmla="*/ 490 h 508"/>
                  <a:gd name="T28" fmla="*/ 113 w 506"/>
                  <a:gd name="T29" fmla="*/ 485 h 508"/>
                  <a:gd name="T30" fmla="*/ 304 w 506"/>
                  <a:gd name="T31" fmla="*/ 294 h 508"/>
                  <a:gd name="T32" fmla="*/ 360 w 506"/>
                  <a:gd name="T33" fmla="*/ 293 h 508"/>
                  <a:gd name="T34" fmla="*/ 362 w 506"/>
                  <a:gd name="T35" fmla="*/ 238 h 508"/>
                  <a:gd name="T36" fmla="*/ 486 w 506"/>
                  <a:gd name="T37" fmla="*/ 113 h 508"/>
                  <a:gd name="T38" fmla="*/ 506 w 506"/>
                  <a:gd name="T39" fmla="*/ 66 h 508"/>
                  <a:gd name="T40" fmla="*/ 92 w 506"/>
                  <a:gd name="T41" fmla="*/ 457 h 508"/>
                  <a:gd name="T42" fmla="*/ 39 w 506"/>
                  <a:gd name="T43" fmla="*/ 468 h 508"/>
                  <a:gd name="T44" fmla="*/ 47 w 506"/>
                  <a:gd name="T45" fmla="*/ 411 h 508"/>
                  <a:gd name="T46" fmla="*/ 234 w 506"/>
                  <a:gd name="T47" fmla="*/ 224 h 508"/>
                  <a:gd name="T48" fmla="*/ 279 w 506"/>
                  <a:gd name="T49" fmla="*/ 270 h 508"/>
                  <a:gd name="T50" fmla="*/ 92 w 506"/>
                  <a:gd name="T51" fmla="*/ 45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6" h="508">
                    <a:moveTo>
                      <a:pt x="506" y="66"/>
                    </a:moveTo>
                    <a:cubicBezTo>
                      <a:pt x="506" y="49"/>
                      <a:pt x="499" y="32"/>
                      <a:pt x="486" y="20"/>
                    </a:cubicBezTo>
                    <a:cubicBezTo>
                      <a:pt x="474" y="7"/>
                      <a:pt x="457" y="0"/>
                      <a:pt x="440" y="0"/>
                    </a:cubicBezTo>
                    <a:cubicBezTo>
                      <a:pt x="422" y="0"/>
                      <a:pt x="405" y="7"/>
                      <a:pt x="393" y="20"/>
                    </a:cubicBezTo>
                    <a:cubicBezTo>
                      <a:pt x="269" y="144"/>
                      <a:pt x="269" y="144"/>
                      <a:pt x="269" y="144"/>
                    </a:cubicBezTo>
                    <a:cubicBezTo>
                      <a:pt x="253" y="128"/>
                      <a:pt x="228" y="129"/>
                      <a:pt x="212" y="145"/>
                    </a:cubicBezTo>
                    <a:cubicBezTo>
                      <a:pt x="198" y="160"/>
                      <a:pt x="197" y="183"/>
                      <a:pt x="210" y="199"/>
                    </a:cubicBezTo>
                    <a:cubicBezTo>
                      <a:pt x="19" y="391"/>
                      <a:pt x="19" y="391"/>
                      <a:pt x="19" y="391"/>
                    </a:cubicBezTo>
                    <a:cubicBezTo>
                      <a:pt x="16" y="393"/>
                      <a:pt x="14" y="397"/>
                      <a:pt x="14" y="400"/>
                    </a:cubicBezTo>
                    <a:cubicBezTo>
                      <a:pt x="1" y="488"/>
                      <a:pt x="1" y="488"/>
                      <a:pt x="1" y="488"/>
                    </a:cubicBezTo>
                    <a:cubicBezTo>
                      <a:pt x="0" y="493"/>
                      <a:pt x="2" y="499"/>
                      <a:pt x="6" y="503"/>
                    </a:cubicBezTo>
                    <a:cubicBezTo>
                      <a:pt x="9" y="506"/>
                      <a:pt x="13" y="508"/>
                      <a:pt x="18" y="508"/>
                    </a:cubicBezTo>
                    <a:cubicBezTo>
                      <a:pt x="19" y="508"/>
                      <a:pt x="20" y="508"/>
                      <a:pt x="21" y="507"/>
                    </a:cubicBezTo>
                    <a:cubicBezTo>
                      <a:pt x="104" y="490"/>
                      <a:pt x="104" y="490"/>
                      <a:pt x="104" y="490"/>
                    </a:cubicBezTo>
                    <a:cubicBezTo>
                      <a:pt x="108" y="489"/>
                      <a:pt x="111" y="487"/>
                      <a:pt x="113" y="485"/>
                    </a:cubicBezTo>
                    <a:cubicBezTo>
                      <a:pt x="304" y="294"/>
                      <a:pt x="304" y="294"/>
                      <a:pt x="304" y="294"/>
                    </a:cubicBezTo>
                    <a:cubicBezTo>
                      <a:pt x="320" y="310"/>
                      <a:pt x="345" y="309"/>
                      <a:pt x="360" y="293"/>
                    </a:cubicBezTo>
                    <a:cubicBezTo>
                      <a:pt x="375" y="278"/>
                      <a:pt x="376" y="254"/>
                      <a:pt x="362" y="238"/>
                    </a:cubicBezTo>
                    <a:cubicBezTo>
                      <a:pt x="486" y="113"/>
                      <a:pt x="486" y="113"/>
                      <a:pt x="486" y="113"/>
                    </a:cubicBezTo>
                    <a:cubicBezTo>
                      <a:pt x="499" y="101"/>
                      <a:pt x="506" y="84"/>
                      <a:pt x="506" y="66"/>
                    </a:cubicBezTo>
                    <a:close/>
                    <a:moveTo>
                      <a:pt x="92" y="457"/>
                    </a:moveTo>
                    <a:cubicBezTo>
                      <a:pt x="39" y="468"/>
                      <a:pt x="39" y="468"/>
                      <a:pt x="39" y="468"/>
                    </a:cubicBezTo>
                    <a:cubicBezTo>
                      <a:pt x="47" y="411"/>
                      <a:pt x="47" y="411"/>
                      <a:pt x="47" y="411"/>
                    </a:cubicBezTo>
                    <a:cubicBezTo>
                      <a:pt x="234" y="224"/>
                      <a:pt x="234" y="224"/>
                      <a:pt x="234" y="224"/>
                    </a:cubicBezTo>
                    <a:cubicBezTo>
                      <a:pt x="279" y="270"/>
                      <a:pt x="279" y="270"/>
                      <a:pt x="279" y="270"/>
                    </a:cubicBezTo>
                    <a:lnTo>
                      <a:pt x="92" y="45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57" name="Group 230"/>
            <p:cNvGrpSpPr/>
            <p:nvPr/>
          </p:nvGrpSpPr>
          <p:grpSpPr>
            <a:xfrm>
              <a:off x="6974681" y="3282899"/>
              <a:ext cx="401638" cy="401637"/>
              <a:chOff x="2506662" y="4675188"/>
              <a:chExt cx="401638" cy="401638"/>
            </a:xfrm>
            <a:grpFill/>
          </p:grpSpPr>
          <p:sp>
            <p:nvSpPr>
              <p:cNvPr id="73" name="Freeform 332"/>
              <p:cNvSpPr/>
              <p:nvPr/>
            </p:nvSpPr>
            <p:spPr bwMode="auto">
              <a:xfrm>
                <a:off x="2787650" y="4675188"/>
                <a:ext cx="120650" cy="117475"/>
              </a:xfrm>
              <a:custGeom>
                <a:avLst/>
                <a:gdLst>
                  <a:gd name="T0" fmla="*/ 150 w 161"/>
                  <a:gd name="T1" fmla="*/ 111 h 158"/>
                  <a:gd name="T2" fmla="*/ 50 w 161"/>
                  <a:gd name="T3" fmla="*/ 11 h 158"/>
                  <a:gd name="T4" fmla="*/ 11 w 161"/>
                  <a:gd name="T5" fmla="*/ 11 h 158"/>
                  <a:gd name="T6" fmla="*/ 11 w 161"/>
                  <a:gd name="T7" fmla="*/ 50 h 158"/>
                  <a:gd name="T8" fmla="*/ 111 w 161"/>
                  <a:gd name="T9" fmla="*/ 150 h 158"/>
                  <a:gd name="T10" fmla="*/ 131 w 161"/>
                  <a:gd name="T11" fmla="*/ 158 h 158"/>
                  <a:gd name="T12" fmla="*/ 150 w 161"/>
                  <a:gd name="T13" fmla="*/ 150 h 158"/>
                  <a:gd name="T14" fmla="*/ 150 w 161"/>
                  <a:gd name="T15" fmla="*/ 111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58">
                    <a:moveTo>
                      <a:pt x="150" y="111"/>
                    </a:moveTo>
                    <a:cubicBezTo>
                      <a:pt x="50" y="11"/>
                      <a:pt x="50" y="11"/>
                      <a:pt x="50" y="11"/>
                    </a:cubicBezTo>
                    <a:cubicBezTo>
                      <a:pt x="39" y="0"/>
                      <a:pt x="22" y="0"/>
                      <a:pt x="11" y="11"/>
                    </a:cubicBezTo>
                    <a:cubicBezTo>
                      <a:pt x="0" y="22"/>
                      <a:pt x="0" y="39"/>
                      <a:pt x="11" y="50"/>
                    </a:cubicBezTo>
                    <a:cubicBezTo>
                      <a:pt x="111" y="150"/>
                      <a:pt x="111" y="150"/>
                      <a:pt x="111" y="150"/>
                    </a:cubicBezTo>
                    <a:cubicBezTo>
                      <a:pt x="117" y="156"/>
                      <a:pt x="124" y="158"/>
                      <a:pt x="131" y="158"/>
                    </a:cubicBezTo>
                    <a:cubicBezTo>
                      <a:pt x="138" y="158"/>
                      <a:pt x="145" y="156"/>
                      <a:pt x="150" y="150"/>
                    </a:cubicBezTo>
                    <a:cubicBezTo>
                      <a:pt x="161" y="140"/>
                      <a:pt x="161" y="122"/>
                      <a:pt x="150" y="11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4" name="Freeform 333"/>
              <p:cNvSpPr>
                <a:spLocks noEditPoints="1"/>
              </p:cNvSpPr>
              <p:nvPr/>
            </p:nvSpPr>
            <p:spPr bwMode="auto">
              <a:xfrm>
                <a:off x="2506662" y="4748213"/>
                <a:ext cx="328613" cy="328613"/>
              </a:xfrm>
              <a:custGeom>
                <a:avLst/>
                <a:gdLst>
                  <a:gd name="T0" fmla="*/ 398 w 437"/>
                  <a:gd name="T1" fmla="*/ 0 h 438"/>
                  <a:gd name="T2" fmla="*/ 344 w 437"/>
                  <a:gd name="T3" fmla="*/ 54 h 438"/>
                  <a:gd name="T4" fmla="*/ 313 w 437"/>
                  <a:gd name="T5" fmla="*/ 23 h 438"/>
                  <a:gd name="T6" fmla="*/ 287 w 437"/>
                  <a:gd name="T7" fmla="*/ 23 h 438"/>
                  <a:gd name="T8" fmla="*/ 88 w 437"/>
                  <a:gd name="T9" fmla="*/ 222 h 438"/>
                  <a:gd name="T10" fmla="*/ 82 w 437"/>
                  <a:gd name="T11" fmla="*/ 235 h 438"/>
                  <a:gd name="T12" fmla="*/ 82 w 437"/>
                  <a:gd name="T13" fmla="*/ 323 h 438"/>
                  <a:gd name="T14" fmla="*/ 3 w 437"/>
                  <a:gd name="T15" fmla="*/ 419 h 438"/>
                  <a:gd name="T16" fmla="*/ 3 w 437"/>
                  <a:gd name="T17" fmla="*/ 432 h 438"/>
                  <a:gd name="T18" fmla="*/ 18 w 437"/>
                  <a:gd name="T19" fmla="*/ 434 h 438"/>
                  <a:gd name="T20" fmla="*/ 114 w 437"/>
                  <a:gd name="T21" fmla="*/ 354 h 438"/>
                  <a:gd name="T22" fmla="*/ 202 w 437"/>
                  <a:gd name="T23" fmla="*/ 354 h 438"/>
                  <a:gd name="T24" fmla="*/ 215 w 437"/>
                  <a:gd name="T25" fmla="*/ 349 h 438"/>
                  <a:gd name="T26" fmla="*/ 414 w 437"/>
                  <a:gd name="T27" fmla="*/ 150 h 438"/>
                  <a:gd name="T28" fmla="*/ 414 w 437"/>
                  <a:gd name="T29" fmla="*/ 124 h 438"/>
                  <a:gd name="T30" fmla="*/ 383 w 437"/>
                  <a:gd name="T31" fmla="*/ 93 h 438"/>
                  <a:gd name="T32" fmla="*/ 437 w 437"/>
                  <a:gd name="T33" fmla="*/ 39 h 438"/>
                  <a:gd name="T34" fmla="*/ 398 w 437"/>
                  <a:gd name="T35" fmla="*/ 0 h 438"/>
                  <a:gd name="T36" fmla="*/ 194 w 437"/>
                  <a:gd name="T37" fmla="*/ 317 h 438"/>
                  <a:gd name="T38" fmla="*/ 119 w 437"/>
                  <a:gd name="T39" fmla="*/ 317 h 438"/>
                  <a:gd name="T40" fmla="*/ 119 w 437"/>
                  <a:gd name="T41" fmla="*/ 243 h 438"/>
                  <a:gd name="T42" fmla="*/ 139 w 437"/>
                  <a:gd name="T43" fmla="*/ 224 h 438"/>
                  <a:gd name="T44" fmla="*/ 167 w 437"/>
                  <a:gd name="T45" fmla="*/ 252 h 438"/>
                  <a:gd name="T46" fmla="*/ 173 w 437"/>
                  <a:gd name="T47" fmla="*/ 255 h 438"/>
                  <a:gd name="T48" fmla="*/ 180 w 437"/>
                  <a:gd name="T49" fmla="*/ 252 h 438"/>
                  <a:gd name="T50" fmla="*/ 180 w 437"/>
                  <a:gd name="T51" fmla="*/ 239 h 438"/>
                  <a:gd name="T52" fmla="*/ 152 w 437"/>
                  <a:gd name="T53" fmla="*/ 211 h 438"/>
                  <a:gd name="T54" fmla="*/ 179 w 437"/>
                  <a:gd name="T55" fmla="*/ 183 h 438"/>
                  <a:gd name="T56" fmla="*/ 189 w 437"/>
                  <a:gd name="T57" fmla="*/ 193 h 438"/>
                  <a:gd name="T58" fmla="*/ 196 w 437"/>
                  <a:gd name="T59" fmla="*/ 196 h 438"/>
                  <a:gd name="T60" fmla="*/ 202 w 437"/>
                  <a:gd name="T61" fmla="*/ 193 h 438"/>
                  <a:gd name="T62" fmla="*/ 202 w 437"/>
                  <a:gd name="T63" fmla="*/ 180 h 438"/>
                  <a:gd name="T64" fmla="*/ 192 w 437"/>
                  <a:gd name="T65" fmla="*/ 170 h 438"/>
                  <a:gd name="T66" fmla="*/ 220 w 437"/>
                  <a:gd name="T67" fmla="*/ 142 h 438"/>
                  <a:gd name="T68" fmla="*/ 248 w 437"/>
                  <a:gd name="T69" fmla="*/ 171 h 438"/>
                  <a:gd name="T70" fmla="*/ 255 w 437"/>
                  <a:gd name="T71" fmla="*/ 173 h 438"/>
                  <a:gd name="T72" fmla="*/ 261 w 437"/>
                  <a:gd name="T73" fmla="*/ 171 h 438"/>
                  <a:gd name="T74" fmla="*/ 261 w 437"/>
                  <a:gd name="T75" fmla="*/ 158 h 438"/>
                  <a:gd name="T76" fmla="*/ 233 w 437"/>
                  <a:gd name="T77" fmla="*/ 129 h 438"/>
                  <a:gd name="T78" fmla="*/ 261 w 437"/>
                  <a:gd name="T79" fmla="*/ 102 h 438"/>
                  <a:gd name="T80" fmla="*/ 270 w 437"/>
                  <a:gd name="T81" fmla="*/ 112 h 438"/>
                  <a:gd name="T82" fmla="*/ 277 w 437"/>
                  <a:gd name="T83" fmla="*/ 114 h 438"/>
                  <a:gd name="T84" fmla="*/ 283 w 437"/>
                  <a:gd name="T85" fmla="*/ 112 h 438"/>
                  <a:gd name="T86" fmla="*/ 283 w 437"/>
                  <a:gd name="T87" fmla="*/ 99 h 438"/>
                  <a:gd name="T88" fmla="*/ 274 w 437"/>
                  <a:gd name="T89" fmla="*/ 89 h 438"/>
                  <a:gd name="T90" fmla="*/ 300 w 437"/>
                  <a:gd name="T91" fmla="*/ 62 h 438"/>
                  <a:gd name="T92" fmla="*/ 375 w 437"/>
                  <a:gd name="T93" fmla="*/ 137 h 438"/>
                  <a:gd name="T94" fmla="*/ 194 w 437"/>
                  <a:gd name="T95" fmla="*/ 31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7" h="438">
                    <a:moveTo>
                      <a:pt x="398" y="0"/>
                    </a:moveTo>
                    <a:cubicBezTo>
                      <a:pt x="344" y="54"/>
                      <a:pt x="344" y="54"/>
                      <a:pt x="344" y="54"/>
                    </a:cubicBezTo>
                    <a:cubicBezTo>
                      <a:pt x="313" y="23"/>
                      <a:pt x="313" y="23"/>
                      <a:pt x="313" y="23"/>
                    </a:cubicBezTo>
                    <a:cubicBezTo>
                      <a:pt x="306" y="16"/>
                      <a:pt x="295" y="16"/>
                      <a:pt x="287" y="23"/>
                    </a:cubicBezTo>
                    <a:cubicBezTo>
                      <a:pt x="88" y="222"/>
                      <a:pt x="88" y="222"/>
                      <a:pt x="88" y="222"/>
                    </a:cubicBezTo>
                    <a:cubicBezTo>
                      <a:pt x="84" y="226"/>
                      <a:pt x="82" y="230"/>
                      <a:pt x="82" y="235"/>
                    </a:cubicBezTo>
                    <a:cubicBezTo>
                      <a:pt x="82" y="323"/>
                      <a:pt x="82" y="323"/>
                      <a:pt x="82" y="323"/>
                    </a:cubicBezTo>
                    <a:cubicBezTo>
                      <a:pt x="3" y="419"/>
                      <a:pt x="3" y="419"/>
                      <a:pt x="3" y="419"/>
                    </a:cubicBezTo>
                    <a:cubicBezTo>
                      <a:pt x="0" y="423"/>
                      <a:pt x="0" y="428"/>
                      <a:pt x="3" y="432"/>
                    </a:cubicBezTo>
                    <a:cubicBezTo>
                      <a:pt x="7" y="437"/>
                      <a:pt x="14" y="438"/>
                      <a:pt x="18" y="434"/>
                    </a:cubicBezTo>
                    <a:cubicBezTo>
                      <a:pt x="114" y="354"/>
                      <a:pt x="114" y="354"/>
                      <a:pt x="114" y="354"/>
                    </a:cubicBezTo>
                    <a:cubicBezTo>
                      <a:pt x="202" y="354"/>
                      <a:pt x="202" y="354"/>
                      <a:pt x="202" y="354"/>
                    </a:cubicBezTo>
                    <a:cubicBezTo>
                      <a:pt x="207" y="354"/>
                      <a:pt x="211" y="352"/>
                      <a:pt x="215" y="349"/>
                    </a:cubicBezTo>
                    <a:cubicBezTo>
                      <a:pt x="414" y="150"/>
                      <a:pt x="414" y="150"/>
                      <a:pt x="414" y="150"/>
                    </a:cubicBezTo>
                    <a:cubicBezTo>
                      <a:pt x="421" y="142"/>
                      <a:pt x="421" y="131"/>
                      <a:pt x="414" y="124"/>
                    </a:cubicBezTo>
                    <a:cubicBezTo>
                      <a:pt x="383" y="93"/>
                      <a:pt x="383" y="93"/>
                      <a:pt x="383" y="93"/>
                    </a:cubicBezTo>
                    <a:cubicBezTo>
                      <a:pt x="437" y="39"/>
                      <a:pt x="437" y="39"/>
                      <a:pt x="437" y="39"/>
                    </a:cubicBezTo>
                    <a:lnTo>
                      <a:pt x="398" y="0"/>
                    </a:lnTo>
                    <a:close/>
                    <a:moveTo>
                      <a:pt x="194" y="317"/>
                    </a:moveTo>
                    <a:cubicBezTo>
                      <a:pt x="119" y="317"/>
                      <a:pt x="119" y="317"/>
                      <a:pt x="119" y="317"/>
                    </a:cubicBezTo>
                    <a:cubicBezTo>
                      <a:pt x="119" y="243"/>
                      <a:pt x="119" y="243"/>
                      <a:pt x="119" y="243"/>
                    </a:cubicBezTo>
                    <a:cubicBezTo>
                      <a:pt x="139" y="224"/>
                      <a:pt x="139" y="224"/>
                      <a:pt x="139" y="224"/>
                    </a:cubicBezTo>
                    <a:cubicBezTo>
                      <a:pt x="167" y="252"/>
                      <a:pt x="167" y="252"/>
                      <a:pt x="167" y="252"/>
                    </a:cubicBezTo>
                    <a:cubicBezTo>
                      <a:pt x="169" y="254"/>
                      <a:pt x="171" y="255"/>
                      <a:pt x="173" y="255"/>
                    </a:cubicBezTo>
                    <a:cubicBezTo>
                      <a:pt x="176" y="255"/>
                      <a:pt x="178" y="254"/>
                      <a:pt x="180" y="252"/>
                    </a:cubicBezTo>
                    <a:cubicBezTo>
                      <a:pt x="184" y="248"/>
                      <a:pt x="184" y="243"/>
                      <a:pt x="180" y="239"/>
                    </a:cubicBezTo>
                    <a:cubicBezTo>
                      <a:pt x="152" y="211"/>
                      <a:pt x="152" y="211"/>
                      <a:pt x="152" y="211"/>
                    </a:cubicBezTo>
                    <a:cubicBezTo>
                      <a:pt x="179" y="183"/>
                      <a:pt x="179" y="183"/>
                      <a:pt x="179" y="183"/>
                    </a:cubicBezTo>
                    <a:cubicBezTo>
                      <a:pt x="189" y="193"/>
                      <a:pt x="189" y="193"/>
                      <a:pt x="189" y="193"/>
                    </a:cubicBezTo>
                    <a:cubicBezTo>
                      <a:pt x="191" y="195"/>
                      <a:pt x="193" y="196"/>
                      <a:pt x="196" y="196"/>
                    </a:cubicBezTo>
                    <a:cubicBezTo>
                      <a:pt x="198" y="196"/>
                      <a:pt x="200" y="195"/>
                      <a:pt x="202" y="193"/>
                    </a:cubicBezTo>
                    <a:cubicBezTo>
                      <a:pt x="206" y="189"/>
                      <a:pt x="206" y="183"/>
                      <a:pt x="202" y="180"/>
                    </a:cubicBezTo>
                    <a:cubicBezTo>
                      <a:pt x="192" y="170"/>
                      <a:pt x="192" y="170"/>
                      <a:pt x="192" y="170"/>
                    </a:cubicBezTo>
                    <a:cubicBezTo>
                      <a:pt x="220" y="142"/>
                      <a:pt x="220" y="142"/>
                      <a:pt x="220" y="142"/>
                    </a:cubicBezTo>
                    <a:cubicBezTo>
                      <a:pt x="248" y="171"/>
                      <a:pt x="248" y="171"/>
                      <a:pt x="248" y="171"/>
                    </a:cubicBezTo>
                    <a:cubicBezTo>
                      <a:pt x="250" y="173"/>
                      <a:pt x="252" y="173"/>
                      <a:pt x="255" y="173"/>
                    </a:cubicBezTo>
                    <a:cubicBezTo>
                      <a:pt x="257" y="173"/>
                      <a:pt x="259" y="173"/>
                      <a:pt x="261" y="171"/>
                    </a:cubicBezTo>
                    <a:cubicBezTo>
                      <a:pt x="265" y="167"/>
                      <a:pt x="265" y="161"/>
                      <a:pt x="261" y="158"/>
                    </a:cubicBezTo>
                    <a:cubicBezTo>
                      <a:pt x="233" y="129"/>
                      <a:pt x="233" y="129"/>
                      <a:pt x="233" y="129"/>
                    </a:cubicBezTo>
                    <a:cubicBezTo>
                      <a:pt x="261" y="102"/>
                      <a:pt x="261" y="102"/>
                      <a:pt x="261" y="102"/>
                    </a:cubicBezTo>
                    <a:cubicBezTo>
                      <a:pt x="270" y="112"/>
                      <a:pt x="270" y="112"/>
                      <a:pt x="270" y="112"/>
                    </a:cubicBezTo>
                    <a:cubicBezTo>
                      <a:pt x="272" y="113"/>
                      <a:pt x="274" y="114"/>
                      <a:pt x="277" y="114"/>
                    </a:cubicBezTo>
                    <a:cubicBezTo>
                      <a:pt x="279" y="114"/>
                      <a:pt x="281" y="113"/>
                      <a:pt x="283" y="112"/>
                    </a:cubicBezTo>
                    <a:cubicBezTo>
                      <a:pt x="287" y="108"/>
                      <a:pt x="287" y="102"/>
                      <a:pt x="283" y="99"/>
                    </a:cubicBezTo>
                    <a:cubicBezTo>
                      <a:pt x="274" y="89"/>
                      <a:pt x="274" y="89"/>
                      <a:pt x="274" y="89"/>
                    </a:cubicBezTo>
                    <a:cubicBezTo>
                      <a:pt x="300" y="62"/>
                      <a:pt x="300" y="62"/>
                      <a:pt x="300" y="62"/>
                    </a:cubicBezTo>
                    <a:cubicBezTo>
                      <a:pt x="375" y="137"/>
                      <a:pt x="375" y="137"/>
                      <a:pt x="375" y="137"/>
                    </a:cubicBezTo>
                    <a:lnTo>
                      <a:pt x="194" y="31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5" name="Freeform 334"/>
              <p:cNvSpPr/>
              <p:nvPr/>
            </p:nvSpPr>
            <p:spPr bwMode="auto">
              <a:xfrm>
                <a:off x="2638425" y="4843463"/>
                <a:ext cx="134938" cy="134938"/>
              </a:xfrm>
              <a:custGeom>
                <a:avLst/>
                <a:gdLst>
                  <a:gd name="T0" fmla="*/ 4 w 180"/>
                  <a:gd name="T1" fmla="*/ 176 h 179"/>
                  <a:gd name="T2" fmla="*/ 10 w 180"/>
                  <a:gd name="T3" fmla="*/ 179 h 179"/>
                  <a:gd name="T4" fmla="*/ 16 w 180"/>
                  <a:gd name="T5" fmla="*/ 176 h 179"/>
                  <a:gd name="T6" fmla="*/ 177 w 180"/>
                  <a:gd name="T7" fmla="*/ 15 h 179"/>
                  <a:gd name="T8" fmla="*/ 177 w 180"/>
                  <a:gd name="T9" fmla="*/ 3 h 179"/>
                  <a:gd name="T10" fmla="*/ 165 w 180"/>
                  <a:gd name="T11" fmla="*/ 3 h 179"/>
                  <a:gd name="T12" fmla="*/ 4 w 180"/>
                  <a:gd name="T13" fmla="*/ 164 h 179"/>
                  <a:gd name="T14" fmla="*/ 4 w 180"/>
                  <a:gd name="T15" fmla="*/ 176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79">
                    <a:moveTo>
                      <a:pt x="4" y="176"/>
                    </a:moveTo>
                    <a:cubicBezTo>
                      <a:pt x="5" y="178"/>
                      <a:pt x="7" y="179"/>
                      <a:pt x="10" y="179"/>
                    </a:cubicBezTo>
                    <a:cubicBezTo>
                      <a:pt x="12" y="179"/>
                      <a:pt x="14" y="178"/>
                      <a:pt x="16" y="176"/>
                    </a:cubicBezTo>
                    <a:cubicBezTo>
                      <a:pt x="177" y="15"/>
                      <a:pt x="177" y="15"/>
                      <a:pt x="177" y="15"/>
                    </a:cubicBezTo>
                    <a:cubicBezTo>
                      <a:pt x="180" y="12"/>
                      <a:pt x="180" y="6"/>
                      <a:pt x="177" y="3"/>
                    </a:cubicBezTo>
                    <a:cubicBezTo>
                      <a:pt x="173" y="0"/>
                      <a:pt x="168" y="0"/>
                      <a:pt x="165" y="3"/>
                    </a:cubicBezTo>
                    <a:cubicBezTo>
                      <a:pt x="4" y="164"/>
                      <a:pt x="4" y="164"/>
                      <a:pt x="4" y="164"/>
                    </a:cubicBezTo>
                    <a:cubicBezTo>
                      <a:pt x="0" y="167"/>
                      <a:pt x="0" y="173"/>
                      <a:pt x="4" y="17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58" name="Group 234"/>
            <p:cNvGrpSpPr/>
            <p:nvPr/>
          </p:nvGrpSpPr>
          <p:grpSpPr>
            <a:xfrm>
              <a:off x="6271989" y="3252135"/>
              <a:ext cx="365126" cy="400050"/>
              <a:chOff x="1693862" y="4675188"/>
              <a:chExt cx="365125" cy="400050"/>
            </a:xfrm>
            <a:grpFill/>
          </p:grpSpPr>
          <p:sp>
            <p:nvSpPr>
              <p:cNvPr id="71" name="Freeform 335"/>
              <p:cNvSpPr/>
              <p:nvPr/>
            </p:nvSpPr>
            <p:spPr bwMode="auto">
              <a:xfrm>
                <a:off x="1811337" y="4675188"/>
                <a:ext cx="130175" cy="130175"/>
              </a:xfrm>
              <a:custGeom>
                <a:avLst/>
                <a:gdLst>
                  <a:gd name="T0" fmla="*/ 92 w 174"/>
                  <a:gd name="T1" fmla="*/ 171 h 173"/>
                  <a:gd name="T2" fmla="*/ 171 w 174"/>
                  <a:gd name="T3" fmla="*/ 82 h 173"/>
                  <a:gd name="T4" fmla="*/ 82 w 174"/>
                  <a:gd name="T5" fmla="*/ 3 h 173"/>
                  <a:gd name="T6" fmla="*/ 3 w 174"/>
                  <a:gd name="T7" fmla="*/ 92 h 173"/>
                  <a:gd name="T8" fmla="*/ 92 w 174"/>
                  <a:gd name="T9" fmla="*/ 171 h 173"/>
                </a:gdLst>
                <a:ahLst/>
                <a:cxnLst>
                  <a:cxn ang="0">
                    <a:pos x="T0" y="T1"/>
                  </a:cxn>
                  <a:cxn ang="0">
                    <a:pos x="T2" y="T3"/>
                  </a:cxn>
                  <a:cxn ang="0">
                    <a:pos x="T4" y="T5"/>
                  </a:cxn>
                  <a:cxn ang="0">
                    <a:pos x="T6" y="T7"/>
                  </a:cxn>
                  <a:cxn ang="0">
                    <a:pos x="T8" y="T9"/>
                  </a:cxn>
                </a:cxnLst>
                <a:rect l="0" t="0" r="r" b="b"/>
                <a:pathLst>
                  <a:path w="174" h="173">
                    <a:moveTo>
                      <a:pt x="92" y="171"/>
                    </a:moveTo>
                    <a:cubicBezTo>
                      <a:pt x="138" y="168"/>
                      <a:pt x="174" y="128"/>
                      <a:pt x="171" y="82"/>
                    </a:cubicBezTo>
                    <a:cubicBezTo>
                      <a:pt x="168" y="36"/>
                      <a:pt x="128" y="0"/>
                      <a:pt x="82" y="3"/>
                    </a:cubicBezTo>
                    <a:cubicBezTo>
                      <a:pt x="36" y="6"/>
                      <a:pt x="0" y="46"/>
                      <a:pt x="3" y="92"/>
                    </a:cubicBezTo>
                    <a:cubicBezTo>
                      <a:pt x="6" y="138"/>
                      <a:pt x="46" y="173"/>
                      <a:pt x="92" y="171"/>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2" name="Freeform 336"/>
              <p:cNvSpPr/>
              <p:nvPr/>
            </p:nvSpPr>
            <p:spPr bwMode="auto">
              <a:xfrm>
                <a:off x="1693862" y="4826000"/>
                <a:ext cx="365125" cy="249238"/>
              </a:xfrm>
              <a:custGeom>
                <a:avLst/>
                <a:gdLst>
                  <a:gd name="T0" fmla="*/ 457 w 486"/>
                  <a:gd name="T1" fmla="*/ 129 h 331"/>
                  <a:gd name="T2" fmla="*/ 254 w 486"/>
                  <a:gd name="T3" fmla="*/ 0 h 331"/>
                  <a:gd name="T4" fmla="*/ 254 w 486"/>
                  <a:gd name="T5" fmla="*/ 106 h 331"/>
                  <a:gd name="T6" fmla="*/ 254 w 486"/>
                  <a:gd name="T7" fmla="*/ 107 h 331"/>
                  <a:gd name="T8" fmla="*/ 257 w 486"/>
                  <a:gd name="T9" fmla="*/ 108 h 331"/>
                  <a:gd name="T10" fmla="*/ 263 w 486"/>
                  <a:gd name="T11" fmla="*/ 110 h 331"/>
                  <a:gd name="T12" fmla="*/ 276 w 486"/>
                  <a:gd name="T13" fmla="*/ 66 h 331"/>
                  <a:gd name="T14" fmla="*/ 346 w 486"/>
                  <a:gd name="T15" fmla="*/ 234 h 331"/>
                  <a:gd name="T16" fmla="*/ 279 w 486"/>
                  <a:gd name="T17" fmla="*/ 212 h 331"/>
                  <a:gd name="T18" fmla="*/ 267 w 486"/>
                  <a:gd name="T19" fmla="*/ 185 h 331"/>
                  <a:gd name="T20" fmla="*/ 264 w 486"/>
                  <a:gd name="T21" fmla="*/ 137 h 331"/>
                  <a:gd name="T22" fmla="*/ 262 w 486"/>
                  <a:gd name="T23" fmla="*/ 136 h 331"/>
                  <a:gd name="T24" fmla="*/ 222 w 486"/>
                  <a:gd name="T25" fmla="*/ 136 h 331"/>
                  <a:gd name="T26" fmla="*/ 219 w 486"/>
                  <a:gd name="T27" fmla="*/ 185 h 331"/>
                  <a:gd name="T28" fmla="*/ 207 w 486"/>
                  <a:gd name="T29" fmla="*/ 212 h 331"/>
                  <a:gd name="T30" fmla="*/ 140 w 486"/>
                  <a:gd name="T31" fmla="*/ 234 h 331"/>
                  <a:gd name="T32" fmla="*/ 210 w 486"/>
                  <a:gd name="T33" fmla="*/ 66 h 331"/>
                  <a:gd name="T34" fmla="*/ 223 w 486"/>
                  <a:gd name="T35" fmla="*/ 110 h 331"/>
                  <a:gd name="T36" fmla="*/ 229 w 486"/>
                  <a:gd name="T37" fmla="*/ 108 h 331"/>
                  <a:gd name="T38" fmla="*/ 231 w 486"/>
                  <a:gd name="T39" fmla="*/ 107 h 331"/>
                  <a:gd name="T40" fmla="*/ 231 w 486"/>
                  <a:gd name="T41" fmla="*/ 106 h 331"/>
                  <a:gd name="T42" fmla="*/ 231 w 486"/>
                  <a:gd name="T43" fmla="*/ 104 h 331"/>
                  <a:gd name="T44" fmla="*/ 231 w 486"/>
                  <a:gd name="T45" fmla="*/ 0 h 331"/>
                  <a:gd name="T46" fmla="*/ 29 w 486"/>
                  <a:gd name="T47" fmla="*/ 129 h 331"/>
                  <a:gd name="T48" fmla="*/ 0 w 486"/>
                  <a:gd name="T49" fmla="*/ 331 h 331"/>
                  <a:gd name="T50" fmla="*/ 69 w 486"/>
                  <a:gd name="T51" fmla="*/ 331 h 331"/>
                  <a:gd name="T52" fmla="*/ 100 w 486"/>
                  <a:gd name="T53" fmla="*/ 159 h 331"/>
                  <a:gd name="T54" fmla="*/ 110 w 486"/>
                  <a:gd name="T55" fmla="*/ 151 h 331"/>
                  <a:gd name="T56" fmla="*/ 117 w 486"/>
                  <a:gd name="T57" fmla="*/ 160 h 331"/>
                  <a:gd name="T58" fmla="*/ 109 w 486"/>
                  <a:gd name="T59" fmla="*/ 331 h 331"/>
                  <a:gd name="T60" fmla="*/ 218 w 486"/>
                  <a:gd name="T61" fmla="*/ 331 h 331"/>
                  <a:gd name="T62" fmla="*/ 242 w 486"/>
                  <a:gd name="T63" fmla="*/ 331 h 331"/>
                  <a:gd name="T64" fmla="*/ 377 w 486"/>
                  <a:gd name="T65" fmla="*/ 331 h 331"/>
                  <a:gd name="T66" fmla="*/ 369 w 486"/>
                  <a:gd name="T67" fmla="*/ 160 h 331"/>
                  <a:gd name="T68" fmla="*/ 376 w 486"/>
                  <a:gd name="T69" fmla="*/ 151 h 331"/>
                  <a:gd name="T70" fmla="*/ 386 w 486"/>
                  <a:gd name="T71" fmla="*/ 159 h 331"/>
                  <a:gd name="T72" fmla="*/ 417 w 486"/>
                  <a:gd name="T73" fmla="*/ 331 h 331"/>
                  <a:gd name="T74" fmla="*/ 486 w 486"/>
                  <a:gd name="T75" fmla="*/ 331 h 331"/>
                  <a:gd name="T76" fmla="*/ 457 w 486"/>
                  <a:gd name="T77" fmla="*/ 12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6" h="331">
                    <a:moveTo>
                      <a:pt x="457" y="129"/>
                    </a:moveTo>
                    <a:cubicBezTo>
                      <a:pt x="432" y="23"/>
                      <a:pt x="349" y="1"/>
                      <a:pt x="254" y="0"/>
                    </a:cubicBezTo>
                    <a:cubicBezTo>
                      <a:pt x="254" y="106"/>
                      <a:pt x="254" y="106"/>
                      <a:pt x="254" y="106"/>
                    </a:cubicBezTo>
                    <a:cubicBezTo>
                      <a:pt x="254" y="106"/>
                      <a:pt x="254" y="107"/>
                      <a:pt x="254" y="107"/>
                    </a:cubicBezTo>
                    <a:cubicBezTo>
                      <a:pt x="255" y="108"/>
                      <a:pt x="256" y="108"/>
                      <a:pt x="257" y="108"/>
                    </a:cubicBezTo>
                    <a:cubicBezTo>
                      <a:pt x="259" y="109"/>
                      <a:pt x="261" y="109"/>
                      <a:pt x="263" y="110"/>
                    </a:cubicBezTo>
                    <a:cubicBezTo>
                      <a:pt x="264" y="86"/>
                      <a:pt x="267" y="67"/>
                      <a:pt x="276" y="66"/>
                    </a:cubicBezTo>
                    <a:cubicBezTo>
                      <a:pt x="342" y="62"/>
                      <a:pt x="372" y="222"/>
                      <a:pt x="346" y="234"/>
                    </a:cubicBezTo>
                    <a:cubicBezTo>
                      <a:pt x="326" y="243"/>
                      <a:pt x="297" y="226"/>
                      <a:pt x="279" y="212"/>
                    </a:cubicBezTo>
                    <a:cubicBezTo>
                      <a:pt x="269" y="205"/>
                      <a:pt x="268" y="195"/>
                      <a:pt x="267" y="185"/>
                    </a:cubicBezTo>
                    <a:cubicBezTo>
                      <a:pt x="266" y="173"/>
                      <a:pt x="264" y="155"/>
                      <a:pt x="264" y="137"/>
                    </a:cubicBezTo>
                    <a:cubicBezTo>
                      <a:pt x="263" y="137"/>
                      <a:pt x="263" y="136"/>
                      <a:pt x="262" y="136"/>
                    </a:cubicBezTo>
                    <a:cubicBezTo>
                      <a:pt x="249" y="131"/>
                      <a:pt x="235" y="131"/>
                      <a:pt x="222" y="136"/>
                    </a:cubicBezTo>
                    <a:cubicBezTo>
                      <a:pt x="222" y="154"/>
                      <a:pt x="220" y="173"/>
                      <a:pt x="219" y="185"/>
                    </a:cubicBezTo>
                    <a:cubicBezTo>
                      <a:pt x="218" y="195"/>
                      <a:pt x="217" y="205"/>
                      <a:pt x="207" y="212"/>
                    </a:cubicBezTo>
                    <a:cubicBezTo>
                      <a:pt x="189" y="226"/>
                      <a:pt x="160" y="243"/>
                      <a:pt x="140" y="234"/>
                    </a:cubicBezTo>
                    <a:cubicBezTo>
                      <a:pt x="114" y="222"/>
                      <a:pt x="144" y="62"/>
                      <a:pt x="210" y="66"/>
                    </a:cubicBezTo>
                    <a:cubicBezTo>
                      <a:pt x="219" y="67"/>
                      <a:pt x="222" y="86"/>
                      <a:pt x="223" y="110"/>
                    </a:cubicBezTo>
                    <a:cubicBezTo>
                      <a:pt x="225" y="109"/>
                      <a:pt x="227" y="108"/>
                      <a:pt x="229" y="108"/>
                    </a:cubicBezTo>
                    <a:cubicBezTo>
                      <a:pt x="230" y="108"/>
                      <a:pt x="231" y="108"/>
                      <a:pt x="231" y="107"/>
                    </a:cubicBezTo>
                    <a:cubicBezTo>
                      <a:pt x="231" y="107"/>
                      <a:pt x="231" y="106"/>
                      <a:pt x="231" y="106"/>
                    </a:cubicBezTo>
                    <a:cubicBezTo>
                      <a:pt x="231" y="104"/>
                      <a:pt x="231" y="104"/>
                      <a:pt x="231" y="104"/>
                    </a:cubicBezTo>
                    <a:cubicBezTo>
                      <a:pt x="231" y="0"/>
                      <a:pt x="231" y="0"/>
                      <a:pt x="231" y="0"/>
                    </a:cubicBezTo>
                    <a:cubicBezTo>
                      <a:pt x="136" y="1"/>
                      <a:pt x="54" y="23"/>
                      <a:pt x="29" y="129"/>
                    </a:cubicBezTo>
                    <a:cubicBezTo>
                      <a:pt x="0" y="331"/>
                      <a:pt x="0" y="331"/>
                      <a:pt x="0" y="331"/>
                    </a:cubicBezTo>
                    <a:cubicBezTo>
                      <a:pt x="69" y="331"/>
                      <a:pt x="69" y="331"/>
                      <a:pt x="69" y="331"/>
                    </a:cubicBezTo>
                    <a:cubicBezTo>
                      <a:pt x="100" y="159"/>
                      <a:pt x="100" y="159"/>
                      <a:pt x="100" y="159"/>
                    </a:cubicBezTo>
                    <a:cubicBezTo>
                      <a:pt x="102" y="154"/>
                      <a:pt x="105" y="151"/>
                      <a:pt x="110" y="151"/>
                    </a:cubicBezTo>
                    <a:cubicBezTo>
                      <a:pt x="114" y="152"/>
                      <a:pt x="118" y="154"/>
                      <a:pt x="117" y="160"/>
                    </a:cubicBezTo>
                    <a:cubicBezTo>
                      <a:pt x="109" y="331"/>
                      <a:pt x="109" y="331"/>
                      <a:pt x="109" y="331"/>
                    </a:cubicBezTo>
                    <a:cubicBezTo>
                      <a:pt x="218" y="331"/>
                      <a:pt x="218" y="331"/>
                      <a:pt x="218" y="331"/>
                    </a:cubicBezTo>
                    <a:cubicBezTo>
                      <a:pt x="242" y="331"/>
                      <a:pt x="242" y="331"/>
                      <a:pt x="242" y="331"/>
                    </a:cubicBezTo>
                    <a:cubicBezTo>
                      <a:pt x="377" y="331"/>
                      <a:pt x="377" y="331"/>
                      <a:pt x="377" y="331"/>
                    </a:cubicBezTo>
                    <a:cubicBezTo>
                      <a:pt x="369" y="160"/>
                      <a:pt x="369" y="160"/>
                      <a:pt x="369" y="160"/>
                    </a:cubicBezTo>
                    <a:cubicBezTo>
                      <a:pt x="368" y="154"/>
                      <a:pt x="372" y="152"/>
                      <a:pt x="376" y="151"/>
                    </a:cubicBezTo>
                    <a:cubicBezTo>
                      <a:pt x="381" y="151"/>
                      <a:pt x="384" y="154"/>
                      <a:pt x="386" y="159"/>
                    </a:cubicBezTo>
                    <a:cubicBezTo>
                      <a:pt x="417" y="331"/>
                      <a:pt x="417" y="331"/>
                      <a:pt x="417" y="331"/>
                    </a:cubicBezTo>
                    <a:cubicBezTo>
                      <a:pt x="486" y="331"/>
                      <a:pt x="486" y="331"/>
                      <a:pt x="486" y="331"/>
                    </a:cubicBezTo>
                    <a:lnTo>
                      <a:pt x="457" y="12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59" name="Group 237"/>
            <p:cNvGrpSpPr/>
            <p:nvPr/>
          </p:nvGrpSpPr>
          <p:grpSpPr>
            <a:xfrm>
              <a:off x="5556995" y="3222751"/>
              <a:ext cx="338137" cy="436564"/>
              <a:chOff x="879475" y="4657725"/>
              <a:chExt cx="338138" cy="436563"/>
            </a:xfrm>
            <a:grpFill/>
          </p:grpSpPr>
          <p:sp>
            <p:nvSpPr>
              <p:cNvPr id="69" name="Oval 337"/>
              <p:cNvSpPr>
                <a:spLocks noChangeArrowheads="1"/>
              </p:cNvSpPr>
              <p:nvPr/>
            </p:nvSpPr>
            <p:spPr bwMode="auto">
              <a:xfrm>
                <a:off x="984250" y="4657725"/>
                <a:ext cx="74613" cy="7461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70" name="Freeform 338"/>
              <p:cNvSpPr>
                <a:spLocks noEditPoints="1"/>
              </p:cNvSpPr>
              <p:nvPr/>
            </p:nvSpPr>
            <p:spPr bwMode="auto">
              <a:xfrm>
                <a:off x="879475" y="4738688"/>
                <a:ext cx="338138" cy="355600"/>
              </a:xfrm>
              <a:custGeom>
                <a:avLst/>
                <a:gdLst>
                  <a:gd name="T0" fmla="*/ 444 w 450"/>
                  <a:gd name="T1" fmla="*/ 439 h 474"/>
                  <a:gd name="T2" fmla="*/ 398 w 450"/>
                  <a:gd name="T3" fmla="*/ 261 h 474"/>
                  <a:gd name="T4" fmla="*/ 344 w 450"/>
                  <a:gd name="T5" fmla="*/ 217 h 474"/>
                  <a:gd name="T6" fmla="*/ 229 w 450"/>
                  <a:gd name="T7" fmla="*/ 205 h 474"/>
                  <a:gd name="T8" fmla="*/ 226 w 450"/>
                  <a:gd name="T9" fmla="*/ 159 h 474"/>
                  <a:gd name="T10" fmla="*/ 333 w 450"/>
                  <a:gd name="T11" fmla="*/ 160 h 474"/>
                  <a:gd name="T12" fmla="*/ 333 w 450"/>
                  <a:gd name="T13" fmla="*/ 125 h 474"/>
                  <a:gd name="T14" fmla="*/ 222 w 450"/>
                  <a:gd name="T15" fmla="*/ 116 h 474"/>
                  <a:gd name="T16" fmla="*/ 218 w 450"/>
                  <a:gd name="T17" fmla="*/ 63 h 474"/>
                  <a:gd name="T18" fmla="*/ 181 w 450"/>
                  <a:gd name="T19" fmla="*/ 14 h 474"/>
                  <a:gd name="T20" fmla="*/ 147 w 450"/>
                  <a:gd name="T21" fmla="*/ 62 h 474"/>
                  <a:gd name="T22" fmla="*/ 147 w 450"/>
                  <a:gd name="T23" fmla="*/ 124 h 474"/>
                  <a:gd name="T24" fmla="*/ 0 w 450"/>
                  <a:gd name="T25" fmla="*/ 298 h 474"/>
                  <a:gd name="T26" fmla="*/ 176 w 450"/>
                  <a:gd name="T27" fmla="*/ 474 h 474"/>
                  <a:gd name="T28" fmla="*/ 352 w 450"/>
                  <a:gd name="T29" fmla="*/ 311 h 474"/>
                  <a:gd name="T30" fmla="*/ 410 w 450"/>
                  <a:gd name="T31" fmla="*/ 448 h 474"/>
                  <a:gd name="T32" fmla="*/ 444 w 450"/>
                  <a:gd name="T33" fmla="*/ 439 h 474"/>
                  <a:gd name="T34" fmla="*/ 176 w 450"/>
                  <a:gd name="T35" fmla="*/ 429 h 474"/>
                  <a:gd name="T36" fmla="*/ 45 w 450"/>
                  <a:gd name="T37" fmla="*/ 298 h 474"/>
                  <a:gd name="T38" fmla="*/ 147 w 450"/>
                  <a:gd name="T39" fmla="*/ 170 h 474"/>
                  <a:gd name="T40" fmla="*/ 147 w 450"/>
                  <a:gd name="T41" fmla="*/ 219 h 474"/>
                  <a:gd name="T42" fmla="*/ 198 w 450"/>
                  <a:gd name="T43" fmla="*/ 279 h 474"/>
                  <a:gd name="T44" fmla="*/ 306 w 450"/>
                  <a:gd name="T45" fmla="*/ 279 h 474"/>
                  <a:gd name="T46" fmla="*/ 307 w 450"/>
                  <a:gd name="T47" fmla="*/ 298 h 474"/>
                  <a:gd name="T48" fmla="*/ 176 w 450"/>
                  <a:gd name="T49" fmla="*/ 42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0" h="474">
                    <a:moveTo>
                      <a:pt x="444" y="439"/>
                    </a:moveTo>
                    <a:cubicBezTo>
                      <a:pt x="398" y="261"/>
                      <a:pt x="398" y="261"/>
                      <a:pt x="398" y="261"/>
                    </a:cubicBezTo>
                    <a:cubicBezTo>
                      <a:pt x="391" y="236"/>
                      <a:pt x="370" y="219"/>
                      <a:pt x="344" y="217"/>
                    </a:cubicBezTo>
                    <a:cubicBezTo>
                      <a:pt x="229" y="205"/>
                      <a:pt x="229" y="205"/>
                      <a:pt x="229" y="205"/>
                    </a:cubicBezTo>
                    <a:cubicBezTo>
                      <a:pt x="226" y="159"/>
                      <a:pt x="226" y="159"/>
                      <a:pt x="226" y="159"/>
                    </a:cubicBezTo>
                    <a:cubicBezTo>
                      <a:pt x="333" y="160"/>
                      <a:pt x="333" y="160"/>
                      <a:pt x="333" y="160"/>
                    </a:cubicBezTo>
                    <a:cubicBezTo>
                      <a:pt x="356" y="160"/>
                      <a:pt x="356" y="127"/>
                      <a:pt x="333" y="125"/>
                    </a:cubicBezTo>
                    <a:cubicBezTo>
                      <a:pt x="222" y="116"/>
                      <a:pt x="222" y="116"/>
                      <a:pt x="222" y="116"/>
                    </a:cubicBezTo>
                    <a:cubicBezTo>
                      <a:pt x="218" y="63"/>
                      <a:pt x="218" y="63"/>
                      <a:pt x="218" y="63"/>
                    </a:cubicBezTo>
                    <a:cubicBezTo>
                      <a:pt x="216" y="39"/>
                      <a:pt x="201" y="23"/>
                      <a:pt x="181" y="14"/>
                    </a:cubicBezTo>
                    <a:cubicBezTo>
                      <a:pt x="148" y="0"/>
                      <a:pt x="147" y="29"/>
                      <a:pt x="147" y="62"/>
                    </a:cubicBezTo>
                    <a:cubicBezTo>
                      <a:pt x="147" y="124"/>
                      <a:pt x="147" y="124"/>
                      <a:pt x="147" y="124"/>
                    </a:cubicBezTo>
                    <a:cubicBezTo>
                      <a:pt x="63" y="138"/>
                      <a:pt x="0" y="211"/>
                      <a:pt x="0" y="298"/>
                    </a:cubicBezTo>
                    <a:cubicBezTo>
                      <a:pt x="0" y="395"/>
                      <a:pt x="79" y="474"/>
                      <a:pt x="176" y="474"/>
                    </a:cubicBezTo>
                    <a:cubicBezTo>
                      <a:pt x="269" y="474"/>
                      <a:pt x="345" y="402"/>
                      <a:pt x="352" y="311"/>
                    </a:cubicBezTo>
                    <a:cubicBezTo>
                      <a:pt x="410" y="448"/>
                      <a:pt x="410" y="448"/>
                      <a:pt x="410" y="448"/>
                    </a:cubicBezTo>
                    <a:cubicBezTo>
                      <a:pt x="419" y="469"/>
                      <a:pt x="450" y="462"/>
                      <a:pt x="444" y="439"/>
                    </a:cubicBezTo>
                    <a:close/>
                    <a:moveTo>
                      <a:pt x="176" y="429"/>
                    </a:moveTo>
                    <a:cubicBezTo>
                      <a:pt x="104" y="429"/>
                      <a:pt x="45" y="370"/>
                      <a:pt x="45" y="298"/>
                    </a:cubicBezTo>
                    <a:cubicBezTo>
                      <a:pt x="45" y="236"/>
                      <a:pt x="89" y="183"/>
                      <a:pt x="147" y="170"/>
                    </a:cubicBezTo>
                    <a:cubicBezTo>
                      <a:pt x="147" y="219"/>
                      <a:pt x="147" y="219"/>
                      <a:pt x="147" y="219"/>
                    </a:cubicBezTo>
                    <a:cubicBezTo>
                      <a:pt x="147" y="251"/>
                      <a:pt x="164" y="280"/>
                      <a:pt x="198" y="279"/>
                    </a:cubicBezTo>
                    <a:cubicBezTo>
                      <a:pt x="306" y="279"/>
                      <a:pt x="306" y="279"/>
                      <a:pt x="306" y="279"/>
                    </a:cubicBezTo>
                    <a:cubicBezTo>
                      <a:pt x="307" y="285"/>
                      <a:pt x="307" y="291"/>
                      <a:pt x="307" y="298"/>
                    </a:cubicBezTo>
                    <a:cubicBezTo>
                      <a:pt x="307" y="370"/>
                      <a:pt x="248" y="429"/>
                      <a:pt x="176" y="429"/>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60" name="Group 240"/>
            <p:cNvGrpSpPr/>
            <p:nvPr/>
          </p:nvGrpSpPr>
          <p:grpSpPr>
            <a:xfrm>
              <a:off x="8530860" y="3987306"/>
              <a:ext cx="171450" cy="433388"/>
              <a:chOff x="131762" y="4659313"/>
              <a:chExt cx="171450" cy="433388"/>
            </a:xfrm>
            <a:grpFill/>
          </p:grpSpPr>
          <p:sp>
            <p:nvSpPr>
              <p:cNvPr id="67" name="Freeform 339"/>
              <p:cNvSpPr>
                <a:spLocks noEditPoints="1"/>
              </p:cNvSpPr>
              <p:nvPr/>
            </p:nvSpPr>
            <p:spPr bwMode="auto">
              <a:xfrm>
                <a:off x="131762" y="4659313"/>
                <a:ext cx="171450" cy="433388"/>
              </a:xfrm>
              <a:custGeom>
                <a:avLst/>
                <a:gdLst>
                  <a:gd name="T0" fmla="*/ 182 w 228"/>
                  <a:gd name="T1" fmla="*/ 374 h 578"/>
                  <a:gd name="T2" fmla="*/ 182 w 228"/>
                  <a:gd name="T3" fmla="*/ 37 h 578"/>
                  <a:gd name="T4" fmla="*/ 146 w 228"/>
                  <a:gd name="T5" fmla="*/ 0 h 578"/>
                  <a:gd name="T6" fmla="*/ 82 w 228"/>
                  <a:gd name="T7" fmla="*/ 0 h 578"/>
                  <a:gd name="T8" fmla="*/ 46 w 228"/>
                  <a:gd name="T9" fmla="*/ 37 h 578"/>
                  <a:gd name="T10" fmla="*/ 46 w 228"/>
                  <a:gd name="T11" fmla="*/ 374 h 578"/>
                  <a:gd name="T12" fmla="*/ 0 w 228"/>
                  <a:gd name="T13" fmla="*/ 464 h 578"/>
                  <a:gd name="T14" fmla="*/ 114 w 228"/>
                  <a:gd name="T15" fmla="*/ 578 h 578"/>
                  <a:gd name="T16" fmla="*/ 228 w 228"/>
                  <a:gd name="T17" fmla="*/ 464 h 578"/>
                  <a:gd name="T18" fmla="*/ 182 w 228"/>
                  <a:gd name="T19" fmla="*/ 374 h 578"/>
                  <a:gd name="T20" fmla="*/ 114 w 228"/>
                  <a:gd name="T21" fmla="*/ 542 h 578"/>
                  <a:gd name="T22" fmla="*/ 36 w 228"/>
                  <a:gd name="T23" fmla="*/ 464 h 578"/>
                  <a:gd name="T24" fmla="*/ 73 w 228"/>
                  <a:gd name="T25" fmla="*/ 398 h 578"/>
                  <a:gd name="T26" fmla="*/ 81 w 228"/>
                  <a:gd name="T27" fmla="*/ 393 h 578"/>
                  <a:gd name="T28" fmla="*/ 81 w 228"/>
                  <a:gd name="T29" fmla="*/ 37 h 578"/>
                  <a:gd name="T30" fmla="*/ 82 w 228"/>
                  <a:gd name="T31" fmla="*/ 36 h 578"/>
                  <a:gd name="T32" fmla="*/ 146 w 228"/>
                  <a:gd name="T33" fmla="*/ 36 h 578"/>
                  <a:gd name="T34" fmla="*/ 147 w 228"/>
                  <a:gd name="T35" fmla="*/ 37 h 578"/>
                  <a:gd name="T36" fmla="*/ 147 w 228"/>
                  <a:gd name="T37" fmla="*/ 393 h 578"/>
                  <a:gd name="T38" fmla="*/ 155 w 228"/>
                  <a:gd name="T39" fmla="*/ 398 h 578"/>
                  <a:gd name="T40" fmla="*/ 192 w 228"/>
                  <a:gd name="T41" fmla="*/ 464 h 578"/>
                  <a:gd name="T42" fmla="*/ 114 w 228"/>
                  <a:gd name="T43" fmla="*/ 54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578">
                    <a:moveTo>
                      <a:pt x="182" y="374"/>
                    </a:moveTo>
                    <a:cubicBezTo>
                      <a:pt x="182" y="37"/>
                      <a:pt x="182" y="37"/>
                      <a:pt x="182" y="37"/>
                    </a:cubicBezTo>
                    <a:cubicBezTo>
                      <a:pt x="182" y="16"/>
                      <a:pt x="166" y="0"/>
                      <a:pt x="146" y="0"/>
                    </a:cubicBezTo>
                    <a:cubicBezTo>
                      <a:pt x="82" y="0"/>
                      <a:pt x="82" y="0"/>
                      <a:pt x="82" y="0"/>
                    </a:cubicBezTo>
                    <a:cubicBezTo>
                      <a:pt x="62" y="0"/>
                      <a:pt x="46" y="16"/>
                      <a:pt x="46" y="37"/>
                    </a:cubicBezTo>
                    <a:cubicBezTo>
                      <a:pt x="46" y="374"/>
                      <a:pt x="46" y="374"/>
                      <a:pt x="46" y="374"/>
                    </a:cubicBezTo>
                    <a:cubicBezTo>
                      <a:pt x="17" y="396"/>
                      <a:pt x="0" y="429"/>
                      <a:pt x="0" y="464"/>
                    </a:cubicBezTo>
                    <a:cubicBezTo>
                      <a:pt x="0" y="527"/>
                      <a:pt x="51" y="578"/>
                      <a:pt x="114" y="578"/>
                    </a:cubicBezTo>
                    <a:cubicBezTo>
                      <a:pt x="177" y="578"/>
                      <a:pt x="228" y="527"/>
                      <a:pt x="228" y="464"/>
                    </a:cubicBezTo>
                    <a:cubicBezTo>
                      <a:pt x="228" y="429"/>
                      <a:pt x="211" y="396"/>
                      <a:pt x="182" y="374"/>
                    </a:cubicBezTo>
                    <a:close/>
                    <a:moveTo>
                      <a:pt x="114" y="542"/>
                    </a:moveTo>
                    <a:cubicBezTo>
                      <a:pt x="71" y="542"/>
                      <a:pt x="36" y="507"/>
                      <a:pt x="36" y="464"/>
                    </a:cubicBezTo>
                    <a:cubicBezTo>
                      <a:pt x="36" y="438"/>
                      <a:pt x="50" y="413"/>
                      <a:pt x="73" y="398"/>
                    </a:cubicBezTo>
                    <a:cubicBezTo>
                      <a:pt x="81" y="393"/>
                      <a:pt x="81" y="393"/>
                      <a:pt x="81" y="393"/>
                    </a:cubicBezTo>
                    <a:cubicBezTo>
                      <a:pt x="81" y="37"/>
                      <a:pt x="81" y="37"/>
                      <a:pt x="81" y="37"/>
                    </a:cubicBezTo>
                    <a:cubicBezTo>
                      <a:pt x="81" y="36"/>
                      <a:pt x="82" y="36"/>
                      <a:pt x="82" y="36"/>
                    </a:cubicBezTo>
                    <a:cubicBezTo>
                      <a:pt x="146" y="36"/>
                      <a:pt x="146" y="36"/>
                      <a:pt x="146" y="36"/>
                    </a:cubicBezTo>
                    <a:cubicBezTo>
                      <a:pt x="146" y="36"/>
                      <a:pt x="147" y="36"/>
                      <a:pt x="147" y="37"/>
                    </a:cubicBezTo>
                    <a:cubicBezTo>
                      <a:pt x="147" y="393"/>
                      <a:pt x="147" y="393"/>
                      <a:pt x="147" y="393"/>
                    </a:cubicBezTo>
                    <a:cubicBezTo>
                      <a:pt x="155" y="398"/>
                      <a:pt x="155" y="398"/>
                      <a:pt x="155" y="398"/>
                    </a:cubicBezTo>
                    <a:cubicBezTo>
                      <a:pt x="178" y="413"/>
                      <a:pt x="192" y="438"/>
                      <a:pt x="192" y="464"/>
                    </a:cubicBezTo>
                    <a:cubicBezTo>
                      <a:pt x="192" y="507"/>
                      <a:pt x="157" y="542"/>
                      <a:pt x="114" y="542"/>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8" name="Freeform 340"/>
              <p:cNvSpPr/>
              <p:nvPr/>
            </p:nvSpPr>
            <p:spPr bwMode="auto">
              <a:xfrm>
                <a:off x="171450" y="4802188"/>
                <a:ext cx="92075" cy="252413"/>
              </a:xfrm>
              <a:custGeom>
                <a:avLst/>
                <a:gdLst>
                  <a:gd name="T0" fmla="*/ 93 w 122"/>
                  <a:gd name="T1" fmla="*/ 223 h 336"/>
                  <a:gd name="T2" fmla="*/ 77 w 122"/>
                  <a:gd name="T3" fmla="*/ 213 h 336"/>
                  <a:gd name="T4" fmla="*/ 77 w 122"/>
                  <a:gd name="T5" fmla="*/ 0 h 336"/>
                  <a:gd name="T6" fmla="*/ 45 w 122"/>
                  <a:gd name="T7" fmla="*/ 0 h 336"/>
                  <a:gd name="T8" fmla="*/ 45 w 122"/>
                  <a:gd name="T9" fmla="*/ 213 h 336"/>
                  <a:gd name="T10" fmla="*/ 29 w 122"/>
                  <a:gd name="T11" fmla="*/ 223 h 336"/>
                  <a:gd name="T12" fmla="*/ 0 w 122"/>
                  <a:gd name="T13" fmla="*/ 275 h 336"/>
                  <a:gd name="T14" fmla="*/ 61 w 122"/>
                  <a:gd name="T15" fmla="*/ 336 h 336"/>
                  <a:gd name="T16" fmla="*/ 122 w 122"/>
                  <a:gd name="T17" fmla="*/ 275 h 336"/>
                  <a:gd name="T18" fmla="*/ 93 w 122"/>
                  <a:gd name="T19" fmla="*/ 22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336">
                    <a:moveTo>
                      <a:pt x="93" y="223"/>
                    </a:moveTo>
                    <a:cubicBezTo>
                      <a:pt x="77" y="213"/>
                      <a:pt x="77" y="213"/>
                      <a:pt x="77" y="213"/>
                    </a:cubicBezTo>
                    <a:cubicBezTo>
                      <a:pt x="77" y="0"/>
                      <a:pt x="77" y="0"/>
                      <a:pt x="77" y="0"/>
                    </a:cubicBezTo>
                    <a:cubicBezTo>
                      <a:pt x="45" y="0"/>
                      <a:pt x="45" y="0"/>
                      <a:pt x="45" y="0"/>
                    </a:cubicBezTo>
                    <a:cubicBezTo>
                      <a:pt x="45" y="213"/>
                      <a:pt x="45" y="213"/>
                      <a:pt x="45" y="213"/>
                    </a:cubicBezTo>
                    <a:cubicBezTo>
                      <a:pt x="29" y="223"/>
                      <a:pt x="29" y="223"/>
                      <a:pt x="29" y="223"/>
                    </a:cubicBezTo>
                    <a:cubicBezTo>
                      <a:pt x="11" y="235"/>
                      <a:pt x="0" y="254"/>
                      <a:pt x="0" y="275"/>
                    </a:cubicBezTo>
                    <a:cubicBezTo>
                      <a:pt x="0" y="309"/>
                      <a:pt x="27" y="336"/>
                      <a:pt x="61" y="336"/>
                    </a:cubicBezTo>
                    <a:cubicBezTo>
                      <a:pt x="95" y="336"/>
                      <a:pt x="122" y="309"/>
                      <a:pt x="122" y="275"/>
                    </a:cubicBezTo>
                    <a:cubicBezTo>
                      <a:pt x="122" y="254"/>
                      <a:pt x="112" y="235"/>
                      <a:pt x="93" y="22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61" name="Group 243"/>
            <p:cNvGrpSpPr/>
            <p:nvPr/>
          </p:nvGrpSpPr>
          <p:grpSpPr>
            <a:xfrm>
              <a:off x="5610694" y="1109642"/>
              <a:ext cx="207963" cy="393701"/>
              <a:chOff x="942975" y="5508625"/>
              <a:chExt cx="207963" cy="393700"/>
            </a:xfrm>
            <a:grpFill/>
          </p:grpSpPr>
          <p:sp>
            <p:nvSpPr>
              <p:cNvPr id="65" name="Freeform 343"/>
              <p:cNvSpPr/>
              <p:nvPr/>
            </p:nvSpPr>
            <p:spPr bwMode="auto">
              <a:xfrm>
                <a:off x="974725" y="5508625"/>
                <a:ext cx="147638" cy="111125"/>
              </a:xfrm>
              <a:custGeom>
                <a:avLst/>
                <a:gdLst>
                  <a:gd name="T0" fmla="*/ 23 w 195"/>
                  <a:gd name="T1" fmla="*/ 146 h 146"/>
                  <a:gd name="T2" fmla="*/ 176 w 195"/>
                  <a:gd name="T3" fmla="*/ 146 h 146"/>
                  <a:gd name="T4" fmla="*/ 195 w 195"/>
                  <a:gd name="T5" fmla="*/ 134 h 146"/>
                  <a:gd name="T6" fmla="*/ 195 w 195"/>
                  <a:gd name="T7" fmla="*/ 60 h 146"/>
                  <a:gd name="T8" fmla="*/ 195 w 195"/>
                  <a:gd name="T9" fmla="*/ 57 h 146"/>
                  <a:gd name="T10" fmla="*/ 195 w 195"/>
                  <a:gd name="T11" fmla="*/ 55 h 146"/>
                  <a:gd name="T12" fmla="*/ 195 w 195"/>
                  <a:gd name="T13" fmla="*/ 55 h 146"/>
                  <a:gd name="T14" fmla="*/ 104 w 195"/>
                  <a:gd name="T15" fmla="*/ 2 h 146"/>
                  <a:gd name="T16" fmla="*/ 1 w 195"/>
                  <a:gd name="T17" fmla="*/ 55 h 146"/>
                  <a:gd name="T18" fmla="*/ 1 w 195"/>
                  <a:gd name="T19" fmla="*/ 55 h 146"/>
                  <a:gd name="T20" fmla="*/ 0 w 195"/>
                  <a:gd name="T21" fmla="*/ 55 h 146"/>
                  <a:gd name="T22" fmla="*/ 0 w 195"/>
                  <a:gd name="T23" fmla="*/ 57 h 146"/>
                  <a:gd name="T24" fmla="*/ 0 w 195"/>
                  <a:gd name="T25" fmla="*/ 59 h 146"/>
                  <a:gd name="T26" fmla="*/ 0 w 195"/>
                  <a:gd name="T27" fmla="*/ 135 h 146"/>
                  <a:gd name="T28" fmla="*/ 23 w 195"/>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46">
                    <a:moveTo>
                      <a:pt x="23" y="146"/>
                    </a:moveTo>
                    <a:cubicBezTo>
                      <a:pt x="176" y="146"/>
                      <a:pt x="176" y="146"/>
                      <a:pt x="176" y="146"/>
                    </a:cubicBezTo>
                    <a:cubicBezTo>
                      <a:pt x="188" y="146"/>
                      <a:pt x="195" y="142"/>
                      <a:pt x="195" y="134"/>
                    </a:cubicBezTo>
                    <a:cubicBezTo>
                      <a:pt x="195" y="60"/>
                      <a:pt x="195" y="60"/>
                      <a:pt x="195" y="60"/>
                    </a:cubicBezTo>
                    <a:cubicBezTo>
                      <a:pt x="195" y="59"/>
                      <a:pt x="195" y="58"/>
                      <a:pt x="195" y="57"/>
                    </a:cubicBezTo>
                    <a:cubicBezTo>
                      <a:pt x="195" y="55"/>
                      <a:pt x="195" y="55"/>
                      <a:pt x="195" y="55"/>
                    </a:cubicBezTo>
                    <a:cubicBezTo>
                      <a:pt x="195" y="55"/>
                      <a:pt x="195" y="55"/>
                      <a:pt x="195" y="55"/>
                    </a:cubicBezTo>
                    <a:cubicBezTo>
                      <a:pt x="192" y="27"/>
                      <a:pt x="153" y="4"/>
                      <a:pt x="104" y="2"/>
                    </a:cubicBezTo>
                    <a:cubicBezTo>
                      <a:pt x="50" y="0"/>
                      <a:pt x="4" y="24"/>
                      <a:pt x="1" y="55"/>
                    </a:cubicBezTo>
                    <a:cubicBezTo>
                      <a:pt x="1" y="55"/>
                      <a:pt x="1" y="55"/>
                      <a:pt x="1" y="55"/>
                    </a:cubicBezTo>
                    <a:cubicBezTo>
                      <a:pt x="0" y="55"/>
                      <a:pt x="0" y="55"/>
                      <a:pt x="0" y="55"/>
                    </a:cubicBezTo>
                    <a:cubicBezTo>
                      <a:pt x="0" y="57"/>
                      <a:pt x="0" y="57"/>
                      <a:pt x="0" y="57"/>
                    </a:cubicBezTo>
                    <a:cubicBezTo>
                      <a:pt x="0" y="59"/>
                      <a:pt x="0" y="59"/>
                      <a:pt x="0" y="59"/>
                    </a:cubicBezTo>
                    <a:cubicBezTo>
                      <a:pt x="0" y="135"/>
                      <a:pt x="0" y="135"/>
                      <a:pt x="0" y="135"/>
                    </a:cubicBezTo>
                    <a:cubicBezTo>
                      <a:pt x="0" y="145"/>
                      <a:pt x="9" y="146"/>
                      <a:pt x="23" y="14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6" name="Freeform 344"/>
              <p:cNvSpPr>
                <a:spLocks noEditPoints="1"/>
              </p:cNvSpPr>
              <p:nvPr/>
            </p:nvSpPr>
            <p:spPr bwMode="auto">
              <a:xfrm>
                <a:off x="942975" y="5607050"/>
                <a:ext cx="207963" cy="295275"/>
              </a:xfrm>
              <a:custGeom>
                <a:avLst/>
                <a:gdLst>
                  <a:gd name="T0" fmla="*/ 276 w 276"/>
                  <a:gd name="T1" fmla="*/ 147 h 393"/>
                  <a:gd name="T2" fmla="*/ 0 w 276"/>
                  <a:gd name="T3" fmla="*/ 146 h 393"/>
                  <a:gd name="T4" fmla="*/ 0 w 276"/>
                  <a:gd name="T5" fmla="*/ 147 h 393"/>
                  <a:gd name="T6" fmla="*/ 0 w 276"/>
                  <a:gd name="T7" fmla="*/ 147 h 393"/>
                  <a:gd name="T8" fmla="*/ 0 w 276"/>
                  <a:gd name="T9" fmla="*/ 152 h 393"/>
                  <a:gd name="T10" fmla="*/ 0 w 276"/>
                  <a:gd name="T11" fmla="*/ 157 h 393"/>
                  <a:gd name="T12" fmla="*/ 0 w 276"/>
                  <a:gd name="T13" fmla="*/ 367 h 393"/>
                  <a:gd name="T14" fmla="*/ 32 w 276"/>
                  <a:gd name="T15" fmla="*/ 393 h 393"/>
                  <a:gd name="T16" fmla="*/ 249 w 276"/>
                  <a:gd name="T17" fmla="*/ 393 h 393"/>
                  <a:gd name="T18" fmla="*/ 276 w 276"/>
                  <a:gd name="T19" fmla="*/ 363 h 393"/>
                  <a:gd name="T20" fmla="*/ 276 w 276"/>
                  <a:gd name="T21" fmla="*/ 159 h 393"/>
                  <a:gd name="T22" fmla="*/ 276 w 276"/>
                  <a:gd name="T23" fmla="*/ 151 h 393"/>
                  <a:gd name="T24" fmla="*/ 276 w 276"/>
                  <a:gd name="T25" fmla="*/ 147 h 393"/>
                  <a:gd name="T26" fmla="*/ 229 w 276"/>
                  <a:gd name="T27" fmla="*/ 242 h 393"/>
                  <a:gd name="T28" fmla="*/ 218 w 276"/>
                  <a:gd name="T29" fmla="*/ 253 h 393"/>
                  <a:gd name="T30" fmla="*/ 174 w 276"/>
                  <a:gd name="T31" fmla="*/ 253 h 393"/>
                  <a:gd name="T32" fmla="*/ 174 w 276"/>
                  <a:gd name="T33" fmla="*/ 298 h 393"/>
                  <a:gd name="T34" fmla="*/ 163 w 276"/>
                  <a:gd name="T35" fmla="*/ 309 h 393"/>
                  <a:gd name="T36" fmla="*/ 116 w 276"/>
                  <a:gd name="T37" fmla="*/ 309 h 393"/>
                  <a:gd name="T38" fmla="*/ 105 w 276"/>
                  <a:gd name="T39" fmla="*/ 298 h 393"/>
                  <a:gd name="T40" fmla="*/ 105 w 276"/>
                  <a:gd name="T41" fmla="*/ 253 h 393"/>
                  <a:gd name="T42" fmla="*/ 60 w 276"/>
                  <a:gd name="T43" fmla="*/ 253 h 393"/>
                  <a:gd name="T44" fmla="*/ 49 w 276"/>
                  <a:gd name="T45" fmla="*/ 242 h 393"/>
                  <a:gd name="T46" fmla="*/ 49 w 276"/>
                  <a:gd name="T47" fmla="*/ 195 h 393"/>
                  <a:gd name="T48" fmla="*/ 60 w 276"/>
                  <a:gd name="T49" fmla="*/ 184 h 393"/>
                  <a:gd name="T50" fmla="*/ 105 w 276"/>
                  <a:gd name="T51" fmla="*/ 184 h 393"/>
                  <a:gd name="T52" fmla="*/ 105 w 276"/>
                  <a:gd name="T53" fmla="*/ 140 h 393"/>
                  <a:gd name="T54" fmla="*/ 116 w 276"/>
                  <a:gd name="T55" fmla="*/ 129 h 393"/>
                  <a:gd name="T56" fmla="*/ 163 w 276"/>
                  <a:gd name="T57" fmla="*/ 129 h 393"/>
                  <a:gd name="T58" fmla="*/ 174 w 276"/>
                  <a:gd name="T59" fmla="*/ 140 h 393"/>
                  <a:gd name="T60" fmla="*/ 174 w 276"/>
                  <a:gd name="T61" fmla="*/ 184 h 393"/>
                  <a:gd name="T62" fmla="*/ 218 w 276"/>
                  <a:gd name="T63" fmla="*/ 184 h 393"/>
                  <a:gd name="T64" fmla="*/ 229 w 276"/>
                  <a:gd name="T65" fmla="*/ 195 h 393"/>
                  <a:gd name="T66" fmla="*/ 229 w 276"/>
                  <a:gd name="T67" fmla="*/ 24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393">
                    <a:moveTo>
                      <a:pt x="276" y="147"/>
                    </a:moveTo>
                    <a:cubicBezTo>
                      <a:pt x="269" y="2"/>
                      <a:pt x="13" y="0"/>
                      <a:pt x="0" y="146"/>
                    </a:cubicBezTo>
                    <a:cubicBezTo>
                      <a:pt x="0" y="147"/>
                      <a:pt x="0" y="147"/>
                      <a:pt x="0" y="147"/>
                    </a:cubicBezTo>
                    <a:cubicBezTo>
                      <a:pt x="0" y="147"/>
                      <a:pt x="0" y="147"/>
                      <a:pt x="0" y="147"/>
                    </a:cubicBezTo>
                    <a:cubicBezTo>
                      <a:pt x="0" y="152"/>
                      <a:pt x="0" y="152"/>
                      <a:pt x="0" y="152"/>
                    </a:cubicBezTo>
                    <a:cubicBezTo>
                      <a:pt x="0" y="157"/>
                      <a:pt x="0" y="157"/>
                      <a:pt x="0" y="157"/>
                    </a:cubicBezTo>
                    <a:cubicBezTo>
                      <a:pt x="0" y="367"/>
                      <a:pt x="0" y="367"/>
                      <a:pt x="0" y="367"/>
                    </a:cubicBezTo>
                    <a:cubicBezTo>
                      <a:pt x="0" y="390"/>
                      <a:pt x="13" y="393"/>
                      <a:pt x="32" y="393"/>
                    </a:cubicBezTo>
                    <a:cubicBezTo>
                      <a:pt x="249" y="393"/>
                      <a:pt x="249" y="393"/>
                      <a:pt x="249" y="393"/>
                    </a:cubicBezTo>
                    <a:cubicBezTo>
                      <a:pt x="266" y="393"/>
                      <a:pt x="276" y="384"/>
                      <a:pt x="276" y="363"/>
                    </a:cubicBezTo>
                    <a:cubicBezTo>
                      <a:pt x="276" y="159"/>
                      <a:pt x="276" y="159"/>
                      <a:pt x="276" y="159"/>
                    </a:cubicBezTo>
                    <a:cubicBezTo>
                      <a:pt x="276" y="156"/>
                      <a:pt x="276" y="153"/>
                      <a:pt x="276" y="151"/>
                    </a:cubicBezTo>
                    <a:cubicBezTo>
                      <a:pt x="276" y="147"/>
                      <a:pt x="276" y="147"/>
                      <a:pt x="276" y="147"/>
                    </a:cubicBezTo>
                    <a:close/>
                    <a:moveTo>
                      <a:pt x="229" y="242"/>
                    </a:moveTo>
                    <a:cubicBezTo>
                      <a:pt x="229" y="248"/>
                      <a:pt x="224" y="253"/>
                      <a:pt x="218" y="253"/>
                    </a:cubicBezTo>
                    <a:cubicBezTo>
                      <a:pt x="174" y="253"/>
                      <a:pt x="174" y="253"/>
                      <a:pt x="174" y="253"/>
                    </a:cubicBezTo>
                    <a:cubicBezTo>
                      <a:pt x="174" y="298"/>
                      <a:pt x="174" y="298"/>
                      <a:pt x="174" y="298"/>
                    </a:cubicBezTo>
                    <a:cubicBezTo>
                      <a:pt x="174" y="304"/>
                      <a:pt x="169" y="309"/>
                      <a:pt x="163" y="309"/>
                    </a:cubicBezTo>
                    <a:cubicBezTo>
                      <a:pt x="116" y="309"/>
                      <a:pt x="116" y="309"/>
                      <a:pt x="116" y="309"/>
                    </a:cubicBezTo>
                    <a:cubicBezTo>
                      <a:pt x="110" y="309"/>
                      <a:pt x="105" y="304"/>
                      <a:pt x="105" y="298"/>
                    </a:cubicBezTo>
                    <a:cubicBezTo>
                      <a:pt x="105" y="253"/>
                      <a:pt x="105" y="253"/>
                      <a:pt x="105" y="253"/>
                    </a:cubicBezTo>
                    <a:cubicBezTo>
                      <a:pt x="60" y="253"/>
                      <a:pt x="60" y="253"/>
                      <a:pt x="60" y="253"/>
                    </a:cubicBezTo>
                    <a:cubicBezTo>
                      <a:pt x="54" y="253"/>
                      <a:pt x="49" y="248"/>
                      <a:pt x="49" y="242"/>
                    </a:cubicBezTo>
                    <a:cubicBezTo>
                      <a:pt x="49" y="195"/>
                      <a:pt x="49" y="195"/>
                      <a:pt x="49" y="195"/>
                    </a:cubicBezTo>
                    <a:cubicBezTo>
                      <a:pt x="49" y="189"/>
                      <a:pt x="54" y="184"/>
                      <a:pt x="60" y="184"/>
                    </a:cubicBezTo>
                    <a:cubicBezTo>
                      <a:pt x="105" y="184"/>
                      <a:pt x="105" y="184"/>
                      <a:pt x="105" y="184"/>
                    </a:cubicBezTo>
                    <a:cubicBezTo>
                      <a:pt x="105" y="140"/>
                      <a:pt x="105" y="140"/>
                      <a:pt x="105" y="140"/>
                    </a:cubicBezTo>
                    <a:cubicBezTo>
                      <a:pt x="105" y="134"/>
                      <a:pt x="110" y="129"/>
                      <a:pt x="116" y="129"/>
                    </a:cubicBezTo>
                    <a:cubicBezTo>
                      <a:pt x="163" y="129"/>
                      <a:pt x="163" y="129"/>
                      <a:pt x="163" y="129"/>
                    </a:cubicBezTo>
                    <a:cubicBezTo>
                      <a:pt x="169" y="129"/>
                      <a:pt x="174" y="134"/>
                      <a:pt x="174" y="140"/>
                    </a:cubicBezTo>
                    <a:cubicBezTo>
                      <a:pt x="174" y="184"/>
                      <a:pt x="174" y="184"/>
                      <a:pt x="174" y="184"/>
                    </a:cubicBezTo>
                    <a:cubicBezTo>
                      <a:pt x="218" y="184"/>
                      <a:pt x="218" y="184"/>
                      <a:pt x="218" y="184"/>
                    </a:cubicBezTo>
                    <a:cubicBezTo>
                      <a:pt x="224" y="184"/>
                      <a:pt x="229" y="189"/>
                      <a:pt x="229" y="195"/>
                    </a:cubicBezTo>
                    <a:lnTo>
                      <a:pt x="229" y="242"/>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62" name="Group 246"/>
            <p:cNvGrpSpPr/>
            <p:nvPr/>
          </p:nvGrpSpPr>
          <p:grpSpPr>
            <a:xfrm>
              <a:off x="5500141" y="1899560"/>
              <a:ext cx="460375" cy="392112"/>
              <a:chOff x="1635125" y="3014663"/>
              <a:chExt cx="460375" cy="392112"/>
            </a:xfrm>
            <a:grpFill/>
          </p:grpSpPr>
          <p:sp>
            <p:nvSpPr>
              <p:cNvPr id="63" name="Freeform 348"/>
              <p:cNvSpPr/>
              <p:nvPr/>
            </p:nvSpPr>
            <p:spPr bwMode="auto">
              <a:xfrm>
                <a:off x="1635125" y="3014663"/>
                <a:ext cx="460375" cy="238125"/>
              </a:xfrm>
              <a:custGeom>
                <a:avLst/>
                <a:gdLst>
                  <a:gd name="T0" fmla="*/ 159 w 613"/>
                  <a:gd name="T1" fmla="*/ 254 h 316"/>
                  <a:gd name="T2" fmla="*/ 203 w 613"/>
                  <a:gd name="T3" fmla="*/ 148 h 316"/>
                  <a:gd name="T4" fmla="*/ 222 w 613"/>
                  <a:gd name="T5" fmla="*/ 136 h 316"/>
                  <a:gd name="T6" fmla="*/ 240 w 613"/>
                  <a:gd name="T7" fmla="*/ 149 h 316"/>
                  <a:gd name="T8" fmla="*/ 306 w 613"/>
                  <a:gd name="T9" fmla="*/ 316 h 316"/>
                  <a:gd name="T10" fmla="*/ 372 w 613"/>
                  <a:gd name="T11" fmla="*/ 149 h 316"/>
                  <a:gd name="T12" fmla="*/ 391 w 613"/>
                  <a:gd name="T13" fmla="*/ 136 h 316"/>
                  <a:gd name="T14" fmla="*/ 391 w 613"/>
                  <a:gd name="T15" fmla="*/ 136 h 316"/>
                  <a:gd name="T16" fmla="*/ 409 w 613"/>
                  <a:gd name="T17" fmla="*/ 148 h 316"/>
                  <a:gd name="T18" fmla="*/ 452 w 613"/>
                  <a:gd name="T19" fmla="*/ 254 h 316"/>
                  <a:gd name="T20" fmla="*/ 583 w 613"/>
                  <a:gd name="T21" fmla="*/ 254 h 316"/>
                  <a:gd name="T22" fmla="*/ 613 w 613"/>
                  <a:gd name="T23" fmla="*/ 161 h 316"/>
                  <a:gd name="T24" fmla="*/ 566 w 613"/>
                  <a:gd name="T25" fmla="*/ 47 h 316"/>
                  <a:gd name="T26" fmla="*/ 453 w 613"/>
                  <a:gd name="T27" fmla="*/ 0 h 316"/>
                  <a:gd name="T28" fmla="*/ 339 w 613"/>
                  <a:gd name="T29" fmla="*/ 47 h 316"/>
                  <a:gd name="T30" fmla="*/ 307 w 613"/>
                  <a:gd name="T31" fmla="*/ 80 h 316"/>
                  <a:gd name="T32" fmla="*/ 273 w 613"/>
                  <a:gd name="T33" fmla="*/ 46 h 316"/>
                  <a:gd name="T34" fmla="*/ 160 w 613"/>
                  <a:gd name="T35" fmla="*/ 0 h 316"/>
                  <a:gd name="T36" fmla="*/ 47 w 613"/>
                  <a:gd name="T37" fmla="*/ 47 h 316"/>
                  <a:gd name="T38" fmla="*/ 0 w 613"/>
                  <a:gd name="T39" fmla="*/ 160 h 316"/>
                  <a:gd name="T40" fmla="*/ 30 w 613"/>
                  <a:gd name="T41" fmla="*/ 254 h 316"/>
                  <a:gd name="T42" fmla="*/ 159 w 613"/>
                  <a:gd name="T43" fmla="*/ 2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3" h="316">
                    <a:moveTo>
                      <a:pt x="159" y="254"/>
                    </a:moveTo>
                    <a:cubicBezTo>
                      <a:pt x="203" y="148"/>
                      <a:pt x="203" y="148"/>
                      <a:pt x="203" y="148"/>
                    </a:cubicBezTo>
                    <a:cubicBezTo>
                      <a:pt x="207" y="141"/>
                      <a:pt x="214" y="136"/>
                      <a:pt x="222" y="136"/>
                    </a:cubicBezTo>
                    <a:cubicBezTo>
                      <a:pt x="230" y="136"/>
                      <a:pt x="237" y="141"/>
                      <a:pt x="240" y="149"/>
                    </a:cubicBezTo>
                    <a:cubicBezTo>
                      <a:pt x="306" y="316"/>
                      <a:pt x="306" y="316"/>
                      <a:pt x="306" y="316"/>
                    </a:cubicBezTo>
                    <a:cubicBezTo>
                      <a:pt x="372" y="149"/>
                      <a:pt x="372" y="149"/>
                      <a:pt x="372" y="149"/>
                    </a:cubicBezTo>
                    <a:cubicBezTo>
                      <a:pt x="375" y="141"/>
                      <a:pt x="382" y="136"/>
                      <a:pt x="391" y="136"/>
                    </a:cubicBezTo>
                    <a:cubicBezTo>
                      <a:pt x="391" y="136"/>
                      <a:pt x="391" y="136"/>
                      <a:pt x="391" y="136"/>
                    </a:cubicBezTo>
                    <a:cubicBezTo>
                      <a:pt x="399" y="136"/>
                      <a:pt x="406" y="141"/>
                      <a:pt x="409" y="148"/>
                    </a:cubicBezTo>
                    <a:cubicBezTo>
                      <a:pt x="452" y="254"/>
                      <a:pt x="452" y="254"/>
                      <a:pt x="452" y="254"/>
                    </a:cubicBezTo>
                    <a:cubicBezTo>
                      <a:pt x="583" y="254"/>
                      <a:pt x="583" y="254"/>
                      <a:pt x="583" y="254"/>
                    </a:cubicBezTo>
                    <a:cubicBezTo>
                      <a:pt x="602" y="227"/>
                      <a:pt x="613" y="195"/>
                      <a:pt x="613" y="161"/>
                    </a:cubicBezTo>
                    <a:cubicBezTo>
                      <a:pt x="613" y="118"/>
                      <a:pt x="596" y="78"/>
                      <a:pt x="566" y="47"/>
                    </a:cubicBezTo>
                    <a:cubicBezTo>
                      <a:pt x="536" y="17"/>
                      <a:pt x="495" y="0"/>
                      <a:pt x="453" y="0"/>
                    </a:cubicBezTo>
                    <a:cubicBezTo>
                      <a:pt x="410" y="0"/>
                      <a:pt x="370" y="17"/>
                      <a:pt x="339" y="47"/>
                    </a:cubicBezTo>
                    <a:cubicBezTo>
                      <a:pt x="307" y="80"/>
                      <a:pt x="307" y="80"/>
                      <a:pt x="307" y="80"/>
                    </a:cubicBezTo>
                    <a:cubicBezTo>
                      <a:pt x="273" y="46"/>
                      <a:pt x="273" y="46"/>
                      <a:pt x="273" y="46"/>
                    </a:cubicBezTo>
                    <a:cubicBezTo>
                      <a:pt x="243" y="16"/>
                      <a:pt x="203" y="0"/>
                      <a:pt x="160" y="0"/>
                    </a:cubicBezTo>
                    <a:cubicBezTo>
                      <a:pt x="117" y="0"/>
                      <a:pt x="77" y="16"/>
                      <a:pt x="47" y="47"/>
                    </a:cubicBezTo>
                    <a:cubicBezTo>
                      <a:pt x="16" y="77"/>
                      <a:pt x="0" y="117"/>
                      <a:pt x="0" y="160"/>
                    </a:cubicBezTo>
                    <a:cubicBezTo>
                      <a:pt x="0" y="194"/>
                      <a:pt x="10" y="227"/>
                      <a:pt x="30" y="254"/>
                    </a:cubicBezTo>
                    <a:lnTo>
                      <a:pt x="159" y="254"/>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4" name="Freeform 349"/>
              <p:cNvSpPr/>
              <p:nvPr/>
            </p:nvSpPr>
            <p:spPr bwMode="auto">
              <a:xfrm>
                <a:off x="1685925" y="3171825"/>
                <a:ext cx="358775" cy="234950"/>
              </a:xfrm>
              <a:custGeom>
                <a:avLst/>
                <a:gdLst>
                  <a:gd name="T0" fmla="*/ 372 w 479"/>
                  <a:gd name="T1" fmla="*/ 85 h 312"/>
                  <a:gd name="T2" fmla="*/ 353 w 479"/>
                  <a:gd name="T3" fmla="*/ 72 h 312"/>
                  <a:gd name="T4" fmla="*/ 324 w 479"/>
                  <a:gd name="T5" fmla="*/ 1 h 312"/>
                  <a:gd name="T6" fmla="*/ 258 w 479"/>
                  <a:gd name="T7" fmla="*/ 169 h 312"/>
                  <a:gd name="T8" fmla="*/ 239 w 479"/>
                  <a:gd name="T9" fmla="*/ 182 h 312"/>
                  <a:gd name="T10" fmla="*/ 221 w 479"/>
                  <a:gd name="T11" fmla="*/ 169 h 312"/>
                  <a:gd name="T12" fmla="*/ 154 w 479"/>
                  <a:gd name="T13" fmla="*/ 0 h 312"/>
                  <a:gd name="T14" fmla="*/ 123 w 479"/>
                  <a:gd name="T15" fmla="*/ 72 h 312"/>
                  <a:gd name="T16" fmla="*/ 105 w 479"/>
                  <a:gd name="T17" fmla="*/ 85 h 312"/>
                  <a:gd name="T18" fmla="*/ 0 w 479"/>
                  <a:gd name="T19" fmla="*/ 85 h 312"/>
                  <a:gd name="T20" fmla="*/ 220 w 479"/>
                  <a:gd name="T21" fmla="*/ 303 h 312"/>
                  <a:gd name="T22" fmla="*/ 241 w 479"/>
                  <a:gd name="T23" fmla="*/ 312 h 312"/>
                  <a:gd name="T24" fmla="*/ 241 w 479"/>
                  <a:gd name="T25" fmla="*/ 312 h 312"/>
                  <a:gd name="T26" fmla="*/ 262 w 479"/>
                  <a:gd name="T27" fmla="*/ 303 h 312"/>
                  <a:gd name="T28" fmla="*/ 479 w 479"/>
                  <a:gd name="T29" fmla="*/ 85 h 312"/>
                  <a:gd name="T30" fmla="*/ 372 w 479"/>
                  <a:gd name="T31" fmla="*/ 8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312">
                    <a:moveTo>
                      <a:pt x="372" y="85"/>
                    </a:moveTo>
                    <a:cubicBezTo>
                      <a:pt x="364" y="85"/>
                      <a:pt x="356" y="80"/>
                      <a:pt x="353" y="72"/>
                    </a:cubicBezTo>
                    <a:cubicBezTo>
                      <a:pt x="324" y="1"/>
                      <a:pt x="324" y="1"/>
                      <a:pt x="324" y="1"/>
                    </a:cubicBezTo>
                    <a:cubicBezTo>
                      <a:pt x="258" y="169"/>
                      <a:pt x="258" y="169"/>
                      <a:pt x="258" y="169"/>
                    </a:cubicBezTo>
                    <a:cubicBezTo>
                      <a:pt x="255" y="177"/>
                      <a:pt x="248" y="182"/>
                      <a:pt x="239" y="182"/>
                    </a:cubicBezTo>
                    <a:cubicBezTo>
                      <a:pt x="231" y="182"/>
                      <a:pt x="224" y="177"/>
                      <a:pt x="221" y="169"/>
                    </a:cubicBezTo>
                    <a:cubicBezTo>
                      <a:pt x="154" y="0"/>
                      <a:pt x="154" y="0"/>
                      <a:pt x="154" y="0"/>
                    </a:cubicBezTo>
                    <a:cubicBezTo>
                      <a:pt x="123" y="72"/>
                      <a:pt x="123" y="72"/>
                      <a:pt x="123" y="72"/>
                    </a:cubicBezTo>
                    <a:cubicBezTo>
                      <a:pt x="120" y="80"/>
                      <a:pt x="113" y="85"/>
                      <a:pt x="105" y="85"/>
                    </a:cubicBezTo>
                    <a:cubicBezTo>
                      <a:pt x="0" y="85"/>
                      <a:pt x="0" y="85"/>
                      <a:pt x="0" y="85"/>
                    </a:cubicBezTo>
                    <a:cubicBezTo>
                      <a:pt x="220" y="303"/>
                      <a:pt x="220" y="303"/>
                      <a:pt x="220" y="303"/>
                    </a:cubicBezTo>
                    <a:cubicBezTo>
                      <a:pt x="226" y="309"/>
                      <a:pt x="233" y="312"/>
                      <a:pt x="241" y="312"/>
                    </a:cubicBezTo>
                    <a:cubicBezTo>
                      <a:pt x="241" y="312"/>
                      <a:pt x="241" y="312"/>
                      <a:pt x="241" y="312"/>
                    </a:cubicBezTo>
                    <a:cubicBezTo>
                      <a:pt x="249" y="312"/>
                      <a:pt x="256" y="309"/>
                      <a:pt x="262" y="303"/>
                    </a:cubicBezTo>
                    <a:cubicBezTo>
                      <a:pt x="479" y="85"/>
                      <a:pt x="479" y="85"/>
                      <a:pt x="479" y="85"/>
                    </a:cubicBezTo>
                    <a:lnTo>
                      <a:pt x="372" y="8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grpSp>
        <p:nvGrpSpPr>
          <p:cNvPr id="7" name="组合 6"/>
          <p:cNvGrpSpPr/>
          <p:nvPr/>
        </p:nvGrpSpPr>
        <p:grpSpPr>
          <a:xfrm>
            <a:off x="2836100" y="153527"/>
            <a:ext cx="6519800" cy="6367112"/>
            <a:chOff x="3020053" y="298383"/>
            <a:chExt cx="6519800" cy="6367112"/>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053" y="298383"/>
              <a:ext cx="6519800" cy="6367112"/>
            </a:xfrm>
            <a:prstGeom prst="rect">
              <a:avLst/>
            </a:prstGeom>
          </p:spPr>
        </p:pic>
        <p:grpSp>
          <p:nvGrpSpPr>
            <p:cNvPr id="3" name="组合 2"/>
            <p:cNvGrpSpPr/>
            <p:nvPr/>
          </p:nvGrpSpPr>
          <p:grpSpPr>
            <a:xfrm>
              <a:off x="3951045" y="2066316"/>
              <a:ext cx="4360244" cy="1897342"/>
              <a:chOff x="3951045" y="1890037"/>
              <a:chExt cx="4360244" cy="1897342"/>
            </a:xfrm>
          </p:grpSpPr>
          <p:sp>
            <p:nvSpPr>
              <p:cNvPr id="4" name="矩形 16"/>
              <p:cNvSpPr>
                <a:spLocks noChangeArrowheads="1"/>
              </p:cNvSpPr>
              <p:nvPr/>
            </p:nvSpPr>
            <p:spPr bwMode="auto">
              <a:xfrm>
                <a:off x="5297006" y="1890037"/>
                <a:ext cx="13227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b="1" dirty="0">
                    <a:solidFill>
                      <a:srgbClr val="486E1E"/>
                    </a:solidFill>
                    <a:latin typeface="微软雅黑" panose="020B0503020204020204" pitchFamily="34" charset="-122"/>
                    <a:ea typeface="微软雅黑" panose="020B0503020204020204" pitchFamily="34" charset="-122"/>
                  </a:rPr>
                  <a:t>01</a:t>
                </a:r>
                <a:endParaRPr lang="zh-CN" altLang="en-US" sz="7200" dirty="0">
                  <a:solidFill>
                    <a:srgbClr val="486E1E"/>
                  </a:solidFill>
                  <a:latin typeface="微软雅黑" panose="020B0503020204020204" pitchFamily="34" charset="-122"/>
                  <a:ea typeface="微软雅黑" panose="020B0503020204020204" pitchFamily="34" charset="-122"/>
                </a:endParaRPr>
              </a:p>
            </p:txBody>
          </p:sp>
          <p:sp>
            <p:nvSpPr>
              <p:cNvPr id="5" name="矩形 59"/>
              <p:cNvSpPr>
                <a:spLocks noChangeArrowheads="1"/>
              </p:cNvSpPr>
              <p:nvPr/>
            </p:nvSpPr>
            <p:spPr bwMode="auto">
              <a:xfrm>
                <a:off x="3951045" y="3017938"/>
                <a:ext cx="43602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400" dirty="0">
                    <a:solidFill>
                      <a:srgbClr val="486E1E"/>
                    </a:solidFill>
                    <a:latin typeface="微软雅黑" panose="020B0503020204020204" pitchFamily="34" charset="-122"/>
                    <a:ea typeface="微软雅黑" panose="020B0503020204020204" pitchFamily="34" charset="-122"/>
                  </a:rPr>
                  <a:t>研究背景与意义</a:t>
                </a:r>
                <a:endParaRPr lang="zh-CN" altLang="en-US" sz="4400" dirty="0">
                  <a:solidFill>
                    <a:srgbClr val="486E1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4500947" y="4036086"/>
              <a:ext cx="3558012" cy="338554"/>
            </a:xfrm>
            <a:prstGeom prst="rect">
              <a:avLst/>
            </a:prstGeom>
            <a:noFill/>
          </p:spPr>
          <p:txBody>
            <a:bodyPr wrap="square" rtlCol="0">
              <a:spAutoFit/>
            </a:bodyPr>
            <a:lstStyle/>
            <a:p>
              <a:r>
                <a:rPr lang="en-US" altLang="zh-CN" sz="1600" spc="300" dirty="0">
                  <a:solidFill>
                    <a:srgbClr val="486E1E"/>
                  </a:solidFill>
                  <a:latin typeface="微软雅黑" panose="020B0503020204020204" pitchFamily="34" charset="-122"/>
                  <a:ea typeface="微软雅黑" panose="020B0503020204020204" pitchFamily="34" charset="-122"/>
                </a:rPr>
                <a:t>ADD YOUR TITLR HERE</a:t>
              </a:r>
              <a:endParaRPr lang="zh-CN" altLang="en-US" sz="1600" spc="300" dirty="0">
                <a:solidFill>
                  <a:srgbClr val="486E1E"/>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63550"/>
          <a:stretch>
            <a:fillRect/>
          </a:stretch>
        </p:blipFill>
        <p:spPr>
          <a:xfrm>
            <a:off x="10404289" y="-1557881"/>
            <a:ext cx="2535304" cy="5376683"/>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57788" r="52386"/>
          <a:stretch>
            <a:fillRect/>
          </a:stretch>
        </p:blipFill>
        <p:spPr>
          <a:xfrm>
            <a:off x="-568595" y="5115208"/>
            <a:ext cx="3311795" cy="226961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4" name="文本框 3"/>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grpSp>
        <p:nvGrpSpPr>
          <p:cNvPr id="5" name="组合 6"/>
          <p:cNvGrpSpPr/>
          <p:nvPr/>
        </p:nvGrpSpPr>
        <p:grpSpPr bwMode="auto">
          <a:xfrm>
            <a:off x="3556000" y="3006725"/>
            <a:ext cx="4759325" cy="3397250"/>
            <a:chOff x="3572129" y="2526224"/>
            <a:chExt cx="4758102" cy="3396766"/>
          </a:xfrm>
        </p:grpSpPr>
        <p:grpSp>
          <p:nvGrpSpPr>
            <p:cNvPr id="6" name="组合 7"/>
            <p:cNvGrpSpPr/>
            <p:nvPr/>
          </p:nvGrpSpPr>
          <p:grpSpPr bwMode="auto">
            <a:xfrm>
              <a:off x="3572129" y="2526224"/>
              <a:ext cx="4758102" cy="3396766"/>
              <a:chOff x="5571414" y="2502513"/>
              <a:chExt cx="3206514" cy="2289100"/>
            </a:xfrm>
          </p:grpSpPr>
          <p:sp>
            <p:nvSpPr>
              <p:cNvPr id="19" name="任意多边形 18"/>
              <p:cNvSpPr/>
              <p:nvPr/>
            </p:nvSpPr>
            <p:spPr>
              <a:xfrm rot="3643891">
                <a:off x="5485765" y="3379720"/>
                <a:ext cx="1497542" cy="1326243"/>
              </a:xfrm>
              <a:custGeom>
                <a:avLst/>
                <a:gdLst>
                  <a:gd name="connsiteX0" fmla="*/ 44371 w 1497156"/>
                  <a:gd name="connsiteY0" fmla="*/ 403650 h 1325718"/>
                  <a:gd name="connsiteX1" fmla="*/ 1497156 w 1497156"/>
                  <a:gd name="connsiteY1" fmla="*/ 0 h 1325718"/>
                  <a:gd name="connsiteX2" fmla="*/ 758250 w 1497156"/>
                  <a:gd name="connsiteY2" fmla="*/ 1318414 h 1325718"/>
                  <a:gd name="connsiteX3" fmla="*/ 685800 w 1497156"/>
                  <a:gd name="connsiteY3" fmla="*/ 1325718 h 1325718"/>
                  <a:gd name="connsiteX4" fmla="*/ 0 w 1497156"/>
                  <a:gd name="connsiteY4" fmla="*/ 639918 h 1325718"/>
                  <a:gd name="connsiteX5" fmla="*/ 13933 w 1497156"/>
                  <a:gd name="connsiteY5" fmla="*/ 501706 h 132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56" h="1325718">
                    <a:moveTo>
                      <a:pt x="44371" y="403650"/>
                    </a:moveTo>
                    <a:lnTo>
                      <a:pt x="1497156" y="0"/>
                    </a:lnTo>
                    <a:lnTo>
                      <a:pt x="758250" y="1318414"/>
                    </a:lnTo>
                    <a:lnTo>
                      <a:pt x="685800" y="1325718"/>
                    </a:lnTo>
                    <a:cubicBezTo>
                      <a:pt x="307043" y="1325718"/>
                      <a:pt x="0" y="1018675"/>
                      <a:pt x="0" y="639918"/>
                    </a:cubicBezTo>
                    <a:cubicBezTo>
                      <a:pt x="0" y="592574"/>
                      <a:pt x="4797" y="546350"/>
                      <a:pt x="13933" y="5017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20" name="任意多边形 19"/>
              <p:cNvSpPr/>
              <p:nvPr/>
            </p:nvSpPr>
            <p:spPr>
              <a:xfrm rot="6135568">
                <a:off x="5995945" y="2904783"/>
                <a:ext cx="1421595" cy="1273836"/>
              </a:xfrm>
              <a:custGeom>
                <a:avLst/>
                <a:gdLst>
                  <a:gd name="connsiteX0" fmla="*/ 14435 w 1437414"/>
                  <a:gd name="connsiteY0" fmla="*/ 785052 h 1301671"/>
                  <a:gd name="connsiteX1" fmla="*/ 0 w 1437414"/>
                  <a:gd name="connsiteY1" fmla="*/ 652207 h 1301671"/>
                  <a:gd name="connsiteX2" fmla="*/ 10443 w 1437414"/>
                  <a:gd name="connsiteY2" fmla="*/ 556102 h 1301671"/>
                  <a:gd name="connsiteX3" fmla="*/ 1437414 w 1437414"/>
                  <a:gd name="connsiteY3" fmla="*/ 0 h 1301671"/>
                  <a:gd name="connsiteX4" fmla="*/ 1436623 w 1437414"/>
                  <a:gd name="connsiteY4" fmla="*/ 20656 h 1301671"/>
                  <a:gd name="connsiteX5" fmla="*/ 606778 w 1437414"/>
                  <a:gd name="connsiteY5" fmla="*/ 1301671 h 1301671"/>
                  <a:gd name="connsiteX6" fmla="*/ 567332 w 1437414"/>
                  <a:gd name="connsiteY6" fmla="*/ 1297982 h 1301671"/>
                  <a:gd name="connsiteX7" fmla="*/ 14435 w 1437414"/>
                  <a:gd name="connsiteY7" fmla="*/ 785052 h 130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7414" h="1301671">
                    <a:moveTo>
                      <a:pt x="14435" y="785052"/>
                    </a:moveTo>
                    <a:cubicBezTo>
                      <a:pt x="4970" y="742142"/>
                      <a:pt x="0" y="697713"/>
                      <a:pt x="0" y="652207"/>
                    </a:cubicBezTo>
                    <a:lnTo>
                      <a:pt x="10443" y="556102"/>
                    </a:lnTo>
                    <a:lnTo>
                      <a:pt x="1437414" y="0"/>
                    </a:lnTo>
                    <a:lnTo>
                      <a:pt x="1436623" y="20656"/>
                    </a:lnTo>
                    <a:lnTo>
                      <a:pt x="606778" y="1301671"/>
                    </a:lnTo>
                    <a:lnTo>
                      <a:pt x="567332" y="1297982"/>
                    </a:lnTo>
                    <a:cubicBezTo>
                      <a:pt x="289810" y="1245298"/>
                      <a:pt x="71225" y="1042513"/>
                      <a:pt x="14435" y="785052"/>
                    </a:cubicBez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21" name="任意多边形 20"/>
              <p:cNvSpPr/>
              <p:nvPr/>
            </p:nvSpPr>
            <p:spPr>
              <a:xfrm rot="9403555">
                <a:off x="6785355" y="2502513"/>
                <a:ext cx="1623578" cy="1622694"/>
              </a:xfrm>
              <a:custGeom>
                <a:avLst/>
                <a:gdLst>
                  <a:gd name="connsiteX0" fmla="*/ 495683 w 1623184"/>
                  <a:gd name="connsiteY0" fmla="*/ 1559405 h 1623184"/>
                  <a:gd name="connsiteX1" fmla="*/ 0 w 1623184"/>
                  <a:gd name="connsiteY1" fmla="*/ 811592 h 1623184"/>
                  <a:gd name="connsiteX2" fmla="*/ 1 w 1623184"/>
                  <a:gd name="connsiteY2" fmla="*/ 811592 h 1623184"/>
                  <a:gd name="connsiteX3" fmla="*/ 16490 w 1623184"/>
                  <a:gd name="connsiteY3" fmla="*/ 648028 h 1623184"/>
                  <a:gd name="connsiteX4" fmla="*/ 30239 w 1623184"/>
                  <a:gd name="connsiteY4" fmla="*/ 594554 h 1623184"/>
                  <a:gd name="connsiteX5" fmla="*/ 1599473 w 1623184"/>
                  <a:gd name="connsiteY5" fmla="*/ 0 h 1623184"/>
                  <a:gd name="connsiteX6" fmla="*/ 1623184 w 1623184"/>
                  <a:gd name="connsiteY6" fmla="*/ 0 h 1623184"/>
                  <a:gd name="connsiteX7" fmla="*/ 1623184 w 1623184"/>
                  <a:gd name="connsiteY7" fmla="*/ 48244 h 1623184"/>
                  <a:gd name="connsiteX8" fmla="*/ 1246509 w 1623184"/>
                  <a:gd name="connsiteY8" fmla="*/ 1494810 h 1623184"/>
                  <a:gd name="connsiteX9" fmla="*/ 1127500 w 1623184"/>
                  <a:gd name="connsiteY9" fmla="*/ 1559405 h 1623184"/>
                  <a:gd name="connsiteX10" fmla="*/ 811592 w 1623184"/>
                  <a:gd name="connsiteY10" fmla="*/ 1623184 h 1623184"/>
                  <a:gd name="connsiteX11" fmla="*/ 495683 w 1623184"/>
                  <a:gd name="connsiteY11" fmla="*/ 1559405 h 162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3184" h="1623184">
                    <a:moveTo>
                      <a:pt x="495683" y="1559405"/>
                    </a:moveTo>
                    <a:cubicBezTo>
                      <a:pt x="204391" y="1436199"/>
                      <a:pt x="0" y="1147764"/>
                      <a:pt x="0" y="811592"/>
                    </a:cubicBezTo>
                    <a:lnTo>
                      <a:pt x="1" y="811592"/>
                    </a:lnTo>
                    <a:cubicBezTo>
                      <a:pt x="1" y="755563"/>
                      <a:pt x="5678" y="700860"/>
                      <a:pt x="16490" y="648028"/>
                    </a:cubicBezTo>
                    <a:lnTo>
                      <a:pt x="30239" y="594554"/>
                    </a:lnTo>
                    <a:lnTo>
                      <a:pt x="1599473" y="0"/>
                    </a:lnTo>
                    <a:lnTo>
                      <a:pt x="1623184" y="0"/>
                    </a:lnTo>
                    <a:lnTo>
                      <a:pt x="1623184" y="48244"/>
                    </a:lnTo>
                    <a:lnTo>
                      <a:pt x="1246509" y="1494810"/>
                    </a:lnTo>
                    <a:lnTo>
                      <a:pt x="1127500" y="1559405"/>
                    </a:lnTo>
                    <a:cubicBezTo>
                      <a:pt x="1030403" y="1600474"/>
                      <a:pt x="923650" y="1623184"/>
                      <a:pt x="811592" y="1623184"/>
                    </a:cubicBezTo>
                    <a:cubicBezTo>
                      <a:pt x="699534" y="1623184"/>
                      <a:pt x="592781" y="1600474"/>
                      <a:pt x="495683" y="15594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22" name="任意多边形 21"/>
              <p:cNvSpPr/>
              <p:nvPr/>
            </p:nvSpPr>
            <p:spPr>
              <a:xfrm rot="11693022">
                <a:off x="7341521" y="3133620"/>
                <a:ext cx="1436407" cy="1440850"/>
              </a:xfrm>
              <a:custGeom>
                <a:avLst/>
                <a:gdLst>
                  <a:gd name="connsiteX0" fmla="*/ 553066 w 1436553"/>
                  <a:gd name="connsiteY0" fmla="*/ 1441156 h 1441156"/>
                  <a:gd name="connsiteX1" fmla="*/ 458813 w 1436553"/>
                  <a:gd name="connsiteY1" fmla="*/ 1412040 h 1441156"/>
                  <a:gd name="connsiteX2" fmla="*/ 0 w 1436553"/>
                  <a:gd name="connsiteY2" fmla="*/ 723189 h 1441156"/>
                  <a:gd name="connsiteX3" fmla="*/ 1 w 1436553"/>
                  <a:gd name="connsiteY3" fmla="*/ 723189 h 1441156"/>
                  <a:gd name="connsiteX4" fmla="*/ 59036 w 1436553"/>
                  <a:gd name="connsiteY4" fmla="*/ 432189 h 1441156"/>
                  <a:gd name="connsiteX5" fmla="*/ 101186 w 1436553"/>
                  <a:gd name="connsiteY5" fmla="*/ 354907 h 1441156"/>
                  <a:gd name="connsiteX6" fmla="*/ 1436553 w 1436553"/>
                  <a:gd name="connsiteY6" fmla="*/ 0 h 144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553" h="1441156">
                    <a:moveTo>
                      <a:pt x="553066" y="1441156"/>
                    </a:moveTo>
                    <a:lnTo>
                      <a:pt x="458813" y="1412040"/>
                    </a:lnTo>
                    <a:cubicBezTo>
                      <a:pt x="189188" y="1298548"/>
                      <a:pt x="-1" y="1032856"/>
                      <a:pt x="0" y="723189"/>
                    </a:cubicBezTo>
                    <a:lnTo>
                      <a:pt x="1" y="723189"/>
                    </a:lnTo>
                    <a:cubicBezTo>
                      <a:pt x="0" y="619967"/>
                      <a:pt x="21022" y="521630"/>
                      <a:pt x="59036" y="432189"/>
                    </a:cubicBezTo>
                    <a:lnTo>
                      <a:pt x="101186" y="354907"/>
                    </a:lnTo>
                    <a:lnTo>
                      <a:pt x="1436553" y="0"/>
                    </a:lnTo>
                    <a:close/>
                  </a:path>
                </a:pathLst>
              </a:cu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grpSp>
        <p:grpSp>
          <p:nvGrpSpPr>
            <p:cNvPr id="7" name="组合 8"/>
            <p:cNvGrpSpPr/>
            <p:nvPr/>
          </p:nvGrpSpPr>
          <p:grpSpPr bwMode="auto">
            <a:xfrm>
              <a:off x="4055146" y="4418484"/>
              <a:ext cx="476250" cy="393700"/>
              <a:chOff x="6278563" y="5948363"/>
              <a:chExt cx="476250" cy="393700"/>
            </a:xfrm>
          </p:grpSpPr>
          <p:sp>
            <p:nvSpPr>
              <p:cNvPr id="17" name="Freeform 64"/>
              <p:cNvSpPr/>
              <p:nvPr/>
            </p:nvSpPr>
            <p:spPr bwMode="auto">
              <a:xfrm>
                <a:off x="6357377" y="6065590"/>
                <a:ext cx="98400" cy="138093"/>
              </a:xfrm>
              <a:custGeom>
                <a:avLst/>
                <a:gdLst>
                  <a:gd name="T0" fmla="*/ 28 w 40"/>
                  <a:gd name="T1" fmla="*/ 23 h 56"/>
                  <a:gd name="T2" fmla="*/ 28 w 40"/>
                  <a:gd name="T3" fmla="*/ 8 h 56"/>
                  <a:gd name="T4" fmla="*/ 20 w 40"/>
                  <a:gd name="T5" fmla="*/ 0 h 56"/>
                  <a:gd name="T6" fmla="*/ 12 w 40"/>
                  <a:gd name="T7" fmla="*/ 8 h 56"/>
                  <a:gd name="T8" fmla="*/ 12 w 40"/>
                  <a:gd name="T9" fmla="*/ 23 h 56"/>
                  <a:gd name="T10" fmla="*/ 16 w 40"/>
                  <a:gd name="T11" fmla="*/ 30 h 56"/>
                  <a:gd name="T12" fmla="*/ 16 w 40"/>
                  <a:gd name="T13" fmla="*/ 33 h 56"/>
                  <a:gd name="T14" fmla="*/ 14 w 40"/>
                  <a:gd name="T15" fmla="*/ 35 h 56"/>
                  <a:gd name="T16" fmla="*/ 0 w 40"/>
                  <a:gd name="T17" fmla="*/ 42 h 56"/>
                  <a:gd name="T18" fmla="*/ 0 w 40"/>
                  <a:gd name="T19" fmla="*/ 52 h 56"/>
                  <a:gd name="T20" fmla="*/ 4 w 40"/>
                  <a:gd name="T21" fmla="*/ 56 h 56"/>
                  <a:gd name="T22" fmla="*/ 36 w 40"/>
                  <a:gd name="T23" fmla="*/ 56 h 56"/>
                  <a:gd name="T24" fmla="*/ 40 w 40"/>
                  <a:gd name="T25" fmla="*/ 52 h 56"/>
                  <a:gd name="T26" fmla="*/ 40 w 40"/>
                  <a:gd name="T27" fmla="*/ 42 h 56"/>
                  <a:gd name="T28" fmla="*/ 24 w 40"/>
                  <a:gd name="T29" fmla="*/ 30 h 56"/>
                  <a:gd name="T30" fmla="*/ 28 w 40"/>
                  <a:gd name="T31"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6">
                    <a:moveTo>
                      <a:pt x="28" y="23"/>
                    </a:moveTo>
                    <a:cubicBezTo>
                      <a:pt x="28" y="8"/>
                      <a:pt x="28" y="8"/>
                      <a:pt x="28" y="8"/>
                    </a:cubicBezTo>
                    <a:cubicBezTo>
                      <a:pt x="28" y="3"/>
                      <a:pt x="25" y="0"/>
                      <a:pt x="20" y="0"/>
                    </a:cubicBezTo>
                    <a:cubicBezTo>
                      <a:pt x="16" y="0"/>
                      <a:pt x="12" y="3"/>
                      <a:pt x="12" y="8"/>
                    </a:cubicBezTo>
                    <a:cubicBezTo>
                      <a:pt x="12" y="23"/>
                      <a:pt x="12" y="23"/>
                      <a:pt x="12" y="23"/>
                    </a:cubicBezTo>
                    <a:cubicBezTo>
                      <a:pt x="16" y="30"/>
                      <a:pt x="16" y="30"/>
                      <a:pt x="16" y="30"/>
                    </a:cubicBezTo>
                    <a:cubicBezTo>
                      <a:pt x="16" y="31"/>
                      <a:pt x="17" y="32"/>
                      <a:pt x="16" y="33"/>
                    </a:cubicBezTo>
                    <a:cubicBezTo>
                      <a:pt x="16" y="34"/>
                      <a:pt x="15" y="35"/>
                      <a:pt x="14" y="35"/>
                    </a:cubicBezTo>
                    <a:cubicBezTo>
                      <a:pt x="0" y="42"/>
                      <a:pt x="0" y="42"/>
                      <a:pt x="0" y="42"/>
                    </a:cubicBezTo>
                    <a:cubicBezTo>
                      <a:pt x="0" y="52"/>
                      <a:pt x="0" y="52"/>
                      <a:pt x="0" y="52"/>
                    </a:cubicBezTo>
                    <a:cubicBezTo>
                      <a:pt x="0" y="54"/>
                      <a:pt x="2" y="56"/>
                      <a:pt x="4" y="56"/>
                    </a:cubicBezTo>
                    <a:cubicBezTo>
                      <a:pt x="36" y="56"/>
                      <a:pt x="36" y="56"/>
                      <a:pt x="36" y="56"/>
                    </a:cubicBezTo>
                    <a:cubicBezTo>
                      <a:pt x="38" y="56"/>
                      <a:pt x="40" y="54"/>
                      <a:pt x="40" y="52"/>
                    </a:cubicBezTo>
                    <a:cubicBezTo>
                      <a:pt x="40" y="42"/>
                      <a:pt x="40" y="42"/>
                      <a:pt x="40" y="42"/>
                    </a:cubicBezTo>
                    <a:cubicBezTo>
                      <a:pt x="24" y="30"/>
                      <a:pt x="24" y="30"/>
                      <a:pt x="24" y="30"/>
                    </a:cubicBezTo>
                    <a:lnTo>
                      <a:pt x="28" y="23"/>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8" name="Freeform 65"/>
              <p:cNvSpPr>
                <a:spLocks noEditPoints="1"/>
              </p:cNvSpPr>
              <p:nvPr/>
            </p:nvSpPr>
            <p:spPr bwMode="auto">
              <a:xfrm>
                <a:off x="6278022" y="5948132"/>
                <a:ext cx="476128" cy="393644"/>
              </a:xfrm>
              <a:custGeom>
                <a:avLst/>
                <a:gdLst>
                  <a:gd name="T0" fmla="*/ 188 w 192"/>
                  <a:gd name="T1" fmla="*/ 24 h 160"/>
                  <a:gd name="T2" fmla="*/ 104 w 192"/>
                  <a:gd name="T3" fmla="*/ 24 h 160"/>
                  <a:gd name="T4" fmla="*/ 104 w 192"/>
                  <a:gd name="T5" fmla="*/ 4 h 160"/>
                  <a:gd name="T6" fmla="*/ 100 w 192"/>
                  <a:gd name="T7" fmla="*/ 0 h 160"/>
                  <a:gd name="T8" fmla="*/ 4 w 192"/>
                  <a:gd name="T9" fmla="*/ 0 h 160"/>
                  <a:gd name="T10" fmla="*/ 0 w 192"/>
                  <a:gd name="T11" fmla="*/ 4 h 160"/>
                  <a:gd name="T12" fmla="*/ 0 w 192"/>
                  <a:gd name="T13" fmla="*/ 156 h 160"/>
                  <a:gd name="T14" fmla="*/ 4 w 192"/>
                  <a:gd name="T15" fmla="*/ 160 h 160"/>
                  <a:gd name="T16" fmla="*/ 60 w 192"/>
                  <a:gd name="T17" fmla="*/ 160 h 160"/>
                  <a:gd name="T18" fmla="*/ 64 w 192"/>
                  <a:gd name="T19" fmla="*/ 156 h 160"/>
                  <a:gd name="T20" fmla="*/ 64 w 192"/>
                  <a:gd name="T21" fmla="*/ 136 h 160"/>
                  <a:gd name="T22" fmla="*/ 72 w 192"/>
                  <a:gd name="T23" fmla="*/ 136 h 160"/>
                  <a:gd name="T24" fmla="*/ 72 w 192"/>
                  <a:gd name="T25" fmla="*/ 156 h 160"/>
                  <a:gd name="T26" fmla="*/ 76 w 192"/>
                  <a:gd name="T27" fmla="*/ 160 h 160"/>
                  <a:gd name="T28" fmla="*/ 116 w 192"/>
                  <a:gd name="T29" fmla="*/ 160 h 160"/>
                  <a:gd name="T30" fmla="*/ 120 w 192"/>
                  <a:gd name="T31" fmla="*/ 156 h 160"/>
                  <a:gd name="T32" fmla="*/ 120 w 192"/>
                  <a:gd name="T33" fmla="*/ 136 h 160"/>
                  <a:gd name="T34" fmla="*/ 128 w 192"/>
                  <a:gd name="T35" fmla="*/ 136 h 160"/>
                  <a:gd name="T36" fmla="*/ 128 w 192"/>
                  <a:gd name="T37" fmla="*/ 156 h 160"/>
                  <a:gd name="T38" fmla="*/ 132 w 192"/>
                  <a:gd name="T39" fmla="*/ 160 h 160"/>
                  <a:gd name="T40" fmla="*/ 188 w 192"/>
                  <a:gd name="T41" fmla="*/ 160 h 160"/>
                  <a:gd name="T42" fmla="*/ 192 w 192"/>
                  <a:gd name="T43" fmla="*/ 156 h 160"/>
                  <a:gd name="T44" fmla="*/ 192 w 192"/>
                  <a:gd name="T45" fmla="*/ 28 h 160"/>
                  <a:gd name="T46" fmla="*/ 188 w 192"/>
                  <a:gd name="T47" fmla="*/ 24 h 160"/>
                  <a:gd name="T48" fmla="*/ 80 w 192"/>
                  <a:gd name="T49" fmla="*/ 100 h 160"/>
                  <a:gd name="T50" fmla="*/ 68 w 192"/>
                  <a:gd name="T51" fmla="*/ 112 h 160"/>
                  <a:gd name="T52" fmla="*/ 36 w 192"/>
                  <a:gd name="T53" fmla="*/ 112 h 160"/>
                  <a:gd name="T54" fmla="*/ 24 w 192"/>
                  <a:gd name="T55" fmla="*/ 100 h 160"/>
                  <a:gd name="T56" fmla="*/ 24 w 192"/>
                  <a:gd name="T57" fmla="*/ 88 h 160"/>
                  <a:gd name="T58" fmla="*/ 26 w 192"/>
                  <a:gd name="T59" fmla="*/ 84 h 160"/>
                  <a:gd name="T60" fmla="*/ 39 w 192"/>
                  <a:gd name="T61" fmla="*/ 78 h 160"/>
                  <a:gd name="T62" fmla="*/ 37 w 192"/>
                  <a:gd name="T63" fmla="*/ 74 h 160"/>
                  <a:gd name="T64" fmla="*/ 36 w 192"/>
                  <a:gd name="T65" fmla="*/ 72 h 160"/>
                  <a:gd name="T66" fmla="*/ 36 w 192"/>
                  <a:gd name="T67" fmla="*/ 56 h 160"/>
                  <a:gd name="T68" fmla="*/ 52 w 192"/>
                  <a:gd name="T69" fmla="*/ 40 h 160"/>
                  <a:gd name="T70" fmla="*/ 68 w 192"/>
                  <a:gd name="T71" fmla="*/ 56 h 160"/>
                  <a:gd name="T72" fmla="*/ 68 w 192"/>
                  <a:gd name="T73" fmla="*/ 72 h 160"/>
                  <a:gd name="T74" fmla="*/ 68 w 192"/>
                  <a:gd name="T75" fmla="*/ 74 h 160"/>
                  <a:gd name="T76" fmla="*/ 65 w 192"/>
                  <a:gd name="T77" fmla="*/ 78 h 160"/>
                  <a:gd name="T78" fmla="*/ 78 w 192"/>
                  <a:gd name="T79" fmla="*/ 84 h 160"/>
                  <a:gd name="T80" fmla="*/ 80 w 192"/>
                  <a:gd name="T81" fmla="*/ 88 h 160"/>
                  <a:gd name="T82" fmla="*/ 80 w 192"/>
                  <a:gd name="T83" fmla="*/ 100 h 160"/>
                  <a:gd name="T84" fmla="*/ 164 w 192"/>
                  <a:gd name="T85" fmla="*/ 112 h 160"/>
                  <a:gd name="T86" fmla="*/ 100 w 192"/>
                  <a:gd name="T87" fmla="*/ 112 h 160"/>
                  <a:gd name="T88" fmla="*/ 96 w 192"/>
                  <a:gd name="T89" fmla="*/ 108 h 160"/>
                  <a:gd name="T90" fmla="*/ 100 w 192"/>
                  <a:gd name="T91" fmla="*/ 104 h 160"/>
                  <a:gd name="T92" fmla="*/ 164 w 192"/>
                  <a:gd name="T93" fmla="*/ 104 h 160"/>
                  <a:gd name="T94" fmla="*/ 168 w 192"/>
                  <a:gd name="T95" fmla="*/ 108 h 160"/>
                  <a:gd name="T96" fmla="*/ 164 w 192"/>
                  <a:gd name="T97" fmla="*/ 112 h 160"/>
                  <a:gd name="T98" fmla="*/ 164 w 192"/>
                  <a:gd name="T99" fmla="*/ 88 h 160"/>
                  <a:gd name="T100" fmla="*/ 100 w 192"/>
                  <a:gd name="T101" fmla="*/ 88 h 160"/>
                  <a:gd name="T102" fmla="*/ 96 w 192"/>
                  <a:gd name="T103" fmla="*/ 84 h 160"/>
                  <a:gd name="T104" fmla="*/ 100 w 192"/>
                  <a:gd name="T105" fmla="*/ 80 h 160"/>
                  <a:gd name="T106" fmla="*/ 164 w 192"/>
                  <a:gd name="T107" fmla="*/ 80 h 160"/>
                  <a:gd name="T108" fmla="*/ 168 w 192"/>
                  <a:gd name="T109" fmla="*/ 84 h 160"/>
                  <a:gd name="T110" fmla="*/ 164 w 192"/>
                  <a:gd name="T111" fmla="*/ 88 h 160"/>
                  <a:gd name="T112" fmla="*/ 164 w 192"/>
                  <a:gd name="T113" fmla="*/ 64 h 160"/>
                  <a:gd name="T114" fmla="*/ 100 w 192"/>
                  <a:gd name="T115" fmla="*/ 64 h 160"/>
                  <a:gd name="T116" fmla="*/ 96 w 192"/>
                  <a:gd name="T117" fmla="*/ 60 h 160"/>
                  <a:gd name="T118" fmla="*/ 100 w 192"/>
                  <a:gd name="T119" fmla="*/ 56 h 160"/>
                  <a:gd name="T120" fmla="*/ 164 w 192"/>
                  <a:gd name="T121" fmla="*/ 56 h 160"/>
                  <a:gd name="T122" fmla="*/ 168 w 192"/>
                  <a:gd name="T123" fmla="*/ 60 h 160"/>
                  <a:gd name="T124" fmla="*/ 164 w 192"/>
                  <a:gd name="T125" fmla="*/ 6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2" h="160">
                    <a:moveTo>
                      <a:pt x="188" y="24"/>
                    </a:moveTo>
                    <a:cubicBezTo>
                      <a:pt x="104" y="24"/>
                      <a:pt x="104" y="24"/>
                      <a:pt x="104" y="24"/>
                    </a:cubicBezTo>
                    <a:cubicBezTo>
                      <a:pt x="104" y="4"/>
                      <a:pt x="104" y="4"/>
                      <a:pt x="104" y="4"/>
                    </a:cubicBezTo>
                    <a:cubicBezTo>
                      <a:pt x="104" y="2"/>
                      <a:pt x="102" y="0"/>
                      <a:pt x="100" y="0"/>
                    </a:cubicBezTo>
                    <a:cubicBezTo>
                      <a:pt x="4" y="0"/>
                      <a:pt x="4" y="0"/>
                      <a:pt x="4" y="0"/>
                    </a:cubicBezTo>
                    <a:cubicBezTo>
                      <a:pt x="2" y="0"/>
                      <a:pt x="0" y="2"/>
                      <a:pt x="0" y="4"/>
                    </a:cubicBezTo>
                    <a:cubicBezTo>
                      <a:pt x="0" y="156"/>
                      <a:pt x="0" y="156"/>
                      <a:pt x="0" y="156"/>
                    </a:cubicBezTo>
                    <a:cubicBezTo>
                      <a:pt x="0" y="158"/>
                      <a:pt x="2" y="160"/>
                      <a:pt x="4" y="160"/>
                    </a:cubicBezTo>
                    <a:cubicBezTo>
                      <a:pt x="60" y="160"/>
                      <a:pt x="60" y="160"/>
                      <a:pt x="60" y="160"/>
                    </a:cubicBezTo>
                    <a:cubicBezTo>
                      <a:pt x="62" y="160"/>
                      <a:pt x="64" y="158"/>
                      <a:pt x="64" y="156"/>
                    </a:cubicBezTo>
                    <a:cubicBezTo>
                      <a:pt x="64" y="136"/>
                      <a:pt x="64" y="136"/>
                      <a:pt x="64" y="136"/>
                    </a:cubicBezTo>
                    <a:cubicBezTo>
                      <a:pt x="72" y="136"/>
                      <a:pt x="72" y="136"/>
                      <a:pt x="72" y="136"/>
                    </a:cubicBezTo>
                    <a:cubicBezTo>
                      <a:pt x="72" y="156"/>
                      <a:pt x="72" y="156"/>
                      <a:pt x="72" y="156"/>
                    </a:cubicBezTo>
                    <a:cubicBezTo>
                      <a:pt x="72" y="158"/>
                      <a:pt x="74" y="160"/>
                      <a:pt x="76" y="160"/>
                    </a:cubicBezTo>
                    <a:cubicBezTo>
                      <a:pt x="116" y="160"/>
                      <a:pt x="116" y="160"/>
                      <a:pt x="116" y="160"/>
                    </a:cubicBezTo>
                    <a:cubicBezTo>
                      <a:pt x="118" y="160"/>
                      <a:pt x="120" y="158"/>
                      <a:pt x="120" y="156"/>
                    </a:cubicBezTo>
                    <a:cubicBezTo>
                      <a:pt x="120" y="136"/>
                      <a:pt x="120" y="136"/>
                      <a:pt x="120" y="136"/>
                    </a:cubicBezTo>
                    <a:cubicBezTo>
                      <a:pt x="128" y="136"/>
                      <a:pt x="128" y="136"/>
                      <a:pt x="128" y="136"/>
                    </a:cubicBezTo>
                    <a:cubicBezTo>
                      <a:pt x="128" y="156"/>
                      <a:pt x="128" y="156"/>
                      <a:pt x="128" y="156"/>
                    </a:cubicBezTo>
                    <a:cubicBezTo>
                      <a:pt x="128" y="158"/>
                      <a:pt x="130" y="160"/>
                      <a:pt x="132" y="160"/>
                    </a:cubicBezTo>
                    <a:cubicBezTo>
                      <a:pt x="188" y="160"/>
                      <a:pt x="188" y="160"/>
                      <a:pt x="188" y="160"/>
                    </a:cubicBezTo>
                    <a:cubicBezTo>
                      <a:pt x="190" y="160"/>
                      <a:pt x="192" y="158"/>
                      <a:pt x="192" y="156"/>
                    </a:cubicBezTo>
                    <a:cubicBezTo>
                      <a:pt x="192" y="28"/>
                      <a:pt x="192" y="28"/>
                      <a:pt x="192" y="28"/>
                    </a:cubicBezTo>
                    <a:cubicBezTo>
                      <a:pt x="192" y="26"/>
                      <a:pt x="190" y="24"/>
                      <a:pt x="188" y="24"/>
                    </a:cubicBezTo>
                    <a:close/>
                    <a:moveTo>
                      <a:pt x="80" y="100"/>
                    </a:moveTo>
                    <a:cubicBezTo>
                      <a:pt x="80" y="106"/>
                      <a:pt x="75" y="112"/>
                      <a:pt x="68" y="112"/>
                    </a:cubicBezTo>
                    <a:cubicBezTo>
                      <a:pt x="36" y="112"/>
                      <a:pt x="36" y="112"/>
                      <a:pt x="36" y="112"/>
                    </a:cubicBezTo>
                    <a:cubicBezTo>
                      <a:pt x="30" y="112"/>
                      <a:pt x="24" y="106"/>
                      <a:pt x="24" y="100"/>
                    </a:cubicBezTo>
                    <a:cubicBezTo>
                      <a:pt x="24" y="88"/>
                      <a:pt x="24" y="88"/>
                      <a:pt x="24" y="88"/>
                    </a:cubicBezTo>
                    <a:cubicBezTo>
                      <a:pt x="24" y="86"/>
                      <a:pt x="25" y="85"/>
                      <a:pt x="26" y="84"/>
                    </a:cubicBezTo>
                    <a:cubicBezTo>
                      <a:pt x="39" y="78"/>
                      <a:pt x="39" y="78"/>
                      <a:pt x="39" y="78"/>
                    </a:cubicBezTo>
                    <a:cubicBezTo>
                      <a:pt x="37" y="74"/>
                      <a:pt x="37" y="74"/>
                      <a:pt x="37" y="74"/>
                    </a:cubicBezTo>
                    <a:cubicBezTo>
                      <a:pt x="36" y="73"/>
                      <a:pt x="36" y="73"/>
                      <a:pt x="36" y="72"/>
                    </a:cubicBezTo>
                    <a:cubicBezTo>
                      <a:pt x="36" y="56"/>
                      <a:pt x="36" y="56"/>
                      <a:pt x="36" y="56"/>
                    </a:cubicBezTo>
                    <a:cubicBezTo>
                      <a:pt x="36" y="47"/>
                      <a:pt x="43" y="40"/>
                      <a:pt x="52" y="40"/>
                    </a:cubicBezTo>
                    <a:cubicBezTo>
                      <a:pt x="61" y="40"/>
                      <a:pt x="68" y="47"/>
                      <a:pt x="68" y="56"/>
                    </a:cubicBezTo>
                    <a:cubicBezTo>
                      <a:pt x="68" y="72"/>
                      <a:pt x="68" y="72"/>
                      <a:pt x="68" y="72"/>
                    </a:cubicBezTo>
                    <a:cubicBezTo>
                      <a:pt x="68" y="73"/>
                      <a:pt x="68" y="73"/>
                      <a:pt x="68" y="74"/>
                    </a:cubicBezTo>
                    <a:cubicBezTo>
                      <a:pt x="65" y="78"/>
                      <a:pt x="65" y="78"/>
                      <a:pt x="65" y="78"/>
                    </a:cubicBezTo>
                    <a:cubicBezTo>
                      <a:pt x="78" y="84"/>
                      <a:pt x="78" y="84"/>
                      <a:pt x="78" y="84"/>
                    </a:cubicBezTo>
                    <a:cubicBezTo>
                      <a:pt x="79" y="85"/>
                      <a:pt x="80" y="86"/>
                      <a:pt x="80" y="88"/>
                    </a:cubicBezTo>
                    <a:lnTo>
                      <a:pt x="80" y="100"/>
                    </a:lnTo>
                    <a:close/>
                    <a:moveTo>
                      <a:pt x="164" y="112"/>
                    </a:moveTo>
                    <a:cubicBezTo>
                      <a:pt x="100" y="112"/>
                      <a:pt x="100" y="112"/>
                      <a:pt x="100" y="112"/>
                    </a:cubicBezTo>
                    <a:cubicBezTo>
                      <a:pt x="98" y="112"/>
                      <a:pt x="96" y="110"/>
                      <a:pt x="96" y="108"/>
                    </a:cubicBezTo>
                    <a:cubicBezTo>
                      <a:pt x="96" y="106"/>
                      <a:pt x="98" y="104"/>
                      <a:pt x="100" y="104"/>
                    </a:cubicBezTo>
                    <a:cubicBezTo>
                      <a:pt x="164" y="104"/>
                      <a:pt x="164" y="104"/>
                      <a:pt x="164" y="104"/>
                    </a:cubicBezTo>
                    <a:cubicBezTo>
                      <a:pt x="166" y="104"/>
                      <a:pt x="168" y="106"/>
                      <a:pt x="168" y="108"/>
                    </a:cubicBezTo>
                    <a:cubicBezTo>
                      <a:pt x="168" y="110"/>
                      <a:pt x="166" y="112"/>
                      <a:pt x="164" y="112"/>
                    </a:cubicBezTo>
                    <a:close/>
                    <a:moveTo>
                      <a:pt x="164" y="88"/>
                    </a:moveTo>
                    <a:cubicBezTo>
                      <a:pt x="100" y="88"/>
                      <a:pt x="100" y="88"/>
                      <a:pt x="100" y="88"/>
                    </a:cubicBezTo>
                    <a:cubicBezTo>
                      <a:pt x="98" y="88"/>
                      <a:pt x="96" y="86"/>
                      <a:pt x="96" y="84"/>
                    </a:cubicBezTo>
                    <a:cubicBezTo>
                      <a:pt x="96" y="82"/>
                      <a:pt x="98" y="80"/>
                      <a:pt x="100" y="80"/>
                    </a:cubicBezTo>
                    <a:cubicBezTo>
                      <a:pt x="164" y="80"/>
                      <a:pt x="164" y="80"/>
                      <a:pt x="164" y="80"/>
                    </a:cubicBezTo>
                    <a:cubicBezTo>
                      <a:pt x="166" y="80"/>
                      <a:pt x="168" y="82"/>
                      <a:pt x="168" y="84"/>
                    </a:cubicBezTo>
                    <a:cubicBezTo>
                      <a:pt x="168" y="86"/>
                      <a:pt x="166" y="88"/>
                      <a:pt x="164" y="88"/>
                    </a:cubicBezTo>
                    <a:close/>
                    <a:moveTo>
                      <a:pt x="164" y="64"/>
                    </a:moveTo>
                    <a:cubicBezTo>
                      <a:pt x="100" y="64"/>
                      <a:pt x="100" y="64"/>
                      <a:pt x="100" y="64"/>
                    </a:cubicBezTo>
                    <a:cubicBezTo>
                      <a:pt x="98" y="64"/>
                      <a:pt x="96" y="62"/>
                      <a:pt x="96" y="60"/>
                    </a:cubicBezTo>
                    <a:cubicBezTo>
                      <a:pt x="96" y="58"/>
                      <a:pt x="98" y="56"/>
                      <a:pt x="100" y="56"/>
                    </a:cubicBezTo>
                    <a:cubicBezTo>
                      <a:pt x="164" y="56"/>
                      <a:pt x="164" y="56"/>
                      <a:pt x="164" y="56"/>
                    </a:cubicBezTo>
                    <a:cubicBezTo>
                      <a:pt x="166" y="56"/>
                      <a:pt x="168" y="58"/>
                      <a:pt x="168" y="60"/>
                    </a:cubicBezTo>
                    <a:cubicBezTo>
                      <a:pt x="168" y="62"/>
                      <a:pt x="166" y="64"/>
                      <a:pt x="164" y="64"/>
                    </a:cubicBezTo>
                    <a:close/>
                  </a:path>
                </a:pathLst>
              </a:custGeom>
              <a:solidFill>
                <a:srgbClr val="5F9909"/>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grpSp>
        <p:grpSp>
          <p:nvGrpSpPr>
            <p:cNvPr id="8" name="组合 7"/>
            <p:cNvGrpSpPr/>
            <p:nvPr/>
          </p:nvGrpSpPr>
          <p:grpSpPr>
            <a:xfrm>
              <a:off x="4864328" y="3521737"/>
              <a:ext cx="473074" cy="355600"/>
              <a:chOff x="8613775" y="4800600"/>
              <a:chExt cx="473075" cy="355600"/>
            </a:xfrm>
            <a:solidFill>
              <a:schemeClr val="bg1"/>
            </a:solidFill>
          </p:grpSpPr>
          <p:sp>
            <p:nvSpPr>
              <p:cNvPr id="15" name="Freeform 59"/>
              <p:cNvSpPr/>
              <p:nvPr/>
            </p:nvSpPr>
            <p:spPr bwMode="auto">
              <a:xfrm>
                <a:off x="8613775" y="4872038"/>
                <a:ext cx="473075" cy="284162"/>
              </a:xfrm>
              <a:custGeom>
                <a:avLst/>
                <a:gdLst>
                  <a:gd name="T0" fmla="*/ 164 w 192"/>
                  <a:gd name="T1" fmla="*/ 51 h 115"/>
                  <a:gd name="T2" fmla="*/ 142 w 192"/>
                  <a:gd name="T3" fmla="*/ 51 h 115"/>
                  <a:gd name="T4" fmla="*/ 167 w 192"/>
                  <a:gd name="T5" fmla="*/ 76 h 115"/>
                  <a:gd name="T6" fmla="*/ 167 w 192"/>
                  <a:gd name="T7" fmla="*/ 82 h 115"/>
                  <a:gd name="T8" fmla="*/ 164 w 192"/>
                  <a:gd name="T9" fmla="*/ 83 h 115"/>
                  <a:gd name="T10" fmla="*/ 161 w 192"/>
                  <a:gd name="T11" fmla="*/ 82 h 115"/>
                  <a:gd name="T12" fmla="*/ 130 w 192"/>
                  <a:gd name="T13" fmla="*/ 51 h 115"/>
                  <a:gd name="T14" fmla="*/ 62 w 192"/>
                  <a:gd name="T15" fmla="*/ 51 h 115"/>
                  <a:gd name="T16" fmla="*/ 31 w 192"/>
                  <a:gd name="T17" fmla="*/ 82 h 115"/>
                  <a:gd name="T18" fmla="*/ 28 w 192"/>
                  <a:gd name="T19" fmla="*/ 83 h 115"/>
                  <a:gd name="T20" fmla="*/ 25 w 192"/>
                  <a:gd name="T21" fmla="*/ 82 h 115"/>
                  <a:gd name="T22" fmla="*/ 25 w 192"/>
                  <a:gd name="T23" fmla="*/ 76 h 115"/>
                  <a:gd name="T24" fmla="*/ 50 w 192"/>
                  <a:gd name="T25" fmla="*/ 51 h 115"/>
                  <a:gd name="T26" fmla="*/ 28 w 192"/>
                  <a:gd name="T27" fmla="*/ 51 h 115"/>
                  <a:gd name="T28" fmla="*/ 25 w 192"/>
                  <a:gd name="T29" fmla="*/ 49 h 115"/>
                  <a:gd name="T30" fmla="*/ 0 w 192"/>
                  <a:gd name="T31" fmla="*/ 0 h 115"/>
                  <a:gd name="T32" fmla="*/ 0 w 192"/>
                  <a:gd name="T33" fmla="*/ 95 h 115"/>
                  <a:gd name="T34" fmla="*/ 20 w 192"/>
                  <a:gd name="T35" fmla="*/ 115 h 115"/>
                  <a:gd name="T36" fmla="*/ 172 w 192"/>
                  <a:gd name="T37" fmla="*/ 115 h 115"/>
                  <a:gd name="T38" fmla="*/ 192 w 192"/>
                  <a:gd name="T39" fmla="*/ 95 h 115"/>
                  <a:gd name="T40" fmla="*/ 192 w 192"/>
                  <a:gd name="T41" fmla="*/ 0 h 115"/>
                  <a:gd name="T42" fmla="*/ 168 w 192"/>
                  <a:gd name="T43" fmla="*/ 49 h 115"/>
                  <a:gd name="T44" fmla="*/ 164 w 192"/>
                  <a:gd name="T45" fmla="*/ 5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15">
                    <a:moveTo>
                      <a:pt x="164" y="51"/>
                    </a:moveTo>
                    <a:cubicBezTo>
                      <a:pt x="142" y="51"/>
                      <a:pt x="142" y="51"/>
                      <a:pt x="142" y="51"/>
                    </a:cubicBezTo>
                    <a:cubicBezTo>
                      <a:pt x="167" y="76"/>
                      <a:pt x="167" y="76"/>
                      <a:pt x="167" y="76"/>
                    </a:cubicBezTo>
                    <a:cubicBezTo>
                      <a:pt x="169" y="78"/>
                      <a:pt x="169" y="80"/>
                      <a:pt x="167" y="82"/>
                    </a:cubicBezTo>
                    <a:cubicBezTo>
                      <a:pt x="166" y="82"/>
                      <a:pt x="165" y="83"/>
                      <a:pt x="164" y="83"/>
                    </a:cubicBezTo>
                    <a:cubicBezTo>
                      <a:pt x="163" y="83"/>
                      <a:pt x="162" y="82"/>
                      <a:pt x="161" y="82"/>
                    </a:cubicBezTo>
                    <a:cubicBezTo>
                      <a:pt x="130" y="51"/>
                      <a:pt x="130" y="51"/>
                      <a:pt x="130" y="51"/>
                    </a:cubicBezTo>
                    <a:cubicBezTo>
                      <a:pt x="62" y="51"/>
                      <a:pt x="62" y="51"/>
                      <a:pt x="62" y="51"/>
                    </a:cubicBezTo>
                    <a:cubicBezTo>
                      <a:pt x="31" y="82"/>
                      <a:pt x="31" y="82"/>
                      <a:pt x="31" y="82"/>
                    </a:cubicBezTo>
                    <a:cubicBezTo>
                      <a:pt x="30" y="82"/>
                      <a:pt x="29" y="83"/>
                      <a:pt x="28" y="83"/>
                    </a:cubicBezTo>
                    <a:cubicBezTo>
                      <a:pt x="27" y="83"/>
                      <a:pt x="26" y="82"/>
                      <a:pt x="25" y="82"/>
                    </a:cubicBezTo>
                    <a:cubicBezTo>
                      <a:pt x="24" y="80"/>
                      <a:pt x="24" y="78"/>
                      <a:pt x="25" y="76"/>
                    </a:cubicBezTo>
                    <a:cubicBezTo>
                      <a:pt x="50" y="51"/>
                      <a:pt x="50" y="51"/>
                      <a:pt x="50" y="51"/>
                    </a:cubicBezTo>
                    <a:cubicBezTo>
                      <a:pt x="28" y="51"/>
                      <a:pt x="28" y="51"/>
                      <a:pt x="28" y="51"/>
                    </a:cubicBezTo>
                    <a:cubicBezTo>
                      <a:pt x="27" y="51"/>
                      <a:pt x="25" y="50"/>
                      <a:pt x="25" y="49"/>
                    </a:cubicBezTo>
                    <a:cubicBezTo>
                      <a:pt x="0" y="0"/>
                      <a:pt x="0" y="0"/>
                      <a:pt x="0" y="0"/>
                    </a:cubicBezTo>
                    <a:cubicBezTo>
                      <a:pt x="0" y="95"/>
                      <a:pt x="0" y="95"/>
                      <a:pt x="0" y="95"/>
                    </a:cubicBezTo>
                    <a:cubicBezTo>
                      <a:pt x="0" y="106"/>
                      <a:pt x="9" y="115"/>
                      <a:pt x="20" y="115"/>
                    </a:cubicBezTo>
                    <a:cubicBezTo>
                      <a:pt x="172" y="115"/>
                      <a:pt x="172" y="115"/>
                      <a:pt x="172" y="115"/>
                    </a:cubicBezTo>
                    <a:cubicBezTo>
                      <a:pt x="183" y="115"/>
                      <a:pt x="192" y="106"/>
                      <a:pt x="192" y="95"/>
                    </a:cubicBezTo>
                    <a:cubicBezTo>
                      <a:pt x="192" y="0"/>
                      <a:pt x="192" y="0"/>
                      <a:pt x="192" y="0"/>
                    </a:cubicBezTo>
                    <a:cubicBezTo>
                      <a:pt x="168" y="49"/>
                      <a:pt x="168" y="49"/>
                      <a:pt x="168" y="49"/>
                    </a:cubicBezTo>
                    <a:cubicBezTo>
                      <a:pt x="167" y="50"/>
                      <a:pt x="166" y="51"/>
                      <a:pt x="164" y="51"/>
                    </a:cubicBezTo>
                    <a:close/>
                  </a:path>
                </a:pathLst>
              </a:custGeom>
              <a:grp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6" name="Freeform 60"/>
              <p:cNvSpPr/>
              <p:nvPr/>
            </p:nvSpPr>
            <p:spPr bwMode="auto">
              <a:xfrm>
                <a:off x="8613775" y="4800600"/>
                <a:ext cx="473075" cy="179388"/>
              </a:xfrm>
              <a:custGeom>
                <a:avLst/>
                <a:gdLst>
                  <a:gd name="T0" fmla="*/ 188 w 192"/>
                  <a:gd name="T1" fmla="*/ 0 h 72"/>
                  <a:gd name="T2" fmla="*/ 4 w 192"/>
                  <a:gd name="T3" fmla="*/ 0 h 72"/>
                  <a:gd name="T4" fmla="*/ 1 w 192"/>
                  <a:gd name="T5" fmla="*/ 1 h 72"/>
                  <a:gd name="T6" fmla="*/ 0 w 192"/>
                  <a:gd name="T7" fmla="*/ 4 h 72"/>
                  <a:gd name="T8" fmla="*/ 0 w 192"/>
                  <a:gd name="T9" fmla="*/ 11 h 72"/>
                  <a:gd name="T10" fmla="*/ 31 w 192"/>
                  <a:gd name="T11" fmla="*/ 72 h 72"/>
                  <a:gd name="T12" fmla="*/ 162 w 192"/>
                  <a:gd name="T13" fmla="*/ 72 h 72"/>
                  <a:gd name="T14" fmla="*/ 192 w 192"/>
                  <a:gd name="T15" fmla="*/ 11 h 72"/>
                  <a:gd name="T16" fmla="*/ 192 w 192"/>
                  <a:gd name="T17" fmla="*/ 4 h 72"/>
                  <a:gd name="T18" fmla="*/ 188 w 19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72">
                    <a:moveTo>
                      <a:pt x="188" y="0"/>
                    </a:moveTo>
                    <a:cubicBezTo>
                      <a:pt x="4" y="0"/>
                      <a:pt x="4" y="0"/>
                      <a:pt x="4" y="0"/>
                    </a:cubicBezTo>
                    <a:cubicBezTo>
                      <a:pt x="3" y="0"/>
                      <a:pt x="2" y="0"/>
                      <a:pt x="1" y="1"/>
                    </a:cubicBezTo>
                    <a:cubicBezTo>
                      <a:pt x="1" y="2"/>
                      <a:pt x="0" y="3"/>
                      <a:pt x="0" y="4"/>
                    </a:cubicBezTo>
                    <a:cubicBezTo>
                      <a:pt x="0" y="11"/>
                      <a:pt x="0" y="11"/>
                      <a:pt x="0" y="11"/>
                    </a:cubicBezTo>
                    <a:cubicBezTo>
                      <a:pt x="31" y="72"/>
                      <a:pt x="31" y="72"/>
                      <a:pt x="31" y="72"/>
                    </a:cubicBezTo>
                    <a:cubicBezTo>
                      <a:pt x="162" y="72"/>
                      <a:pt x="162" y="72"/>
                      <a:pt x="162" y="72"/>
                    </a:cubicBezTo>
                    <a:cubicBezTo>
                      <a:pt x="192" y="11"/>
                      <a:pt x="192" y="11"/>
                      <a:pt x="192" y="11"/>
                    </a:cubicBezTo>
                    <a:cubicBezTo>
                      <a:pt x="192" y="4"/>
                      <a:pt x="192" y="4"/>
                      <a:pt x="192" y="4"/>
                    </a:cubicBezTo>
                    <a:cubicBezTo>
                      <a:pt x="192" y="2"/>
                      <a:pt x="190" y="0"/>
                      <a:pt x="188" y="0"/>
                    </a:cubicBezTo>
                    <a:close/>
                  </a:path>
                </a:pathLst>
              </a:custGeom>
              <a:grp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grpSp>
        <p:grpSp>
          <p:nvGrpSpPr>
            <p:cNvPr id="9" name="组合 8"/>
            <p:cNvGrpSpPr/>
            <p:nvPr/>
          </p:nvGrpSpPr>
          <p:grpSpPr>
            <a:xfrm>
              <a:off x="6316076" y="3148929"/>
              <a:ext cx="474663" cy="473075"/>
              <a:chOff x="1663700" y="4740275"/>
              <a:chExt cx="474663" cy="473075"/>
            </a:xfrm>
            <a:solidFill>
              <a:schemeClr val="bg1"/>
            </a:solidFill>
          </p:grpSpPr>
          <p:sp>
            <p:nvSpPr>
              <p:cNvPr id="13" name="Freeform 51"/>
              <p:cNvSpPr>
                <a:spLocks noEditPoints="1"/>
              </p:cNvSpPr>
              <p:nvPr/>
            </p:nvSpPr>
            <p:spPr bwMode="auto">
              <a:xfrm>
                <a:off x="1663700" y="4740275"/>
                <a:ext cx="474663" cy="236538"/>
              </a:xfrm>
              <a:custGeom>
                <a:avLst/>
                <a:gdLst>
                  <a:gd name="T0" fmla="*/ 189 w 192"/>
                  <a:gd name="T1" fmla="*/ 39 h 96"/>
                  <a:gd name="T2" fmla="*/ 191 w 192"/>
                  <a:gd name="T3" fmla="*/ 38 h 96"/>
                  <a:gd name="T4" fmla="*/ 192 w 192"/>
                  <a:gd name="T5" fmla="*/ 36 h 96"/>
                  <a:gd name="T6" fmla="*/ 189 w 192"/>
                  <a:gd name="T7" fmla="*/ 4 h 96"/>
                  <a:gd name="T8" fmla="*/ 185 w 192"/>
                  <a:gd name="T9" fmla="*/ 0 h 96"/>
                  <a:gd name="T10" fmla="*/ 102 w 192"/>
                  <a:gd name="T11" fmla="*/ 7 h 96"/>
                  <a:gd name="T12" fmla="*/ 55 w 192"/>
                  <a:gd name="T13" fmla="*/ 12 h 96"/>
                  <a:gd name="T14" fmla="*/ 4 w 192"/>
                  <a:gd name="T15" fmla="*/ 16 h 96"/>
                  <a:gd name="T16" fmla="*/ 2 w 192"/>
                  <a:gd name="T17" fmla="*/ 17 h 96"/>
                  <a:gd name="T18" fmla="*/ 1 w 192"/>
                  <a:gd name="T19" fmla="*/ 18 h 96"/>
                  <a:gd name="T20" fmla="*/ 0 w 192"/>
                  <a:gd name="T21" fmla="*/ 19 h 96"/>
                  <a:gd name="T22" fmla="*/ 0 w 192"/>
                  <a:gd name="T23" fmla="*/ 19 h 96"/>
                  <a:gd name="T24" fmla="*/ 0 w 192"/>
                  <a:gd name="T25" fmla="*/ 21 h 96"/>
                  <a:gd name="T26" fmla="*/ 4 w 192"/>
                  <a:gd name="T27" fmla="*/ 55 h 96"/>
                  <a:gd name="T28" fmla="*/ 4 w 192"/>
                  <a:gd name="T29" fmla="*/ 56 h 96"/>
                  <a:gd name="T30" fmla="*/ 3 w 192"/>
                  <a:gd name="T31" fmla="*/ 56 h 96"/>
                  <a:gd name="T32" fmla="*/ 0 w 192"/>
                  <a:gd name="T33" fmla="*/ 58 h 96"/>
                  <a:gd name="T34" fmla="*/ 0 w 192"/>
                  <a:gd name="T35" fmla="*/ 60 h 96"/>
                  <a:gd name="T36" fmla="*/ 0 w 192"/>
                  <a:gd name="T37" fmla="*/ 96 h 96"/>
                  <a:gd name="T38" fmla="*/ 8 w 192"/>
                  <a:gd name="T39" fmla="*/ 96 h 96"/>
                  <a:gd name="T40" fmla="*/ 188 w 192"/>
                  <a:gd name="T41" fmla="*/ 96 h 96"/>
                  <a:gd name="T42" fmla="*/ 192 w 192"/>
                  <a:gd name="T43" fmla="*/ 92 h 96"/>
                  <a:gd name="T44" fmla="*/ 188 w 192"/>
                  <a:gd name="T45" fmla="*/ 56 h 96"/>
                  <a:gd name="T46" fmla="*/ 188 w 192"/>
                  <a:gd name="T47" fmla="*/ 40 h 96"/>
                  <a:gd name="T48" fmla="*/ 184 w 192"/>
                  <a:gd name="T49" fmla="*/ 82 h 96"/>
                  <a:gd name="T50" fmla="*/ 178 w 192"/>
                  <a:gd name="T51" fmla="*/ 88 h 96"/>
                  <a:gd name="T52" fmla="*/ 166 w 192"/>
                  <a:gd name="T53" fmla="*/ 64 h 96"/>
                  <a:gd name="T54" fmla="*/ 138 w 192"/>
                  <a:gd name="T55" fmla="*/ 88 h 96"/>
                  <a:gd name="T56" fmla="*/ 102 w 192"/>
                  <a:gd name="T57" fmla="*/ 64 h 96"/>
                  <a:gd name="T58" fmla="*/ 66 w 192"/>
                  <a:gd name="T59" fmla="*/ 64 h 96"/>
                  <a:gd name="T60" fmla="*/ 78 w 192"/>
                  <a:gd name="T61" fmla="*/ 88 h 96"/>
                  <a:gd name="T62" fmla="*/ 66 w 192"/>
                  <a:gd name="T63" fmla="*/ 64 h 96"/>
                  <a:gd name="T64" fmla="*/ 26 w 192"/>
                  <a:gd name="T65" fmla="*/ 88 h 96"/>
                  <a:gd name="T66" fmla="*/ 8 w 192"/>
                  <a:gd name="T67" fmla="*/ 64 h 96"/>
                  <a:gd name="T68" fmla="*/ 38 w 192"/>
                  <a:gd name="T69" fmla="*/ 88 h 96"/>
                  <a:gd name="T70" fmla="*/ 9 w 192"/>
                  <a:gd name="T71" fmla="*/ 24 h 96"/>
                  <a:gd name="T72" fmla="*/ 40 w 192"/>
                  <a:gd name="T73" fmla="*/ 45 h 96"/>
                  <a:gd name="T74" fmla="*/ 9 w 192"/>
                  <a:gd name="T75" fmla="*/ 30 h 96"/>
                  <a:gd name="T76" fmla="*/ 65 w 192"/>
                  <a:gd name="T77" fmla="*/ 19 h 96"/>
                  <a:gd name="T78" fmla="*/ 80 w 192"/>
                  <a:gd name="T79" fmla="*/ 41 h 96"/>
                  <a:gd name="T80" fmla="*/ 101 w 192"/>
                  <a:gd name="T81" fmla="*/ 15 h 96"/>
                  <a:gd name="T82" fmla="*/ 138 w 192"/>
                  <a:gd name="T83" fmla="*/ 36 h 96"/>
                  <a:gd name="T84" fmla="*/ 101 w 192"/>
                  <a:gd name="T85" fmla="*/ 15 h 96"/>
                  <a:gd name="T86" fmla="*/ 164 w 192"/>
                  <a:gd name="T87" fmla="*/ 10 h 96"/>
                  <a:gd name="T88" fmla="*/ 184 w 192"/>
                  <a:gd name="T89" fmla="*/ 32 h 96"/>
                  <a:gd name="T90" fmla="*/ 153 w 192"/>
                  <a:gd name="T91" fmla="*/ 1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96">
                    <a:moveTo>
                      <a:pt x="188" y="40"/>
                    </a:moveTo>
                    <a:cubicBezTo>
                      <a:pt x="188" y="40"/>
                      <a:pt x="188" y="40"/>
                      <a:pt x="189" y="39"/>
                    </a:cubicBezTo>
                    <a:cubicBezTo>
                      <a:pt x="189" y="39"/>
                      <a:pt x="190" y="39"/>
                      <a:pt x="190" y="39"/>
                    </a:cubicBezTo>
                    <a:cubicBezTo>
                      <a:pt x="190" y="39"/>
                      <a:pt x="191" y="39"/>
                      <a:pt x="191" y="38"/>
                    </a:cubicBezTo>
                    <a:cubicBezTo>
                      <a:pt x="192" y="38"/>
                      <a:pt x="192" y="37"/>
                      <a:pt x="192" y="36"/>
                    </a:cubicBezTo>
                    <a:cubicBezTo>
                      <a:pt x="192" y="36"/>
                      <a:pt x="192" y="36"/>
                      <a:pt x="192" y="36"/>
                    </a:cubicBezTo>
                    <a:cubicBezTo>
                      <a:pt x="192" y="35"/>
                      <a:pt x="192" y="35"/>
                      <a:pt x="192" y="35"/>
                    </a:cubicBezTo>
                    <a:cubicBezTo>
                      <a:pt x="189" y="4"/>
                      <a:pt x="189" y="4"/>
                      <a:pt x="189" y="4"/>
                    </a:cubicBezTo>
                    <a:cubicBezTo>
                      <a:pt x="189" y="2"/>
                      <a:pt x="189" y="1"/>
                      <a:pt x="188" y="1"/>
                    </a:cubicBezTo>
                    <a:cubicBezTo>
                      <a:pt x="187" y="0"/>
                      <a:pt x="186" y="0"/>
                      <a:pt x="185" y="0"/>
                    </a:cubicBezTo>
                    <a:cubicBezTo>
                      <a:pt x="103" y="7"/>
                      <a:pt x="103" y="7"/>
                      <a:pt x="103" y="7"/>
                    </a:cubicBezTo>
                    <a:cubicBezTo>
                      <a:pt x="102" y="7"/>
                      <a:pt x="102" y="7"/>
                      <a:pt x="102" y="7"/>
                    </a:cubicBezTo>
                    <a:cubicBezTo>
                      <a:pt x="55" y="12"/>
                      <a:pt x="55" y="12"/>
                      <a:pt x="55" y="12"/>
                    </a:cubicBezTo>
                    <a:cubicBezTo>
                      <a:pt x="55" y="12"/>
                      <a:pt x="55" y="12"/>
                      <a:pt x="55" y="12"/>
                    </a:cubicBezTo>
                    <a:cubicBezTo>
                      <a:pt x="4" y="16"/>
                      <a:pt x="4" y="16"/>
                      <a:pt x="4" y="16"/>
                    </a:cubicBezTo>
                    <a:cubicBezTo>
                      <a:pt x="4" y="16"/>
                      <a:pt x="4" y="16"/>
                      <a:pt x="4" y="16"/>
                    </a:cubicBezTo>
                    <a:cubicBezTo>
                      <a:pt x="3" y="16"/>
                      <a:pt x="3" y="16"/>
                      <a:pt x="3" y="16"/>
                    </a:cubicBezTo>
                    <a:cubicBezTo>
                      <a:pt x="3" y="17"/>
                      <a:pt x="3" y="17"/>
                      <a:pt x="2" y="17"/>
                    </a:cubicBezTo>
                    <a:cubicBezTo>
                      <a:pt x="2" y="17"/>
                      <a:pt x="2" y="17"/>
                      <a:pt x="1" y="18"/>
                    </a:cubicBezTo>
                    <a:cubicBezTo>
                      <a:pt x="1" y="18"/>
                      <a:pt x="1" y="18"/>
                      <a:pt x="1" y="18"/>
                    </a:cubicBezTo>
                    <a:cubicBezTo>
                      <a:pt x="1" y="18"/>
                      <a:pt x="1" y="18"/>
                      <a:pt x="1" y="18"/>
                    </a:cubicBezTo>
                    <a:cubicBezTo>
                      <a:pt x="1" y="18"/>
                      <a:pt x="0" y="19"/>
                      <a:pt x="0" y="19"/>
                    </a:cubicBezTo>
                    <a:cubicBezTo>
                      <a:pt x="0" y="19"/>
                      <a:pt x="0" y="19"/>
                      <a:pt x="0" y="19"/>
                    </a:cubicBezTo>
                    <a:cubicBezTo>
                      <a:pt x="0" y="19"/>
                      <a:pt x="0" y="19"/>
                      <a:pt x="0" y="19"/>
                    </a:cubicBezTo>
                    <a:cubicBezTo>
                      <a:pt x="0" y="20"/>
                      <a:pt x="0" y="20"/>
                      <a:pt x="0" y="21"/>
                    </a:cubicBezTo>
                    <a:cubicBezTo>
                      <a:pt x="0" y="21"/>
                      <a:pt x="0" y="21"/>
                      <a:pt x="0" y="21"/>
                    </a:cubicBezTo>
                    <a:cubicBezTo>
                      <a:pt x="3" y="52"/>
                      <a:pt x="3" y="52"/>
                      <a:pt x="3" y="52"/>
                    </a:cubicBezTo>
                    <a:cubicBezTo>
                      <a:pt x="3" y="53"/>
                      <a:pt x="4" y="54"/>
                      <a:pt x="4" y="55"/>
                    </a:cubicBezTo>
                    <a:cubicBezTo>
                      <a:pt x="5" y="56"/>
                      <a:pt x="6" y="56"/>
                      <a:pt x="7" y="56"/>
                    </a:cubicBezTo>
                    <a:cubicBezTo>
                      <a:pt x="4" y="56"/>
                      <a:pt x="4" y="56"/>
                      <a:pt x="4" y="56"/>
                    </a:cubicBezTo>
                    <a:cubicBezTo>
                      <a:pt x="4" y="56"/>
                      <a:pt x="3" y="56"/>
                      <a:pt x="3" y="56"/>
                    </a:cubicBezTo>
                    <a:cubicBezTo>
                      <a:pt x="3" y="56"/>
                      <a:pt x="3" y="56"/>
                      <a:pt x="3" y="56"/>
                    </a:cubicBezTo>
                    <a:cubicBezTo>
                      <a:pt x="2" y="56"/>
                      <a:pt x="2" y="57"/>
                      <a:pt x="1" y="57"/>
                    </a:cubicBezTo>
                    <a:cubicBezTo>
                      <a:pt x="1" y="57"/>
                      <a:pt x="1" y="58"/>
                      <a:pt x="0" y="58"/>
                    </a:cubicBezTo>
                    <a:cubicBezTo>
                      <a:pt x="0" y="59"/>
                      <a:pt x="0" y="59"/>
                      <a:pt x="0" y="59"/>
                    </a:cubicBezTo>
                    <a:cubicBezTo>
                      <a:pt x="0" y="59"/>
                      <a:pt x="0" y="60"/>
                      <a:pt x="0" y="60"/>
                    </a:cubicBezTo>
                    <a:cubicBezTo>
                      <a:pt x="0" y="92"/>
                      <a:pt x="0" y="92"/>
                      <a:pt x="0" y="92"/>
                    </a:cubicBezTo>
                    <a:cubicBezTo>
                      <a:pt x="0" y="96"/>
                      <a:pt x="0" y="96"/>
                      <a:pt x="0" y="96"/>
                    </a:cubicBezTo>
                    <a:cubicBezTo>
                      <a:pt x="4" y="96"/>
                      <a:pt x="4" y="96"/>
                      <a:pt x="4" y="96"/>
                    </a:cubicBezTo>
                    <a:cubicBezTo>
                      <a:pt x="8" y="96"/>
                      <a:pt x="8" y="96"/>
                      <a:pt x="8" y="96"/>
                    </a:cubicBezTo>
                    <a:cubicBezTo>
                      <a:pt x="184" y="96"/>
                      <a:pt x="184" y="96"/>
                      <a:pt x="184" y="96"/>
                    </a:cubicBezTo>
                    <a:cubicBezTo>
                      <a:pt x="188" y="96"/>
                      <a:pt x="188" y="96"/>
                      <a:pt x="188" y="96"/>
                    </a:cubicBezTo>
                    <a:cubicBezTo>
                      <a:pt x="192" y="96"/>
                      <a:pt x="192" y="96"/>
                      <a:pt x="192" y="96"/>
                    </a:cubicBezTo>
                    <a:cubicBezTo>
                      <a:pt x="192" y="92"/>
                      <a:pt x="192" y="92"/>
                      <a:pt x="192" y="92"/>
                    </a:cubicBezTo>
                    <a:cubicBezTo>
                      <a:pt x="192" y="60"/>
                      <a:pt x="192" y="60"/>
                      <a:pt x="192" y="60"/>
                    </a:cubicBezTo>
                    <a:cubicBezTo>
                      <a:pt x="192" y="58"/>
                      <a:pt x="190" y="56"/>
                      <a:pt x="188" y="56"/>
                    </a:cubicBezTo>
                    <a:cubicBezTo>
                      <a:pt x="7" y="56"/>
                      <a:pt x="7" y="56"/>
                      <a:pt x="7" y="56"/>
                    </a:cubicBezTo>
                    <a:cubicBezTo>
                      <a:pt x="188" y="40"/>
                      <a:pt x="188" y="40"/>
                      <a:pt x="188" y="40"/>
                    </a:cubicBezTo>
                    <a:close/>
                    <a:moveTo>
                      <a:pt x="166" y="64"/>
                    </a:moveTo>
                    <a:cubicBezTo>
                      <a:pt x="184" y="82"/>
                      <a:pt x="184" y="82"/>
                      <a:pt x="184" y="82"/>
                    </a:cubicBezTo>
                    <a:cubicBezTo>
                      <a:pt x="184" y="88"/>
                      <a:pt x="184" y="88"/>
                      <a:pt x="184" y="88"/>
                    </a:cubicBezTo>
                    <a:cubicBezTo>
                      <a:pt x="178" y="88"/>
                      <a:pt x="178" y="88"/>
                      <a:pt x="178" y="88"/>
                    </a:cubicBezTo>
                    <a:cubicBezTo>
                      <a:pt x="154" y="64"/>
                      <a:pt x="154" y="64"/>
                      <a:pt x="154" y="64"/>
                    </a:cubicBezTo>
                    <a:lnTo>
                      <a:pt x="166" y="64"/>
                    </a:lnTo>
                    <a:close/>
                    <a:moveTo>
                      <a:pt x="114" y="64"/>
                    </a:moveTo>
                    <a:cubicBezTo>
                      <a:pt x="138" y="88"/>
                      <a:pt x="138" y="88"/>
                      <a:pt x="138" y="88"/>
                    </a:cubicBezTo>
                    <a:cubicBezTo>
                      <a:pt x="126" y="88"/>
                      <a:pt x="126" y="88"/>
                      <a:pt x="126" y="88"/>
                    </a:cubicBezTo>
                    <a:cubicBezTo>
                      <a:pt x="102" y="64"/>
                      <a:pt x="102" y="64"/>
                      <a:pt x="102" y="64"/>
                    </a:cubicBezTo>
                    <a:lnTo>
                      <a:pt x="114" y="64"/>
                    </a:lnTo>
                    <a:close/>
                    <a:moveTo>
                      <a:pt x="66" y="64"/>
                    </a:moveTo>
                    <a:cubicBezTo>
                      <a:pt x="90" y="88"/>
                      <a:pt x="90" y="88"/>
                      <a:pt x="90" y="88"/>
                    </a:cubicBezTo>
                    <a:cubicBezTo>
                      <a:pt x="78" y="88"/>
                      <a:pt x="78" y="88"/>
                      <a:pt x="78" y="88"/>
                    </a:cubicBezTo>
                    <a:cubicBezTo>
                      <a:pt x="54" y="64"/>
                      <a:pt x="54" y="64"/>
                      <a:pt x="54" y="64"/>
                    </a:cubicBezTo>
                    <a:lnTo>
                      <a:pt x="66" y="64"/>
                    </a:lnTo>
                    <a:close/>
                    <a:moveTo>
                      <a:pt x="38" y="88"/>
                    </a:moveTo>
                    <a:cubicBezTo>
                      <a:pt x="26" y="88"/>
                      <a:pt x="26" y="88"/>
                      <a:pt x="26" y="88"/>
                    </a:cubicBezTo>
                    <a:cubicBezTo>
                      <a:pt x="8" y="70"/>
                      <a:pt x="8" y="70"/>
                      <a:pt x="8" y="70"/>
                    </a:cubicBezTo>
                    <a:cubicBezTo>
                      <a:pt x="8" y="64"/>
                      <a:pt x="8" y="64"/>
                      <a:pt x="8" y="64"/>
                    </a:cubicBezTo>
                    <a:cubicBezTo>
                      <a:pt x="14" y="64"/>
                      <a:pt x="14" y="64"/>
                      <a:pt x="14" y="64"/>
                    </a:cubicBezTo>
                    <a:lnTo>
                      <a:pt x="38" y="88"/>
                    </a:lnTo>
                    <a:close/>
                    <a:moveTo>
                      <a:pt x="9" y="30"/>
                    </a:moveTo>
                    <a:cubicBezTo>
                      <a:pt x="9" y="24"/>
                      <a:pt x="9" y="24"/>
                      <a:pt x="9" y="24"/>
                    </a:cubicBezTo>
                    <a:cubicBezTo>
                      <a:pt x="14" y="23"/>
                      <a:pt x="14" y="23"/>
                      <a:pt x="14" y="23"/>
                    </a:cubicBezTo>
                    <a:cubicBezTo>
                      <a:pt x="40" y="45"/>
                      <a:pt x="40" y="45"/>
                      <a:pt x="40" y="45"/>
                    </a:cubicBezTo>
                    <a:cubicBezTo>
                      <a:pt x="29" y="46"/>
                      <a:pt x="29" y="46"/>
                      <a:pt x="29" y="46"/>
                    </a:cubicBezTo>
                    <a:lnTo>
                      <a:pt x="9" y="30"/>
                    </a:lnTo>
                    <a:close/>
                    <a:moveTo>
                      <a:pt x="54" y="20"/>
                    </a:moveTo>
                    <a:cubicBezTo>
                      <a:pt x="65" y="19"/>
                      <a:pt x="65" y="19"/>
                      <a:pt x="65" y="19"/>
                    </a:cubicBezTo>
                    <a:cubicBezTo>
                      <a:pt x="91" y="40"/>
                      <a:pt x="91" y="40"/>
                      <a:pt x="91" y="40"/>
                    </a:cubicBezTo>
                    <a:cubicBezTo>
                      <a:pt x="80" y="41"/>
                      <a:pt x="80" y="41"/>
                      <a:pt x="80" y="41"/>
                    </a:cubicBezTo>
                    <a:lnTo>
                      <a:pt x="54" y="20"/>
                    </a:lnTo>
                    <a:close/>
                    <a:moveTo>
                      <a:pt x="101" y="15"/>
                    </a:moveTo>
                    <a:cubicBezTo>
                      <a:pt x="113" y="14"/>
                      <a:pt x="113" y="14"/>
                      <a:pt x="113" y="14"/>
                    </a:cubicBezTo>
                    <a:cubicBezTo>
                      <a:pt x="138" y="36"/>
                      <a:pt x="138" y="36"/>
                      <a:pt x="138" y="36"/>
                    </a:cubicBezTo>
                    <a:cubicBezTo>
                      <a:pt x="127" y="37"/>
                      <a:pt x="127" y="37"/>
                      <a:pt x="127" y="37"/>
                    </a:cubicBezTo>
                    <a:lnTo>
                      <a:pt x="101" y="15"/>
                    </a:lnTo>
                    <a:close/>
                    <a:moveTo>
                      <a:pt x="153" y="11"/>
                    </a:moveTo>
                    <a:cubicBezTo>
                      <a:pt x="164" y="10"/>
                      <a:pt x="164" y="10"/>
                      <a:pt x="164" y="10"/>
                    </a:cubicBezTo>
                    <a:cubicBezTo>
                      <a:pt x="183" y="26"/>
                      <a:pt x="183" y="26"/>
                      <a:pt x="183" y="26"/>
                    </a:cubicBezTo>
                    <a:cubicBezTo>
                      <a:pt x="184" y="32"/>
                      <a:pt x="184" y="32"/>
                      <a:pt x="184" y="32"/>
                    </a:cubicBezTo>
                    <a:cubicBezTo>
                      <a:pt x="178" y="32"/>
                      <a:pt x="178" y="32"/>
                      <a:pt x="178" y="32"/>
                    </a:cubicBezTo>
                    <a:lnTo>
                      <a:pt x="153" y="11"/>
                    </a:lnTo>
                    <a:close/>
                  </a:path>
                </a:pathLst>
              </a:custGeom>
              <a:solidFill>
                <a:srgbClr val="5F9909"/>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4" name="Freeform 52"/>
              <p:cNvSpPr>
                <a:spLocks noEditPoints="1"/>
              </p:cNvSpPr>
              <p:nvPr/>
            </p:nvSpPr>
            <p:spPr bwMode="auto">
              <a:xfrm>
                <a:off x="1663700" y="4995863"/>
                <a:ext cx="474663" cy="217487"/>
              </a:xfrm>
              <a:custGeom>
                <a:avLst/>
                <a:gdLst>
                  <a:gd name="T0" fmla="*/ 0 w 192"/>
                  <a:gd name="T1" fmla="*/ 68 h 88"/>
                  <a:gd name="T2" fmla="*/ 20 w 192"/>
                  <a:gd name="T3" fmla="*/ 88 h 88"/>
                  <a:gd name="T4" fmla="*/ 172 w 192"/>
                  <a:gd name="T5" fmla="*/ 88 h 88"/>
                  <a:gd name="T6" fmla="*/ 192 w 192"/>
                  <a:gd name="T7" fmla="*/ 68 h 88"/>
                  <a:gd name="T8" fmla="*/ 192 w 192"/>
                  <a:gd name="T9" fmla="*/ 0 h 88"/>
                  <a:gd name="T10" fmla="*/ 0 w 192"/>
                  <a:gd name="T11" fmla="*/ 0 h 88"/>
                  <a:gd name="T12" fmla="*/ 0 w 192"/>
                  <a:gd name="T13" fmla="*/ 68 h 88"/>
                  <a:gd name="T14" fmla="*/ 36 w 192"/>
                  <a:gd name="T15" fmla="*/ 16 h 88"/>
                  <a:gd name="T16" fmla="*/ 156 w 192"/>
                  <a:gd name="T17" fmla="*/ 16 h 88"/>
                  <a:gd name="T18" fmla="*/ 160 w 192"/>
                  <a:gd name="T19" fmla="*/ 20 h 88"/>
                  <a:gd name="T20" fmla="*/ 156 w 192"/>
                  <a:gd name="T21" fmla="*/ 24 h 88"/>
                  <a:gd name="T22" fmla="*/ 36 w 192"/>
                  <a:gd name="T23" fmla="*/ 24 h 88"/>
                  <a:gd name="T24" fmla="*/ 32 w 192"/>
                  <a:gd name="T25" fmla="*/ 20 h 88"/>
                  <a:gd name="T26" fmla="*/ 36 w 192"/>
                  <a:gd name="T27" fmla="*/ 16 h 88"/>
                  <a:gd name="T28" fmla="*/ 36 w 192"/>
                  <a:gd name="T29" fmla="*/ 40 h 88"/>
                  <a:gd name="T30" fmla="*/ 156 w 192"/>
                  <a:gd name="T31" fmla="*/ 40 h 88"/>
                  <a:gd name="T32" fmla="*/ 160 w 192"/>
                  <a:gd name="T33" fmla="*/ 44 h 88"/>
                  <a:gd name="T34" fmla="*/ 156 w 192"/>
                  <a:gd name="T35" fmla="*/ 48 h 88"/>
                  <a:gd name="T36" fmla="*/ 36 w 192"/>
                  <a:gd name="T37" fmla="*/ 48 h 88"/>
                  <a:gd name="T38" fmla="*/ 32 w 192"/>
                  <a:gd name="T39" fmla="*/ 44 h 88"/>
                  <a:gd name="T40" fmla="*/ 36 w 192"/>
                  <a:gd name="T41"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88">
                    <a:moveTo>
                      <a:pt x="0" y="68"/>
                    </a:moveTo>
                    <a:cubicBezTo>
                      <a:pt x="0" y="79"/>
                      <a:pt x="9" y="88"/>
                      <a:pt x="20" y="88"/>
                    </a:cubicBezTo>
                    <a:cubicBezTo>
                      <a:pt x="172" y="88"/>
                      <a:pt x="172" y="88"/>
                      <a:pt x="172" y="88"/>
                    </a:cubicBezTo>
                    <a:cubicBezTo>
                      <a:pt x="183" y="88"/>
                      <a:pt x="192" y="79"/>
                      <a:pt x="192" y="68"/>
                    </a:cubicBezTo>
                    <a:cubicBezTo>
                      <a:pt x="192" y="0"/>
                      <a:pt x="192" y="0"/>
                      <a:pt x="192" y="0"/>
                    </a:cubicBezTo>
                    <a:cubicBezTo>
                      <a:pt x="0" y="0"/>
                      <a:pt x="0" y="0"/>
                      <a:pt x="0" y="0"/>
                    </a:cubicBezTo>
                    <a:lnTo>
                      <a:pt x="0" y="68"/>
                    </a:lnTo>
                    <a:close/>
                    <a:moveTo>
                      <a:pt x="36" y="16"/>
                    </a:moveTo>
                    <a:cubicBezTo>
                      <a:pt x="156" y="16"/>
                      <a:pt x="156" y="16"/>
                      <a:pt x="156" y="16"/>
                    </a:cubicBezTo>
                    <a:cubicBezTo>
                      <a:pt x="158" y="16"/>
                      <a:pt x="160" y="18"/>
                      <a:pt x="160" y="20"/>
                    </a:cubicBezTo>
                    <a:cubicBezTo>
                      <a:pt x="160" y="22"/>
                      <a:pt x="158" y="24"/>
                      <a:pt x="156" y="24"/>
                    </a:cubicBezTo>
                    <a:cubicBezTo>
                      <a:pt x="36" y="24"/>
                      <a:pt x="36" y="24"/>
                      <a:pt x="36" y="24"/>
                    </a:cubicBezTo>
                    <a:cubicBezTo>
                      <a:pt x="34" y="24"/>
                      <a:pt x="32" y="22"/>
                      <a:pt x="32" y="20"/>
                    </a:cubicBezTo>
                    <a:cubicBezTo>
                      <a:pt x="32" y="18"/>
                      <a:pt x="34" y="16"/>
                      <a:pt x="36" y="16"/>
                    </a:cubicBezTo>
                    <a:close/>
                    <a:moveTo>
                      <a:pt x="36" y="40"/>
                    </a:moveTo>
                    <a:cubicBezTo>
                      <a:pt x="156" y="40"/>
                      <a:pt x="156" y="40"/>
                      <a:pt x="156" y="40"/>
                    </a:cubicBezTo>
                    <a:cubicBezTo>
                      <a:pt x="158" y="40"/>
                      <a:pt x="160" y="42"/>
                      <a:pt x="160" y="44"/>
                    </a:cubicBezTo>
                    <a:cubicBezTo>
                      <a:pt x="160" y="46"/>
                      <a:pt x="158" y="48"/>
                      <a:pt x="156" y="48"/>
                    </a:cubicBezTo>
                    <a:cubicBezTo>
                      <a:pt x="36" y="48"/>
                      <a:pt x="36" y="48"/>
                      <a:pt x="36" y="48"/>
                    </a:cubicBezTo>
                    <a:cubicBezTo>
                      <a:pt x="34" y="48"/>
                      <a:pt x="32" y="46"/>
                      <a:pt x="32" y="44"/>
                    </a:cubicBezTo>
                    <a:cubicBezTo>
                      <a:pt x="32" y="42"/>
                      <a:pt x="34" y="40"/>
                      <a:pt x="36" y="40"/>
                    </a:cubicBezTo>
                    <a:close/>
                  </a:path>
                </a:pathLst>
              </a:custGeom>
              <a:solidFill>
                <a:srgbClr val="5F9909"/>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grpSp>
        <p:grpSp>
          <p:nvGrpSpPr>
            <p:cNvPr id="10" name="组合 12"/>
            <p:cNvGrpSpPr/>
            <p:nvPr/>
          </p:nvGrpSpPr>
          <p:grpSpPr bwMode="auto">
            <a:xfrm>
              <a:off x="7495142" y="4276455"/>
              <a:ext cx="482600" cy="434975"/>
              <a:chOff x="9786938" y="2428875"/>
              <a:chExt cx="482600" cy="434975"/>
            </a:xfrm>
          </p:grpSpPr>
          <p:sp>
            <p:nvSpPr>
              <p:cNvPr id="11" name="Freeform 105"/>
              <p:cNvSpPr/>
              <p:nvPr/>
            </p:nvSpPr>
            <p:spPr bwMode="auto">
              <a:xfrm>
                <a:off x="9787221" y="2429408"/>
                <a:ext cx="482476" cy="138092"/>
              </a:xfrm>
              <a:custGeom>
                <a:avLst/>
                <a:gdLst>
                  <a:gd name="T0" fmla="*/ 180 w 192"/>
                  <a:gd name="T1" fmla="*/ 24 h 56"/>
                  <a:gd name="T2" fmla="*/ 88 w 192"/>
                  <a:gd name="T3" fmla="*/ 24 h 56"/>
                  <a:gd name="T4" fmla="*/ 79 w 192"/>
                  <a:gd name="T5" fmla="*/ 19 h 56"/>
                  <a:gd name="T6" fmla="*/ 72 w 192"/>
                  <a:gd name="T7" fmla="*/ 8 h 56"/>
                  <a:gd name="T8" fmla="*/ 56 w 192"/>
                  <a:gd name="T9" fmla="*/ 0 h 56"/>
                  <a:gd name="T10" fmla="*/ 12 w 192"/>
                  <a:gd name="T11" fmla="*/ 0 h 56"/>
                  <a:gd name="T12" fmla="*/ 11 w 192"/>
                  <a:gd name="T13" fmla="*/ 0 h 56"/>
                  <a:gd name="T14" fmla="*/ 0 w 192"/>
                  <a:gd name="T15" fmla="*/ 12 h 56"/>
                  <a:gd name="T16" fmla="*/ 0 w 192"/>
                  <a:gd name="T17" fmla="*/ 56 h 56"/>
                  <a:gd name="T18" fmla="*/ 192 w 192"/>
                  <a:gd name="T19" fmla="*/ 56 h 56"/>
                  <a:gd name="T20" fmla="*/ 192 w 192"/>
                  <a:gd name="T21" fmla="*/ 36 h 56"/>
                  <a:gd name="T22" fmla="*/ 180 w 192"/>
                  <a:gd name="T23"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56">
                    <a:moveTo>
                      <a:pt x="180" y="24"/>
                    </a:moveTo>
                    <a:cubicBezTo>
                      <a:pt x="88" y="24"/>
                      <a:pt x="88" y="24"/>
                      <a:pt x="88" y="24"/>
                    </a:cubicBezTo>
                    <a:cubicBezTo>
                      <a:pt x="85" y="24"/>
                      <a:pt x="81" y="22"/>
                      <a:pt x="79" y="19"/>
                    </a:cubicBezTo>
                    <a:cubicBezTo>
                      <a:pt x="72" y="8"/>
                      <a:pt x="72" y="8"/>
                      <a:pt x="72" y="8"/>
                    </a:cubicBezTo>
                    <a:cubicBezTo>
                      <a:pt x="69" y="3"/>
                      <a:pt x="62" y="0"/>
                      <a:pt x="56" y="0"/>
                    </a:cubicBezTo>
                    <a:cubicBezTo>
                      <a:pt x="12" y="0"/>
                      <a:pt x="12" y="0"/>
                      <a:pt x="12" y="0"/>
                    </a:cubicBezTo>
                    <a:cubicBezTo>
                      <a:pt x="12" y="0"/>
                      <a:pt x="12" y="0"/>
                      <a:pt x="11" y="0"/>
                    </a:cubicBezTo>
                    <a:cubicBezTo>
                      <a:pt x="5" y="0"/>
                      <a:pt x="0" y="6"/>
                      <a:pt x="0" y="12"/>
                    </a:cubicBezTo>
                    <a:cubicBezTo>
                      <a:pt x="0" y="56"/>
                      <a:pt x="0" y="56"/>
                      <a:pt x="0" y="56"/>
                    </a:cubicBezTo>
                    <a:cubicBezTo>
                      <a:pt x="192" y="56"/>
                      <a:pt x="192" y="56"/>
                      <a:pt x="192" y="56"/>
                    </a:cubicBezTo>
                    <a:cubicBezTo>
                      <a:pt x="192" y="36"/>
                      <a:pt x="192" y="36"/>
                      <a:pt x="192" y="36"/>
                    </a:cubicBezTo>
                    <a:cubicBezTo>
                      <a:pt x="192" y="29"/>
                      <a:pt x="187" y="24"/>
                      <a:pt x="180" y="24"/>
                    </a:cubicBez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2" name="Freeform 106"/>
              <p:cNvSpPr/>
              <p:nvPr/>
            </p:nvSpPr>
            <p:spPr bwMode="auto">
              <a:xfrm>
                <a:off x="9787221" y="2588135"/>
                <a:ext cx="482476" cy="276186"/>
              </a:xfrm>
              <a:custGeom>
                <a:avLst/>
                <a:gdLst>
                  <a:gd name="T0" fmla="*/ 0 w 192"/>
                  <a:gd name="T1" fmla="*/ 108 h 112"/>
                  <a:gd name="T2" fmla="*/ 4 w 192"/>
                  <a:gd name="T3" fmla="*/ 112 h 112"/>
                  <a:gd name="T4" fmla="*/ 188 w 192"/>
                  <a:gd name="T5" fmla="*/ 112 h 112"/>
                  <a:gd name="T6" fmla="*/ 192 w 192"/>
                  <a:gd name="T7" fmla="*/ 108 h 112"/>
                  <a:gd name="T8" fmla="*/ 192 w 192"/>
                  <a:gd name="T9" fmla="*/ 0 h 112"/>
                  <a:gd name="T10" fmla="*/ 0 w 192"/>
                  <a:gd name="T11" fmla="*/ 0 h 112"/>
                  <a:gd name="T12" fmla="*/ 0 w 192"/>
                  <a:gd name="T13" fmla="*/ 108 h 112"/>
                </a:gdLst>
                <a:ahLst/>
                <a:cxnLst>
                  <a:cxn ang="0">
                    <a:pos x="T0" y="T1"/>
                  </a:cxn>
                  <a:cxn ang="0">
                    <a:pos x="T2" y="T3"/>
                  </a:cxn>
                  <a:cxn ang="0">
                    <a:pos x="T4" y="T5"/>
                  </a:cxn>
                  <a:cxn ang="0">
                    <a:pos x="T6" y="T7"/>
                  </a:cxn>
                  <a:cxn ang="0">
                    <a:pos x="T8" y="T9"/>
                  </a:cxn>
                  <a:cxn ang="0">
                    <a:pos x="T10" y="T11"/>
                  </a:cxn>
                  <a:cxn ang="0">
                    <a:pos x="T12" y="T13"/>
                  </a:cxn>
                </a:cxnLst>
                <a:rect l="0" t="0" r="r" b="b"/>
                <a:pathLst>
                  <a:path w="192" h="112">
                    <a:moveTo>
                      <a:pt x="0" y="108"/>
                    </a:moveTo>
                    <a:cubicBezTo>
                      <a:pt x="0" y="110"/>
                      <a:pt x="2" y="112"/>
                      <a:pt x="4" y="112"/>
                    </a:cubicBezTo>
                    <a:cubicBezTo>
                      <a:pt x="188" y="112"/>
                      <a:pt x="188" y="112"/>
                      <a:pt x="188" y="112"/>
                    </a:cubicBezTo>
                    <a:cubicBezTo>
                      <a:pt x="190" y="112"/>
                      <a:pt x="192" y="110"/>
                      <a:pt x="192" y="108"/>
                    </a:cubicBezTo>
                    <a:cubicBezTo>
                      <a:pt x="192" y="0"/>
                      <a:pt x="192" y="0"/>
                      <a:pt x="192" y="0"/>
                    </a:cubicBezTo>
                    <a:cubicBezTo>
                      <a:pt x="0" y="0"/>
                      <a:pt x="0" y="0"/>
                      <a:pt x="0" y="0"/>
                    </a:cubicBezTo>
                    <a:lnTo>
                      <a:pt x="0" y="108"/>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grpSp>
      </p:grpSp>
      <p:sp>
        <p:nvSpPr>
          <p:cNvPr id="23" name="文本框 26"/>
          <p:cNvSpPr txBox="1">
            <a:spLocks noChangeArrowheads="1"/>
          </p:cNvSpPr>
          <p:nvPr/>
        </p:nvSpPr>
        <p:spPr bwMode="auto">
          <a:xfrm>
            <a:off x="614363" y="4168775"/>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24" name="文本框 27"/>
          <p:cNvSpPr txBox="1">
            <a:spLocks noChangeArrowheads="1"/>
          </p:cNvSpPr>
          <p:nvPr/>
        </p:nvSpPr>
        <p:spPr bwMode="auto">
          <a:xfrm>
            <a:off x="2887663" y="1668463"/>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25" name="矩形 28"/>
          <p:cNvSpPr>
            <a:spLocks noChangeArrowheads="1"/>
          </p:cNvSpPr>
          <p:nvPr/>
        </p:nvSpPr>
        <p:spPr bwMode="auto">
          <a:xfrm>
            <a:off x="614363" y="4624388"/>
            <a:ext cx="2894012"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26" name="矩形 29"/>
          <p:cNvSpPr>
            <a:spLocks noChangeArrowheads="1"/>
          </p:cNvSpPr>
          <p:nvPr/>
        </p:nvSpPr>
        <p:spPr bwMode="auto">
          <a:xfrm>
            <a:off x="2925763" y="2122488"/>
            <a:ext cx="2894012"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pPr>
            <a:r>
              <a:rPr lang="zh-CN" altLang="en-US" sz="14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27" name="文本框 30"/>
          <p:cNvSpPr txBox="1">
            <a:spLocks noChangeArrowheads="1"/>
          </p:cNvSpPr>
          <p:nvPr/>
        </p:nvSpPr>
        <p:spPr bwMode="auto">
          <a:xfrm>
            <a:off x="7442200" y="1719263"/>
            <a:ext cx="1722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28" name="文本框 31"/>
          <p:cNvSpPr txBox="1">
            <a:spLocks noChangeArrowheads="1"/>
          </p:cNvSpPr>
          <p:nvPr/>
        </p:nvSpPr>
        <p:spPr bwMode="auto">
          <a:xfrm>
            <a:off x="8848725" y="3748088"/>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486E1E"/>
                </a:solidFill>
                <a:latin typeface="幼圆" panose="02010509060101010101" pitchFamily="49" charset="-122"/>
                <a:ea typeface="幼圆" panose="02010509060101010101" pitchFamily="49" charset="-122"/>
              </a:rPr>
              <a:t>单击添加标题</a:t>
            </a:r>
            <a:endParaRPr lang="zh-CN" altLang="en-US" sz="2000" b="1">
              <a:solidFill>
                <a:srgbClr val="486E1E"/>
              </a:solidFill>
              <a:latin typeface="幼圆" panose="02010509060101010101" pitchFamily="49" charset="-122"/>
              <a:ea typeface="幼圆" panose="02010509060101010101" pitchFamily="49" charset="-122"/>
            </a:endParaRPr>
          </a:p>
        </p:txBody>
      </p:sp>
      <p:sp>
        <p:nvSpPr>
          <p:cNvPr id="29" name="矩形 32"/>
          <p:cNvSpPr>
            <a:spLocks noChangeArrowheads="1"/>
          </p:cNvSpPr>
          <p:nvPr/>
        </p:nvSpPr>
        <p:spPr bwMode="auto">
          <a:xfrm>
            <a:off x="7480300" y="2103438"/>
            <a:ext cx="2892425"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pPr>
            <a:r>
              <a:rPr lang="zh-CN" altLang="en-US" sz="14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30" name="矩形 33"/>
          <p:cNvSpPr>
            <a:spLocks noChangeArrowheads="1"/>
          </p:cNvSpPr>
          <p:nvPr/>
        </p:nvSpPr>
        <p:spPr bwMode="auto">
          <a:xfrm>
            <a:off x="8874125" y="4168775"/>
            <a:ext cx="2894013"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471882" y="1713718"/>
            <a:ext cx="4272633" cy="1323439"/>
          </a:xfrm>
          <a:prstGeom prst="rect">
            <a:avLst/>
          </a:prstGeom>
          <a:noFill/>
        </p:spPr>
        <p:txBody>
          <a:bodyPr>
            <a:spAutoFit/>
          </a:bodyPr>
          <a:lstStyle>
            <a:defPPr>
              <a:defRPr lang="zh-CN"/>
            </a:defPPr>
            <a:lvl1pPr>
              <a:defRPr sz="4000" b="1">
                <a:gradFill flip="none" rotWithShape="1">
                  <a:gsLst>
                    <a:gs pos="59458">
                      <a:srgbClr val="F7D567"/>
                    </a:gs>
                    <a:gs pos="9009">
                      <a:srgbClr val="F7D567"/>
                    </a:gs>
                    <a:gs pos="30000">
                      <a:srgbClr val="FFFFFF"/>
                    </a:gs>
                    <a:gs pos="100000">
                      <a:srgbClr val="D37923"/>
                    </a:gs>
                  </a:gsLst>
                  <a:lin ang="0" scaled="1"/>
                  <a:tileRect/>
                </a:gradFill>
                <a:latin typeface="幼圆" panose="02010509060101010101" pitchFamily="49" charset="-122"/>
                <a:ea typeface="幼圆" panose="02010509060101010101" pitchFamily="49" charset="-122"/>
              </a:defRPr>
            </a:lvl1pPr>
          </a:lstStyle>
          <a:p>
            <a:pPr eaLnBrk="1" fontAlgn="auto" hangingPunct="1">
              <a:spcBef>
                <a:spcPts val="0"/>
              </a:spcBef>
              <a:spcAft>
                <a:spcPts val="0"/>
              </a:spcAft>
              <a:defRPr/>
            </a:pPr>
            <a:r>
              <a:rPr lang="zh-CN" altLang="en-US" dirty="0">
                <a:solidFill>
                  <a:srgbClr val="486E1E"/>
                </a:solidFill>
              </a:rPr>
              <a:t>单击此处</a:t>
            </a:r>
            <a:endParaRPr lang="en-US" altLang="zh-CN" dirty="0">
              <a:solidFill>
                <a:srgbClr val="486E1E"/>
              </a:solidFill>
            </a:endParaRPr>
          </a:p>
          <a:p>
            <a:pPr eaLnBrk="1" fontAlgn="auto" hangingPunct="1">
              <a:spcBef>
                <a:spcPts val="0"/>
              </a:spcBef>
              <a:spcAft>
                <a:spcPts val="0"/>
              </a:spcAft>
              <a:defRPr/>
            </a:pPr>
            <a:r>
              <a:rPr lang="zh-CN" altLang="en-US" dirty="0">
                <a:solidFill>
                  <a:srgbClr val="486E1E"/>
                </a:solidFill>
              </a:rPr>
              <a:t>添加您的标题</a:t>
            </a:r>
            <a:endParaRPr lang="zh-CN" altLang="en-US" dirty="0">
              <a:solidFill>
                <a:srgbClr val="486E1E"/>
              </a:solidFill>
            </a:endParaRPr>
          </a:p>
        </p:txBody>
      </p:sp>
      <p:sp>
        <p:nvSpPr>
          <p:cNvPr id="5" name="矩形 4"/>
          <p:cNvSpPr/>
          <p:nvPr/>
        </p:nvSpPr>
        <p:spPr>
          <a:xfrm>
            <a:off x="1471882" y="3227657"/>
            <a:ext cx="6096000" cy="755650"/>
          </a:xfrm>
          <a:prstGeom prst="rect">
            <a:avLst/>
          </a:prstGeom>
          <a:noFill/>
        </p:spPr>
        <p:txBody>
          <a:bodyPr>
            <a:spAutoFit/>
          </a:bodyPr>
          <a:lstStyle/>
          <a:p>
            <a:pPr defTabSz="1216660">
              <a:lnSpc>
                <a:spcPct val="120000"/>
              </a:lnSpc>
              <a:buNone/>
            </a:pPr>
            <a:r>
              <a:rPr lang="zh-CN" altLang="en-US" dirty="0">
                <a:solidFill>
                  <a:srgbClr val="486E1E"/>
                </a:solidFill>
                <a:ea typeface="微软雅黑" panose="020B0503020204020204" pitchFamily="34" charset="-122"/>
              </a:rPr>
              <a:t>点击文本框即可进行编辑输入相关内容点击文本框即可进行编辑输入相关内容</a:t>
            </a:r>
            <a:endParaRPr lang="zh-CN" altLang="en-US" dirty="0">
              <a:solidFill>
                <a:srgbClr val="486E1E"/>
              </a:solidFill>
              <a:ea typeface="微软雅黑" panose="020B0503020204020204" pitchFamily="34" charset="-122"/>
            </a:endParaRPr>
          </a:p>
        </p:txBody>
      </p:sp>
      <p:sp>
        <p:nvSpPr>
          <p:cNvPr id="6" name="文本框 5"/>
          <p:cNvSpPr txBox="1"/>
          <p:nvPr/>
        </p:nvSpPr>
        <p:spPr>
          <a:xfrm>
            <a:off x="2258752" y="4628500"/>
            <a:ext cx="1723549" cy="400110"/>
          </a:xfrm>
          <a:prstGeom prst="rect">
            <a:avLst/>
          </a:prstGeom>
          <a:noFill/>
        </p:spPr>
        <p:txBody>
          <a:bodyPr>
            <a:spAutoFit/>
          </a:bodyPr>
          <a:lstStyle>
            <a:defPPr>
              <a:defRPr lang="zh-CN"/>
            </a:defPPr>
            <a:lvl1pPr algn="ctr">
              <a:defRPr sz="2000">
                <a:gradFill flip="none" rotWithShape="1">
                  <a:gsLst>
                    <a:gs pos="59458">
                      <a:srgbClr val="F7D567"/>
                    </a:gs>
                    <a:gs pos="9009">
                      <a:srgbClr val="F7D567"/>
                    </a:gs>
                    <a:gs pos="30000">
                      <a:srgbClr val="FFFFFF"/>
                    </a:gs>
                    <a:gs pos="100000">
                      <a:srgbClr val="D37923"/>
                    </a:gs>
                  </a:gsLst>
                  <a:lin ang="0" scaled="1"/>
                  <a:tileRect/>
                </a:gradFill>
                <a:latin typeface="幼圆" panose="02010509060101010101" pitchFamily="49" charset="-122"/>
                <a:ea typeface="幼圆" panose="02010509060101010101" pitchFamily="49" charset="-122"/>
              </a:defRPr>
            </a:lvl1pPr>
          </a:lstStyle>
          <a:p>
            <a:pPr eaLnBrk="1" fontAlgn="auto" hangingPunct="1">
              <a:spcBef>
                <a:spcPts val="0"/>
              </a:spcBef>
              <a:spcAft>
                <a:spcPts val="0"/>
              </a:spcAft>
              <a:defRPr/>
            </a:pPr>
            <a:r>
              <a:rPr lang="zh-CN" altLang="en-US" dirty="0">
                <a:solidFill>
                  <a:srgbClr val="486E1E"/>
                </a:solidFill>
              </a:rPr>
              <a:t>单击添加标题</a:t>
            </a:r>
            <a:endParaRPr lang="zh-CN" altLang="en-US" dirty="0">
              <a:solidFill>
                <a:srgbClr val="486E1E"/>
              </a:solidFill>
            </a:endParaRPr>
          </a:p>
        </p:txBody>
      </p:sp>
      <p:sp>
        <p:nvSpPr>
          <p:cNvPr id="7" name="文本框 6"/>
          <p:cNvSpPr txBox="1"/>
          <p:nvPr/>
        </p:nvSpPr>
        <p:spPr>
          <a:xfrm>
            <a:off x="5255477" y="4599732"/>
            <a:ext cx="1723549" cy="400110"/>
          </a:xfrm>
          <a:prstGeom prst="rect">
            <a:avLst/>
          </a:prstGeom>
          <a:noFill/>
        </p:spPr>
        <p:txBody>
          <a:bodyPr>
            <a:spAutoFit/>
          </a:bodyPr>
          <a:lstStyle>
            <a:defPPr>
              <a:defRPr lang="zh-CN"/>
            </a:defPPr>
            <a:lvl1pPr algn="ctr">
              <a:defRPr sz="2000">
                <a:gradFill flip="none" rotWithShape="1">
                  <a:gsLst>
                    <a:gs pos="59458">
                      <a:srgbClr val="F7D567"/>
                    </a:gs>
                    <a:gs pos="9009">
                      <a:srgbClr val="F7D567"/>
                    </a:gs>
                    <a:gs pos="30000">
                      <a:srgbClr val="FFFFFF"/>
                    </a:gs>
                    <a:gs pos="100000">
                      <a:srgbClr val="D37923"/>
                    </a:gs>
                  </a:gsLst>
                  <a:lin ang="0" scaled="1"/>
                  <a:tileRect/>
                </a:gradFill>
                <a:latin typeface="幼圆" panose="02010509060101010101" pitchFamily="49" charset="-122"/>
                <a:ea typeface="幼圆" panose="02010509060101010101" pitchFamily="49" charset="-122"/>
              </a:defRPr>
            </a:lvl1pPr>
          </a:lstStyle>
          <a:p>
            <a:pPr eaLnBrk="1" fontAlgn="auto" hangingPunct="1">
              <a:spcBef>
                <a:spcPts val="0"/>
              </a:spcBef>
              <a:spcAft>
                <a:spcPts val="0"/>
              </a:spcAft>
              <a:defRPr/>
            </a:pPr>
            <a:r>
              <a:rPr lang="zh-CN" altLang="en-US" dirty="0">
                <a:solidFill>
                  <a:srgbClr val="486E1E"/>
                </a:solidFill>
              </a:rPr>
              <a:t>单击添加标题</a:t>
            </a:r>
            <a:endParaRPr lang="zh-CN" altLang="en-US" dirty="0">
              <a:solidFill>
                <a:srgbClr val="486E1E"/>
              </a:solidFill>
            </a:endParaRPr>
          </a:p>
        </p:txBody>
      </p:sp>
      <p:sp>
        <p:nvSpPr>
          <p:cNvPr id="8" name="文本框 7"/>
          <p:cNvSpPr txBox="1"/>
          <p:nvPr/>
        </p:nvSpPr>
        <p:spPr>
          <a:xfrm>
            <a:off x="8360826" y="4628500"/>
            <a:ext cx="1723549" cy="400110"/>
          </a:xfrm>
          <a:prstGeom prst="rect">
            <a:avLst/>
          </a:prstGeom>
          <a:noFill/>
        </p:spPr>
        <p:txBody>
          <a:bodyPr>
            <a:spAutoFit/>
          </a:bodyPr>
          <a:lstStyle>
            <a:defPPr>
              <a:defRPr lang="zh-CN"/>
            </a:defPPr>
            <a:lvl1pPr algn="ctr">
              <a:defRPr sz="2000">
                <a:gradFill flip="none" rotWithShape="1">
                  <a:gsLst>
                    <a:gs pos="59458">
                      <a:srgbClr val="F7D567"/>
                    </a:gs>
                    <a:gs pos="9009">
                      <a:srgbClr val="F7D567"/>
                    </a:gs>
                    <a:gs pos="30000">
                      <a:srgbClr val="FFFFFF"/>
                    </a:gs>
                    <a:gs pos="100000">
                      <a:srgbClr val="D37923"/>
                    </a:gs>
                  </a:gsLst>
                  <a:lin ang="0" scaled="1"/>
                  <a:tileRect/>
                </a:gradFill>
                <a:latin typeface="幼圆" panose="02010509060101010101" pitchFamily="49" charset="-122"/>
                <a:ea typeface="幼圆" panose="02010509060101010101" pitchFamily="49" charset="-122"/>
              </a:defRPr>
            </a:lvl1pPr>
          </a:lstStyle>
          <a:p>
            <a:pPr eaLnBrk="1" fontAlgn="auto" hangingPunct="1">
              <a:spcBef>
                <a:spcPts val="0"/>
              </a:spcBef>
              <a:spcAft>
                <a:spcPts val="0"/>
              </a:spcAft>
              <a:defRPr/>
            </a:pPr>
            <a:r>
              <a:rPr lang="zh-CN" altLang="en-US" dirty="0">
                <a:solidFill>
                  <a:srgbClr val="486E1E"/>
                </a:solidFill>
              </a:rPr>
              <a:t>单击添加标题</a:t>
            </a:r>
            <a:endParaRPr lang="zh-CN" altLang="en-US" dirty="0">
              <a:solidFill>
                <a:srgbClr val="486E1E"/>
              </a:solidFill>
            </a:endParaRPr>
          </a:p>
        </p:txBody>
      </p:sp>
      <p:sp>
        <p:nvSpPr>
          <p:cNvPr id="9" name="矩形 8"/>
          <p:cNvSpPr/>
          <p:nvPr/>
        </p:nvSpPr>
        <p:spPr>
          <a:xfrm>
            <a:off x="2208716" y="5073523"/>
            <a:ext cx="1933700" cy="1124585"/>
          </a:xfrm>
          <a:prstGeom prst="rect">
            <a:avLst/>
          </a:prstGeom>
          <a:noFill/>
        </p:spPr>
        <p:txBody>
          <a:bodyPr>
            <a:spAutoFit/>
          </a:body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0" name="矩形 9"/>
          <p:cNvSpPr/>
          <p:nvPr/>
        </p:nvSpPr>
        <p:spPr>
          <a:xfrm>
            <a:off x="5244964" y="5073523"/>
            <a:ext cx="1933700" cy="1124585"/>
          </a:xfrm>
          <a:prstGeom prst="rect">
            <a:avLst/>
          </a:prstGeom>
          <a:noFill/>
        </p:spPr>
        <p:txBody>
          <a:bodyPr>
            <a:spAutoFit/>
          </a:body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1" name="矩形 10"/>
          <p:cNvSpPr/>
          <p:nvPr/>
        </p:nvSpPr>
        <p:spPr>
          <a:xfrm>
            <a:off x="8360826" y="5079754"/>
            <a:ext cx="1933700" cy="1124585"/>
          </a:xfrm>
          <a:prstGeom prst="rect">
            <a:avLst/>
          </a:prstGeom>
          <a:noFill/>
        </p:spPr>
        <p:txBody>
          <a:bodyPr>
            <a:spAutoFit/>
          </a:body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grpSp>
        <p:nvGrpSpPr>
          <p:cNvPr id="12" name="组合 115"/>
          <p:cNvGrpSpPr/>
          <p:nvPr/>
        </p:nvGrpSpPr>
        <p:grpSpPr bwMode="auto">
          <a:xfrm>
            <a:off x="1470025" y="4584700"/>
            <a:ext cx="669925" cy="669925"/>
            <a:chOff x="2827338" y="4210235"/>
            <a:chExt cx="670071" cy="670071"/>
          </a:xfrm>
          <a:solidFill>
            <a:srgbClr val="5F9909"/>
          </a:solidFill>
        </p:grpSpPr>
        <p:sp>
          <p:nvSpPr>
            <p:cNvPr id="13" name="Freeform 33"/>
            <p:cNvSpPr>
              <a:spLocks noEditPoints="1"/>
            </p:cNvSpPr>
            <p:nvPr/>
          </p:nvSpPr>
          <p:spPr bwMode="auto">
            <a:xfrm>
              <a:off x="3002001" y="4357905"/>
              <a:ext cx="319158" cy="420779"/>
            </a:xfrm>
            <a:custGeom>
              <a:avLst/>
              <a:gdLst>
                <a:gd name="T0" fmla="*/ 618 w 742"/>
                <a:gd name="T1" fmla="*/ 231 h 975"/>
                <a:gd name="T2" fmla="*/ 617 w 742"/>
                <a:gd name="T3" fmla="*/ 251 h 975"/>
                <a:gd name="T4" fmla="*/ 620 w 742"/>
                <a:gd name="T5" fmla="*/ 272 h 975"/>
                <a:gd name="T6" fmla="*/ 584 w 742"/>
                <a:gd name="T7" fmla="*/ 355 h 975"/>
                <a:gd name="T8" fmla="*/ 597 w 742"/>
                <a:gd name="T9" fmla="*/ 263 h 975"/>
                <a:gd name="T10" fmla="*/ 595 w 742"/>
                <a:gd name="T11" fmla="*/ 240 h 975"/>
                <a:gd name="T12" fmla="*/ 600 w 742"/>
                <a:gd name="T13" fmla="*/ 226 h 975"/>
                <a:gd name="T14" fmla="*/ 606 w 742"/>
                <a:gd name="T15" fmla="*/ 93 h 975"/>
                <a:gd name="T16" fmla="*/ 614 w 742"/>
                <a:gd name="T17" fmla="*/ 114 h 975"/>
                <a:gd name="T18" fmla="*/ 678 w 742"/>
                <a:gd name="T19" fmla="*/ 167 h 975"/>
                <a:gd name="T20" fmla="*/ 614 w 742"/>
                <a:gd name="T21" fmla="*/ 226 h 975"/>
                <a:gd name="T22" fmla="*/ 424 w 742"/>
                <a:gd name="T23" fmla="*/ 4 h 975"/>
                <a:gd name="T24" fmla="*/ 593 w 742"/>
                <a:gd name="T25" fmla="*/ 101 h 975"/>
                <a:gd name="T26" fmla="*/ 515 w 742"/>
                <a:gd name="T27" fmla="*/ 185 h 975"/>
                <a:gd name="T28" fmla="*/ 217 w 742"/>
                <a:gd name="T29" fmla="*/ 234 h 975"/>
                <a:gd name="T30" fmla="*/ 308 w 742"/>
                <a:gd name="T31" fmla="*/ 98 h 975"/>
                <a:gd name="T32" fmla="*/ 487 w 742"/>
                <a:gd name="T33" fmla="*/ 116 h 975"/>
                <a:gd name="T34" fmla="*/ 302 w 742"/>
                <a:gd name="T35" fmla="*/ 90 h 975"/>
                <a:gd name="T36" fmla="*/ 57 w 742"/>
                <a:gd name="T37" fmla="*/ 64 h 975"/>
                <a:gd name="T38" fmla="*/ 265 w 742"/>
                <a:gd name="T39" fmla="*/ 296 h 975"/>
                <a:gd name="T40" fmla="*/ 455 w 742"/>
                <a:gd name="T41" fmla="*/ 259 h 975"/>
                <a:gd name="T42" fmla="*/ 474 w 742"/>
                <a:gd name="T43" fmla="*/ 271 h 975"/>
                <a:gd name="T44" fmla="*/ 479 w 742"/>
                <a:gd name="T45" fmla="*/ 314 h 975"/>
                <a:gd name="T46" fmla="*/ 491 w 742"/>
                <a:gd name="T47" fmla="*/ 312 h 975"/>
                <a:gd name="T48" fmla="*/ 517 w 742"/>
                <a:gd name="T49" fmla="*/ 357 h 975"/>
                <a:gd name="T50" fmla="*/ 487 w 742"/>
                <a:gd name="T51" fmla="*/ 418 h 975"/>
                <a:gd name="T52" fmla="*/ 333 w 742"/>
                <a:gd name="T53" fmla="*/ 522 h 975"/>
                <a:gd name="T54" fmla="*/ 251 w 742"/>
                <a:gd name="T55" fmla="*/ 414 h 975"/>
                <a:gd name="T56" fmla="*/ 239 w 742"/>
                <a:gd name="T57" fmla="*/ 300 h 975"/>
                <a:gd name="T58" fmla="*/ 263 w 742"/>
                <a:gd name="T59" fmla="*/ 321 h 975"/>
                <a:gd name="T60" fmla="*/ 527 w 742"/>
                <a:gd name="T61" fmla="*/ 248 h 975"/>
                <a:gd name="T62" fmla="*/ 540 w 742"/>
                <a:gd name="T63" fmla="*/ 360 h 975"/>
                <a:gd name="T64" fmla="*/ 422 w 742"/>
                <a:gd name="T65" fmla="*/ 542 h 975"/>
                <a:gd name="T66" fmla="*/ 235 w 742"/>
                <a:gd name="T67" fmla="*/ 435 h 975"/>
                <a:gd name="T68" fmla="*/ 214 w 742"/>
                <a:gd name="T69" fmla="*/ 288 h 975"/>
                <a:gd name="T70" fmla="*/ 527 w 742"/>
                <a:gd name="T71" fmla="*/ 248 h 975"/>
                <a:gd name="T72" fmla="*/ 39 w 742"/>
                <a:gd name="T73" fmla="*/ 665 h 975"/>
                <a:gd name="T74" fmla="*/ 338 w 742"/>
                <a:gd name="T75" fmla="*/ 719 h 975"/>
                <a:gd name="T76" fmla="*/ 320 w 742"/>
                <a:gd name="T77" fmla="*/ 595 h 975"/>
                <a:gd name="T78" fmla="*/ 424 w 742"/>
                <a:gd name="T79" fmla="*/ 576 h 975"/>
                <a:gd name="T80" fmla="*/ 396 w 742"/>
                <a:gd name="T81" fmla="*/ 644 h 975"/>
                <a:gd name="T82" fmla="*/ 492 w 742"/>
                <a:gd name="T83" fmla="*/ 553 h 975"/>
                <a:gd name="T84" fmla="*/ 742 w 742"/>
                <a:gd name="T85" fmla="*/ 730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2" h="975">
                  <a:moveTo>
                    <a:pt x="614" y="226"/>
                  </a:moveTo>
                  <a:cubicBezTo>
                    <a:pt x="617" y="226"/>
                    <a:pt x="618" y="228"/>
                    <a:pt x="618" y="231"/>
                  </a:cubicBezTo>
                  <a:lnTo>
                    <a:pt x="619" y="241"/>
                  </a:lnTo>
                  <a:cubicBezTo>
                    <a:pt x="619" y="247"/>
                    <a:pt x="616" y="247"/>
                    <a:pt x="617" y="251"/>
                  </a:cubicBezTo>
                  <a:lnTo>
                    <a:pt x="617" y="263"/>
                  </a:lnTo>
                  <a:cubicBezTo>
                    <a:pt x="617" y="267"/>
                    <a:pt x="620" y="268"/>
                    <a:pt x="620" y="272"/>
                  </a:cubicBezTo>
                  <a:lnTo>
                    <a:pt x="630" y="355"/>
                  </a:lnTo>
                  <a:cubicBezTo>
                    <a:pt x="625" y="365"/>
                    <a:pt x="589" y="365"/>
                    <a:pt x="584" y="355"/>
                  </a:cubicBezTo>
                  <a:lnTo>
                    <a:pt x="594" y="272"/>
                  </a:lnTo>
                  <a:cubicBezTo>
                    <a:pt x="594" y="268"/>
                    <a:pt x="596" y="266"/>
                    <a:pt x="597" y="263"/>
                  </a:cubicBezTo>
                  <a:lnTo>
                    <a:pt x="597" y="251"/>
                  </a:lnTo>
                  <a:cubicBezTo>
                    <a:pt x="597" y="247"/>
                    <a:pt x="595" y="246"/>
                    <a:pt x="595" y="240"/>
                  </a:cubicBezTo>
                  <a:lnTo>
                    <a:pt x="596" y="231"/>
                  </a:lnTo>
                  <a:cubicBezTo>
                    <a:pt x="596" y="228"/>
                    <a:pt x="597" y="226"/>
                    <a:pt x="600" y="226"/>
                  </a:cubicBezTo>
                  <a:lnTo>
                    <a:pt x="600" y="93"/>
                  </a:lnTo>
                  <a:lnTo>
                    <a:pt x="606" y="93"/>
                  </a:lnTo>
                  <a:cubicBezTo>
                    <a:pt x="610" y="93"/>
                    <a:pt x="614" y="96"/>
                    <a:pt x="614" y="100"/>
                  </a:cubicBezTo>
                  <a:lnTo>
                    <a:pt x="614" y="114"/>
                  </a:lnTo>
                  <a:lnTo>
                    <a:pt x="680" y="157"/>
                  </a:lnTo>
                  <a:cubicBezTo>
                    <a:pt x="685" y="160"/>
                    <a:pt x="684" y="166"/>
                    <a:pt x="678" y="167"/>
                  </a:cubicBezTo>
                  <a:lnTo>
                    <a:pt x="614" y="174"/>
                  </a:lnTo>
                  <a:lnTo>
                    <a:pt x="614" y="226"/>
                  </a:lnTo>
                  <a:close/>
                  <a:moveTo>
                    <a:pt x="60" y="54"/>
                  </a:moveTo>
                  <a:lnTo>
                    <a:pt x="424" y="4"/>
                  </a:lnTo>
                  <a:cubicBezTo>
                    <a:pt x="439" y="2"/>
                    <a:pt x="444" y="0"/>
                    <a:pt x="459" y="10"/>
                  </a:cubicBezTo>
                  <a:lnTo>
                    <a:pt x="593" y="101"/>
                  </a:lnTo>
                  <a:lnTo>
                    <a:pt x="593" y="177"/>
                  </a:lnTo>
                  <a:lnTo>
                    <a:pt x="515" y="185"/>
                  </a:lnTo>
                  <a:lnTo>
                    <a:pt x="526" y="234"/>
                  </a:lnTo>
                  <a:cubicBezTo>
                    <a:pt x="424" y="210"/>
                    <a:pt x="319" y="210"/>
                    <a:pt x="217" y="234"/>
                  </a:cubicBezTo>
                  <a:lnTo>
                    <a:pt x="237" y="144"/>
                  </a:lnTo>
                  <a:cubicBezTo>
                    <a:pt x="245" y="112"/>
                    <a:pt x="275" y="103"/>
                    <a:pt x="308" y="98"/>
                  </a:cubicBezTo>
                  <a:cubicBezTo>
                    <a:pt x="350" y="93"/>
                    <a:pt x="393" y="93"/>
                    <a:pt x="435" y="98"/>
                  </a:cubicBezTo>
                  <a:cubicBezTo>
                    <a:pt x="455" y="101"/>
                    <a:pt x="474" y="106"/>
                    <a:pt x="487" y="116"/>
                  </a:cubicBezTo>
                  <a:cubicBezTo>
                    <a:pt x="471" y="99"/>
                    <a:pt x="455" y="94"/>
                    <a:pt x="426" y="91"/>
                  </a:cubicBezTo>
                  <a:cubicBezTo>
                    <a:pt x="382" y="85"/>
                    <a:pt x="347" y="84"/>
                    <a:pt x="302" y="90"/>
                  </a:cubicBezTo>
                  <a:cubicBezTo>
                    <a:pt x="236" y="98"/>
                    <a:pt x="228" y="123"/>
                    <a:pt x="217" y="168"/>
                  </a:cubicBezTo>
                  <a:lnTo>
                    <a:pt x="57" y="64"/>
                  </a:lnTo>
                  <a:cubicBezTo>
                    <a:pt x="51" y="60"/>
                    <a:pt x="52" y="55"/>
                    <a:pt x="60" y="54"/>
                  </a:cubicBezTo>
                  <a:close/>
                  <a:moveTo>
                    <a:pt x="265" y="296"/>
                  </a:moveTo>
                  <a:cubicBezTo>
                    <a:pt x="265" y="284"/>
                    <a:pt x="269" y="284"/>
                    <a:pt x="279" y="287"/>
                  </a:cubicBezTo>
                  <a:cubicBezTo>
                    <a:pt x="306" y="294"/>
                    <a:pt x="427" y="272"/>
                    <a:pt x="455" y="259"/>
                  </a:cubicBezTo>
                  <a:cubicBezTo>
                    <a:pt x="460" y="257"/>
                    <a:pt x="465" y="255"/>
                    <a:pt x="469" y="261"/>
                  </a:cubicBezTo>
                  <a:cubicBezTo>
                    <a:pt x="472" y="263"/>
                    <a:pt x="473" y="267"/>
                    <a:pt x="474" y="271"/>
                  </a:cubicBezTo>
                  <a:cubicBezTo>
                    <a:pt x="477" y="282"/>
                    <a:pt x="477" y="297"/>
                    <a:pt x="478" y="308"/>
                  </a:cubicBezTo>
                  <a:cubicBezTo>
                    <a:pt x="478" y="310"/>
                    <a:pt x="479" y="313"/>
                    <a:pt x="479" y="314"/>
                  </a:cubicBezTo>
                  <a:cubicBezTo>
                    <a:pt x="480" y="322"/>
                    <a:pt x="482" y="323"/>
                    <a:pt x="485" y="321"/>
                  </a:cubicBezTo>
                  <a:cubicBezTo>
                    <a:pt x="488" y="319"/>
                    <a:pt x="489" y="316"/>
                    <a:pt x="491" y="312"/>
                  </a:cubicBezTo>
                  <a:cubicBezTo>
                    <a:pt x="495" y="304"/>
                    <a:pt x="499" y="300"/>
                    <a:pt x="504" y="300"/>
                  </a:cubicBezTo>
                  <a:cubicBezTo>
                    <a:pt x="514" y="300"/>
                    <a:pt x="520" y="325"/>
                    <a:pt x="517" y="357"/>
                  </a:cubicBezTo>
                  <a:cubicBezTo>
                    <a:pt x="513" y="389"/>
                    <a:pt x="502" y="414"/>
                    <a:pt x="492" y="414"/>
                  </a:cubicBezTo>
                  <a:cubicBezTo>
                    <a:pt x="489" y="414"/>
                    <a:pt x="488" y="415"/>
                    <a:pt x="487" y="418"/>
                  </a:cubicBezTo>
                  <a:cubicBezTo>
                    <a:pt x="478" y="463"/>
                    <a:pt x="448" y="501"/>
                    <a:pt x="413" y="521"/>
                  </a:cubicBezTo>
                  <a:cubicBezTo>
                    <a:pt x="383" y="538"/>
                    <a:pt x="365" y="538"/>
                    <a:pt x="333" y="522"/>
                  </a:cubicBezTo>
                  <a:cubicBezTo>
                    <a:pt x="296" y="504"/>
                    <a:pt x="265" y="464"/>
                    <a:pt x="256" y="418"/>
                  </a:cubicBezTo>
                  <a:cubicBezTo>
                    <a:pt x="255" y="415"/>
                    <a:pt x="254" y="414"/>
                    <a:pt x="251" y="414"/>
                  </a:cubicBezTo>
                  <a:cubicBezTo>
                    <a:pt x="241" y="414"/>
                    <a:pt x="230" y="389"/>
                    <a:pt x="226" y="357"/>
                  </a:cubicBezTo>
                  <a:cubicBezTo>
                    <a:pt x="223" y="325"/>
                    <a:pt x="229" y="300"/>
                    <a:pt x="239" y="300"/>
                  </a:cubicBezTo>
                  <a:cubicBezTo>
                    <a:pt x="244" y="300"/>
                    <a:pt x="249" y="306"/>
                    <a:pt x="254" y="316"/>
                  </a:cubicBezTo>
                  <a:cubicBezTo>
                    <a:pt x="256" y="320"/>
                    <a:pt x="261" y="326"/>
                    <a:pt x="263" y="321"/>
                  </a:cubicBezTo>
                  <a:cubicBezTo>
                    <a:pt x="265" y="318"/>
                    <a:pt x="265" y="300"/>
                    <a:pt x="265" y="296"/>
                  </a:cubicBezTo>
                  <a:close/>
                  <a:moveTo>
                    <a:pt x="527" y="248"/>
                  </a:moveTo>
                  <a:cubicBezTo>
                    <a:pt x="529" y="261"/>
                    <a:pt x="529" y="275"/>
                    <a:pt x="529" y="288"/>
                  </a:cubicBezTo>
                  <a:cubicBezTo>
                    <a:pt x="542" y="306"/>
                    <a:pt x="542" y="340"/>
                    <a:pt x="540" y="360"/>
                  </a:cubicBezTo>
                  <a:cubicBezTo>
                    <a:pt x="538" y="382"/>
                    <a:pt x="530" y="422"/>
                    <a:pt x="508" y="435"/>
                  </a:cubicBezTo>
                  <a:cubicBezTo>
                    <a:pt x="498" y="478"/>
                    <a:pt x="463" y="518"/>
                    <a:pt x="422" y="542"/>
                  </a:cubicBezTo>
                  <a:cubicBezTo>
                    <a:pt x="391" y="561"/>
                    <a:pt x="356" y="563"/>
                    <a:pt x="323" y="544"/>
                  </a:cubicBezTo>
                  <a:cubicBezTo>
                    <a:pt x="281" y="521"/>
                    <a:pt x="246" y="479"/>
                    <a:pt x="235" y="435"/>
                  </a:cubicBezTo>
                  <a:cubicBezTo>
                    <a:pt x="213" y="422"/>
                    <a:pt x="205" y="382"/>
                    <a:pt x="203" y="360"/>
                  </a:cubicBezTo>
                  <a:cubicBezTo>
                    <a:pt x="201" y="340"/>
                    <a:pt x="201" y="306"/>
                    <a:pt x="214" y="288"/>
                  </a:cubicBezTo>
                  <a:cubicBezTo>
                    <a:pt x="214" y="275"/>
                    <a:pt x="214" y="262"/>
                    <a:pt x="215" y="248"/>
                  </a:cubicBezTo>
                  <a:cubicBezTo>
                    <a:pt x="318" y="224"/>
                    <a:pt x="424" y="224"/>
                    <a:pt x="527" y="248"/>
                  </a:cubicBezTo>
                  <a:close/>
                  <a:moveTo>
                    <a:pt x="0" y="730"/>
                  </a:moveTo>
                  <a:cubicBezTo>
                    <a:pt x="10" y="707"/>
                    <a:pt x="23" y="686"/>
                    <a:pt x="39" y="665"/>
                  </a:cubicBezTo>
                  <a:cubicBezTo>
                    <a:pt x="112" y="573"/>
                    <a:pt x="186" y="603"/>
                    <a:pt x="252" y="554"/>
                  </a:cubicBezTo>
                  <a:cubicBezTo>
                    <a:pt x="276" y="615"/>
                    <a:pt x="294" y="664"/>
                    <a:pt x="338" y="719"/>
                  </a:cubicBezTo>
                  <a:lnTo>
                    <a:pt x="347" y="644"/>
                  </a:lnTo>
                  <a:lnTo>
                    <a:pt x="320" y="595"/>
                  </a:lnTo>
                  <a:cubicBezTo>
                    <a:pt x="317" y="590"/>
                    <a:pt x="316" y="581"/>
                    <a:pt x="319" y="576"/>
                  </a:cubicBezTo>
                  <a:cubicBezTo>
                    <a:pt x="346" y="589"/>
                    <a:pt x="397" y="589"/>
                    <a:pt x="424" y="576"/>
                  </a:cubicBezTo>
                  <a:cubicBezTo>
                    <a:pt x="426" y="582"/>
                    <a:pt x="426" y="589"/>
                    <a:pt x="424" y="594"/>
                  </a:cubicBezTo>
                  <a:lnTo>
                    <a:pt x="396" y="644"/>
                  </a:lnTo>
                  <a:lnTo>
                    <a:pt x="405" y="719"/>
                  </a:lnTo>
                  <a:cubicBezTo>
                    <a:pt x="449" y="664"/>
                    <a:pt x="467" y="615"/>
                    <a:pt x="492" y="553"/>
                  </a:cubicBezTo>
                  <a:cubicBezTo>
                    <a:pt x="554" y="598"/>
                    <a:pt x="632" y="574"/>
                    <a:pt x="704" y="665"/>
                  </a:cubicBezTo>
                  <a:cubicBezTo>
                    <a:pt x="720" y="686"/>
                    <a:pt x="733" y="707"/>
                    <a:pt x="742" y="730"/>
                  </a:cubicBezTo>
                  <a:cubicBezTo>
                    <a:pt x="524" y="971"/>
                    <a:pt x="219" y="975"/>
                    <a:pt x="0" y="730"/>
                  </a:cubicBezTo>
                  <a:close/>
                </a:path>
              </a:pathLst>
            </a:custGeom>
            <a:grpFill/>
            <a:ln>
              <a:noFill/>
            </a:ln>
            <a:effectLst>
              <a:outerShdw blurRad="50800" dist="38100" dir="5400000" algn="t" rotWithShape="0">
                <a:prstClr val="black">
                  <a:alpha val="40000"/>
                </a:prstClr>
              </a:outerShdw>
            </a:effectLst>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sp>
          <p:nvSpPr>
            <p:cNvPr id="14" name="任意多边形 13"/>
            <p:cNvSpPr/>
            <p:nvPr/>
          </p:nvSpPr>
          <p:spPr>
            <a:xfrm>
              <a:off x="2827338" y="4210235"/>
              <a:ext cx="670071" cy="670071"/>
            </a:xfrm>
            <a:custGeom>
              <a:avLst/>
              <a:gdLst>
                <a:gd name="connsiteX0" fmla="*/ 1101942 w 2203886"/>
                <a:gd name="connsiteY0" fmla="*/ 177958 h 2203886"/>
                <a:gd name="connsiteX1" fmla="*/ 165356 w 2203886"/>
                <a:gd name="connsiteY1" fmla="*/ 1114544 h 2203886"/>
                <a:gd name="connsiteX2" fmla="*/ 1101942 w 2203886"/>
                <a:gd name="connsiteY2" fmla="*/ 2051130 h 2203886"/>
                <a:gd name="connsiteX3" fmla="*/ 2038528 w 2203886"/>
                <a:gd name="connsiteY3" fmla="*/ 1114544 h 2203886"/>
                <a:gd name="connsiteX4" fmla="*/ 1101942 w 2203886"/>
                <a:gd name="connsiteY4" fmla="*/ 177958 h 2203886"/>
                <a:gd name="connsiteX5" fmla="*/ 1101943 w 2203886"/>
                <a:gd name="connsiteY5" fmla="*/ 0 h 2203886"/>
                <a:gd name="connsiteX6" fmla="*/ 2203886 w 2203886"/>
                <a:gd name="connsiteY6" fmla="*/ 1101943 h 2203886"/>
                <a:gd name="connsiteX7" fmla="*/ 1101943 w 2203886"/>
                <a:gd name="connsiteY7" fmla="*/ 2203886 h 2203886"/>
                <a:gd name="connsiteX8" fmla="*/ 0 w 2203886"/>
                <a:gd name="connsiteY8" fmla="*/ 1101943 h 2203886"/>
                <a:gd name="connsiteX9" fmla="*/ 1101943 w 2203886"/>
                <a:gd name="connsiteY9" fmla="*/ 0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86" h="2203886">
                  <a:moveTo>
                    <a:pt x="1101942" y="177958"/>
                  </a:moveTo>
                  <a:cubicBezTo>
                    <a:pt x="584680" y="177958"/>
                    <a:pt x="165356" y="597282"/>
                    <a:pt x="165356" y="1114544"/>
                  </a:cubicBezTo>
                  <a:cubicBezTo>
                    <a:pt x="165356" y="1631806"/>
                    <a:pt x="584680" y="2051130"/>
                    <a:pt x="1101942" y="2051130"/>
                  </a:cubicBezTo>
                  <a:cubicBezTo>
                    <a:pt x="1619204" y="2051130"/>
                    <a:pt x="2038528" y="1631806"/>
                    <a:pt x="2038528" y="1114544"/>
                  </a:cubicBezTo>
                  <a:cubicBezTo>
                    <a:pt x="2038528" y="597282"/>
                    <a:pt x="1619204" y="177958"/>
                    <a:pt x="1101942" y="177958"/>
                  </a:cubicBezTo>
                  <a:close/>
                  <a:moveTo>
                    <a:pt x="1101943" y="0"/>
                  </a:moveTo>
                  <a:cubicBezTo>
                    <a:pt x="1710529" y="0"/>
                    <a:pt x="2203886" y="493357"/>
                    <a:pt x="2203886" y="1101943"/>
                  </a:cubicBezTo>
                  <a:cubicBezTo>
                    <a:pt x="2203886" y="1710529"/>
                    <a:pt x="1710529" y="2203886"/>
                    <a:pt x="1101943" y="2203886"/>
                  </a:cubicBezTo>
                  <a:cubicBezTo>
                    <a:pt x="493357" y="2203886"/>
                    <a:pt x="0" y="1710529"/>
                    <a:pt x="0" y="1101943"/>
                  </a:cubicBezTo>
                  <a:cubicBezTo>
                    <a:pt x="0" y="493357"/>
                    <a:pt x="493357" y="0"/>
                    <a:pt x="1101943" y="0"/>
                  </a:cubicBezTo>
                  <a:close/>
                </a:path>
              </a:pathLst>
            </a:custGeom>
            <a:grpFill/>
            <a:ln>
              <a:noFill/>
            </a:ln>
            <a:effectLst>
              <a:outerShdw blurRad="50800" dist="38100" dir="5400000" algn="t" rotWithShape="0">
                <a:prstClr val="black">
                  <a:alpha val="40000"/>
                </a:prstClr>
              </a:outerShdw>
            </a:effectLst>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grpSp>
      <p:grpSp>
        <p:nvGrpSpPr>
          <p:cNvPr id="15" name="组合 14"/>
          <p:cNvGrpSpPr/>
          <p:nvPr/>
        </p:nvGrpSpPr>
        <p:grpSpPr>
          <a:xfrm>
            <a:off x="4458952" y="4602356"/>
            <a:ext cx="679610" cy="679610"/>
            <a:chOff x="1705630" y="2271811"/>
            <a:chExt cx="2203886" cy="2203886"/>
          </a:xfrm>
          <a:solidFill>
            <a:srgbClr val="5F9909"/>
          </a:solidFill>
          <a:effectLst>
            <a:outerShdw blurRad="50800" dist="38100" dir="5400000" algn="t" rotWithShape="0">
              <a:prstClr val="black">
                <a:alpha val="40000"/>
              </a:prstClr>
            </a:outerShdw>
          </a:effectLst>
        </p:grpSpPr>
        <p:sp>
          <p:nvSpPr>
            <p:cNvPr id="16" name="Freeform 32"/>
            <p:cNvSpPr>
              <a:spLocks noEditPoints="1"/>
            </p:cNvSpPr>
            <p:nvPr/>
          </p:nvSpPr>
          <p:spPr bwMode="auto">
            <a:xfrm>
              <a:off x="2386921" y="2778308"/>
              <a:ext cx="865187" cy="1178508"/>
            </a:xfrm>
            <a:custGeom>
              <a:avLst/>
              <a:gdLst>
                <a:gd name="T0" fmla="*/ 580 w 661"/>
                <a:gd name="T1" fmla="*/ 230 h 899"/>
                <a:gd name="T2" fmla="*/ 579 w 661"/>
                <a:gd name="T3" fmla="*/ 250 h 899"/>
                <a:gd name="T4" fmla="*/ 582 w 661"/>
                <a:gd name="T5" fmla="*/ 272 h 899"/>
                <a:gd name="T6" fmla="*/ 546 w 661"/>
                <a:gd name="T7" fmla="*/ 355 h 899"/>
                <a:gd name="T8" fmla="*/ 559 w 661"/>
                <a:gd name="T9" fmla="*/ 262 h 899"/>
                <a:gd name="T10" fmla="*/ 557 w 661"/>
                <a:gd name="T11" fmla="*/ 240 h 899"/>
                <a:gd name="T12" fmla="*/ 562 w 661"/>
                <a:gd name="T13" fmla="*/ 225 h 899"/>
                <a:gd name="T14" fmla="*/ 569 w 661"/>
                <a:gd name="T15" fmla="*/ 92 h 899"/>
                <a:gd name="T16" fmla="*/ 576 w 661"/>
                <a:gd name="T17" fmla="*/ 113 h 899"/>
                <a:gd name="T18" fmla="*/ 642 w 661"/>
                <a:gd name="T19" fmla="*/ 166 h 899"/>
                <a:gd name="T20" fmla="*/ 576 w 661"/>
                <a:gd name="T21" fmla="*/ 225 h 899"/>
                <a:gd name="T22" fmla="*/ 384 w 661"/>
                <a:gd name="T23" fmla="*/ 3 h 899"/>
                <a:gd name="T24" fmla="*/ 555 w 661"/>
                <a:gd name="T25" fmla="*/ 100 h 899"/>
                <a:gd name="T26" fmla="*/ 476 w 661"/>
                <a:gd name="T27" fmla="*/ 185 h 899"/>
                <a:gd name="T28" fmla="*/ 174 w 661"/>
                <a:gd name="T29" fmla="*/ 233 h 899"/>
                <a:gd name="T30" fmla="*/ 267 w 661"/>
                <a:gd name="T31" fmla="*/ 98 h 899"/>
                <a:gd name="T32" fmla="*/ 448 w 661"/>
                <a:gd name="T33" fmla="*/ 115 h 899"/>
                <a:gd name="T34" fmla="*/ 261 w 661"/>
                <a:gd name="T35" fmla="*/ 89 h 899"/>
                <a:gd name="T36" fmla="*/ 12 w 661"/>
                <a:gd name="T37" fmla="*/ 63 h 899"/>
                <a:gd name="T38" fmla="*/ 168 w 661"/>
                <a:gd name="T39" fmla="*/ 249 h 899"/>
                <a:gd name="T40" fmla="*/ 105 w 661"/>
                <a:gd name="T41" fmla="*/ 579 h 899"/>
                <a:gd name="T42" fmla="*/ 215 w 661"/>
                <a:gd name="T43" fmla="*/ 520 h 899"/>
                <a:gd name="T44" fmla="*/ 253 w 661"/>
                <a:gd name="T45" fmla="*/ 514 h 899"/>
                <a:gd name="T46" fmla="*/ 294 w 661"/>
                <a:gd name="T47" fmla="*/ 543 h 899"/>
                <a:gd name="T48" fmla="*/ 407 w 661"/>
                <a:gd name="T49" fmla="*/ 515 h 899"/>
                <a:gd name="T50" fmla="*/ 420 w 661"/>
                <a:gd name="T51" fmla="*/ 544 h 899"/>
                <a:gd name="T52" fmla="*/ 455 w 661"/>
                <a:gd name="T53" fmla="*/ 524 h 899"/>
                <a:gd name="T54" fmla="*/ 503 w 661"/>
                <a:gd name="T55" fmla="*/ 305 h 899"/>
                <a:gd name="T56" fmla="*/ 168 w 661"/>
                <a:gd name="T57" fmla="*/ 249 h 899"/>
                <a:gd name="T58" fmla="*/ 256 w 661"/>
                <a:gd name="T59" fmla="*/ 319 h 899"/>
                <a:gd name="T60" fmla="*/ 236 w 661"/>
                <a:gd name="T61" fmla="*/ 456 h 899"/>
                <a:gd name="T62" fmla="*/ 354 w 661"/>
                <a:gd name="T63" fmla="*/ 522 h 899"/>
                <a:gd name="T64" fmla="*/ 435 w 661"/>
                <a:gd name="T65" fmla="*/ 320 h 899"/>
                <a:gd name="T66" fmla="*/ 378 w 661"/>
                <a:gd name="T67" fmla="*/ 271 h 899"/>
                <a:gd name="T68" fmla="*/ 86 w 661"/>
                <a:gd name="T69" fmla="*/ 613 h 899"/>
                <a:gd name="T70" fmla="*/ 330 w 661"/>
                <a:gd name="T71" fmla="*/ 641 h 899"/>
                <a:gd name="T72" fmla="*/ 571 w 661"/>
                <a:gd name="T73" fmla="*/ 610 h 899"/>
                <a:gd name="T74" fmla="*/ 331 w 661"/>
                <a:gd name="T75"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1" h="899">
                  <a:moveTo>
                    <a:pt x="576" y="225"/>
                  </a:moveTo>
                  <a:cubicBezTo>
                    <a:pt x="579" y="226"/>
                    <a:pt x="580" y="227"/>
                    <a:pt x="580" y="230"/>
                  </a:cubicBezTo>
                  <a:lnTo>
                    <a:pt x="581" y="240"/>
                  </a:lnTo>
                  <a:cubicBezTo>
                    <a:pt x="581" y="246"/>
                    <a:pt x="579" y="246"/>
                    <a:pt x="579" y="250"/>
                  </a:cubicBezTo>
                  <a:lnTo>
                    <a:pt x="579" y="262"/>
                  </a:lnTo>
                  <a:cubicBezTo>
                    <a:pt x="580" y="266"/>
                    <a:pt x="582" y="267"/>
                    <a:pt x="582" y="272"/>
                  </a:cubicBezTo>
                  <a:lnTo>
                    <a:pt x="592" y="355"/>
                  </a:lnTo>
                  <a:cubicBezTo>
                    <a:pt x="587" y="365"/>
                    <a:pt x="551" y="364"/>
                    <a:pt x="546" y="355"/>
                  </a:cubicBezTo>
                  <a:lnTo>
                    <a:pt x="556" y="272"/>
                  </a:lnTo>
                  <a:cubicBezTo>
                    <a:pt x="556" y="267"/>
                    <a:pt x="558" y="266"/>
                    <a:pt x="559" y="262"/>
                  </a:cubicBezTo>
                  <a:lnTo>
                    <a:pt x="559" y="251"/>
                  </a:lnTo>
                  <a:cubicBezTo>
                    <a:pt x="559" y="246"/>
                    <a:pt x="557" y="245"/>
                    <a:pt x="557" y="240"/>
                  </a:cubicBezTo>
                  <a:lnTo>
                    <a:pt x="558" y="230"/>
                  </a:lnTo>
                  <a:cubicBezTo>
                    <a:pt x="558" y="227"/>
                    <a:pt x="559" y="226"/>
                    <a:pt x="562" y="225"/>
                  </a:cubicBezTo>
                  <a:lnTo>
                    <a:pt x="562" y="92"/>
                  </a:lnTo>
                  <a:lnTo>
                    <a:pt x="569" y="92"/>
                  </a:lnTo>
                  <a:cubicBezTo>
                    <a:pt x="573" y="92"/>
                    <a:pt x="576" y="95"/>
                    <a:pt x="576" y="99"/>
                  </a:cubicBezTo>
                  <a:lnTo>
                    <a:pt x="576" y="113"/>
                  </a:lnTo>
                  <a:lnTo>
                    <a:pt x="643" y="156"/>
                  </a:lnTo>
                  <a:cubicBezTo>
                    <a:pt x="648" y="160"/>
                    <a:pt x="647" y="165"/>
                    <a:pt x="642" y="166"/>
                  </a:cubicBezTo>
                  <a:lnTo>
                    <a:pt x="576" y="174"/>
                  </a:lnTo>
                  <a:lnTo>
                    <a:pt x="576" y="225"/>
                  </a:lnTo>
                  <a:close/>
                  <a:moveTo>
                    <a:pt x="15" y="54"/>
                  </a:moveTo>
                  <a:lnTo>
                    <a:pt x="384" y="3"/>
                  </a:lnTo>
                  <a:cubicBezTo>
                    <a:pt x="399" y="1"/>
                    <a:pt x="405" y="0"/>
                    <a:pt x="419" y="9"/>
                  </a:cubicBezTo>
                  <a:lnTo>
                    <a:pt x="555" y="100"/>
                  </a:lnTo>
                  <a:lnTo>
                    <a:pt x="555" y="176"/>
                  </a:lnTo>
                  <a:lnTo>
                    <a:pt x="476" y="185"/>
                  </a:lnTo>
                  <a:lnTo>
                    <a:pt x="487" y="233"/>
                  </a:lnTo>
                  <a:cubicBezTo>
                    <a:pt x="384" y="209"/>
                    <a:pt x="277" y="209"/>
                    <a:pt x="174" y="233"/>
                  </a:cubicBezTo>
                  <a:lnTo>
                    <a:pt x="195" y="143"/>
                  </a:lnTo>
                  <a:cubicBezTo>
                    <a:pt x="203" y="112"/>
                    <a:pt x="233" y="102"/>
                    <a:pt x="267" y="98"/>
                  </a:cubicBezTo>
                  <a:cubicBezTo>
                    <a:pt x="309" y="92"/>
                    <a:pt x="353" y="92"/>
                    <a:pt x="395" y="98"/>
                  </a:cubicBezTo>
                  <a:cubicBezTo>
                    <a:pt x="415" y="100"/>
                    <a:pt x="434" y="105"/>
                    <a:pt x="448" y="115"/>
                  </a:cubicBezTo>
                  <a:cubicBezTo>
                    <a:pt x="431" y="98"/>
                    <a:pt x="415" y="93"/>
                    <a:pt x="386" y="90"/>
                  </a:cubicBezTo>
                  <a:cubicBezTo>
                    <a:pt x="341" y="84"/>
                    <a:pt x="306" y="83"/>
                    <a:pt x="261" y="89"/>
                  </a:cubicBezTo>
                  <a:cubicBezTo>
                    <a:pt x="194" y="97"/>
                    <a:pt x="185" y="122"/>
                    <a:pt x="175" y="168"/>
                  </a:cubicBezTo>
                  <a:lnTo>
                    <a:pt x="12" y="63"/>
                  </a:lnTo>
                  <a:cubicBezTo>
                    <a:pt x="6" y="59"/>
                    <a:pt x="8" y="54"/>
                    <a:pt x="15" y="54"/>
                  </a:cubicBezTo>
                  <a:close/>
                  <a:moveTo>
                    <a:pt x="168" y="249"/>
                  </a:moveTo>
                  <a:cubicBezTo>
                    <a:pt x="161" y="267"/>
                    <a:pt x="159" y="286"/>
                    <a:pt x="157" y="305"/>
                  </a:cubicBezTo>
                  <a:cubicBezTo>
                    <a:pt x="151" y="404"/>
                    <a:pt x="166" y="484"/>
                    <a:pt x="105" y="579"/>
                  </a:cubicBezTo>
                  <a:cubicBezTo>
                    <a:pt x="137" y="557"/>
                    <a:pt x="171" y="539"/>
                    <a:pt x="206" y="524"/>
                  </a:cubicBezTo>
                  <a:lnTo>
                    <a:pt x="215" y="520"/>
                  </a:lnTo>
                  <a:cubicBezTo>
                    <a:pt x="222" y="527"/>
                    <a:pt x="232" y="539"/>
                    <a:pt x="241" y="544"/>
                  </a:cubicBezTo>
                  <a:cubicBezTo>
                    <a:pt x="244" y="545"/>
                    <a:pt x="251" y="526"/>
                    <a:pt x="253" y="514"/>
                  </a:cubicBezTo>
                  <a:cubicBezTo>
                    <a:pt x="253" y="514"/>
                    <a:pt x="253" y="515"/>
                    <a:pt x="253" y="515"/>
                  </a:cubicBezTo>
                  <a:cubicBezTo>
                    <a:pt x="266" y="526"/>
                    <a:pt x="280" y="535"/>
                    <a:pt x="294" y="543"/>
                  </a:cubicBezTo>
                  <a:cubicBezTo>
                    <a:pt x="319" y="557"/>
                    <a:pt x="342" y="557"/>
                    <a:pt x="367" y="543"/>
                  </a:cubicBezTo>
                  <a:cubicBezTo>
                    <a:pt x="381" y="535"/>
                    <a:pt x="395" y="526"/>
                    <a:pt x="407" y="515"/>
                  </a:cubicBezTo>
                  <a:cubicBezTo>
                    <a:pt x="408" y="515"/>
                    <a:pt x="408" y="514"/>
                    <a:pt x="408" y="514"/>
                  </a:cubicBezTo>
                  <a:cubicBezTo>
                    <a:pt x="410" y="526"/>
                    <a:pt x="417" y="545"/>
                    <a:pt x="420" y="544"/>
                  </a:cubicBezTo>
                  <a:cubicBezTo>
                    <a:pt x="429" y="539"/>
                    <a:pt x="439" y="527"/>
                    <a:pt x="446" y="520"/>
                  </a:cubicBezTo>
                  <a:lnTo>
                    <a:pt x="455" y="524"/>
                  </a:lnTo>
                  <a:cubicBezTo>
                    <a:pt x="490" y="539"/>
                    <a:pt x="524" y="557"/>
                    <a:pt x="556" y="579"/>
                  </a:cubicBezTo>
                  <a:cubicBezTo>
                    <a:pt x="491" y="476"/>
                    <a:pt x="510" y="404"/>
                    <a:pt x="503" y="305"/>
                  </a:cubicBezTo>
                  <a:cubicBezTo>
                    <a:pt x="502" y="286"/>
                    <a:pt x="499" y="267"/>
                    <a:pt x="492" y="249"/>
                  </a:cubicBezTo>
                  <a:cubicBezTo>
                    <a:pt x="386" y="226"/>
                    <a:pt x="275" y="226"/>
                    <a:pt x="168" y="249"/>
                  </a:cubicBezTo>
                  <a:close/>
                  <a:moveTo>
                    <a:pt x="378" y="271"/>
                  </a:moveTo>
                  <a:cubicBezTo>
                    <a:pt x="360" y="295"/>
                    <a:pt x="312" y="314"/>
                    <a:pt x="256" y="319"/>
                  </a:cubicBezTo>
                  <a:cubicBezTo>
                    <a:pt x="246" y="320"/>
                    <a:pt x="236" y="320"/>
                    <a:pt x="226" y="320"/>
                  </a:cubicBezTo>
                  <a:cubicBezTo>
                    <a:pt x="212" y="361"/>
                    <a:pt x="219" y="424"/>
                    <a:pt x="236" y="456"/>
                  </a:cubicBezTo>
                  <a:cubicBezTo>
                    <a:pt x="251" y="483"/>
                    <a:pt x="274" y="504"/>
                    <a:pt x="307" y="522"/>
                  </a:cubicBezTo>
                  <a:cubicBezTo>
                    <a:pt x="323" y="531"/>
                    <a:pt x="338" y="531"/>
                    <a:pt x="354" y="522"/>
                  </a:cubicBezTo>
                  <a:cubicBezTo>
                    <a:pt x="387" y="504"/>
                    <a:pt x="410" y="483"/>
                    <a:pt x="424" y="456"/>
                  </a:cubicBezTo>
                  <a:cubicBezTo>
                    <a:pt x="441" y="424"/>
                    <a:pt x="449" y="362"/>
                    <a:pt x="435" y="320"/>
                  </a:cubicBezTo>
                  <a:cubicBezTo>
                    <a:pt x="424" y="317"/>
                    <a:pt x="413" y="310"/>
                    <a:pt x="403" y="301"/>
                  </a:cubicBezTo>
                  <a:cubicBezTo>
                    <a:pt x="392" y="292"/>
                    <a:pt x="384" y="282"/>
                    <a:pt x="378" y="271"/>
                  </a:cubicBezTo>
                  <a:close/>
                  <a:moveTo>
                    <a:pt x="0" y="705"/>
                  </a:moveTo>
                  <a:cubicBezTo>
                    <a:pt x="23" y="672"/>
                    <a:pt x="52" y="641"/>
                    <a:pt x="86" y="613"/>
                  </a:cubicBezTo>
                  <a:cubicBezTo>
                    <a:pt x="124" y="583"/>
                    <a:pt x="166" y="559"/>
                    <a:pt x="210" y="540"/>
                  </a:cubicBezTo>
                  <a:cubicBezTo>
                    <a:pt x="237" y="576"/>
                    <a:pt x="275" y="610"/>
                    <a:pt x="330" y="641"/>
                  </a:cubicBezTo>
                  <a:cubicBezTo>
                    <a:pt x="380" y="612"/>
                    <a:pt x="421" y="578"/>
                    <a:pt x="450" y="539"/>
                  </a:cubicBezTo>
                  <a:cubicBezTo>
                    <a:pt x="493" y="558"/>
                    <a:pt x="534" y="581"/>
                    <a:pt x="571" y="610"/>
                  </a:cubicBezTo>
                  <a:cubicBezTo>
                    <a:pt x="607" y="639"/>
                    <a:pt x="637" y="671"/>
                    <a:pt x="661" y="705"/>
                  </a:cubicBezTo>
                  <a:cubicBezTo>
                    <a:pt x="596" y="821"/>
                    <a:pt x="473" y="899"/>
                    <a:pt x="331" y="899"/>
                  </a:cubicBezTo>
                  <a:cubicBezTo>
                    <a:pt x="188" y="899"/>
                    <a:pt x="65" y="821"/>
                    <a:pt x="0" y="705"/>
                  </a:cubicBezTo>
                  <a:close/>
                </a:path>
              </a:pathLst>
            </a:custGeom>
            <a:grpFill/>
            <a:ln>
              <a:noFill/>
            </a:ln>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sp>
          <p:nvSpPr>
            <p:cNvPr id="17" name="任意多边形 16"/>
            <p:cNvSpPr/>
            <p:nvPr/>
          </p:nvSpPr>
          <p:spPr>
            <a:xfrm>
              <a:off x="1705630" y="2271811"/>
              <a:ext cx="2203886" cy="2203886"/>
            </a:xfrm>
            <a:custGeom>
              <a:avLst/>
              <a:gdLst>
                <a:gd name="connsiteX0" fmla="*/ 1101942 w 2203886"/>
                <a:gd name="connsiteY0" fmla="*/ 177958 h 2203886"/>
                <a:gd name="connsiteX1" fmla="*/ 165356 w 2203886"/>
                <a:gd name="connsiteY1" fmla="*/ 1114544 h 2203886"/>
                <a:gd name="connsiteX2" fmla="*/ 1101942 w 2203886"/>
                <a:gd name="connsiteY2" fmla="*/ 2051130 h 2203886"/>
                <a:gd name="connsiteX3" fmla="*/ 2038528 w 2203886"/>
                <a:gd name="connsiteY3" fmla="*/ 1114544 h 2203886"/>
                <a:gd name="connsiteX4" fmla="*/ 1101942 w 2203886"/>
                <a:gd name="connsiteY4" fmla="*/ 177958 h 2203886"/>
                <a:gd name="connsiteX5" fmla="*/ 1101943 w 2203886"/>
                <a:gd name="connsiteY5" fmla="*/ 0 h 2203886"/>
                <a:gd name="connsiteX6" fmla="*/ 2203886 w 2203886"/>
                <a:gd name="connsiteY6" fmla="*/ 1101943 h 2203886"/>
                <a:gd name="connsiteX7" fmla="*/ 1101943 w 2203886"/>
                <a:gd name="connsiteY7" fmla="*/ 2203886 h 2203886"/>
                <a:gd name="connsiteX8" fmla="*/ 0 w 2203886"/>
                <a:gd name="connsiteY8" fmla="*/ 1101943 h 2203886"/>
                <a:gd name="connsiteX9" fmla="*/ 1101943 w 2203886"/>
                <a:gd name="connsiteY9" fmla="*/ 0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86" h="2203886">
                  <a:moveTo>
                    <a:pt x="1101942" y="177958"/>
                  </a:moveTo>
                  <a:cubicBezTo>
                    <a:pt x="584680" y="177958"/>
                    <a:pt x="165356" y="597282"/>
                    <a:pt x="165356" y="1114544"/>
                  </a:cubicBezTo>
                  <a:cubicBezTo>
                    <a:pt x="165356" y="1631806"/>
                    <a:pt x="584680" y="2051130"/>
                    <a:pt x="1101942" y="2051130"/>
                  </a:cubicBezTo>
                  <a:cubicBezTo>
                    <a:pt x="1619204" y="2051130"/>
                    <a:pt x="2038528" y="1631806"/>
                    <a:pt x="2038528" y="1114544"/>
                  </a:cubicBezTo>
                  <a:cubicBezTo>
                    <a:pt x="2038528" y="597282"/>
                    <a:pt x="1619204" y="177958"/>
                    <a:pt x="1101942" y="177958"/>
                  </a:cubicBezTo>
                  <a:close/>
                  <a:moveTo>
                    <a:pt x="1101943" y="0"/>
                  </a:moveTo>
                  <a:cubicBezTo>
                    <a:pt x="1710529" y="0"/>
                    <a:pt x="2203886" y="493357"/>
                    <a:pt x="2203886" y="1101943"/>
                  </a:cubicBezTo>
                  <a:cubicBezTo>
                    <a:pt x="2203886" y="1710529"/>
                    <a:pt x="1710529" y="2203886"/>
                    <a:pt x="1101943" y="2203886"/>
                  </a:cubicBezTo>
                  <a:cubicBezTo>
                    <a:pt x="493357" y="2203886"/>
                    <a:pt x="0" y="1710529"/>
                    <a:pt x="0" y="1101943"/>
                  </a:cubicBezTo>
                  <a:cubicBezTo>
                    <a:pt x="0" y="493357"/>
                    <a:pt x="493357" y="0"/>
                    <a:pt x="1101943" y="0"/>
                  </a:cubicBezTo>
                  <a:close/>
                </a:path>
              </a:pathLst>
            </a:custGeom>
            <a:grpFill/>
            <a:ln>
              <a:noFill/>
            </a:ln>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grpSp>
      <p:grpSp>
        <p:nvGrpSpPr>
          <p:cNvPr id="18" name="组合 17"/>
          <p:cNvGrpSpPr/>
          <p:nvPr/>
        </p:nvGrpSpPr>
        <p:grpSpPr>
          <a:xfrm>
            <a:off x="7579639" y="4628500"/>
            <a:ext cx="679611" cy="679611"/>
            <a:chOff x="330426" y="1218459"/>
            <a:chExt cx="1693435" cy="1693435"/>
          </a:xfrm>
          <a:solidFill>
            <a:srgbClr val="5F9909"/>
          </a:solidFill>
          <a:effectLst>
            <a:outerShdw blurRad="50800" dist="38100" dir="5400000" algn="t" rotWithShape="0">
              <a:prstClr val="black">
                <a:alpha val="40000"/>
              </a:prstClr>
            </a:outerShdw>
          </a:effectLst>
        </p:grpSpPr>
        <p:sp>
          <p:nvSpPr>
            <p:cNvPr id="19" name="任意多边形 18"/>
            <p:cNvSpPr/>
            <p:nvPr/>
          </p:nvSpPr>
          <p:spPr>
            <a:xfrm>
              <a:off x="330426" y="1218459"/>
              <a:ext cx="1693435" cy="1693435"/>
            </a:xfrm>
            <a:custGeom>
              <a:avLst/>
              <a:gdLst>
                <a:gd name="connsiteX0" fmla="*/ 1101942 w 2203886"/>
                <a:gd name="connsiteY0" fmla="*/ 177958 h 2203886"/>
                <a:gd name="connsiteX1" fmla="*/ 165356 w 2203886"/>
                <a:gd name="connsiteY1" fmla="*/ 1114544 h 2203886"/>
                <a:gd name="connsiteX2" fmla="*/ 1101942 w 2203886"/>
                <a:gd name="connsiteY2" fmla="*/ 2051130 h 2203886"/>
                <a:gd name="connsiteX3" fmla="*/ 2038528 w 2203886"/>
                <a:gd name="connsiteY3" fmla="*/ 1114544 h 2203886"/>
                <a:gd name="connsiteX4" fmla="*/ 1101942 w 2203886"/>
                <a:gd name="connsiteY4" fmla="*/ 177958 h 2203886"/>
                <a:gd name="connsiteX5" fmla="*/ 1101943 w 2203886"/>
                <a:gd name="connsiteY5" fmla="*/ 0 h 2203886"/>
                <a:gd name="connsiteX6" fmla="*/ 2203886 w 2203886"/>
                <a:gd name="connsiteY6" fmla="*/ 1101943 h 2203886"/>
                <a:gd name="connsiteX7" fmla="*/ 1101943 w 2203886"/>
                <a:gd name="connsiteY7" fmla="*/ 2203886 h 2203886"/>
                <a:gd name="connsiteX8" fmla="*/ 0 w 2203886"/>
                <a:gd name="connsiteY8" fmla="*/ 1101943 h 2203886"/>
                <a:gd name="connsiteX9" fmla="*/ 1101943 w 2203886"/>
                <a:gd name="connsiteY9" fmla="*/ 0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86" h="2203886">
                  <a:moveTo>
                    <a:pt x="1101942" y="177958"/>
                  </a:moveTo>
                  <a:cubicBezTo>
                    <a:pt x="584680" y="177958"/>
                    <a:pt x="165356" y="597282"/>
                    <a:pt x="165356" y="1114544"/>
                  </a:cubicBezTo>
                  <a:cubicBezTo>
                    <a:pt x="165356" y="1631806"/>
                    <a:pt x="584680" y="2051130"/>
                    <a:pt x="1101942" y="2051130"/>
                  </a:cubicBezTo>
                  <a:cubicBezTo>
                    <a:pt x="1619204" y="2051130"/>
                    <a:pt x="2038528" y="1631806"/>
                    <a:pt x="2038528" y="1114544"/>
                  </a:cubicBezTo>
                  <a:cubicBezTo>
                    <a:pt x="2038528" y="597282"/>
                    <a:pt x="1619204" y="177958"/>
                    <a:pt x="1101942" y="177958"/>
                  </a:cubicBezTo>
                  <a:close/>
                  <a:moveTo>
                    <a:pt x="1101943" y="0"/>
                  </a:moveTo>
                  <a:cubicBezTo>
                    <a:pt x="1710529" y="0"/>
                    <a:pt x="2203886" y="493357"/>
                    <a:pt x="2203886" y="1101943"/>
                  </a:cubicBezTo>
                  <a:cubicBezTo>
                    <a:pt x="2203886" y="1710529"/>
                    <a:pt x="1710529" y="2203886"/>
                    <a:pt x="1101943" y="2203886"/>
                  </a:cubicBezTo>
                  <a:cubicBezTo>
                    <a:pt x="493357" y="2203886"/>
                    <a:pt x="0" y="1710529"/>
                    <a:pt x="0" y="1101943"/>
                  </a:cubicBezTo>
                  <a:cubicBezTo>
                    <a:pt x="0" y="493357"/>
                    <a:pt x="493357" y="0"/>
                    <a:pt x="1101943" y="0"/>
                  </a:cubicBezTo>
                  <a:close/>
                </a:path>
              </a:pathLst>
            </a:custGeom>
            <a:grpFill/>
            <a:ln>
              <a:noFill/>
            </a:ln>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sp>
          <p:nvSpPr>
            <p:cNvPr id="20" name="Freeform 13"/>
            <p:cNvSpPr>
              <a:spLocks noEditPoints="1"/>
            </p:cNvSpPr>
            <p:nvPr/>
          </p:nvSpPr>
          <p:spPr bwMode="auto">
            <a:xfrm>
              <a:off x="699658" y="1592313"/>
              <a:ext cx="954969" cy="940501"/>
            </a:xfrm>
            <a:custGeom>
              <a:avLst/>
              <a:gdLst>
                <a:gd name="T0" fmla="*/ 99 w 1145"/>
                <a:gd name="T1" fmla="*/ 580 h 1127"/>
                <a:gd name="T2" fmla="*/ 214 w 1145"/>
                <a:gd name="T3" fmla="*/ 425 h 1127"/>
                <a:gd name="T4" fmla="*/ 329 w 1145"/>
                <a:gd name="T5" fmla="*/ 580 h 1127"/>
                <a:gd name="T6" fmla="*/ 99 w 1145"/>
                <a:gd name="T7" fmla="*/ 580 h 1127"/>
                <a:gd name="T8" fmla="*/ 428 w 1145"/>
                <a:gd name="T9" fmla="*/ 580 h 1127"/>
                <a:gd name="T10" fmla="*/ 408 w 1145"/>
                <a:gd name="T11" fmla="*/ 580 h 1127"/>
                <a:gd name="T12" fmla="*/ 411 w 1145"/>
                <a:gd name="T13" fmla="*/ 578 h 1127"/>
                <a:gd name="T14" fmla="*/ 214 w 1145"/>
                <a:gd name="T15" fmla="*/ 313 h 1127"/>
                <a:gd name="T16" fmla="*/ 18 w 1145"/>
                <a:gd name="T17" fmla="*/ 578 h 1127"/>
                <a:gd name="T18" fmla="*/ 21 w 1145"/>
                <a:gd name="T19" fmla="*/ 580 h 1127"/>
                <a:gd name="T20" fmla="*/ 0 w 1145"/>
                <a:gd name="T21" fmla="*/ 580 h 1127"/>
                <a:gd name="T22" fmla="*/ 214 w 1145"/>
                <a:gd name="T23" fmla="*/ 793 h 1127"/>
                <a:gd name="T24" fmla="*/ 428 w 1145"/>
                <a:gd name="T25" fmla="*/ 580 h 1127"/>
                <a:gd name="T26" fmla="*/ 573 w 1145"/>
                <a:gd name="T27" fmla="*/ 186 h 1127"/>
                <a:gd name="T28" fmla="*/ 527 w 1145"/>
                <a:gd name="T29" fmla="*/ 139 h 1127"/>
                <a:gd name="T30" fmla="*/ 573 w 1145"/>
                <a:gd name="T31" fmla="*/ 93 h 1127"/>
                <a:gd name="T32" fmla="*/ 619 w 1145"/>
                <a:gd name="T33" fmla="*/ 139 h 1127"/>
                <a:gd name="T34" fmla="*/ 573 w 1145"/>
                <a:gd name="T35" fmla="*/ 186 h 1127"/>
                <a:gd name="T36" fmla="*/ 808 w 1145"/>
                <a:gd name="T37" fmla="*/ 1034 h 1127"/>
                <a:gd name="T38" fmla="*/ 783 w 1145"/>
                <a:gd name="T39" fmla="*/ 1034 h 1127"/>
                <a:gd name="T40" fmla="*/ 804 w 1145"/>
                <a:gd name="T41" fmla="*/ 995 h 1127"/>
                <a:gd name="T42" fmla="*/ 757 w 1145"/>
                <a:gd name="T43" fmla="*/ 949 h 1127"/>
                <a:gd name="T44" fmla="*/ 620 w 1145"/>
                <a:gd name="T45" fmla="*/ 949 h 1127"/>
                <a:gd name="T46" fmla="*/ 620 w 1145"/>
                <a:gd name="T47" fmla="*/ 289 h 1127"/>
                <a:gd name="T48" fmla="*/ 934 w 1145"/>
                <a:gd name="T49" fmla="*/ 289 h 1127"/>
                <a:gd name="T50" fmla="*/ 980 w 1145"/>
                <a:gd name="T51" fmla="*/ 242 h 1127"/>
                <a:gd name="T52" fmla="*/ 934 w 1145"/>
                <a:gd name="T53" fmla="*/ 196 h 1127"/>
                <a:gd name="T54" fmla="*/ 701 w 1145"/>
                <a:gd name="T55" fmla="*/ 196 h 1127"/>
                <a:gd name="T56" fmla="*/ 713 w 1145"/>
                <a:gd name="T57" fmla="*/ 139 h 1127"/>
                <a:gd name="T58" fmla="*/ 573 w 1145"/>
                <a:gd name="T59" fmla="*/ 0 h 1127"/>
                <a:gd name="T60" fmla="*/ 434 w 1145"/>
                <a:gd name="T61" fmla="*/ 139 h 1127"/>
                <a:gd name="T62" fmla="*/ 446 w 1145"/>
                <a:gd name="T63" fmla="*/ 196 h 1127"/>
                <a:gd name="T64" fmla="*/ 213 w 1145"/>
                <a:gd name="T65" fmla="*/ 196 h 1127"/>
                <a:gd name="T66" fmla="*/ 166 w 1145"/>
                <a:gd name="T67" fmla="*/ 242 h 1127"/>
                <a:gd name="T68" fmla="*/ 213 w 1145"/>
                <a:gd name="T69" fmla="*/ 289 h 1127"/>
                <a:gd name="T70" fmla="*/ 526 w 1145"/>
                <a:gd name="T71" fmla="*/ 289 h 1127"/>
                <a:gd name="T72" fmla="*/ 526 w 1145"/>
                <a:gd name="T73" fmla="*/ 949 h 1127"/>
                <a:gd name="T74" fmla="*/ 389 w 1145"/>
                <a:gd name="T75" fmla="*/ 949 h 1127"/>
                <a:gd name="T76" fmla="*/ 343 w 1145"/>
                <a:gd name="T77" fmla="*/ 995 h 1127"/>
                <a:gd name="T78" fmla="*/ 363 w 1145"/>
                <a:gd name="T79" fmla="*/ 1034 h 1127"/>
                <a:gd name="T80" fmla="*/ 338 w 1145"/>
                <a:gd name="T81" fmla="*/ 1034 h 1127"/>
                <a:gd name="T82" fmla="*/ 292 w 1145"/>
                <a:gd name="T83" fmla="*/ 1080 h 1127"/>
                <a:gd name="T84" fmla="*/ 338 w 1145"/>
                <a:gd name="T85" fmla="*/ 1127 h 1127"/>
                <a:gd name="T86" fmla="*/ 808 w 1145"/>
                <a:gd name="T87" fmla="*/ 1127 h 1127"/>
                <a:gd name="T88" fmla="*/ 854 w 1145"/>
                <a:gd name="T89" fmla="*/ 1080 h 1127"/>
                <a:gd name="T90" fmla="*/ 808 w 1145"/>
                <a:gd name="T91" fmla="*/ 1034 h 1127"/>
                <a:gd name="T92" fmla="*/ 817 w 1145"/>
                <a:gd name="T93" fmla="*/ 580 h 1127"/>
                <a:gd name="T94" fmla="*/ 932 w 1145"/>
                <a:gd name="T95" fmla="*/ 425 h 1127"/>
                <a:gd name="T96" fmla="*/ 1047 w 1145"/>
                <a:gd name="T97" fmla="*/ 580 h 1127"/>
                <a:gd name="T98" fmla="*/ 817 w 1145"/>
                <a:gd name="T99" fmla="*/ 580 h 1127"/>
                <a:gd name="T100" fmla="*/ 1125 w 1145"/>
                <a:gd name="T101" fmla="*/ 580 h 1127"/>
                <a:gd name="T102" fmla="*/ 1128 w 1145"/>
                <a:gd name="T103" fmla="*/ 578 h 1127"/>
                <a:gd name="T104" fmla="*/ 932 w 1145"/>
                <a:gd name="T105" fmla="*/ 313 h 1127"/>
                <a:gd name="T106" fmla="*/ 735 w 1145"/>
                <a:gd name="T107" fmla="*/ 578 h 1127"/>
                <a:gd name="T108" fmla="*/ 738 w 1145"/>
                <a:gd name="T109" fmla="*/ 580 h 1127"/>
                <a:gd name="T110" fmla="*/ 718 w 1145"/>
                <a:gd name="T111" fmla="*/ 580 h 1127"/>
                <a:gd name="T112" fmla="*/ 932 w 1145"/>
                <a:gd name="T113" fmla="*/ 793 h 1127"/>
                <a:gd name="T114" fmla="*/ 1145 w 1145"/>
                <a:gd name="T115" fmla="*/ 580 h 1127"/>
                <a:gd name="T116" fmla="*/ 1125 w 1145"/>
                <a:gd name="T117" fmla="*/ 58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45" h="1127">
                  <a:moveTo>
                    <a:pt x="99" y="580"/>
                  </a:moveTo>
                  <a:lnTo>
                    <a:pt x="214" y="425"/>
                  </a:lnTo>
                  <a:lnTo>
                    <a:pt x="329" y="580"/>
                  </a:lnTo>
                  <a:lnTo>
                    <a:pt x="99" y="580"/>
                  </a:lnTo>
                  <a:close/>
                  <a:moveTo>
                    <a:pt x="428" y="580"/>
                  </a:moveTo>
                  <a:lnTo>
                    <a:pt x="408" y="580"/>
                  </a:lnTo>
                  <a:lnTo>
                    <a:pt x="411" y="578"/>
                  </a:lnTo>
                  <a:lnTo>
                    <a:pt x="214" y="313"/>
                  </a:lnTo>
                  <a:lnTo>
                    <a:pt x="18" y="578"/>
                  </a:lnTo>
                  <a:lnTo>
                    <a:pt x="21" y="580"/>
                  </a:lnTo>
                  <a:lnTo>
                    <a:pt x="0" y="580"/>
                  </a:lnTo>
                  <a:cubicBezTo>
                    <a:pt x="0" y="698"/>
                    <a:pt x="96" y="793"/>
                    <a:pt x="214" y="793"/>
                  </a:cubicBezTo>
                  <a:cubicBezTo>
                    <a:pt x="332" y="793"/>
                    <a:pt x="428" y="698"/>
                    <a:pt x="428" y="580"/>
                  </a:cubicBezTo>
                  <a:close/>
                  <a:moveTo>
                    <a:pt x="573" y="186"/>
                  </a:moveTo>
                  <a:cubicBezTo>
                    <a:pt x="548" y="186"/>
                    <a:pt x="527" y="165"/>
                    <a:pt x="527" y="139"/>
                  </a:cubicBezTo>
                  <a:cubicBezTo>
                    <a:pt x="527" y="114"/>
                    <a:pt x="548" y="93"/>
                    <a:pt x="573" y="93"/>
                  </a:cubicBezTo>
                  <a:cubicBezTo>
                    <a:pt x="599" y="93"/>
                    <a:pt x="619" y="114"/>
                    <a:pt x="619" y="139"/>
                  </a:cubicBezTo>
                  <a:cubicBezTo>
                    <a:pt x="619" y="165"/>
                    <a:pt x="599" y="186"/>
                    <a:pt x="573" y="186"/>
                  </a:cubicBezTo>
                  <a:close/>
                  <a:moveTo>
                    <a:pt x="808" y="1034"/>
                  </a:moveTo>
                  <a:lnTo>
                    <a:pt x="783" y="1034"/>
                  </a:lnTo>
                  <a:cubicBezTo>
                    <a:pt x="796" y="1025"/>
                    <a:pt x="804" y="1011"/>
                    <a:pt x="804" y="995"/>
                  </a:cubicBezTo>
                  <a:cubicBezTo>
                    <a:pt x="804" y="970"/>
                    <a:pt x="783" y="949"/>
                    <a:pt x="757" y="949"/>
                  </a:cubicBezTo>
                  <a:lnTo>
                    <a:pt x="620" y="949"/>
                  </a:lnTo>
                  <a:lnTo>
                    <a:pt x="620" y="289"/>
                  </a:lnTo>
                  <a:lnTo>
                    <a:pt x="934" y="289"/>
                  </a:lnTo>
                  <a:cubicBezTo>
                    <a:pt x="959" y="289"/>
                    <a:pt x="980" y="268"/>
                    <a:pt x="980" y="242"/>
                  </a:cubicBezTo>
                  <a:cubicBezTo>
                    <a:pt x="980" y="217"/>
                    <a:pt x="959" y="196"/>
                    <a:pt x="934" y="196"/>
                  </a:cubicBezTo>
                  <a:lnTo>
                    <a:pt x="701" y="196"/>
                  </a:lnTo>
                  <a:cubicBezTo>
                    <a:pt x="708" y="178"/>
                    <a:pt x="713" y="159"/>
                    <a:pt x="713" y="139"/>
                  </a:cubicBezTo>
                  <a:cubicBezTo>
                    <a:pt x="713" y="62"/>
                    <a:pt x="650" y="0"/>
                    <a:pt x="573" y="0"/>
                  </a:cubicBezTo>
                  <a:cubicBezTo>
                    <a:pt x="496" y="0"/>
                    <a:pt x="434" y="62"/>
                    <a:pt x="434" y="139"/>
                  </a:cubicBezTo>
                  <a:cubicBezTo>
                    <a:pt x="434" y="159"/>
                    <a:pt x="438" y="178"/>
                    <a:pt x="446" y="196"/>
                  </a:cubicBezTo>
                  <a:lnTo>
                    <a:pt x="213" y="196"/>
                  </a:lnTo>
                  <a:cubicBezTo>
                    <a:pt x="187" y="196"/>
                    <a:pt x="166" y="217"/>
                    <a:pt x="166" y="242"/>
                  </a:cubicBezTo>
                  <a:cubicBezTo>
                    <a:pt x="166" y="268"/>
                    <a:pt x="187" y="289"/>
                    <a:pt x="213" y="289"/>
                  </a:cubicBezTo>
                  <a:lnTo>
                    <a:pt x="526" y="289"/>
                  </a:lnTo>
                  <a:lnTo>
                    <a:pt x="526" y="949"/>
                  </a:lnTo>
                  <a:lnTo>
                    <a:pt x="389" y="949"/>
                  </a:lnTo>
                  <a:cubicBezTo>
                    <a:pt x="363" y="949"/>
                    <a:pt x="343" y="970"/>
                    <a:pt x="343" y="995"/>
                  </a:cubicBezTo>
                  <a:cubicBezTo>
                    <a:pt x="343" y="1011"/>
                    <a:pt x="351" y="1025"/>
                    <a:pt x="363" y="1034"/>
                  </a:cubicBezTo>
                  <a:lnTo>
                    <a:pt x="338" y="1034"/>
                  </a:lnTo>
                  <a:cubicBezTo>
                    <a:pt x="313" y="1034"/>
                    <a:pt x="292" y="1055"/>
                    <a:pt x="292" y="1080"/>
                  </a:cubicBezTo>
                  <a:cubicBezTo>
                    <a:pt x="292" y="1106"/>
                    <a:pt x="313" y="1127"/>
                    <a:pt x="338" y="1127"/>
                  </a:cubicBezTo>
                  <a:lnTo>
                    <a:pt x="808" y="1127"/>
                  </a:lnTo>
                  <a:cubicBezTo>
                    <a:pt x="833" y="1127"/>
                    <a:pt x="854" y="1106"/>
                    <a:pt x="854" y="1080"/>
                  </a:cubicBezTo>
                  <a:cubicBezTo>
                    <a:pt x="854" y="1055"/>
                    <a:pt x="833" y="1034"/>
                    <a:pt x="808" y="1034"/>
                  </a:cubicBezTo>
                  <a:close/>
                  <a:moveTo>
                    <a:pt x="817" y="580"/>
                  </a:moveTo>
                  <a:lnTo>
                    <a:pt x="932" y="425"/>
                  </a:lnTo>
                  <a:lnTo>
                    <a:pt x="1047" y="580"/>
                  </a:lnTo>
                  <a:lnTo>
                    <a:pt x="817" y="580"/>
                  </a:lnTo>
                  <a:close/>
                  <a:moveTo>
                    <a:pt x="1125" y="580"/>
                  </a:moveTo>
                  <a:lnTo>
                    <a:pt x="1128" y="578"/>
                  </a:lnTo>
                  <a:lnTo>
                    <a:pt x="932" y="313"/>
                  </a:lnTo>
                  <a:lnTo>
                    <a:pt x="735" y="578"/>
                  </a:lnTo>
                  <a:lnTo>
                    <a:pt x="738" y="580"/>
                  </a:lnTo>
                  <a:lnTo>
                    <a:pt x="718" y="580"/>
                  </a:lnTo>
                  <a:cubicBezTo>
                    <a:pt x="718" y="698"/>
                    <a:pt x="814" y="793"/>
                    <a:pt x="932" y="793"/>
                  </a:cubicBezTo>
                  <a:cubicBezTo>
                    <a:pt x="1050" y="793"/>
                    <a:pt x="1145" y="698"/>
                    <a:pt x="1145" y="580"/>
                  </a:cubicBezTo>
                  <a:lnTo>
                    <a:pt x="1125" y="580"/>
                  </a:lnTo>
                  <a:close/>
                </a:path>
              </a:pathLst>
            </a:custGeom>
            <a:grpFill/>
            <a:ln>
              <a:noFill/>
            </a:ln>
          </p:spPr>
          <p:txBody>
            <a:bodyPr/>
            <a:lstStyle/>
            <a:p>
              <a:pPr eaLnBrk="1" fontAlgn="auto" hangingPunct="1">
                <a:spcBef>
                  <a:spcPts val="0"/>
                </a:spcBef>
                <a:spcAft>
                  <a:spcPts val="0"/>
                </a:spcAft>
                <a:defRPr/>
              </a:pPr>
              <a:endParaRPr lang="zh-CN" altLang="en-US" sz="1255">
                <a:solidFill>
                  <a:srgbClr val="486E1E"/>
                </a:solidFill>
                <a:latin typeface="+mn-lt"/>
                <a:ea typeface="+mn-e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任意多边形 3"/>
          <p:cNvSpPr/>
          <p:nvPr/>
        </p:nvSpPr>
        <p:spPr>
          <a:xfrm rot="2664478">
            <a:off x="3933825" y="1179513"/>
            <a:ext cx="4476750" cy="4275137"/>
          </a:xfrm>
          <a:custGeom>
            <a:avLst/>
            <a:gdLst>
              <a:gd name="connsiteX0" fmla="*/ 1800471 w 2922457"/>
              <a:gd name="connsiteY0" fmla="*/ 1268239 h 2791679"/>
              <a:gd name="connsiteX1" fmla="*/ 2561344 w 2922457"/>
              <a:gd name="connsiteY1" fmla="*/ 1269011 h 2791679"/>
              <a:gd name="connsiteX2" fmla="*/ 2568505 w 2922457"/>
              <a:gd name="connsiteY2" fmla="*/ 1613764 h 2791679"/>
              <a:gd name="connsiteX3" fmla="*/ 2240996 w 2922457"/>
              <a:gd name="connsiteY3" fmla="*/ 1955168 h 2791679"/>
              <a:gd name="connsiteX4" fmla="*/ 1799764 w 2922457"/>
              <a:gd name="connsiteY4" fmla="*/ 1964332 h 2791679"/>
              <a:gd name="connsiteX5" fmla="*/ 916649 w 2922457"/>
              <a:gd name="connsiteY5" fmla="*/ 2095679 h 2791679"/>
              <a:gd name="connsiteX6" fmla="*/ 1716053 w 2922457"/>
              <a:gd name="connsiteY6" fmla="*/ 2108253 h 2791679"/>
              <a:gd name="connsiteX7" fmla="*/ 1717778 w 2922457"/>
              <a:gd name="connsiteY7" fmla="*/ 2453076 h 2791679"/>
              <a:gd name="connsiteX8" fmla="*/ 1367937 w 2922457"/>
              <a:gd name="connsiteY8" fmla="*/ 2789359 h 2791679"/>
              <a:gd name="connsiteX9" fmla="*/ 904199 w 2922457"/>
              <a:gd name="connsiteY9" fmla="*/ 2791679 h 2791679"/>
              <a:gd name="connsiteX10" fmla="*/ 987420 w 2922457"/>
              <a:gd name="connsiteY10" fmla="*/ 1387760 h 2791679"/>
              <a:gd name="connsiteX11" fmla="*/ 1222255 w 2922457"/>
              <a:gd name="connsiteY11" fmla="*/ 1285744 h 2791679"/>
              <a:gd name="connsiteX12" fmla="*/ 1663518 w 2922457"/>
              <a:gd name="connsiteY12" fmla="*/ 1278189 h 2791679"/>
              <a:gd name="connsiteX13" fmla="*/ 1660271 w 2922457"/>
              <a:gd name="connsiteY13" fmla="*/ 1974276 h 2791679"/>
              <a:gd name="connsiteX14" fmla="*/ 899406 w 2922457"/>
              <a:gd name="connsiteY14" fmla="*/ 1970727 h 2791679"/>
              <a:gd name="connsiteX15" fmla="*/ 893503 w 2922457"/>
              <a:gd name="connsiteY15" fmla="*/ 1625950 h 2791679"/>
              <a:gd name="connsiteX16" fmla="*/ 987420 w 2922457"/>
              <a:gd name="connsiteY16" fmla="*/ 1387760 h 2791679"/>
              <a:gd name="connsiteX17" fmla="*/ 121734 w 2922457"/>
              <a:gd name="connsiteY17" fmla="*/ 2159074 h 2791679"/>
              <a:gd name="connsiteX18" fmla="*/ 400323 w 2922457"/>
              <a:gd name="connsiteY18" fmla="*/ 2067762 h 2791679"/>
              <a:gd name="connsiteX19" fmla="*/ 789929 w 2922457"/>
              <a:gd name="connsiteY19" fmla="*/ 2079843 h 2791679"/>
              <a:gd name="connsiteX20" fmla="*/ 768787 w 2922457"/>
              <a:gd name="connsiteY20" fmla="*/ 2761688 h 2791679"/>
              <a:gd name="connsiteX21" fmla="*/ 379181 w 2922457"/>
              <a:gd name="connsiteY21" fmla="*/ 2749607 h 2791679"/>
              <a:gd name="connsiteX22" fmla="*/ 146 w 2922457"/>
              <a:gd name="connsiteY22" fmla="*/ 2396604 h 2791679"/>
              <a:gd name="connsiteX23" fmla="*/ 121734 w 2922457"/>
              <a:gd name="connsiteY23" fmla="*/ 2159074 h 2791679"/>
              <a:gd name="connsiteX24" fmla="*/ 1419608 w 2922457"/>
              <a:gd name="connsiteY24" fmla="*/ 572577 h 2791679"/>
              <a:gd name="connsiteX25" fmla="*/ 2171033 w 2922457"/>
              <a:gd name="connsiteY25" fmla="*/ 0 h 2791679"/>
              <a:gd name="connsiteX26" fmla="*/ 2922457 w 2922457"/>
              <a:gd name="connsiteY26" fmla="*/ 572577 h 2791679"/>
              <a:gd name="connsiteX27" fmla="*/ 2546745 w 2922457"/>
              <a:gd name="connsiteY27" fmla="*/ 572577 h 2791679"/>
              <a:gd name="connsiteX28" fmla="*/ 2546745 w 2922457"/>
              <a:gd name="connsiteY28" fmla="*/ 1145154 h 2791679"/>
              <a:gd name="connsiteX29" fmla="*/ 1795320 w 2922457"/>
              <a:gd name="connsiteY29" fmla="*/ 1145154 h 2791679"/>
              <a:gd name="connsiteX30" fmla="*/ 1795320 w 2922457"/>
              <a:gd name="connsiteY30" fmla="*/ 572577 h 279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22457" h="2791679">
                <a:moveTo>
                  <a:pt x="1800471" y="1268239"/>
                </a:moveTo>
                <a:lnTo>
                  <a:pt x="2561344" y="1269011"/>
                </a:lnTo>
                <a:lnTo>
                  <a:pt x="2568505" y="1613764"/>
                </a:lnTo>
                <a:cubicBezTo>
                  <a:pt x="2572342" y="1798480"/>
                  <a:pt x="2425711" y="1951331"/>
                  <a:pt x="2240996" y="1955168"/>
                </a:cubicBezTo>
                <a:lnTo>
                  <a:pt x="1799764" y="1964332"/>
                </a:lnTo>
                <a:close/>
                <a:moveTo>
                  <a:pt x="916649" y="2095679"/>
                </a:moveTo>
                <a:lnTo>
                  <a:pt x="1716053" y="2108253"/>
                </a:lnTo>
                <a:lnTo>
                  <a:pt x="1717778" y="2453076"/>
                </a:lnTo>
                <a:cubicBezTo>
                  <a:pt x="1718703" y="2637829"/>
                  <a:pt x="1562073" y="2788388"/>
                  <a:pt x="1367937" y="2789359"/>
                </a:cubicBezTo>
                <a:lnTo>
                  <a:pt x="904199" y="2791679"/>
                </a:lnTo>
                <a:close/>
                <a:moveTo>
                  <a:pt x="987420" y="1387760"/>
                </a:moveTo>
                <a:cubicBezTo>
                  <a:pt x="1046913" y="1326195"/>
                  <a:pt x="1129891" y="1287325"/>
                  <a:pt x="1222255" y="1285744"/>
                </a:cubicBezTo>
                <a:lnTo>
                  <a:pt x="1663518" y="1278189"/>
                </a:lnTo>
                <a:lnTo>
                  <a:pt x="1660271" y="1974276"/>
                </a:lnTo>
                <a:lnTo>
                  <a:pt x="899406" y="1970727"/>
                </a:lnTo>
                <a:lnTo>
                  <a:pt x="893503" y="1625950"/>
                </a:lnTo>
                <a:cubicBezTo>
                  <a:pt x="891922" y="1533585"/>
                  <a:pt x="927927" y="1449325"/>
                  <a:pt x="987420" y="1387760"/>
                </a:cubicBezTo>
                <a:close/>
                <a:moveTo>
                  <a:pt x="121734" y="2159074"/>
                </a:moveTo>
                <a:cubicBezTo>
                  <a:pt x="194152" y="2099565"/>
                  <a:pt x="292737" y="2064427"/>
                  <a:pt x="400323" y="2067762"/>
                </a:cubicBezTo>
                <a:lnTo>
                  <a:pt x="789929" y="2079843"/>
                </a:lnTo>
                <a:lnTo>
                  <a:pt x="768787" y="2761688"/>
                </a:lnTo>
                <a:lnTo>
                  <a:pt x="379181" y="2749607"/>
                </a:lnTo>
                <a:cubicBezTo>
                  <a:pt x="164008" y="2742935"/>
                  <a:pt x="-5692" y="2584891"/>
                  <a:pt x="146" y="2396604"/>
                </a:cubicBezTo>
                <a:cubicBezTo>
                  <a:pt x="3066" y="2302461"/>
                  <a:pt x="49316" y="2218583"/>
                  <a:pt x="121734" y="2159074"/>
                </a:cubicBezTo>
                <a:close/>
                <a:moveTo>
                  <a:pt x="1419608" y="572577"/>
                </a:moveTo>
                <a:lnTo>
                  <a:pt x="2171033" y="0"/>
                </a:lnTo>
                <a:lnTo>
                  <a:pt x="2922457" y="572577"/>
                </a:lnTo>
                <a:lnTo>
                  <a:pt x="2546745" y="572577"/>
                </a:lnTo>
                <a:lnTo>
                  <a:pt x="2546745" y="1145154"/>
                </a:lnTo>
                <a:lnTo>
                  <a:pt x="1795320" y="1145154"/>
                </a:lnTo>
                <a:lnTo>
                  <a:pt x="1795320" y="572577"/>
                </a:lnTo>
                <a:close/>
              </a:path>
            </a:pathLst>
          </a:custGeom>
          <a:solidFill>
            <a:srgbClr val="5F990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grpSp>
        <p:nvGrpSpPr>
          <p:cNvPr id="5" name="组合 4"/>
          <p:cNvGrpSpPr/>
          <p:nvPr/>
        </p:nvGrpSpPr>
        <p:grpSpPr>
          <a:xfrm>
            <a:off x="3743814" y="3059838"/>
            <a:ext cx="496654" cy="511175"/>
            <a:chOff x="5494338" y="4791075"/>
            <a:chExt cx="271463" cy="279400"/>
          </a:xfrm>
          <a:solidFill>
            <a:schemeClr val="bg1"/>
          </a:solidFill>
        </p:grpSpPr>
        <p:sp>
          <p:nvSpPr>
            <p:cNvPr id="6" name="Freeform 278"/>
            <p:cNvSpPr/>
            <p:nvPr/>
          </p:nvSpPr>
          <p:spPr bwMode="auto">
            <a:xfrm>
              <a:off x="5494338" y="4791075"/>
              <a:ext cx="271463" cy="279400"/>
            </a:xfrm>
            <a:custGeom>
              <a:avLst/>
              <a:gdLst>
                <a:gd name="T0" fmla="*/ 102 w 283"/>
                <a:gd name="T1" fmla="*/ 233 h 292"/>
                <a:gd name="T2" fmla="*/ 102 w 283"/>
                <a:gd name="T3" fmla="*/ 8 h 292"/>
                <a:gd name="T4" fmla="*/ 94 w 283"/>
                <a:gd name="T5" fmla="*/ 0 h 292"/>
                <a:gd name="T6" fmla="*/ 86 w 283"/>
                <a:gd name="T7" fmla="*/ 8 h 292"/>
                <a:gd name="T8" fmla="*/ 86 w 283"/>
                <a:gd name="T9" fmla="*/ 233 h 292"/>
                <a:gd name="T10" fmla="*/ 0 w 283"/>
                <a:gd name="T11" fmla="*/ 233 h 292"/>
                <a:gd name="T12" fmla="*/ 141 w 283"/>
                <a:gd name="T13" fmla="*/ 288 h 292"/>
                <a:gd name="T14" fmla="*/ 283 w 283"/>
                <a:gd name="T15" fmla="*/ 233 h 292"/>
                <a:gd name="T16" fmla="*/ 102 w 283"/>
                <a:gd name="T17" fmla="*/ 23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102" y="233"/>
                  </a:moveTo>
                  <a:cubicBezTo>
                    <a:pt x="102" y="8"/>
                    <a:pt x="102" y="8"/>
                    <a:pt x="102" y="8"/>
                  </a:cubicBezTo>
                  <a:cubicBezTo>
                    <a:pt x="102" y="4"/>
                    <a:pt x="98" y="0"/>
                    <a:pt x="94" y="0"/>
                  </a:cubicBezTo>
                  <a:cubicBezTo>
                    <a:pt x="89" y="0"/>
                    <a:pt x="86" y="4"/>
                    <a:pt x="86" y="8"/>
                  </a:cubicBezTo>
                  <a:cubicBezTo>
                    <a:pt x="86" y="233"/>
                    <a:pt x="86" y="233"/>
                    <a:pt x="86" y="233"/>
                  </a:cubicBezTo>
                  <a:cubicBezTo>
                    <a:pt x="0" y="233"/>
                    <a:pt x="0" y="233"/>
                    <a:pt x="0" y="233"/>
                  </a:cubicBezTo>
                  <a:cubicBezTo>
                    <a:pt x="0" y="292"/>
                    <a:pt x="0" y="288"/>
                    <a:pt x="141" y="288"/>
                  </a:cubicBezTo>
                  <a:cubicBezTo>
                    <a:pt x="219" y="288"/>
                    <a:pt x="283" y="268"/>
                    <a:pt x="283" y="233"/>
                  </a:cubicBezTo>
                  <a:lnTo>
                    <a:pt x="102" y="2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7" name="Freeform 279"/>
            <p:cNvSpPr/>
            <p:nvPr/>
          </p:nvSpPr>
          <p:spPr bwMode="auto">
            <a:xfrm>
              <a:off x="5618163" y="4819650"/>
              <a:ext cx="122238" cy="163512"/>
            </a:xfrm>
            <a:custGeom>
              <a:avLst/>
              <a:gdLst>
                <a:gd name="T0" fmla="*/ 0 w 128"/>
                <a:gd name="T1" fmla="*/ 0 h 172"/>
                <a:gd name="T2" fmla="*/ 0 w 128"/>
                <a:gd name="T3" fmla="*/ 172 h 172"/>
                <a:gd name="T4" fmla="*/ 128 w 128"/>
                <a:gd name="T5" fmla="*/ 172 h 172"/>
                <a:gd name="T6" fmla="*/ 0 w 128"/>
                <a:gd name="T7" fmla="*/ 0 h 172"/>
              </a:gdLst>
              <a:ahLst/>
              <a:cxnLst>
                <a:cxn ang="0">
                  <a:pos x="T0" y="T1"/>
                </a:cxn>
                <a:cxn ang="0">
                  <a:pos x="T2" y="T3"/>
                </a:cxn>
                <a:cxn ang="0">
                  <a:pos x="T4" y="T5"/>
                </a:cxn>
                <a:cxn ang="0">
                  <a:pos x="T6" y="T7"/>
                </a:cxn>
              </a:cxnLst>
              <a:rect l="0" t="0" r="r" b="b"/>
              <a:pathLst>
                <a:path w="128" h="172">
                  <a:moveTo>
                    <a:pt x="0" y="0"/>
                  </a:moveTo>
                  <a:cubicBezTo>
                    <a:pt x="0" y="172"/>
                    <a:pt x="0" y="172"/>
                    <a:pt x="0" y="172"/>
                  </a:cubicBezTo>
                  <a:cubicBezTo>
                    <a:pt x="128" y="172"/>
                    <a:pt x="128" y="172"/>
                    <a:pt x="128" y="172"/>
                  </a:cubicBezTo>
                  <a:cubicBezTo>
                    <a:pt x="128" y="11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8" name="Freeform 280"/>
            <p:cNvSpPr/>
            <p:nvPr/>
          </p:nvSpPr>
          <p:spPr bwMode="auto">
            <a:xfrm>
              <a:off x="5503863" y="4818063"/>
              <a:ext cx="46038" cy="165100"/>
            </a:xfrm>
            <a:custGeom>
              <a:avLst/>
              <a:gdLst>
                <a:gd name="T0" fmla="*/ 49 w 49"/>
                <a:gd name="T1" fmla="*/ 0 h 173"/>
                <a:gd name="T2" fmla="*/ 0 w 49"/>
                <a:gd name="T3" fmla="*/ 173 h 173"/>
                <a:gd name="T4" fmla="*/ 49 w 49"/>
                <a:gd name="T5" fmla="*/ 173 h 173"/>
                <a:gd name="T6" fmla="*/ 49 w 49"/>
                <a:gd name="T7" fmla="*/ 0 h 173"/>
              </a:gdLst>
              <a:ahLst/>
              <a:cxnLst>
                <a:cxn ang="0">
                  <a:pos x="T0" y="T1"/>
                </a:cxn>
                <a:cxn ang="0">
                  <a:pos x="T2" y="T3"/>
                </a:cxn>
                <a:cxn ang="0">
                  <a:pos x="T4" y="T5"/>
                </a:cxn>
                <a:cxn ang="0">
                  <a:pos x="T6" y="T7"/>
                </a:cxn>
              </a:cxnLst>
              <a:rect l="0" t="0" r="r" b="b"/>
              <a:pathLst>
                <a:path w="49" h="173">
                  <a:moveTo>
                    <a:pt x="49" y="0"/>
                  </a:moveTo>
                  <a:cubicBezTo>
                    <a:pt x="49" y="0"/>
                    <a:pt x="0" y="122"/>
                    <a:pt x="0" y="173"/>
                  </a:cubicBezTo>
                  <a:cubicBezTo>
                    <a:pt x="49" y="173"/>
                    <a:pt x="49" y="173"/>
                    <a:pt x="49" y="173"/>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grpSp>
      <p:grpSp>
        <p:nvGrpSpPr>
          <p:cNvPr id="9" name="组合 8"/>
          <p:cNvGrpSpPr/>
          <p:nvPr/>
        </p:nvGrpSpPr>
        <p:grpSpPr>
          <a:xfrm>
            <a:off x="4553972" y="3954024"/>
            <a:ext cx="585256" cy="538166"/>
            <a:chOff x="6042026" y="3146425"/>
            <a:chExt cx="276225" cy="254000"/>
          </a:xfrm>
          <a:solidFill>
            <a:schemeClr val="bg1"/>
          </a:solidFill>
        </p:grpSpPr>
        <p:sp>
          <p:nvSpPr>
            <p:cNvPr id="10" name="Freeform 5"/>
            <p:cNvSpPr>
              <a:spLocks noEditPoints="1"/>
            </p:cNvSpPr>
            <p:nvPr/>
          </p:nvSpPr>
          <p:spPr bwMode="auto">
            <a:xfrm>
              <a:off x="6054726" y="3146425"/>
              <a:ext cx="250825" cy="209550"/>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1" name="Freeform 6"/>
            <p:cNvSpPr/>
            <p:nvPr/>
          </p:nvSpPr>
          <p:spPr bwMode="auto">
            <a:xfrm>
              <a:off x="6042026" y="3367088"/>
              <a:ext cx="276225" cy="33337"/>
            </a:xfrm>
            <a:custGeom>
              <a:avLst/>
              <a:gdLst>
                <a:gd name="T0" fmla="*/ 281 w 288"/>
                <a:gd name="T1" fmla="*/ 0 h 36"/>
                <a:gd name="T2" fmla="*/ 7 w 288"/>
                <a:gd name="T3" fmla="*/ 0 h 36"/>
                <a:gd name="T4" fmla="*/ 0 w 288"/>
                <a:gd name="T5" fmla="*/ 7 h 36"/>
                <a:gd name="T6" fmla="*/ 0 w 288"/>
                <a:gd name="T7" fmla="*/ 28 h 36"/>
                <a:gd name="T8" fmla="*/ 7 w 288"/>
                <a:gd name="T9" fmla="*/ 36 h 36"/>
                <a:gd name="T10" fmla="*/ 281 w 288"/>
                <a:gd name="T11" fmla="*/ 36 h 36"/>
                <a:gd name="T12" fmla="*/ 288 w 288"/>
                <a:gd name="T13" fmla="*/ 28 h 36"/>
                <a:gd name="T14" fmla="*/ 288 w 288"/>
                <a:gd name="T15" fmla="*/ 7 h 36"/>
                <a:gd name="T16" fmla="*/ 281 w 288"/>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36">
                  <a:moveTo>
                    <a:pt x="281" y="0"/>
                  </a:moveTo>
                  <a:cubicBezTo>
                    <a:pt x="7" y="0"/>
                    <a:pt x="7" y="0"/>
                    <a:pt x="7" y="0"/>
                  </a:cubicBezTo>
                  <a:cubicBezTo>
                    <a:pt x="3" y="0"/>
                    <a:pt x="0" y="3"/>
                    <a:pt x="0" y="7"/>
                  </a:cubicBezTo>
                  <a:cubicBezTo>
                    <a:pt x="0" y="28"/>
                    <a:pt x="0" y="28"/>
                    <a:pt x="0" y="28"/>
                  </a:cubicBezTo>
                  <a:cubicBezTo>
                    <a:pt x="0" y="32"/>
                    <a:pt x="3" y="36"/>
                    <a:pt x="7" y="36"/>
                  </a:cubicBezTo>
                  <a:cubicBezTo>
                    <a:pt x="281" y="36"/>
                    <a:pt x="281" y="36"/>
                    <a:pt x="281" y="36"/>
                  </a:cubicBezTo>
                  <a:cubicBezTo>
                    <a:pt x="285" y="36"/>
                    <a:pt x="288" y="32"/>
                    <a:pt x="288" y="28"/>
                  </a:cubicBezTo>
                  <a:cubicBezTo>
                    <a:pt x="288" y="7"/>
                    <a:pt x="288" y="7"/>
                    <a:pt x="288" y="7"/>
                  </a:cubicBezTo>
                  <a:cubicBezTo>
                    <a:pt x="288" y="3"/>
                    <a:pt x="285" y="0"/>
                    <a:pt x="28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grpSp>
      <p:grpSp>
        <p:nvGrpSpPr>
          <p:cNvPr id="12" name="组合 11"/>
          <p:cNvGrpSpPr/>
          <p:nvPr/>
        </p:nvGrpSpPr>
        <p:grpSpPr>
          <a:xfrm>
            <a:off x="5399801" y="3110503"/>
            <a:ext cx="604839" cy="601533"/>
            <a:chOff x="9890126" y="4225925"/>
            <a:chExt cx="290513" cy="288925"/>
          </a:xfrm>
          <a:solidFill>
            <a:schemeClr val="bg1"/>
          </a:solidFill>
        </p:grpSpPr>
        <p:sp>
          <p:nvSpPr>
            <p:cNvPr id="13" name="Freeform 438"/>
            <p:cNvSpPr/>
            <p:nvPr/>
          </p:nvSpPr>
          <p:spPr bwMode="auto">
            <a:xfrm>
              <a:off x="9982201" y="4465638"/>
              <a:ext cx="1588" cy="1587"/>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4" name="Freeform 439"/>
            <p:cNvSpPr/>
            <p:nvPr/>
          </p:nvSpPr>
          <p:spPr bwMode="auto">
            <a:xfrm>
              <a:off x="9990138" y="4467225"/>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5" name="Freeform 440"/>
            <p:cNvSpPr/>
            <p:nvPr/>
          </p:nvSpPr>
          <p:spPr bwMode="auto">
            <a:xfrm>
              <a:off x="9986963" y="44672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6" name="Freeform 441"/>
            <p:cNvSpPr/>
            <p:nvPr/>
          </p:nvSpPr>
          <p:spPr bwMode="auto">
            <a:xfrm>
              <a:off x="9993313" y="4467225"/>
              <a:ext cx="1588"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7" name="Freeform 442"/>
            <p:cNvSpPr/>
            <p:nvPr/>
          </p:nvSpPr>
          <p:spPr bwMode="auto">
            <a:xfrm>
              <a:off x="9967913" y="4459288"/>
              <a:ext cx="1588" cy="1587"/>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8" name="Freeform 443"/>
            <p:cNvSpPr/>
            <p:nvPr/>
          </p:nvSpPr>
          <p:spPr bwMode="auto">
            <a:xfrm>
              <a:off x="9979026" y="4464050"/>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19" name="Freeform 444"/>
            <p:cNvSpPr/>
            <p:nvPr/>
          </p:nvSpPr>
          <p:spPr bwMode="auto">
            <a:xfrm>
              <a:off x="9964738" y="445770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0" name="Freeform 445"/>
            <p:cNvSpPr/>
            <p:nvPr/>
          </p:nvSpPr>
          <p:spPr bwMode="auto">
            <a:xfrm>
              <a:off x="9971088" y="4462463"/>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1" name="Freeform 446"/>
            <p:cNvSpPr/>
            <p:nvPr/>
          </p:nvSpPr>
          <p:spPr bwMode="auto">
            <a:xfrm>
              <a:off x="9975851" y="4464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2" name="Freeform 447"/>
            <p:cNvSpPr/>
            <p:nvPr/>
          </p:nvSpPr>
          <p:spPr bwMode="auto">
            <a:xfrm>
              <a:off x="9998076" y="44672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3" name="Freeform 448"/>
            <p:cNvSpPr/>
            <p:nvPr/>
          </p:nvSpPr>
          <p:spPr bwMode="auto">
            <a:xfrm>
              <a:off x="10015538" y="4459288"/>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4" name="Freeform 449"/>
            <p:cNvSpPr/>
            <p:nvPr/>
          </p:nvSpPr>
          <p:spPr bwMode="auto">
            <a:xfrm>
              <a:off x="9955213" y="4300538"/>
              <a:ext cx="6350" cy="9525"/>
            </a:xfrm>
            <a:custGeom>
              <a:avLst/>
              <a:gdLst>
                <a:gd name="T0" fmla="*/ 0 w 7"/>
                <a:gd name="T1" fmla="*/ 9 h 9"/>
                <a:gd name="T2" fmla="*/ 7 w 7"/>
                <a:gd name="T3" fmla="*/ 0 h 9"/>
                <a:gd name="T4" fmla="*/ 6 w 7"/>
                <a:gd name="T5" fmla="*/ 1 h 9"/>
                <a:gd name="T6" fmla="*/ 0 w 7"/>
                <a:gd name="T7" fmla="*/ 9 h 9"/>
              </a:gdLst>
              <a:ahLst/>
              <a:cxnLst>
                <a:cxn ang="0">
                  <a:pos x="T0" y="T1"/>
                </a:cxn>
                <a:cxn ang="0">
                  <a:pos x="T2" y="T3"/>
                </a:cxn>
                <a:cxn ang="0">
                  <a:pos x="T4" y="T5"/>
                </a:cxn>
                <a:cxn ang="0">
                  <a:pos x="T6" y="T7"/>
                </a:cxn>
              </a:cxnLst>
              <a:rect l="0" t="0" r="r" b="b"/>
              <a:pathLst>
                <a:path w="7" h="9">
                  <a:moveTo>
                    <a:pt x="0" y="9"/>
                  </a:moveTo>
                  <a:cubicBezTo>
                    <a:pt x="2" y="6"/>
                    <a:pt x="4" y="3"/>
                    <a:pt x="7" y="0"/>
                  </a:cubicBezTo>
                  <a:cubicBezTo>
                    <a:pt x="6" y="1"/>
                    <a:pt x="6" y="1"/>
                    <a:pt x="6" y="1"/>
                  </a:cubicBezTo>
                  <a:cubicBezTo>
                    <a:pt x="4" y="3"/>
                    <a:pt x="2" y="6"/>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5" name="Freeform 450"/>
            <p:cNvSpPr/>
            <p:nvPr/>
          </p:nvSpPr>
          <p:spPr bwMode="auto">
            <a:xfrm>
              <a:off x="10012363" y="4460875"/>
              <a:ext cx="1588" cy="158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6" name="Freeform 451"/>
            <p:cNvSpPr/>
            <p:nvPr/>
          </p:nvSpPr>
          <p:spPr bwMode="auto">
            <a:xfrm>
              <a:off x="10006013" y="4464050"/>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7" name="Freeform 452"/>
            <p:cNvSpPr/>
            <p:nvPr/>
          </p:nvSpPr>
          <p:spPr bwMode="auto">
            <a:xfrm>
              <a:off x="10002838" y="4465638"/>
              <a:ext cx="1588" cy="158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8" name="Freeform 453"/>
            <p:cNvSpPr/>
            <p:nvPr/>
          </p:nvSpPr>
          <p:spPr bwMode="auto">
            <a:xfrm>
              <a:off x="10009188" y="4462463"/>
              <a:ext cx="1588" cy="158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29" name="Freeform 454"/>
            <p:cNvSpPr/>
            <p:nvPr/>
          </p:nvSpPr>
          <p:spPr bwMode="auto">
            <a:xfrm>
              <a:off x="9999663" y="4467225"/>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0" name="Freeform 455"/>
            <p:cNvSpPr/>
            <p:nvPr/>
          </p:nvSpPr>
          <p:spPr bwMode="auto">
            <a:xfrm>
              <a:off x="9934576" y="43402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1" name="Freeform 456"/>
            <p:cNvSpPr/>
            <p:nvPr/>
          </p:nvSpPr>
          <p:spPr bwMode="auto">
            <a:xfrm>
              <a:off x="9925051" y="43418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2" name="Freeform 457"/>
            <p:cNvSpPr/>
            <p:nvPr/>
          </p:nvSpPr>
          <p:spPr bwMode="auto">
            <a:xfrm>
              <a:off x="9920288" y="4343400"/>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3" name="Freeform 458"/>
            <p:cNvSpPr/>
            <p:nvPr/>
          </p:nvSpPr>
          <p:spPr bwMode="auto">
            <a:xfrm>
              <a:off x="9918701" y="4344988"/>
              <a:ext cx="0" cy="15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4" name="Freeform 459"/>
            <p:cNvSpPr/>
            <p:nvPr/>
          </p:nvSpPr>
          <p:spPr bwMode="auto">
            <a:xfrm>
              <a:off x="9929813" y="4340225"/>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5" name="Freeform 460"/>
            <p:cNvSpPr/>
            <p:nvPr/>
          </p:nvSpPr>
          <p:spPr bwMode="auto">
            <a:xfrm>
              <a:off x="9959976" y="4454525"/>
              <a:ext cx="1588" cy="1587"/>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6" name="Freeform 461"/>
            <p:cNvSpPr/>
            <p:nvPr/>
          </p:nvSpPr>
          <p:spPr bwMode="auto">
            <a:xfrm>
              <a:off x="9915526" y="4346575"/>
              <a:ext cx="0" cy="15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7" name="Freeform 462"/>
            <p:cNvSpPr/>
            <p:nvPr/>
          </p:nvSpPr>
          <p:spPr bwMode="auto">
            <a:xfrm>
              <a:off x="9928226" y="4341813"/>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8" name="Freeform 463"/>
            <p:cNvSpPr/>
            <p:nvPr/>
          </p:nvSpPr>
          <p:spPr bwMode="auto">
            <a:xfrm>
              <a:off x="9956801" y="4452938"/>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39" name="Freeform 464"/>
            <p:cNvSpPr/>
            <p:nvPr/>
          </p:nvSpPr>
          <p:spPr bwMode="auto">
            <a:xfrm>
              <a:off x="9948863" y="4448175"/>
              <a:ext cx="158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0" name="Freeform 465"/>
            <p:cNvSpPr/>
            <p:nvPr/>
          </p:nvSpPr>
          <p:spPr bwMode="auto">
            <a:xfrm>
              <a:off x="9937751" y="4438650"/>
              <a:ext cx="158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1" name="Freeform 466"/>
            <p:cNvSpPr/>
            <p:nvPr/>
          </p:nvSpPr>
          <p:spPr bwMode="auto">
            <a:xfrm>
              <a:off x="9952038" y="4449763"/>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2" name="Freeform 467"/>
            <p:cNvSpPr/>
            <p:nvPr/>
          </p:nvSpPr>
          <p:spPr bwMode="auto">
            <a:xfrm>
              <a:off x="9945688" y="44450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3" name="Freeform 468"/>
            <p:cNvSpPr/>
            <p:nvPr/>
          </p:nvSpPr>
          <p:spPr bwMode="auto">
            <a:xfrm>
              <a:off x="9942513" y="4440238"/>
              <a:ext cx="0" cy="158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4" name="Freeform 469"/>
            <p:cNvSpPr/>
            <p:nvPr/>
          </p:nvSpPr>
          <p:spPr bwMode="auto">
            <a:xfrm>
              <a:off x="10002838" y="4225925"/>
              <a:ext cx="139700" cy="141287"/>
            </a:xfrm>
            <a:custGeom>
              <a:avLst/>
              <a:gdLst>
                <a:gd name="T0" fmla="*/ 56 w 147"/>
                <a:gd name="T1" fmla="*/ 91 h 147"/>
                <a:gd name="T2" fmla="*/ 92 w 147"/>
                <a:gd name="T3" fmla="*/ 143 h 147"/>
                <a:gd name="T4" fmla="*/ 93 w 147"/>
                <a:gd name="T5" fmla="*/ 147 h 147"/>
                <a:gd name="T6" fmla="*/ 123 w 147"/>
                <a:gd name="T7" fmla="*/ 135 h 147"/>
                <a:gd name="T8" fmla="*/ 99 w 147"/>
                <a:gd name="T9" fmla="*/ 48 h 147"/>
                <a:gd name="T10" fmla="*/ 11 w 147"/>
                <a:gd name="T11" fmla="*/ 24 h 147"/>
                <a:gd name="T12" fmla="*/ 0 w 147"/>
                <a:gd name="T13" fmla="*/ 54 h 147"/>
                <a:gd name="T14" fmla="*/ 56 w 147"/>
                <a:gd name="T15" fmla="*/ 91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7">
                  <a:moveTo>
                    <a:pt x="56" y="91"/>
                  </a:moveTo>
                  <a:cubicBezTo>
                    <a:pt x="74" y="109"/>
                    <a:pt x="86" y="126"/>
                    <a:pt x="92" y="143"/>
                  </a:cubicBezTo>
                  <a:cubicBezTo>
                    <a:pt x="92" y="144"/>
                    <a:pt x="93" y="145"/>
                    <a:pt x="93" y="147"/>
                  </a:cubicBezTo>
                  <a:cubicBezTo>
                    <a:pt x="104" y="147"/>
                    <a:pt x="114" y="144"/>
                    <a:pt x="123" y="135"/>
                  </a:cubicBezTo>
                  <a:cubicBezTo>
                    <a:pt x="147" y="111"/>
                    <a:pt x="128" y="77"/>
                    <a:pt x="99" y="48"/>
                  </a:cubicBezTo>
                  <a:cubicBezTo>
                    <a:pt x="70" y="19"/>
                    <a:pt x="36" y="0"/>
                    <a:pt x="11" y="24"/>
                  </a:cubicBezTo>
                  <a:cubicBezTo>
                    <a:pt x="3" y="33"/>
                    <a:pt x="0" y="43"/>
                    <a:pt x="0" y="54"/>
                  </a:cubicBezTo>
                  <a:cubicBezTo>
                    <a:pt x="18" y="59"/>
                    <a:pt x="37" y="71"/>
                    <a:pt x="56"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5" name="Freeform 470"/>
            <p:cNvSpPr/>
            <p:nvPr/>
          </p:nvSpPr>
          <p:spPr bwMode="auto">
            <a:xfrm>
              <a:off x="9890126" y="4338638"/>
              <a:ext cx="152400" cy="128587"/>
            </a:xfrm>
            <a:custGeom>
              <a:avLst/>
              <a:gdLst>
                <a:gd name="T0" fmla="*/ 66 w 160"/>
                <a:gd name="T1" fmla="*/ 3 h 134"/>
                <a:gd name="T2" fmla="*/ 62 w 160"/>
                <a:gd name="T3" fmla="*/ 2 h 134"/>
                <a:gd name="T4" fmla="*/ 58 w 160"/>
                <a:gd name="T5" fmla="*/ 1 h 134"/>
                <a:gd name="T6" fmla="*/ 54 w 160"/>
                <a:gd name="T7" fmla="*/ 1 h 134"/>
                <a:gd name="T8" fmla="*/ 51 w 160"/>
                <a:gd name="T9" fmla="*/ 0 h 134"/>
                <a:gd name="T10" fmla="*/ 47 w 160"/>
                <a:gd name="T11" fmla="*/ 1 h 134"/>
                <a:gd name="T12" fmla="*/ 44 w 160"/>
                <a:gd name="T13" fmla="*/ 1 h 134"/>
                <a:gd name="T14" fmla="*/ 41 w 160"/>
                <a:gd name="T15" fmla="*/ 2 h 134"/>
                <a:gd name="T16" fmla="*/ 37 w 160"/>
                <a:gd name="T17" fmla="*/ 3 h 134"/>
                <a:gd name="T18" fmla="*/ 34 w 160"/>
                <a:gd name="T19" fmla="*/ 5 h 134"/>
                <a:gd name="T20" fmla="*/ 31 w 160"/>
                <a:gd name="T21" fmla="*/ 6 h 134"/>
                <a:gd name="T22" fmla="*/ 28 w 160"/>
                <a:gd name="T23" fmla="*/ 8 h 134"/>
                <a:gd name="T24" fmla="*/ 24 w 160"/>
                <a:gd name="T25" fmla="*/ 12 h 134"/>
                <a:gd name="T26" fmla="*/ 51 w 160"/>
                <a:gd name="T27" fmla="*/ 103 h 134"/>
                <a:gd name="T28" fmla="*/ 55 w 160"/>
                <a:gd name="T29" fmla="*/ 106 h 134"/>
                <a:gd name="T30" fmla="*/ 59 w 160"/>
                <a:gd name="T31" fmla="*/ 110 h 134"/>
                <a:gd name="T32" fmla="*/ 62 w 160"/>
                <a:gd name="T33" fmla="*/ 113 h 134"/>
                <a:gd name="T34" fmla="*/ 66 w 160"/>
                <a:gd name="T35" fmla="*/ 116 h 134"/>
                <a:gd name="T36" fmla="*/ 70 w 160"/>
                <a:gd name="T37" fmla="*/ 119 h 134"/>
                <a:gd name="T38" fmla="*/ 74 w 160"/>
                <a:gd name="T39" fmla="*/ 121 h 134"/>
                <a:gd name="T40" fmla="*/ 78 w 160"/>
                <a:gd name="T41" fmla="*/ 124 h 134"/>
                <a:gd name="T42" fmla="*/ 82 w 160"/>
                <a:gd name="T43" fmla="*/ 126 h 134"/>
                <a:gd name="T44" fmla="*/ 86 w 160"/>
                <a:gd name="T45" fmla="*/ 128 h 134"/>
                <a:gd name="T46" fmla="*/ 90 w 160"/>
                <a:gd name="T47" fmla="*/ 130 h 134"/>
                <a:gd name="T48" fmla="*/ 94 w 160"/>
                <a:gd name="T49" fmla="*/ 131 h 134"/>
                <a:gd name="T50" fmla="*/ 97 w 160"/>
                <a:gd name="T51" fmla="*/ 132 h 134"/>
                <a:gd name="T52" fmla="*/ 102 w 160"/>
                <a:gd name="T53" fmla="*/ 133 h 134"/>
                <a:gd name="T54" fmla="*/ 105 w 160"/>
                <a:gd name="T55" fmla="*/ 134 h 134"/>
                <a:gd name="T56" fmla="*/ 109 w 160"/>
                <a:gd name="T57" fmla="*/ 134 h 134"/>
                <a:gd name="T58" fmla="*/ 113 w 160"/>
                <a:gd name="T59" fmla="*/ 134 h 134"/>
                <a:gd name="T60" fmla="*/ 116 w 160"/>
                <a:gd name="T61" fmla="*/ 133 h 134"/>
                <a:gd name="T62" fmla="*/ 119 w 160"/>
                <a:gd name="T63" fmla="*/ 133 h 134"/>
                <a:gd name="T64" fmla="*/ 122 w 160"/>
                <a:gd name="T65" fmla="*/ 131 h 134"/>
                <a:gd name="T66" fmla="*/ 126 w 160"/>
                <a:gd name="T67" fmla="*/ 130 h 134"/>
                <a:gd name="T68" fmla="*/ 129 w 160"/>
                <a:gd name="T69" fmla="*/ 128 h 134"/>
                <a:gd name="T70" fmla="*/ 132 w 160"/>
                <a:gd name="T71" fmla="*/ 126 h 134"/>
                <a:gd name="T72" fmla="*/ 135 w 160"/>
                <a:gd name="T73"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134">
                  <a:moveTo>
                    <a:pt x="112" y="35"/>
                  </a:moveTo>
                  <a:cubicBezTo>
                    <a:pt x="97" y="20"/>
                    <a:pt x="81" y="8"/>
                    <a:pt x="66" y="3"/>
                  </a:cubicBezTo>
                  <a:cubicBezTo>
                    <a:pt x="66" y="3"/>
                    <a:pt x="65" y="3"/>
                    <a:pt x="65" y="3"/>
                  </a:cubicBezTo>
                  <a:cubicBezTo>
                    <a:pt x="64" y="3"/>
                    <a:pt x="63" y="2"/>
                    <a:pt x="62" y="2"/>
                  </a:cubicBezTo>
                  <a:cubicBezTo>
                    <a:pt x="62" y="2"/>
                    <a:pt x="62" y="2"/>
                    <a:pt x="61" y="2"/>
                  </a:cubicBezTo>
                  <a:cubicBezTo>
                    <a:pt x="60" y="2"/>
                    <a:pt x="59" y="1"/>
                    <a:pt x="58" y="1"/>
                  </a:cubicBezTo>
                  <a:cubicBezTo>
                    <a:pt x="58" y="1"/>
                    <a:pt x="58" y="1"/>
                    <a:pt x="58" y="1"/>
                  </a:cubicBezTo>
                  <a:cubicBezTo>
                    <a:pt x="57" y="1"/>
                    <a:pt x="56" y="1"/>
                    <a:pt x="54" y="1"/>
                  </a:cubicBezTo>
                  <a:cubicBezTo>
                    <a:pt x="54" y="1"/>
                    <a:pt x="54" y="1"/>
                    <a:pt x="54" y="1"/>
                  </a:cubicBezTo>
                  <a:cubicBezTo>
                    <a:pt x="53" y="0"/>
                    <a:pt x="52" y="0"/>
                    <a:pt x="51" y="0"/>
                  </a:cubicBezTo>
                  <a:cubicBezTo>
                    <a:pt x="51" y="0"/>
                    <a:pt x="50" y="0"/>
                    <a:pt x="50" y="0"/>
                  </a:cubicBezTo>
                  <a:cubicBezTo>
                    <a:pt x="49" y="0"/>
                    <a:pt x="48" y="0"/>
                    <a:pt x="47" y="1"/>
                  </a:cubicBezTo>
                  <a:cubicBezTo>
                    <a:pt x="47" y="1"/>
                    <a:pt x="47" y="1"/>
                    <a:pt x="47" y="1"/>
                  </a:cubicBezTo>
                  <a:cubicBezTo>
                    <a:pt x="46" y="1"/>
                    <a:pt x="45" y="1"/>
                    <a:pt x="44" y="1"/>
                  </a:cubicBezTo>
                  <a:cubicBezTo>
                    <a:pt x="43" y="1"/>
                    <a:pt x="43" y="1"/>
                    <a:pt x="43" y="1"/>
                  </a:cubicBezTo>
                  <a:cubicBezTo>
                    <a:pt x="42" y="1"/>
                    <a:pt x="41" y="2"/>
                    <a:pt x="41" y="2"/>
                  </a:cubicBezTo>
                  <a:cubicBezTo>
                    <a:pt x="40" y="2"/>
                    <a:pt x="40" y="2"/>
                    <a:pt x="40" y="2"/>
                  </a:cubicBezTo>
                  <a:cubicBezTo>
                    <a:pt x="39" y="2"/>
                    <a:pt x="38" y="3"/>
                    <a:pt x="37" y="3"/>
                  </a:cubicBezTo>
                  <a:cubicBezTo>
                    <a:pt x="37" y="3"/>
                    <a:pt x="37" y="3"/>
                    <a:pt x="37" y="3"/>
                  </a:cubicBezTo>
                  <a:cubicBezTo>
                    <a:pt x="36" y="4"/>
                    <a:pt x="35" y="4"/>
                    <a:pt x="34" y="5"/>
                  </a:cubicBezTo>
                  <a:cubicBezTo>
                    <a:pt x="33" y="5"/>
                    <a:pt x="33" y="5"/>
                    <a:pt x="33" y="5"/>
                  </a:cubicBezTo>
                  <a:cubicBezTo>
                    <a:pt x="32" y="5"/>
                    <a:pt x="32" y="6"/>
                    <a:pt x="31" y="6"/>
                  </a:cubicBezTo>
                  <a:cubicBezTo>
                    <a:pt x="30" y="7"/>
                    <a:pt x="30" y="7"/>
                    <a:pt x="30" y="7"/>
                  </a:cubicBezTo>
                  <a:cubicBezTo>
                    <a:pt x="29" y="7"/>
                    <a:pt x="28" y="8"/>
                    <a:pt x="28" y="8"/>
                  </a:cubicBezTo>
                  <a:cubicBezTo>
                    <a:pt x="28" y="9"/>
                    <a:pt x="27" y="9"/>
                    <a:pt x="27" y="9"/>
                  </a:cubicBezTo>
                  <a:cubicBezTo>
                    <a:pt x="26" y="10"/>
                    <a:pt x="25" y="11"/>
                    <a:pt x="24" y="12"/>
                  </a:cubicBezTo>
                  <a:cubicBezTo>
                    <a:pt x="0" y="36"/>
                    <a:pt x="19" y="70"/>
                    <a:pt x="48" y="99"/>
                  </a:cubicBezTo>
                  <a:cubicBezTo>
                    <a:pt x="49" y="100"/>
                    <a:pt x="50" y="102"/>
                    <a:pt x="51" y="103"/>
                  </a:cubicBezTo>
                  <a:cubicBezTo>
                    <a:pt x="51" y="103"/>
                    <a:pt x="52" y="103"/>
                    <a:pt x="52" y="104"/>
                  </a:cubicBezTo>
                  <a:cubicBezTo>
                    <a:pt x="53" y="104"/>
                    <a:pt x="54" y="105"/>
                    <a:pt x="55" y="106"/>
                  </a:cubicBezTo>
                  <a:cubicBezTo>
                    <a:pt x="55" y="106"/>
                    <a:pt x="55" y="106"/>
                    <a:pt x="55" y="107"/>
                  </a:cubicBezTo>
                  <a:cubicBezTo>
                    <a:pt x="57" y="108"/>
                    <a:pt x="58" y="109"/>
                    <a:pt x="59" y="110"/>
                  </a:cubicBezTo>
                  <a:cubicBezTo>
                    <a:pt x="59" y="110"/>
                    <a:pt x="59" y="110"/>
                    <a:pt x="59" y="110"/>
                  </a:cubicBezTo>
                  <a:cubicBezTo>
                    <a:pt x="60" y="111"/>
                    <a:pt x="61" y="112"/>
                    <a:pt x="62" y="113"/>
                  </a:cubicBezTo>
                  <a:cubicBezTo>
                    <a:pt x="63" y="113"/>
                    <a:pt x="63" y="113"/>
                    <a:pt x="63" y="114"/>
                  </a:cubicBezTo>
                  <a:cubicBezTo>
                    <a:pt x="64" y="114"/>
                    <a:pt x="65" y="115"/>
                    <a:pt x="66" y="116"/>
                  </a:cubicBezTo>
                  <a:cubicBezTo>
                    <a:pt x="66" y="116"/>
                    <a:pt x="67" y="116"/>
                    <a:pt x="67" y="116"/>
                  </a:cubicBezTo>
                  <a:cubicBezTo>
                    <a:pt x="68" y="117"/>
                    <a:pt x="69" y="118"/>
                    <a:pt x="70" y="119"/>
                  </a:cubicBezTo>
                  <a:cubicBezTo>
                    <a:pt x="71" y="119"/>
                    <a:pt x="71" y="119"/>
                    <a:pt x="71" y="119"/>
                  </a:cubicBezTo>
                  <a:cubicBezTo>
                    <a:pt x="72" y="120"/>
                    <a:pt x="73" y="121"/>
                    <a:pt x="74" y="121"/>
                  </a:cubicBezTo>
                  <a:cubicBezTo>
                    <a:pt x="74" y="121"/>
                    <a:pt x="75" y="122"/>
                    <a:pt x="75" y="122"/>
                  </a:cubicBezTo>
                  <a:cubicBezTo>
                    <a:pt x="76" y="123"/>
                    <a:pt x="77" y="123"/>
                    <a:pt x="78" y="124"/>
                  </a:cubicBezTo>
                  <a:cubicBezTo>
                    <a:pt x="78" y="124"/>
                    <a:pt x="78" y="124"/>
                    <a:pt x="79" y="124"/>
                  </a:cubicBezTo>
                  <a:cubicBezTo>
                    <a:pt x="80" y="125"/>
                    <a:pt x="81" y="125"/>
                    <a:pt x="82" y="126"/>
                  </a:cubicBezTo>
                  <a:cubicBezTo>
                    <a:pt x="82" y="126"/>
                    <a:pt x="83" y="126"/>
                    <a:pt x="83" y="127"/>
                  </a:cubicBezTo>
                  <a:cubicBezTo>
                    <a:pt x="84" y="127"/>
                    <a:pt x="85" y="127"/>
                    <a:pt x="86" y="128"/>
                  </a:cubicBezTo>
                  <a:cubicBezTo>
                    <a:pt x="86" y="128"/>
                    <a:pt x="86" y="128"/>
                    <a:pt x="87" y="128"/>
                  </a:cubicBezTo>
                  <a:cubicBezTo>
                    <a:pt x="88" y="129"/>
                    <a:pt x="89" y="129"/>
                    <a:pt x="90" y="130"/>
                  </a:cubicBezTo>
                  <a:cubicBezTo>
                    <a:pt x="90" y="130"/>
                    <a:pt x="90" y="130"/>
                    <a:pt x="90" y="130"/>
                  </a:cubicBezTo>
                  <a:cubicBezTo>
                    <a:pt x="91" y="130"/>
                    <a:pt x="93" y="131"/>
                    <a:pt x="94" y="131"/>
                  </a:cubicBezTo>
                  <a:cubicBezTo>
                    <a:pt x="94" y="131"/>
                    <a:pt x="94" y="131"/>
                    <a:pt x="95" y="131"/>
                  </a:cubicBezTo>
                  <a:cubicBezTo>
                    <a:pt x="95" y="132"/>
                    <a:pt x="96" y="132"/>
                    <a:pt x="97" y="132"/>
                  </a:cubicBezTo>
                  <a:cubicBezTo>
                    <a:pt x="98" y="132"/>
                    <a:pt x="98" y="132"/>
                    <a:pt x="98" y="133"/>
                  </a:cubicBezTo>
                  <a:cubicBezTo>
                    <a:pt x="99" y="133"/>
                    <a:pt x="100" y="133"/>
                    <a:pt x="102" y="133"/>
                  </a:cubicBezTo>
                  <a:cubicBezTo>
                    <a:pt x="102" y="133"/>
                    <a:pt x="102" y="133"/>
                    <a:pt x="102" y="133"/>
                  </a:cubicBezTo>
                  <a:cubicBezTo>
                    <a:pt x="103" y="133"/>
                    <a:pt x="104" y="134"/>
                    <a:pt x="105" y="134"/>
                  </a:cubicBezTo>
                  <a:cubicBezTo>
                    <a:pt x="105" y="134"/>
                    <a:pt x="106" y="134"/>
                    <a:pt x="106" y="134"/>
                  </a:cubicBezTo>
                  <a:cubicBezTo>
                    <a:pt x="107" y="134"/>
                    <a:pt x="108" y="134"/>
                    <a:pt x="109" y="134"/>
                  </a:cubicBezTo>
                  <a:cubicBezTo>
                    <a:pt x="109" y="134"/>
                    <a:pt x="109" y="134"/>
                    <a:pt x="110" y="134"/>
                  </a:cubicBezTo>
                  <a:cubicBezTo>
                    <a:pt x="111" y="134"/>
                    <a:pt x="112" y="134"/>
                    <a:pt x="113" y="134"/>
                  </a:cubicBezTo>
                  <a:cubicBezTo>
                    <a:pt x="113" y="134"/>
                    <a:pt x="113" y="134"/>
                    <a:pt x="113" y="134"/>
                  </a:cubicBezTo>
                  <a:cubicBezTo>
                    <a:pt x="114" y="134"/>
                    <a:pt x="115" y="134"/>
                    <a:pt x="116" y="133"/>
                  </a:cubicBezTo>
                  <a:cubicBezTo>
                    <a:pt x="116" y="133"/>
                    <a:pt x="116" y="133"/>
                    <a:pt x="117" y="133"/>
                  </a:cubicBezTo>
                  <a:cubicBezTo>
                    <a:pt x="117" y="133"/>
                    <a:pt x="118" y="133"/>
                    <a:pt x="119" y="133"/>
                  </a:cubicBezTo>
                  <a:cubicBezTo>
                    <a:pt x="119" y="133"/>
                    <a:pt x="120" y="132"/>
                    <a:pt x="120" y="132"/>
                  </a:cubicBezTo>
                  <a:cubicBezTo>
                    <a:pt x="121" y="132"/>
                    <a:pt x="122" y="132"/>
                    <a:pt x="122" y="131"/>
                  </a:cubicBezTo>
                  <a:cubicBezTo>
                    <a:pt x="123" y="131"/>
                    <a:pt x="123" y="131"/>
                    <a:pt x="123" y="131"/>
                  </a:cubicBezTo>
                  <a:cubicBezTo>
                    <a:pt x="124" y="131"/>
                    <a:pt x="125" y="130"/>
                    <a:pt x="126" y="130"/>
                  </a:cubicBezTo>
                  <a:cubicBezTo>
                    <a:pt x="126" y="130"/>
                    <a:pt x="126" y="130"/>
                    <a:pt x="127" y="129"/>
                  </a:cubicBezTo>
                  <a:cubicBezTo>
                    <a:pt x="127" y="129"/>
                    <a:pt x="128" y="129"/>
                    <a:pt x="129" y="128"/>
                  </a:cubicBezTo>
                  <a:cubicBezTo>
                    <a:pt x="129" y="128"/>
                    <a:pt x="129" y="128"/>
                    <a:pt x="130" y="127"/>
                  </a:cubicBezTo>
                  <a:cubicBezTo>
                    <a:pt x="130" y="127"/>
                    <a:pt x="131" y="126"/>
                    <a:pt x="132" y="126"/>
                  </a:cubicBezTo>
                  <a:cubicBezTo>
                    <a:pt x="132" y="126"/>
                    <a:pt x="132" y="125"/>
                    <a:pt x="133" y="125"/>
                  </a:cubicBezTo>
                  <a:cubicBezTo>
                    <a:pt x="134" y="124"/>
                    <a:pt x="134" y="124"/>
                    <a:pt x="135" y="123"/>
                  </a:cubicBezTo>
                  <a:cubicBezTo>
                    <a:pt x="160" y="98"/>
                    <a:pt x="141" y="64"/>
                    <a:pt x="112"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sp>
          <p:nvSpPr>
            <p:cNvPr id="46" name="Freeform 471"/>
            <p:cNvSpPr/>
            <p:nvPr/>
          </p:nvSpPr>
          <p:spPr bwMode="auto">
            <a:xfrm>
              <a:off x="9950451" y="4291013"/>
              <a:ext cx="230188" cy="223837"/>
            </a:xfrm>
            <a:custGeom>
              <a:avLst/>
              <a:gdLst>
                <a:gd name="T0" fmla="*/ 228 w 240"/>
                <a:gd name="T1" fmla="*/ 183 h 233"/>
                <a:gd name="T2" fmla="*/ 149 w 240"/>
                <a:gd name="T3" fmla="*/ 104 h 233"/>
                <a:gd name="T4" fmla="*/ 132 w 240"/>
                <a:gd name="T5" fmla="*/ 88 h 233"/>
                <a:gd name="T6" fmla="*/ 99 w 240"/>
                <a:gd name="T7" fmla="*/ 34 h 233"/>
                <a:gd name="T8" fmla="*/ 37 w 240"/>
                <a:gd name="T9" fmla="*/ 0 h 233"/>
                <a:gd name="T10" fmla="*/ 12 w 240"/>
                <a:gd name="T11" fmla="*/ 10 h 233"/>
                <a:gd name="T12" fmla="*/ 5 w 240"/>
                <a:gd name="T13" fmla="*/ 19 h 233"/>
                <a:gd name="T14" fmla="*/ 0 w 240"/>
                <a:gd name="T15" fmla="*/ 35 h 233"/>
                <a:gd name="T16" fmla="*/ 60 w 240"/>
                <a:gd name="T17" fmla="*/ 73 h 233"/>
                <a:gd name="T18" fmla="*/ 98 w 240"/>
                <a:gd name="T19" fmla="*/ 135 h 233"/>
                <a:gd name="T20" fmla="*/ 111 w 240"/>
                <a:gd name="T21" fmla="*/ 148 h 233"/>
                <a:gd name="T22" fmla="*/ 187 w 240"/>
                <a:gd name="T23" fmla="*/ 224 h 233"/>
                <a:gd name="T24" fmla="*/ 208 w 240"/>
                <a:gd name="T25" fmla="*/ 233 h 233"/>
                <a:gd name="T26" fmla="*/ 228 w 240"/>
                <a:gd name="T27" fmla="*/ 224 h 233"/>
                <a:gd name="T28" fmla="*/ 228 w 240"/>
                <a:gd name="T29" fmla="*/ 18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233">
                  <a:moveTo>
                    <a:pt x="228" y="183"/>
                  </a:moveTo>
                  <a:cubicBezTo>
                    <a:pt x="149" y="104"/>
                    <a:pt x="149" y="104"/>
                    <a:pt x="149" y="104"/>
                  </a:cubicBezTo>
                  <a:cubicBezTo>
                    <a:pt x="132" y="88"/>
                    <a:pt x="132" y="88"/>
                    <a:pt x="132" y="88"/>
                  </a:cubicBezTo>
                  <a:cubicBezTo>
                    <a:pt x="129" y="70"/>
                    <a:pt x="116" y="51"/>
                    <a:pt x="99" y="34"/>
                  </a:cubicBezTo>
                  <a:cubicBezTo>
                    <a:pt x="79" y="15"/>
                    <a:pt x="57" y="0"/>
                    <a:pt x="37" y="0"/>
                  </a:cubicBezTo>
                  <a:cubicBezTo>
                    <a:pt x="28" y="0"/>
                    <a:pt x="19" y="3"/>
                    <a:pt x="12" y="10"/>
                  </a:cubicBezTo>
                  <a:cubicBezTo>
                    <a:pt x="9" y="13"/>
                    <a:pt x="7" y="16"/>
                    <a:pt x="5" y="19"/>
                  </a:cubicBezTo>
                  <a:cubicBezTo>
                    <a:pt x="2" y="24"/>
                    <a:pt x="0" y="30"/>
                    <a:pt x="0" y="35"/>
                  </a:cubicBezTo>
                  <a:cubicBezTo>
                    <a:pt x="18" y="40"/>
                    <a:pt x="39" y="52"/>
                    <a:pt x="60" y="73"/>
                  </a:cubicBezTo>
                  <a:cubicBezTo>
                    <a:pt x="84" y="98"/>
                    <a:pt x="95" y="118"/>
                    <a:pt x="98" y="135"/>
                  </a:cubicBezTo>
                  <a:cubicBezTo>
                    <a:pt x="111" y="148"/>
                    <a:pt x="111" y="148"/>
                    <a:pt x="111" y="148"/>
                  </a:cubicBezTo>
                  <a:cubicBezTo>
                    <a:pt x="187" y="224"/>
                    <a:pt x="187" y="224"/>
                    <a:pt x="187" y="224"/>
                  </a:cubicBezTo>
                  <a:cubicBezTo>
                    <a:pt x="193" y="230"/>
                    <a:pt x="200" y="233"/>
                    <a:pt x="208" y="233"/>
                  </a:cubicBezTo>
                  <a:cubicBezTo>
                    <a:pt x="215" y="233"/>
                    <a:pt x="223" y="230"/>
                    <a:pt x="228" y="224"/>
                  </a:cubicBezTo>
                  <a:cubicBezTo>
                    <a:pt x="240" y="213"/>
                    <a:pt x="240" y="195"/>
                    <a:pt x="228"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srgbClr val="486E1E"/>
                </a:solidFill>
                <a:latin typeface="+mn-lt"/>
                <a:ea typeface="+mn-ea"/>
              </a:endParaRPr>
            </a:p>
          </p:txBody>
        </p:sp>
      </p:grpSp>
      <p:sp>
        <p:nvSpPr>
          <p:cNvPr id="47" name="Freeform 493"/>
          <p:cNvSpPr/>
          <p:nvPr/>
        </p:nvSpPr>
        <p:spPr bwMode="auto">
          <a:xfrm>
            <a:off x="6532563" y="4170363"/>
            <a:ext cx="438150" cy="455612"/>
          </a:xfrm>
          <a:custGeom>
            <a:avLst/>
            <a:gdLst>
              <a:gd name="T0" fmla="*/ 109936 w 275"/>
              <a:gd name="T1" fmla="*/ 268884 h 287"/>
              <a:gd name="T2" fmla="*/ 164107 w 275"/>
              <a:gd name="T3" fmla="*/ 214789 h 287"/>
              <a:gd name="T4" fmla="*/ 197566 w 275"/>
              <a:gd name="T5" fmla="*/ 248201 h 287"/>
              <a:gd name="T6" fmla="*/ 197566 w 275"/>
              <a:gd name="T7" fmla="*/ 356391 h 287"/>
              <a:gd name="T8" fmla="*/ 197566 w 275"/>
              <a:gd name="T9" fmla="*/ 357982 h 287"/>
              <a:gd name="T10" fmla="*/ 186413 w 275"/>
              <a:gd name="T11" fmla="*/ 407304 h 287"/>
              <a:gd name="T12" fmla="*/ 164107 w 275"/>
              <a:gd name="T13" fmla="*/ 415259 h 287"/>
              <a:gd name="T14" fmla="*/ 138615 w 275"/>
              <a:gd name="T15" fmla="*/ 405713 h 287"/>
              <a:gd name="T16" fmla="*/ 130649 w 275"/>
              <a:gd name="T17" fmla="*/ 377074 h 287"/>
              <a:gd name="T18" fmla="*/ 113123 w 275"/>
              <a:gd name="T19" fmla="*/ 353209 h 287"/>
              <a:gd name="T20" fmla="*/ 89223 w 275"/>
              <a:gd name="T21" fmla="*/ 372301 h 287"/>
              <a:gd name="T22" fmla="*/ 106750 w 275"/>
              <a:gd name="T23" fmla="*/ 434352 h 287"/>
              <a:gd name="T24" fmla="*/ 164107 w 275"/>
              <a:gd name="T25" fmla="*/ 456626 h 287"/>
              <a:gd name="T26" fmla="*/ 216686 w 275"/>
              <a:gd name="T27" fmla="*/ 435943 h 287"/>
              <a:gd name="T28" fmla="*/ 240585 w 275"/>
              <a:gd name="T29" fmla="*/ 356391 h 287"/>
              <a:gd name="T30" fmla="*/ 240585 w 275"/>
              <a:gd name="T31" fmla="*/ 248201 h 287"/>
              <a:gd name="T32" fmla="*/ 274044 w 275"/>
              <a:gd name="T33" fmla="*/ 214789 h 287"/>
              <a:gd name="T34" fmla="*/ 328215 w 275"/>
              <a:gd name="T35" fmla="*/ 268884 h 287"/>
              <a:gd name="T36" fmla="*/ 383980 w 275"/>
              <a:gd name="T37" fmla="*/ 214789 h 287"/>
              <a:gd name="T38" fmla="*/ 434964 w 275"/>
              <a:gd name="T39" fmla="*/ 265702 h 287"/>
              <a:gd name="T40" fmla="*/ 438151 w 275"/>
              <a:gd name="T41" fmla="*/ 225926 h 287"/>
              <a:gd name="T42" fmla="*/ 234212 w 275"/>
              <a:gd name="T43" fmla="*/ 38185 h 287"/>
              <a:gd name="T44" fmla="*/ 234212 w 275"/>
              <a:gd name="T45" fmla="*/ 14319 h 287"/>
              <a:gd name="T46" fmla="*/ 219872 w 275"/>
              <a:gd name="T47" fmla="*/ 0 h 287"/>
              <a:gd name="T48" fmla="*/ 203939 w 275"/>
              <a:gd name="T49" fmla="*/ 14319 h 287"/>
              <a:gd name="T50" fmla="*/ 203939 w 275"/>
              <a:gd name="T51" fmla="*/ 38185 h 287"/>
              <a:gd name="T52" fmla="*/ 0 w 275"/>
              <a:gd name="T53" fmla="*/ 225926 h 287"/>
              <a:gd name="T54" fmla="*/ 4780 w 275"/>
              <a:gd name="T55" fmla="*/ 265702 h 287"/>
              <a:gd name="T56" fmla="*/ 55765 w 275"/>
              <a:gd name="T57" fmla="*/ 214789 h 287"/>
              <a:gd name="T58" fmla="*/ 109936 w 275"/>
              <a:gd name="T59" fmla="*/ 268884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86E1E"/>
              </a:solidFill>
            </a:endParaRPr>
          </a:p>
        </p:txBody>
      </p:sp>
      <p:sp>
        <p:nvSpPr>
          <p:cNvPr id="48" name="Freeform 111"/>
          <p:cNvSpPr>
            <a:spLocks noEditPoints="1"/>
          </p:cNvSpPr>
          <p:nvPr/>
        </p:nvSpPr>
        <p:spPr bwMode="auto">
          <a:xfrm>
            <a:off x="7631113" y="2862263"/>
            <a:ext cx="407987" cy="503237"/>
          </a:xfrm>
          <a:custGeom>
            <a:avLst/>
            <a:gdLst>
              <a:gd name="T0" fmla="*/ 35020 w 233"/>
              <a:gd name="T1" fmla="*/ 0 h 288"/>
              <a:gd name="T2" fmla="*/ 0 w 233"/>
              <a:gd name="T3" fmla="*/ 468509 h 288"/>
              <a:gd name="T4" fmla="*/ 372967 w 233"/>
              <a:gd name="T5" fmla="*/ 503472 h 288"/>
              <a:gd name="T6" fmla="*/ 407987 w 233"/>
              <a:gd name="T7" fmla="*/ 34963 h 288"/>
              <a:gd name="T8" fmla="*/ 131326 w 233"/>
              <a:gd name="T9" fmla="*/ 416064 h 288"/>
              <a:gd name="T10" fmla="*/ 78796 w 233"/>
              <a:gd name="T11" fmla="*/ 442286 h 288"/>
              <a:gd name="T12" fmla="*/ 52531 w 233"/>
              <a:gd name="T13" fmla="*/ 396834 h 288"/>
              <a:gd name="T14" fmla="*/ 105061 w 233"/>
              <a:gd name="T15" fmla="*/ 370611 h 288"/>
              <a:gd name="T16" fmla="*/ 131326 w 233"/>
              <a:gd name="T17" fmla="*/ 416064 h 288"/>
              <a:gd name="T18" fmla="*/ 105061 w 233"/>
              <a:gd name="T19" fmla="*/ 325159 h 288"/>
              <a:gd name="T20" fmla="*/ 52531 w 233"/>
              <a:gd name="T21" fmla="*/ 298937 h 288"/>
              <a:gd name="T22" fmla="*/ 78796 w 233"/>
              <a:gd name="T23" fmla="*/ 253484 h 288"/>
              <a:gd name="T24" fmla="*/ 131326 w 233"/>
              <a:gd name="T25" fmla="*/ 279707 h 288"/>
              <a:gd name="T26" fmla="*/ 243391 w 233"/>
              <a:gd name="T27" fmla="*/ 416064 h 288"/>
              <a:gd name="T28" fmla="*/ 190861 w 233"/>
              <a:gd name="T29" fmla="*/ 442286 h 288"/>
              <a:gd name="T30" fmla="*/ 164596 w 233"/>
              <a:gd name="T31" fmla="*/ 396834 h 288"/>
              <a:gd name="T32" fmla="*/ 217126 w 233"/>
              <a:gd name="T33" fmla="*/ 370611 h 288"/>
              <a:gd name="T34" fmla="*/ 243391 w 233"/>
              <a:gd name="T35" fmla="*/ 416064 h 288"/>
              <a:gd name="T36" fmla="*/ 217126 w 233"/>
              <a:gd name="T37" fmla="*/ 325159 h 288"/>
              <a:gd name="T38" fmla="*/ 164596 w 233"/>
              <a:gd name="T39" fmla="*/ 298937 h 288"/>
              <a:gd name="T40" fmla="*/ 190861 w 233"/>
              <a:gd name="T41" fmla="*/ 253484 h 288"/>
              <a:gd name="T42" fmla="*/ 243391 w 233"/>
              <a:gd name="T43" fmla="*/ 279707 h 288"/>
              <a:gd name="T44" fmla="*/ 355456 w 233"/>
              <a:gd name="T45" fmla="*/ 416064 h 288"/>
              <a:gd name="T46" fmla="*/ 302926 w 233"/>
              <a:gd name="T47" fmla="*/ 442286 h 288"/>
              <a:gd name="T48" fmla="*/ 276661 w 233"/>
              <a:gd name="T49" fmla="*/ 396834 h 288"/>
              <a:gd name="T50" fmla="*/ 329191 w 233"/>
              <a:gd name="T51" fmla="*/ 370611 h 288"/>
              <a:gd name="T52" fmla="*/ 355456 w 233"/>
              <a:gd name="T53" fmla="*/ 416064 h 288"/>
              <a:gd name="T54" fmla="*/ 329191 w 233"/>
              <a:gd name="T55" fmla="*/ 325159 h 288"/>
              <a:gd name="T56" fmla="*/ 276661 w 233"/>
              <a:gd name="T57" fmla="*/ 298937 h 288"/>
              <a:gd name="T58" fmla="*/ 302926 w 233"/>
              <a:gd name="T59" fmla="*/ 253484 h 288"/>
              <a:gd name="T60" fmla="*/ 355456 w 233"/>
              <a:gd name="T61" fmla="*/ 279707 h 288"/>
              <a:gd name="T62" fmla="*/ 355456 w 233"/>
              <a:gd name="T63" fmla="*/ 185306 h 288"/>
              <a:gd name="T64" fmla="*/ 75294 w 233"/>
              <a:gd name="T65" fmla="*/ 204536 h 288"/>
              <a:gd name="T66" fmla="*/ 52531 w 233"/>
              <a:gd name="T67" fmla="*/ 71675 h 288"/>
              <a:gd name="T68" fmla="*/ 332693 w 233"/>
              <a:gd name="T69" fmla="*/ 52445 h 288"/>
              <a:gd name="T70" fmla="*/ 355456 w 233"/>
              <a:gd name="T71" fmla="*/ 185306 h 2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3" h="288">
                <a:moveTo>
                  <a:pt x="213" y="0"/>
                </a:moveTo>
                <a:cubicBezTo>
                  <a:pt x="20" y="0"/>
                  <a:pt x="20" y="0"/>
                  <a:pt x="20" y="0"/>
                </a:cubicBezTo>
                <a:cubicBezTo>
                  <a:pt x="7" y="0"/>
                  <a:pt x="0" y="7"/>
                  <a:pt x="0" y="20"/>
                </a:cubicBezTo>
                <a:cubicBezTo>
                  <a:pt x="0" y="268"/>
                  <a:pt x="0" y="268"/>
                  <a:pt x="0" y="268"/>
                </a:cubicBezTo>
                <a:cubicBezTo>
                  <a:pt x="0" y="281"/>
                  <a:pt x="7" y="288"/>
                  <a:pt x="20" y="288"/>
                </a:cubicBezTo>
                <a:cubicBezTo>
                  <a:pt x="213" y="288"/>
                  <a:pt x="213" y="288"/>
                  <a:pt x="213" y="288"/>
                </a:cubicBezTo>
                <a:cubicBezTo>
                  <a:pt x="226" y="288"/>
                  <a:pt x="233" y="281"/>
                  <a:pt x="233" y="268"/>
                </a:cubicBezTo>
                <a:cubicBezTo>
                  <a:pt x="233" y="20"/>
                  <a:pt x="233" y="20"/>
                  <a:pt x="233" y="20"/>
                </a:cubicBezTo>
                <a:cubicBezTo>
                  <a:pt x="233" y="7"/>
                  <a:pt x="226" y="0"/>
                  <a:pt x="213" y="0"/>
                </a:cubicBezTo>
                <a:close/>
                <a:moveTo>
                  <a:pt x="75" y="238"/>
                </a:moveTo>
                <a:cubicBezTo>
                  <a:pt x="75" y="246"/>
                  <a:pt x="68" y="253"/>
                  <a:pt x="60" y="253"/>
                </a:cubicBezTo>
                <a:cubicBezTo>
                  <a:pt x="45" y="253"/>
                  <a:pt x="45" y="253"/>
                  <a:pt x="45" y="253"/>
                </a:cubicBezTo>
                <a:cubicBezTo>
                  <a:pt x="36" y="253"/>
                  <a:pt x="30" y="246"/>
                  <a:pt x="30" y="238"/>
                </a:cubicBezTo>
                <a:cubicBezTo>
                  <a:pt x="30" y="227"/>
                  <a:pt x="30" y="227"/>
                  <a:pt x="30" y="227"/>
                </a:cubicBezTo>
                <a:cubicBezTo>
                  <a:pt x="30" y="219"/>
                  <a:pt x="36" y="212"/>
                  <a:pt x="45" y="212"/>
                </a:cubicBezTo>
                <a:cubicBezTo>
                  <a:pt x="60" y="212"/>
                  <a:pt x="60" y="212"/>
                  <a:pt x="60" y="212"/>
                </a:cubicBezTo>
                <a:cubicBezTo>
                  <a:pt x="68" y="212"/>
                  <a:pt x="75" y="219"/>
                  <a:pt x="75" y="227"/>
                </a:cubicBezTo>
                <a:lnTo>
                  <a:pt x="75" y="238"/>
                </a:lnTo>
                <a:close/>
                <a:moveTo>
                  <a:pt x="75" y="171"/>
                </a:moveTo>
                <a:cubicBezTo>
                  <a:pt x="75" y="179"/>
                  <a:pt x="68" y="186"/>
                  <a:pt x="60" y="186"/>
                </a:cubicBezTo>
                <a:cubicBezTo>
                  <a:pt x="45" y="186"/>
                  <a:pt x="45" y="186"/>
                  <a:pt x="45" y="186"/>
                </a:cubicBezTo>
                <a:cubicBezTo>
                  <a:pt x="36" y="186"/>
                  <a:pt x="30" y="179"/>
                  <a:pt x="30" y="171"/>
                </a:cubicBezTo>
                <a:cubicBezTo>
                  <a:pt x="30" y="160"/>
                  <a:pt x="30" y="160"/>
                  <a:pt x="30" y="160"/>
                </a:cubicBezTo>
                <a:cubicBezTo>
                  <a:pt x="30" y="152"/>
                  <a:pt x="36" y="145"/>
                  <a:pt x="45" y="145"/>
                </a:cubicBezTo>
                <a:cubicBezTo>
                  <a:pt x="60" y="145"/>
                  <a:pt x="60" y="145"/>
                  <a:pt x="60" y="145"/>
                </a:cubicBezTo>
                <a:cubicBezTo>
                  <a:pt x="68" y="145"/>
                  <a:pt x="75" y="152"/>
                  <a:pt x="75" y="160"/>
                </a:cubicBezTo>
                <a:lnTo>
                  <a:pt x="75" y="171"/>
                </a:lnTo>
                <a:close/>
                <a:moveTo>
                  <a:pt x="139" y="238"/>
                </a:moveTo>
                <a:cubicBezTo>
                  <a:pt x="139" y="246"/>
                  <a:pt x="132" y="253"/>
                  <a:pt x="124" y="253"/>
                </a:cubicBezTo>
                <a:cubicBezTo>
                  <a:pt x="109" y="253"/>
                  <a:pt x="109" y="253"/>
                  <a:pt x="109" y="253"/>
                </a:cubicBezTo>
                <a:cubicBezTo>
                  <a:pt x="100" y="253"/>
                  <a:pt x="94" y="246"/>
                  <a:pt x="94" y="238"/>
                </a:cubicBezTo>
                <a:cubicBezTo>
                  <a:pt x="94" y="227"/>
                  <a:pt x="94" y="227"/>
                  <a:pt x="94" y="227"/>
                </a:cubicBezTo>
                <a:cubicBezTo>
                  <a:pt x="94" y="219"/>
                  <a:pt x="100" y="212"/>
                  <a:pt x="109" y="212"/>
                </a:cubicBezTo>
                <a:cubicBezTo>
                  <a:pt x="124" y="212"/>
                  <a:pt x="124" y="212"/>
                  <a:pt x="124" y="212"/>
                </a:cubicBezTo>
                <a:cubicBezTo>
                  <a:pt x="132" y="212"/>
                  <a:pt x="139" y="219"/>
                  <a:pt x="139" y="227"/>
                </a:cubicBezTo>
                <a:lnTo>
                  <a:pt x="139" y="238"/>
                </a:lnTo>
                <a:close/>
                <a:moveTo>
                  <a:pt x="139" y="171"/>
                </a:moveTo>
                <a:cubicBezTo>
                  <a:pt x="139" y="179"/>
                  <a:pt x="132" y="186"/>
                  <a:pt x="124" y="186"/>
                </a:cubicBezTo>
                <a:cubicBezTo>
                  <a:pt x="109" y="186"/>
                  <a:pt x="109" y="186"/>
                  <a:pt x="109" y="186"/>
                </a:cubicBezTo>
                <a:cubicBezTo>
                  <a:pt x="100" y="186"/>
                  <a:pt x="94" y="179"/>
                  <a:pt x="94" y="171"/>
                </a:cubicBezTo>
                <a:cubicBezTo>
                  <a:pt x="94" y="160"/>
                  <a:pt x="94" y="160"/>
                  <a:pt x="94" y="160"/>
                </a:cubicBezTo>
                <a:cubicBezTo>
                  <a:pt x="94" y="152"/>
                  <a:pt x="100" y="145"/>
                  <a:pt x="109" y="145"/>
                </a:cubicBezTo>
                <a:cubicBezTo>
                  <a:pt x="124" y="145"/>
                  <a:pt x="124" y="145"/>
                  <a:pt x="124" y="145"/>
                </a:cubicBezTo>
                <a:cubicBezTo>
                  <a:pt x="132" y="145"/>
                  <a:pt x="139" y="152"/>
                  <a:pt x="139" y="160"/>
                </a:cubicBezTo>
                <a:lnTo>
                  <a:pt x="139" y="171"/>
                </a:lnTo>
                <a:close/>
                <a:moveTo>
                  <a:pt x="203" y="238"/>
                </a:moveTo>
                <a:cubicBezTo>
                  <a:pt x="203" y="246"/>
                  <a:pt x="196" y="253"/>
                  <a:pt x="188" y="253"/>
                </a:cubicBezTo>
                <a:cubicBezTo>
                  <a:pt x="173" y="253"/>
                  <a:pt x="173" y="253"/>
                  <a:pt x="173" y="253"/>
                </a:cubicBezTo>
                <a:cubicBezTo>
                  <a:pt x="164" y="253"/>
                  <a:pt x="158" y="246"/>
                  <a:pt x="158" y="238"/>
                </a:cubicBezTo>
                <a:cubicBezTo>
                  <a:pt x="158" y="227"/>
                  <a:pt x="158" y="227"/>
                  <a:pt x="158" y="227"/>
                </a:cubicBezTo>
                <a:cubicBezTo>
                  <a:pt x="158" y="219"/>
                  <a:pt x="164" y="212"/>
                  <a:pt x="173" y="212"/>
                </a:cubicBezTo>
                <a:cubicBezTo>
                  <a:pt x="188" y="212"/>
                  <a:pt x="188" y="212"/>
                  <a:pt x="188" y="212"/>
                </a:cubicBezTo>
                <a:cubicBezTo>
                  <a:pt x="196" y="212"/>
                  <a:pt x="203" y="219"/>
                  <a:pt x="203" y="227"/>
                </a:cubicBezTo>
                <a:lnTo>
                  <a:pt x="203" y="238"/>
                </a:lnTo>
                <a:close/>
                <a:moveTo>
                  <a:pt x="203" y="171"/>
                </a:moveTo>
                <a:cubicBezTo>
                  <a:pt x="203" y="179"/>
                  <a:pt x="196" y="186"/>
                  <a:pt x="188" y="186"/>
                </a:cubicBezTo>
                <a:cubicBezTo>
                  <a:pt x="173" y="186"/>
                  <a:pt x="173" y="186"/>
                  <a:pt x="173" y="186"/>
                </a:cubicBezTo>
                <a:cubicBezTo>
                  <a:pt x="164" y="186"/>
                  <a:pt x="158" y="179"/>
                  <a:pt x="158" y="171"/>
                </a:cubicBezTo>
                <a:cubicBezTo>
                  <a:pt x="158" y="160"/>
                  <a:pt x="158" y="160"/>
                  <a:pt x="158" y="160"/>
                </a:cubicBezTo>
                <a:cubicBezTo>
                  <a:pt x="158" y="152"/>
                  <a:pt x="164" y="145"/>
                  <a:pt x="173" y="145"/>
                </a:cubicBezTo>
                <a:cubicBezTo>
                  <a:pt x="188" y="145"/>
                  <a:pt x="188" y="145"/>
                  <a:pt x="188" y="145"/>
                </a:cubicBezTo>
                <a:cubicBezTo>
                  <a:pt x="196" y="145"/>
                  <a:pt x="203" y="152"/>
                  <a:pt x="203" y="160"/>
                </a:cubicBezTo>
                <a:lnTo>
                  <a:pt x="203" y="171"/>
                </a:lnTo>
                <a:close/>
                <a:moveTo>
                  <a:pt x="203" y="106"/>
                </a:moveTo>
                <a:cubicBezTo>
                  <a:pt x="203" y="112"/>
                  <a:pt x="197" y="117"/>
                  <a:pt x="190" y="117"/>
                </a:cubicBezTo>
                <a:cubicBezTo>
                  <a:pt x="43" y="117"/>
                  <a:pt x="43" y="117"/>
                  <a:pt x="43" y="117"/>
                </a:cubicBezTo>
                <a:cubicBezTo>
                  <a:pt x="36" y="117"/>
                  <a:pt x="30" y="112"/>
                  <a:pt x="30" y="106"/>
                </a:cubicBezTo>
                <a:cubicBezTo>
                  <a:pt x="30" y="41"/>
                  <a:pt x="30" y="41"/>
                  <a:pt x="30" y="41"/>
                </a:cubicBezTo>
                <a:cubicBezTo>
                  <a:pt x="30" y="35"/>
                  <a:pt x="36" y="30"/>
                  <a:pt x="43" y="30"/>
                </a:cubicBezTo>
                <a:cubicBezTo>
                  <a:pt x="190" y="30"/>
                  <a:pt x="190" y="30"/>
                  <a:pt x="190" y="30"/>
                </a:cubicBezTo>
                <a:cubicBezTo>
                  <a:pt x="197" y="30"/>
                  <a:pt x="203" y="35"/>
                  <a:pt x="203" y="41"/>
                </a:cubicBezTo>
                <a:lnTo>
                  <a:pt x="203" y="10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86E1E"/>
              </a:solidFill>
            </a:endParaRPr>
          </a:p>
        </p:txBody>
      </p:sp>
      <p:sp>
        <p:nvSpPr>
          <p:cNvPr id="49" name="文本框 54"/>
          <p:cNvSpPr txBox="1">
            <a:spLocks noChangeArrowheads="1"/>
          </p:cNvSpPr>
          <p:nvPr/>
        </p:nvSpPr>
        <p:spPr bwMode="auto">
          <a:xfrm>
            <a:off x="1787843" y="1258253"/>
            <a:ext cx="1416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endParaRPr lang="zh-CN" altLang="en-US" sz="1600" b="1">
              <a:solidFill>
                <a:srgbClr val="486E1E"/>
              </a:solidFill>
              <a:latin typeface="微软雅黑" panose="020B0503020204020204" pitchFamily="34" charset="-122"/>
              <a:ea typeface="微软雅黑" panose="020B0503020204020204" pitchFamily="34" charset="-122"/>
            </a:endParaRPr>
          </a:p>
        </p:txBody>
      </p:sp>
      <p:sp>
        <p:nvSpPr>
          <p:cNvPr id="50" name="矩形 55"/>
          <p:cNvSpPr>
            <a:spLocks noChangeArrowheads="1"/>
          </p:cNvSpPr>
          <p:nvPr/>
        </p:nvSpPr>
        <p:spPr bwMode="auto">
          <a:xfrm>
            <a:off x="1714818" y="1596390"/>
            <a:ext cx="1798637"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51" name="文本框 56"/>
          <p:cNvSpPr txBox="1">
            <a:spLocks noChangeArrowheads="1"/>
          </p:cNvSpPr>
          <p:nvPr/>
        </p:nvSpPr>
        <p:spPr bwMode="auto">
          <a:xfrm>
            <a:off x="4723261" y="1258414"/>
            <a:ext cx="1416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endParaRPr lang="zh-CN" altLang="en-US" sz="1600" b="1">
              <a:solidFill>
                <a:srgbClr val="486E1E"/>
              </a:solidFill>
              <a:latin typeface="微软雅黑" panose="020B0503020204020204" pitchFamily="34" charset="-122"/>
              <a:ea typeface="微软雅黑" panose="020B0503020204020204" pitchFamily="34" charset="-122"/>
            </a:endParaRPr>
          </a:p>
        </p:txBody>
      </p:sp>
      <p:sp>
        <p:nvSpPr>
          <p:cNvPr id="52" name="矩形 57"/>
          <p:cNvSpPr>
            <a:spLocks noChangeArrowheads="1"/>
          </p:cNvSpPr>
          <p:nvPr/>
        </p:nvSpPr>
        <p:spPr bwMode="auto">
          <a:xfrm>
            <a:off x="4613723" y="1607664"/>
            <a:ext cx="1798638"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53" name="文本框 58"/>
          <p:cNvSpPr txBox="1">
            <a:spLocks noChangeArrowheads="1"/>
          </p:cNvSpPr>
          <p:nvPr/>
        </p:nvSpPr>
        <p:spPr bwMode="auto">
          <a:xfrm>
            <a:off x="6139180" y="5012055"/>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endParaRPr lang="zh-CN" altLang="en-US" sz="1600" b="1">
              <a:solidFill>
                <a:srgbClr val="486E1E"/>
              </a:solidFill>
              <a:latin typeface="微软雅黑" panose="020B0503020204020204" pitchFamily="34" charset="-122"/>
              <a:ea typeface="微软雅黑" panose="020B0503020204020204" pitchFamily="34" charset="-122"/>
            </a:endParaRPr>
          </a:p>
        </p:txBody>
      </p:sp>
      <p:sp>
        <p:nvSpPr>
          <p:cNvPr id="54" name="矩形 59"/>
          <p:cNvSpPr>
            <a:spLocks noChangeArrowheads="1"/>
          </p:cNvSpPr>
          <p:nvPr/>
        </p:nvSpPr>
        <p:spPr bwMode="auto">
          <a:xfrm>
            <a:off x="6035993" y="5366068"/>
            <a:ext cx="1903412"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55" name="文本框 60"/>
          <p:cNvSpPr txBox="1">
            <a:spLocks noChangeArrowheads="1"/>
          </p:cNvSpPr>
          <p:nvPr/>
        </p:nvSpPr>
        <p:spPr bwMode="auto">
          <a:xfrm>
            <a:off x="2824480" y="5012373"/>
            <a:ext cx="1416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endParaRPr lang="zh-CN" altLang="en-US" sz="1600" b="1">
              <a:solidFill>
                <a:srgbClr val="486E1E"/>
              </a:solidFill>
              <a:latin typeface="微软雅黑" panose="020B0503020204020204" pitchFamily="34" charset="-122"/>
              <a:ea typeface="微软雅黑" panose="020B0503020204020204" pitchFamily="34" charset="-122"/>
            </a:endParaRPr>
          </a:p>
        </p:txBody>
      </p:sp>
      <p:sp>
        <p:nvSpPr>
          <p:cNvPr id="56" name="矩形 61"/>
          <p:cNvSpPr>
            <a:spLocks noChangeArrowheads="1"/>
          </p:cNvSpPr>
          <p:nvPr/>
        </p:nvSpPr>
        <p:spPr bwMode="auto">
          <a:xfrm>
            <a:off x="2722880" y="5369560"/>
            <a:ext cx="1839913"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57" name="文本框 62"/>
          <p:cNvSpPr txBox="1">
            <a:spLocks noChangeArrowheads="1"/>
          </p:cNvSpPr>
          <p:nvPr/>
        </p:nvSpPr>
        <p:spPr bwMode="auto">
          <a:xfrm>
            <a:off x="8957628" y="2209165"/>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endParaRPr lang="zh-CN" altLang="en-US" sz="1600" b="1">
              <a:solidFill>
                <a:srgbClr val="486E1E"/>
              </a:solidFill>
              <a:latin typeface="微软雅黑" panose="020B0503020204020204" pitchFamily="34" charset="-122"/>
              <a:ea typeface="微软雅黑" panose="020B0503020204020204" pitchFamily="34" charset="-122"/>
            </a:endParaRPr>
          </a:p>
        </p:txBody>
      </p:sp>
      <p:sp>
        <p:nvSpPr>
          <p:cNvPr id="58" name="矩形 63"/>
          <p:cNvSpPr>
            <a:spLocks noChangeArrowheads="1"/>
          </p:cNvSpPr>
          <p:nvPr/>
        </p:nvSpPr>
        <p:spPr bwMode="auto">
          <a:xfrm>
            <a:off x="8917940" y="2547303"/>
            <a:ext cx="1887538"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pic>
        <p:nvPicPr>
          <p:cNvPr id="4" name="图片 5"/>
          <p:cNvPicPr>
            <a:picLocks noChangeAspect="1"/>
          </p:cNvPicPr>
          <p:nvPr/>
        </p:nvPicPr>
        <p:blipFill>
          <a:blip r:embed="rId3">
            <a:extLst>
              <a:ext uri="{28A0092B-C50C-407E-A947-70E740481C1C}">
                <a14:useLocalDpi xmlns:a14="http://schemas.microsoft.com/office/drawing/2010/main" val="0"/>
              </a:ext>
            </a:extLst>
          </a:blip>
          <a:srcRect l="44308" t="20000" r="468" b="21667"/>
          <a:stretch>
            <a:fillRect/>
          </a:stretch>
        </p:blipFill>
        <p:spPr bwMode="auto">
          <a:xfrm>
            <a:off x="0" y="1427163"/>
            <a:ext cx="48466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846638" y="1428750"/>
            <a:ext cx="3238500" cy="2878138"/>
          </a:xfrm>
          <a:prstGeom prst="rect">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pic>
        <p:nvPicPr>
          <p:cNvPr id="6" name="图片 7"/>
          <p:cNvPicPr>
            <a:picLocks noChangeAspect="1"/>
          </p:cNvPicPr>
          <p:nvPr/>
        </p:nvPicPr>
        <p:blipFill>
          <a:blip r:embed="rId4">
            <a:extLst>
              <a:ext uri="{28A0092B-C50C-407E-A947-70E740481C1C}">
                <a14:useLocalDpi xmlns:a14="http://schemas.microsoft.com/office/drawing/2010/main" val="0"/>
              </a:ext>
            </a:extLst>
          </a:blip>
          <a:srcRect r="18456"/>
          <a:stretch>
            <a:fillRect/>
          </a:stretch>
        </p:blipFill>
        <p:spPr bwMode="auto">
          <a:xfrm>
            <a:off x="8085138" y="1435100"/>
            <a:ext cx="4125912"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8"/>
          <p:cNvSpPr>
            <a:spLocks noChangeArrowheads="1"/>
          </p:cNvSpPr>
          <p:nvPr/>
        </p:nvSpPr>
        <p:spPr bwMode="auto">
          <a:xfrm>
            <a:off x="5257800" y="2281238"/>
            <a:ext cx="2338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pitchFamily="34" charset="-122"/>
                <a:ea typeface="微软雅黑" panose="020B0503020204020204" pitchFamily="34" charset="-122"/>
              </a:rPr>
              <a:t>单击添加标题</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 name="矩形 9"/>
          <p:cNvSpPr>
            <a:spLocks noChangeArrowheads="1"/>
          </p:cNvSpPr>
          <p:nvPr/>
        </p:nvSpPr>
        <p:spPr bwMode="auto">
          <a:xfrm>
            <a:off x="5291138" y="2892425"/>
            <a:ext cx="2530475" cy="86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chemeClr val="bg1"/>
                </a:solidFill>
                <a:ea typeface="微软雅黑" panose="020B0503020204020204" pitchFamily="34" charset="-122"/>
              </a:rPr>
              <a:t>点击文本框即可进行编辑输入相关内容点击文本框即可进行编辑输入相关内容</a:t>
            </a:r>
            <a:endParaRPr lang="zh-CN" altLang="en-US" sz="1400" dirty="0">
              <a:solidFill>
                <a:schemeClr val="bg1"/>
              </a:solidFill>
              <a:ea typeface="微软雅黑" panose="020B0503020204020204" pitchFamily="34" charset="-122"/>
            </a:endParaRPr>
          </a:p>
        </p:txBody>
      </p:sp>
      <p:sp>
        <p:nvSpPr>
          <p:cNvPr id="9" name="矩形 8"/>
          <p:cNvSpPr/>
          <p:nvPr/>
        </p:nvSpPr>
        <p:spPr>
          <a:xfrm>
            <a:off x="1708150" y="4972050"/>
            <a:ext cx="895350" cy="895350"/>
          </a:xfrm>
          <a:prstGeom prst="rect">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sp>
        <p:nvSpPr>
          <p:cNvPr id="10" name="文本框 11"/>
          <p:cNvSpPr txBox="1">
            <a:spLocks noChangeArrowheads="1"/>
          </p:cNvSpPr>
          <p:nvPr/>
        </p:nvSpPr>
        <p:spPr bwMode="auto">
          <a:xfrm>
            <a:off x="1843088" y="5159375"/>
            <a:ext cx="6270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a:solidFill>
                  <a:schemeClr val="bg1"/>
                </a:solidFill>
                <a:latin typeface="微软雅黑" panose="020B0503020204020204" pitchFamily="34" charset="-122"/>
                <a:ea typeface="微软雅黑" panose="020B0503020204020204" pitchFamily="34" charset="-122"/>
              </a:rPr>
              <a:t>01</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1" name="文本框 12"/>
          <p:cNvSpPr txBox="1">
            <a:spLocks noChangeArrowheads="1"/>
          </p:cNvSpPr>
          <p:nvPr/>
        </p:nvSpPr>
        <p:spPr bwMode="auto">
          <a:xfrm>
            <a:off x="2738438" y="4832350"/>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endParaRPr lang="zh-CN" altLang="en-US" sz="1600" b="1">
              <a:solidFill>
                <a:srgbClr val="486E1E"/>
              </a:solidFill>
              <a:latin typeface="微软雅黑" panose="020B0503020204020204" pitchFamily="34" charset="-122"/>
              <a:ea typeface="微软雅黑" panose="020B0503020204020204" pitchFamily="34" charset="-122"/>
            </a:endParaRPr>
          </a:p>
        </p:txBody>
      </p:sp>
      <p:sp>
        <p:nvSpPr>
          <p:cNvPr id="12" name="矩形 13"/>
          <p:cNvSpPr>
            <a:spLocks noChangeArrowheads="1"/>
          </p:cNvSpPr>
          <p:nvPr/>
        </p:nvSpPr>
        <p:spPr bwMode="auto">
          <a:xfrm>
            <a:off x="2738438" y="5159375"/>
            <a:ext cx="2519362" cy="86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sp>
        <p:nvSpPr>
          <p:cNvPr id="13" name="矩形 12"/>
          <p:cNvSpPr/>
          <p:nvPr/>
        </p:nvSpPr>
        <p:spPr>
          <a:xfrm>
            <a:off x="7596188" y="4972050"/>
            <a:ext cx="895350"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sp>
        <p:nvSpPr>
          <p:cNvPr id="14" name="文本框 15"/>
          <p:cNvSpPr txBox="1">
            <a:spLocks noChangeArrowheads="1"/>
          </p:cNvSpPr>
          <p:nvPr/>
        </p:nvSpPr>
        <p:spPr bwMode="auto">
          <a:xfrm>
            <a:off x="7731125" y="5159375"/>
            <a:ext cx="6270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dirty="0">
                <a:solidFill>
                  <a:srgbClr val="5F9909"/>
                </a:solidFill>
                <a:latin typeface="微软雅黑" panose="020B0503020204020204" pitchFamily="34" charset="-122"/>
                <a:ea typeface="微软雅黑" panose="020B0503020204020204" pitchFamily="34" charset="-122"/>
              </a:rPr>
              <a:t>02</a:t>
            </a:r>
            <a:endParaRPr lang="zh-CN" altLang="en-US" sz="2800" b="1" dirty="0">
              <a:solidFill>
                <a:srgbClr val="5F9909"/>
              </a:solidFill>
              <a:latin typeface="微软雅黑" panose="020B0503020204020204" pitchFamily="34" charset="-122"/>
              <a:ea typeface="微软雅黑" panose="020B0503020204020204" pitchFamily="34" charset="-122"/>
            </a:endParaRPr>
          </a:p>
        </p:txBody>
      </p:sp>
      <p:sp>
        <p:nvSpPr>
          <p:cNvPr id="15" name="文本框 16"/>
          <p:cNvSpPr txBox="1">
            <a:spLocks noChangeArrowheads="1"/>
          </p:cNvSpPr>
          <p:nvPr/>
        </p:nvSpPr>
        <p:spPr bwMode="auto">
          <a:xfrm>
            <a:off x="8626475" y="4832350"/>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86E1E"/>
                </a:solidFill>
                <a:latin typeface="微软雅黑" panose="020B0503020204020204" pitchFamily="34" charset="-122"/>
                <a:ea typeface="微软雅黑" panose="020B0503020204020204" pitchFamily="34" charset="-122"/>
              </a:rPr>
              <a:t>单击添加标题</a:t>
            </a:r>
            <a:endParaRPr lang="zh-CN" altLang="en-US" sz="1600" b="1">
              <a:solidFill>
                <a:srgbClr val="486E1E"/>
              </a:solidFill>
              <a:latin typeface="微软雅黑" panose="020B0503020204020204" pitchFamily="34" charset="-122"/>
              <a:ea typeface="微软雅黑" panose="020B0503020204020204" pitchFamily="34" charset="-122"/>
            </a:endParaRPr>
          </a:p>
        </p:txBody>
      </p:sp>
      <p:sp>
        <p:nvSpPr>
          <p:cNvPr id="16" name="矩形 17"/>
          <p:cNvSpPr>
            <a:spLocks noChangeArrowheads="1"/>
          </p:cNvSpPr>
          <p:nvPr/>
        </p:nvSpPr>
        <p:spPr bwMode="auto">
          <a:xfrm>
            <a:off x="8626475" y="5159375"/>
            <a:ext cx="2519363" cy="86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6660">
              <a:lnSpc>
                <a:spcPct val="120000"/>
              </a:lnSpc>
              <a:buNone/>
            </a:pPr>
            <a:r>
              <a:rPr lang="zh-CN" altLang="en-US" sz="1400" dirty="0">
                <a:solidFill>
                  <a:srgbClr val="486E1E"/>
                </a:solidFill>
                <a:ea typeface="微软雅黑" panose="020B0503020204020204" pitchFamily="34" charset="-122"/>
              </a:rPr>
              <a:t>点击文本框即可进行编辑输入相关内容点击文本框即可进行编辑输入相关内容</a:t>
            </a:r>
            <a:endParaRPr lang="zh-CN" altLang="en-US" sz="1400" dirty="0">
              <a:solidFill>
                <a:srgbClr val="486E1E"/>
              </a:solidFill>
              <a:ea typeface="微软雅黑" panose="020B0503020204020204" pitchFamily="34" charset="-122"/>
            </a:endParaRPr>
          </a:p>
        </p:txBody>
      </p:sp>
      <p:pic>
        <p:nvPicPr>
          <p:cNvPr id="17" name="图片 1"/>
          <p:cNvPicPr>
            <a:picLocks noChangeAspect="1"/>
          </p:cNvPicPr>
          <p:nvPr/>
        </p:nvPicPr>
        <p:blipFill>
          <a:blip r:embed="rId5">
            <a:extLst>
              <a:ext uri="{28A0092B-C50C-407E-A947-70E740481C1C}">
                <a14:useLocalDpi xmlns:a14="http://schemas.microsoft.com/office/drawing/2010/main" val="0"/>
              </a:ext>
            </a:extLst>
          </a:blip>
          <a:srcRect t="40952"/>
          <a:stretch>
            <a:fillRect/>
          </a:stretch>
        </p:blipFill>
        <p:spPr bwMode="auto">
          <a:xfrm>
            <a:off x="0" y="1428750"/>
            <a:ext cx="4846638"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6">
            <a:extLst>
              <a:ext uri="{28A0092B-C50C-407E-A947-70E740481C1C}">
                <a14:useLocalDpi xmlns:a14="http://schemas.microsoft.com/office/drawing/2010/main" val="0"/>
              </a:ext>
            </a:extLst>
          </a:blip>
          <a:srcRect t="14162"/>
          <a:stretch>
            <a:fillRect/>
          </a:stretch>
        </p:blipFill>
        <p:spPr bwMode="auto">
          <a:xfrm>
            <a:off x="8085138" y="1428750"/>
            <a:ext cx="412591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836100" y="162581"/>
            <a:ext cx="6519800" cy="6367112"/>
            <a:chOff x="3020053" y="298383"/>
            <a:chExt cx="6519800" cy="6367112"/>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053" y="298383"/>
              <a:ext cx="6519800" cy="6367112"/>
            </a:xfrm>
            <a:prstGeom prst="rect">
              <a:avLst/>
            </a:prstGeom>
          </p:spPr>
        </p:pic>
        <p:grpSp>
          <p:nvGrpSpPr>
            <p:cNvPr id="4" name="组合 3"/>
            <p:cNvGrpSpPr/>
            <p:nvPr/>
          </p:nvGrpSpPr>
          <p:grpSpPr>
            <a:xfrm>
              <a:off x="3951045" y="2066316"/>
              <a:ext cx="4360244" cy="1897342"/>
              <a:chOff x="3951045" y="1890037"/>
              <a:chExt cx="4360244" cy="1897342"/>
            </a:xfrm>
          </p:grpSpPr>
          <p:sp>
            <p:nvSpPr>
              <p:cNvPr id="6" name="矩形 16"/>
              <p:cNvSpPr>
                <a:spLocks noChangeArrowheads="1"/>
              </p:cNvSpPr>
              <p:nvPr/>
            </p:nvSpPr>
            <p:spPr bwMode="auto">
              <a:xfrm>
                <a:off x="5297006" y="1890037"/>
                <a:ext cx="13227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b="1" dirty="0" smtClean="0">
                    <a:solidFill>
                      <a:srgbClr val="486E1E"/>
                    </a:solidFill>
                    <a:latin typeface="微软雅黑" panose="020B0503020204020204" pitchFamily="34" charset="-122"/>
                    <a:ea typeface="微软雅黑" panose="020B0503020204020204" pitchFamily="34" charset="-122"/>
                  </a:rPr>
                  <a:t>02</a:t>
                </a:r>
                <a:endParaRPr lang="zh-CN" altLang="en-US" sz="7200" dirty="0">
                  <a:solidFill>
                    <a:srgbClr val="486E1E"/>
                  </a:solidFill>
                  <a:latin typeface="微软雅黑" panose="020B0503020204020204" pitchFamily="34" charset="-122"/>
                  <a:ea typeface="微软雅黑" panose="020B0503020204020204" pitchFamily="34" charset="-122"/>
                </a:endParaRPr>
              </a:p>
            </p:txBody>
          </p:sp>
          <p:sp>
            <p:nvSpPr>
              <p:cNvPr id="7" name="矩形 59"/>
              <p:cNvSpPr>
                <a:spLocks noChangeArrowheads="1"/>
              </p:cNvSpPr>
              <p:nvPr/>
            </p:nvSpPr>
            <p:spPr bwMode="auto">
              <a:xfrm>
                <a:off x="3951045" y="3017938"/>
                <a:ext cx="43602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400" dirty="0">
                    <a:solidFill>
                      <a:srgbClr val="486E1E"/>
                    </a:solidFill>
                    <a:latin typeface="微软雅黑" panose="020B0503020204020204" pitchFamily="34" charset="-122"/>
                    <a:ea typeface="微软雅黑" panose="020B0503020204020204" pitchFamily="34" charset="-122"/>
                  </a:rPr>
                  <a:t>研究过程与方法</a:t>
                </a:r>
                <a:endParaRPr lang="zh-CN" altLang="en-US" sz="4400" dirty="0">
                  <a:solidFill>
                    <a:srgbClr val="486E1E"/>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4500947" y="4036086"/>
              <a:ext cx="3558012" cy="338554"/>
            </a:xfrm>
            <a:prstGeom prst="rect">
              <a:avLst/>
            </a:prstGeom>
            <a:noFill/>
          </p:spPr>
          <p:txBody>
            <a:bodyPr wrap="square" rtlCol="0">
              <a:spAutoFit/>
            </a:bodyPr>
            <a:lstStyle/>
            <a:p>
              <a:r>
                <a:rPr lang="en-US" altLang="zh-CN" sz="1600" spc="300" dirty="0">
                  <a:solidFill>
                    <a:srgbClr val="486E1E"/>
                  </a:solidFill>
                  <a:latin typeface="微软雅黑" panose="020B0503020204020204" pitchFamily="34" charset="-122"/>
                  <a:ea typeface="微软雅黑" panose="020B0503020204020204" pitchFamily="34" charset="-122"/>
                </a:rPr>
                <a:t>ADD YOUR TITLR HERE</a:t>
              </a:r>
              <a:endParaRPr lang="zh-CN" altLang="en-US" sz="1600" spc="300" dirty="0">
                <a:solidFill>
                  <a:srgbClr val="486E1E"/>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63550"/>
          <a:stretch>
            <a:fillRect/>
          </a:stretch>
        </p:blipFill>
        <p:spPr>
          <a:xfrm>
            <a:off x="10404289" y="-1557881"/>
            <a:ext cx="2535304" cy="5376683"/>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57788" r="52386"/>
          <a:stretch>
            <a:fillRect/>
          </a:stretch>
        </p:blipFill>
        <p:spPr>
          <a:xfrm>
            <a:off x="-568595" y="5115208"/>
            <a:ext cx="3311795" cy="22696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3741" t="9403" r="64233" b="73728"/>
          <a:stretch>
            <a:fillRect/>
          </a:stretch>
        </p:blipFill>
        <p:spPr>
          <a:xfrm>
            <a:off x="0" y="30909"/>
            <a:ext cx="1110678" cy="929388"/>
          </a:xfrm>
          <a:prstGeom prst="rect">
            <a:avLst/>
          </a:prstGeom>
        </p:spPr>
      </p:pic>
      <p:sp>
        <p:nvSpPr>
          <p:cNvPr id="3" name="文本框 2"/>
          <p:cNvSpPr txBox="1"/>
          <p:nvPr/>
        </p:nvSpPr>
        <p:spPr>
          <a:xfrm>
            <a:off x="1110678" y="295548"/>
            <a:ext cx="2771192" cy="400110"/>
          </a:xfrm>
          <a:prstGeom prst="rect">
            <a:avLst/>
          </a:prstGeom>
          <a:noFill/>
        </p:spPr>
        <p:txBody>
          <a:bodyPr wrap="square" rtlCol="0">
            <a:spAutoFit/>
          </a:bodyPr>
          <a:lstStyle/>
          <a:p>
            <a:pPr algn="dist"/>
            <a:r>
              <a:rPr lang="zh-CN" altLang="en-US" sz="2000" dirty="0">
                <a:solidFill>
                  <a:srgbClr val="486E1E"/>
                </a:solidFill>
                <a:latin typeface="微软雅黑" panose="020B0503020204020204" pitchFamily="34" charset="-122"/>
                <a:ea typeface="微软雅黑" panose="020B0503020204020204" pitchFamily="34" charset="-122"/>
              </a:rPr>
              <a:t>单击此处添加标题</a:t>
            </a:r>
            <a:endParaRPr lang="zh-CN" altLang="en-US" sz="2000" dirty="0">
              <a:solidFill>
                <a:srgbClr val="486E1E"/>
              </a:solidFill>
              <a:latin typeface="微软雅黑" panose="020B0503020204020204" pitchFamily="34" charset="-122"/>
              <a:ea typeface="微软雅黑" panose="020B0503020204020204" pitchFamily="34" charset="-122"/>
            </a:endParaRPr>
          </a:p>
        </p:txBody>
      </p:sp>
      <p:sp>
        <p:nvSpPr>
          <p:cNvPr id="4" name="椭圆 3"/>
          <p:cNvSpPr/>
          <p:nvPr/>
        </p:nvSpPr>
        <p:spPr>
          <a:xfrm>
            <a:off x="2438400" y="2301875"/>
            <a:ext cx="2189163" cy="2189163"/>
          </a:xfrm>
          <a:prstGeom prst="ellipse">
            <a:avLst/>
          </a:prstGeom>
          <a:noFill/>
          <a:ln w="571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5" name="椭圆 4"/>
          <p:cNvSpPr/>
          <p:nvPr/>
        </p:nvSpPr>
        <p:spPr>
          <a:xfrm>
            <a:off x="5297488" y="3465513"/>
            <a:ext cx="2189162" cy="2189162"/>
          </a:xfrm>
          <a:prstGeom prst="ellipse">
            <a:avLst/>
          </a:prstGeom>
          <a:noFill/>
          <a:ln w="571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6" name="椭圆 5"/>
          <p:cNvSpPr/>
          <p:nvPr/>
        </p:nvSpPr>
        <p:spPr>
          <a:xfrm>
            <a:off x="7534275" y="1327150"/>
            <a:ext cx="2190750" cy="2189163"/>
          </a:xfrm>
          <a:prstGeom prst="ellipse">
            <a:avLst/>
          </a:prstGeom>
          <a:noFill/>
          <a:ln w="57150">
            <a:solidFill>
              <a:srgbClr val="5F99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cxnSp>
        <p:nvCxnSpPr>
          <p:cNvPr id="7" name="直接连接符 6"/>
          <p:cNvCxnSpPr>
            <a:stCxn id="4" idx="5"/>
            <a:endCxn id="5" idx="2"/>
          </p:cNvCxnSpPr>
          <p:nvPr/>
        </p:nvCxnSpPr>
        <p:spPr>
          <a:xfrm>
            <a:off x="4306888" y="4170363"/>
            <a:ext cx="990600" cy="390525"/>
          </a:xfrm>
          <a:prstGeom prst="line">
            <a:avLst/>
          </a:prstGeom>
          <a:ln w="38100">
            <a:solidFill>
              <a:srgbClr val="5F9909"/>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5" idx="7"/>
            <a:endCxn id="6" idx="3"/>
          </p:cNvCxnSpPr>
          <p:nvPr/>
        </p:nvCxnSpPr>
        <p:spPr>
          <a:xfrm flipV="1">
            <a:off x="7165975" y="3195638"/>
            <a:ext cx="688975" cy="590550"/>
          </a:xfrm>
          <a:prstGeom prst="line">
            <a:avLst/>
          </a:prstGeom>
          <a:ln w="38100">
            <a:solidFill>
              <a:srgbClr val="5F9909"/>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2205038" y="2232025"/>
            <a:ext cx="842962" cy="842963"/>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10" name="椭圆 9"/>
          <p:cNvSpPr/>
          <p:nvPr/>
        </p:nvSpPr>
        <p:spPr>
          <a:xfrm>
            <a:off x="5291138" y="3327400"/>
            <a:ext cx="842962" cy="842963"/>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latin typeface="幼圆" panose="02010509060101010101" pitchFamily="49" charset="-122"/>
              <a:ea typeface="幼圆" panose="02010509060101010101" pitchFamily="49" charset="-122"/>
            </a:endParaRPr>
          </a:p>
        </p:txBody>
      </p:sp>
      <p:sp>
        <p:nvSpPr>
          <p:cNvPr id="11" name="椭圆 10"/>
          <p:cNvSpPr/>
          <p:nvPr/>
        </p:nvSpPr>
        <p:spPr>
          <a:xfrm>
            <a:off x="7534275" y="1189038"/>
            <a:ext cx="842963" cy="842962"/>
          </a:xfrm>
          <a:prstGeom prst="ellipse">
            <a:avLst/>
          </a:prstGeom>
          <a:solidFill>
            <a:srgbClr val="5F9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86E1E"/>
              </a:solidFill>
            </a:endParaRPr>
          </a:p>
        </p:txBody>
      </p:sp>
      <p:sp>
        <p:nvSpPr>
          <p:cNvPr id="12" name="Freeform 194"/>
          <p:cNvSpPr>
            <a:spLocks noEditPoints="1"/>
          </p:cNvSpPr>
          <p:nvPr/>
        </p:nvSpPr>
        <p:spPr bwMode="auto">
          <a:xfrm>
            <a:off x="2413000" y="2552700"/>
            <a:ext cx="428625" cy="200025"/>
          </a:xfrm>
          <a:custGeom>
            <a:avLst/>
            <a:gdLst>
              <a:gd name="T0" fmla="*/ 49 w 256"/>
              <a:gd name="T1" fmla="*/ 0 h 119"/>
              <a:gd name="T2" fmla="*/ 49 w 256"/>
              <a:gd name="T3" fmla="*/ 0 h 119"/>
              <a:gd name="T4" fmla="*/ 51 w 256"/>
              <a:gd name="T5" fmla="*/ 0 h 119"/>
              <a:gd name="T6" fmla="*/ 51 w 256"/>
              <a:gd name="T7" fmla="*/ 0 h 119"/>
              <a:gd name="T8" fmla="*/ 151 w 256"/>
              <a:gd name="T9" fmla="*/ 0 h 119"/>
              <a:gd name="T10" fmla="*/ 170 w 256"/>
              <a:gd name="T11" fmla="*/ 22 h 119"/>
              <a:gd name="T12" fmla="*/ 215 w 256"/>
              <a:gd name="T13" fmla="*/ 22 h 119"/>
              <a:gd name="T14" fmla="*/ 256 w 256"/>
              <a:gd name="T15" fmla="*/ 67 h 119"/>
              <a:gd name="T16" fmla="*/ 243 w 256"/>
              <a:gd name="T17" fmla="*/ 67 h 119"/>
              <a:gd name="T18" fmla="*/ 243 w 256"/>
              <a:gd name="T19" fmla="*/ 110 h 119"/>
              <a:gd name="T20" fmla="*/ 243 w 256"/>
              <a:gd name="T21" fmla="*/ 119 h 119"/>
              <a:gd name="T22" fmla="*/ 235 w 256"/>
              <a:gd name="T23" fmla="*/ 119 h 119"/>
              <a:gd name="T24" fmla="*/ 17 w 256"/>
              <a:gd name="T25" fmla="*/ 119 h 119"/>
              <a:gd name="T26" fmla="*/ 10 w 256"/>
              <a:gd name="T27" fmla="*/ 119 h 119"/>
              <a:gd name="T28" fmla="*/ 10 w 256"/>
              <a:gd name="T29" fmla="*/ 110 h 119"/>
              <a:gd name="T30" fmla="*/ 10 w 256"/>
              <a:gd name="T31" fmla="*/ 67 h 119"/>
              <a:gd name="T32" fmla="*/ 6 w 256"/>
              <a:gd name="T33" fmla="*/ 67 h 119"/>
              <a:gd name="T34" fmla="*/ 0 w 256"/>
              <a:gd name="T35" fmla="*/ 54 h 119"/>
              <a:gd name="T36" fmla="*/ 49 w 256"/>
              <a:gd name="T37" fmla="*/ 2 h 119"/>
              <a:gd name="T38" fmla="*/ 49 w 256"/>
              <a:gd name="T39" fmla="*/ 0 h 119"/>
              <a:gd name="T40" fmla="*/ 49 w 256"/>
              <a:gd name="T41" fmla="*/ 0 h 119"/>
              <a:gd name="T42" fmla="*/ 204 w 256"/>
              <a:gd name="T43" fmla="*/ 67 h 119"/>
              <a:gd name="T44" fmla="*/ 204 w 256"/>
              <a:gd name="T45" fmla="*/ 89 h 119"/>
              <a:gd name="T46" fmla="*/ 187 w 256"/>
              <a:gd name="T47" fmla="*/ 89 h 119"/>
              <a:gd name="T48" fmla="*/ 187 w 256"/>
              <a:gd name="T49" fmla="*/ 67 h 119"/>
              <a:gd name="T50" fmla="*/ 170 w 256"/>
              <a:gd name="T51" fmla="*/ 67 h 119"/>
              <a:gd name="T52" fmla="*/ 159 w 256"/>
              <a:gd name="T53" fmla="*/ 54 h 119"/>
              <a:gd name="T54" fmla="*/ 97 w 256"/>
              <a:gd name="T55" fmla="*/ 54 h 119"/>
              <a:gd name="T56" fmla="*/ 60 w 256"/>
              <a:gd name="T57" fmla="*/ 13 h 119"/>
              <a:gd name="T58" fmla="*/ 23 w 256"/>
              <a:gd name="T59" fmla="*/ 52 h 119"/>
              <a:gd name="T60" fmla="*/ 26 w 256"/>
              <a:gd name="T61" fmla="*/ 52 h 119"/>
              <a:gd name="T62" fmla="*/ 26 w 256"/>
              <a:gd name="T63" fmla="*/ 60 h 119"/>
              <a:gd name="T64" fmla="*/ 26 w 256"/>
              <a:gd name="T65" fmla="*/ 101 h 119"/>
              <a:gd name="T66" fmla="*/ 101 w 256"/>
              <a:gd name="T67" fmla="*/ 101 h 119"/>
              <a:gd name="T68" fmla="*/ 101 w 256"/>
              <a:gd name="T69" fmla="*/ 63 h 119"/>
              <a:gd name="T70" fmla="*/ 123 w 256"/>
              <a:gd name="T71" fmla="*/ 63 h 119"/>
              <a:gd name="T72" fmla="*/ 123 w 256"/>
              <a:gd name="T73" fmla="*/ 101 h 119"/>
              <a:gd name="T74" fmla="*/ 228 w 256"/>
              <a:gd name="T75" fmla="*/ 101 h 119"/>
              <a:gd name="T76" fmla="*/ 226 w 256"/>
              <a:gd name="T77" fmla="*/ 67 h 119"/>
              <a:gd name="T78" fmla="*/ 204 w 256"/>
              <a:gd name="T79" fmla="*/ 67 h 119"/>
              <a:gd name="T80" fmla="*/ 204 w 256"/>
              <a:gd name="T81" fmla="*/ 67 h 119"/>
              <a:gd name="T82" fmla="*/ 140 w 256"/>
              <a:gd name="T83" fmla="*/ 65 h 119"/>
              <a:gd name="T84" fmla="*/ 140 w 256"/>
              <a:gd name="T85" fmla="*/ 89 h 119"/>
              <a:gd name="T86" fmla="*/ 157 w 256"/>
              <a:gd name="T87" fmla="*/ 89 h 119"/>
              <a:gd name="T88" fmla="*/ 157 w 256"/>
              <a:gd name="T89" fmla="*/ 65 h 119"/>
              <a:gd name="T90" fmla="*/ 140 w 256"/>
              <a:gd name="T91" fmla="*/ 65 h 119"/>
              <a:gd name="T92" fmla="*/ 140 w 256"/>
              <a:gd name="T93" fmla="*/ 65 h 119"/>
              <a:gd name="T94" fmla="*/ 49 w 256"/>
              <a:gd name="T95" fmla="*/ 65 h 119"/>
              <a:gd name="T96" fmla="*/ 49 w 256"/>
              <a:gd name="T97" fmla="*/ 89 h 119"/>
              <a:gd name="T98" fmla="*/ 66 w 256"/>
              <a:gd name="T99" fmla="*/ 89 h 119"/>
              <a:gd name="T100" fmla="*/ 66 w 256"/>
              <a:gd name="T101" fmla="*/ 65 h 119"/>
              <a:gd name="T102" fmla="*/ 49 w 256"/>
              <a:gd name="T103"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19">
                <a:moveTo>
                  <a:pt x="49" y="0"/>
                </a:moveTo>
                <a:lnTo>
                  <a:pt x="49" y="0"/>
                </a:lnTo>
                <a:lnTo>
                  <a:pt x="51" y="0"/>
                </a:lnTo>
                <a:lnTo>
                  <a:pt x="51" y="0"/>
                </a:lnTo>
                <a:lnTo>
                  <a:pt x="151" y="0"/>
                </a:lnTo>
                <a:lnTo>
                  <a:pt x="170" y="22"/>
                </a:lnTo>
                <a:lnTo>
                  <a:pt x="215" y="22"/>
                </a:lnTo>
                <a:lnTo>
                  <a:pt x="256" y="67"/>
                </a:lnTo>
                <a:lnTo>
                  <a:pt x="243" y="67"/>
                </a:lnTo>
                <a:lnTo>
                  <a:pt x="243" y="110"/>
                </a:lnTo>
                <a:lnTo>
                  <a:pt x="243" y="119"/>
                </a:lnTo>
                <a:lnTo>
                  <a:pt x="235" y="119"/>
                </a:lnTo>
                <a:lnTo>
                  <a:pt x="17" y="119"/>
                </a:lnTo>
                <a:lnTo>
                  <a:pt x="10" y="119"/>
                </a:lnTo>
                <a:lnTo>
                  <a:pt x="10" y="110"/>
                </a:lnTo>
                <a:lnTo>
                  <a:pt x="10" y="67"/>
                </a:lnTo>
                <a:lnTo>
                  <a:pt x="6" y="67"/>
                </a:lnTo>
                <a:lnTo>
                  <a:pt x="0" y="54"/>
                </a:lnTo>
                <a:lnTo>
                  <a:pt x="49" y="2"/>
                </a:lnTo>
                <a:lnTo>
                  <a:pt x="49" y="0"/>
                </a:lnTo>
                <a:lnTo>
                  <a:pt x="49" y="0"/>
                </a:lnTo>
                <a:close/>
                <a:moveTo>
                  <a:pt x="204" y="67"/>
                </a:moveTo>
                <a:lnTo>
                  <a:pt x="204" y="89"/>
                </a:lnTo>
                <a:lnTo>
                  <a:pt x="187" y="89"/>
                </a:lnTo>
                <a:lnTo>
                  <a:pt x="187" y="67"/>
                </a:lnTo>
                <a:lnTo>
                  <a:pt x="170" y="67"/>
                </a:lnTo>
                <a:lnTo>
                  <a:pt x="159" y="54"/>
                </a:lnTo>
                <a:lnTo>
                  <a:pt x="97" y="54"/>
                </a:lnTo>
                <a:lnTo>
                  <a:pt x="60" y="13"/>
                </a:lnTo>
                <a:lnTo>
                  <a:pt x="23" y="52"/>
                </a:lnTo>
                <a:lnTo>
                  <a:pt x="26" y="52"/>
                </a:lnTo>
                <a:lnTo>
                  <a:pt x="26" y="60"/>
                </a:lnTo>
                <a:lnTo>
                  <a:pt x="26" y="101"/>
                </a:lnTo>
                <a:lnTo>
                  <a:pt x="101" y="101"/>
                </a:lnTo>
                <a:lnTo>
                  <a:pt x="101" y="63"/>
                </a:lnTo>
                <a:lnTo>
                  <a:pt x="123" y="63"/>
                </a:lnTo>
                <a:lnTo>
                  <a:pt x="123" y="101"/>
                </a:lnTo>
                <a:lnTo>
                  <a:pt x="228" y="101"/>
                </a:lnTo>
                <a:lnTo>
                  <a:pt x="226" y="67"/>
                </a:lnTo>
                <a:lnTo>
                  <a:pt x="204" y="67"/>
                </a:lnTo>
                <a:lnTo>
                  <a:pt x="204" y="67"/>
                </a:lnTo>
                <a:close/>
                <a:moveTo>
                  <a:pt x="140" y="65"/>
                </a:moveTo>
                <a:lnTo>
                  <a:pt x="140" y="89"/>
                </a:lnTo>
                <a:lnTo>
                  <a:pt x="157" y="89"/>
                </a:lnTo>
                <a:lnTo>
                  <a:pt x="157" y="65"/>
                </a:lnTo>
                <a:lnTo>
                  <a:pt x="140" y="65"/>
                </a:lnTo>
                <a:lnTo>
                  <a:pt x="140" y="65"/>
                </a:lnTo>
                <a:close/>
                <a:moveTo>
                  <a:pt x="49" y="65"/>
                </a:moveTo>
                <a:lnTo>
                  <a:pt x="49" y="89"/>
                </a:lnTo>
                <a:lnTo>
                  <a:pt x="66" y="89"/>
                </a:lnTo>
                <a:lnTo>
                  <a:pt x="66" y="65"/>
                </a:lnTo>
                <a:lnTo>
                  <a:pt x="49" y="65"/>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13" name="Freeform 197"/>
          <p:cNvSpPr>
            <a:spLocks noEditPoints="1"/>
          </p:cNvSpPr>
          <p:nvPr/>
        </p:nvSpPr>
        <p:spPr bwMode="auto">
          <a:xfrm>
            <a:off x="5519738" y="3603625"/>
            <a:ext cx="377825" cy="290513"/>
          </a:xfrm>
          <a:custGeom>
            <a:avLst/>
            <a:gdLst>
              <a:gd name="T0" fmla="*/ 21 w 104"/>
              <a:gd name="T1" fmla="*/ 44 h 80"/>
              <a:gd name="T2" fmla="*/ 13 w 104"/>
              <a:gd name="T3" fmla="*/ 73 h 80"/>
              <a:gd name="T4" fmla="*/ 33 w 104"/>
              <a:gd name="T5" fmla="*/ 73 h 80"/>
              <a:gd name="T6" fmla="*/ 51 w 104"/>
              <a:gd name="T7" fmla="*/ 80 h 80"/>
              <a:gd name="T8" fmla="*/ 69 w 104"/>
              <a:gd name="T9" fmla="*/ 73 h 80"/>
              <a:gd name="T10" fmla="*/ 87 w 104"/>
              <a:gd name="T11" fmla="*/ 73 h 80"/>
              <a:gd name="T12" fmla="*/ 81 w 104"/>
              <a:gd name="T13" fmla="*/ 44 h 80"/>
              <a:gd name="T14" fmla="*/ 86 w 104"/>
              <a:gd name="T15" fmla="*/ 44 h 80"/>
              <a:gd name="T16" fmla="*/ 86 w 104"/>
              <a:gd name="T17" fmla="*/ 28 h 80"/>
              <a:gd name="T18" fmla="*/ 97 w 104"/>
              <a:gd name="T19" fmla="*/ 25 h 80"/>
              <a:gd name="T20" fmla="*/ 97 w 104"/>
              <a:gd name="T21" fmla="*/ 34 h 80"/>
              <a:gd name="T22" fmla="*/ 95 w 104"/>
              <a:gd name="T23" fmla="*/ 51 h 80"/>
              <a:gd name="T24" fmla="*/ 103 w 104"/>
              <a:gd name="T25" fmla="*/ 51 h 80"/>
              <a:gd name="T26" fmla="*/ 101 w 104"/>
              <a:gd name="T27" fmla="*/ 34 h 80"/>
              <a:gd name="T28" fmla="*/ 101 w 104"/>
              <a:gd name="T29" fmla="*/ 23 h 80"/>
              <a:gd name="T30" fmla="*/ 104 w 104"/>
              <a:gd name="T31" fmla="*/ 22 h 80"/>
              <a:gd name="T32" fmla="*/ 104 w 104"/>
              <a:gd name="T33" fmla="*/ 15 h 80"/>
              <a:gd name="T34" fmla="*/ 52 w 104"/>
              <a:gd name="T35" fmla="*/ 0 h 80"/>
              <a:gd name="T36" fmla="*/ 0 w 104"/>
              <a:gd name="T37" fmla="*/ 15 h 80"/>
              <a:gd name="T38" fmla="*/ 0 w 104"/>
              <a:gd name="T39" fmla="*/ 22 h 80"/>
              <a:gd name="T40" fmla="*/ 19 w 104"/>
              <a:gd name="T41" fmla="*/ 28 h 80"/>
              <a:gd name="T42" fmla="*/ 19 w 104"/>
              <a:gd name="T43" fmla="*/ 44 h 80"/>
              <a:gd name="T44" fmla="*/ 21 w 104"/>
              <a:gd name="T45" fmla="*/ 44 h 80"/>
              <a:gd name="T46" fmla="*/ 71 w 104"/>
              <a:gd name="T47" fmla="*/ 44 h 80"/>
              <a:gd name="T48" fmla="*/ 72 w 104"/>
              <a:gd name="T49" fmla="*/ 48 h 80"/>
              <a:gd name="T50" fmla="*/ 65 w 104"/>
              <a:gd name="T51" fmla="*/ 66 h 80"/>
              <a:gd name="T52" fmla="*/ 51 w 104"/>
              <a:gd name="T53" fmla="*/ 73 h 80"/>
              <a:gd name="T54" fmla="*/ 37 w 104"/>
              <a:gd name="T55" fmla="*/ 66 h 80"/>
              <a:gd name="T56" fmla="*/ 31 w 104"/>
              <a:gd name="T57" fmla="*/ 48 h 80"/>
              <a:gd name="T58" fmla="*/ 31 w 104"/>
              <a:gd name="T59" fmla="*/ 44 h 80"/>
              <a:gd name="T60" fmla="*/ 71 w 104"/>
              <a:gd name="T61"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80">
                <a:moveTo>
                  <a:pt x="21" y="44"/>
                </a:moveTo>
                <a:cubicBezTo>
                  <a:pt x="13" y="73"/>
                  <a:pt x="13" y="73"/>
                  <a:pt x="13" y="73"/>
                </a:cubicBezTo>
                <a:cubicBezTo>
                  <a:pt x="33" y="73"/>
                  <a:pt x="33" y="73"/>
                  <a:pt x="33" y="73"/>
                </a:cubicBezTo>
                <a:cubicBezTo>
                  <a:pt x="38" y="78"/>
                  <a:pt x="44" y="80"/>
                  <a:pt x="51" y="80"/>
                </a:cubicBezTo>
                <a:cubicBezTo>
                  <a:pt x="58" y="80"/>
                  <a:pt x="64" y="78"/>
                  <a:pt x="69" y="73"/>
                </a:cubicBezTo>
                <a:cubicBezTo>
                  <a:pt x="87" y="73"/>
                  <a:pt x="87" y="73"/>
                  <a:pt x="87" y="73"/>
                </a:cubicBezTo>
                <a:cubicBezTo>
                  <a:pt x="81" y="44"/>
                  <a:pt x="81" y="44"/>
                  <a:pt x="81" y="44"/>
                </a:cubicBezTo>
                <a:cubicBezTo>
                  <a:pt x="86" y="44"/>
                  <a:pt x="86" y="44"/>
                  <a:pt x="86" y="44"/>
                </a:cubicBezTo>
                <a:cubicBezTo>
                  <a:pt x="86" y="28"/>
                  <a:pt x="86" y="28"/>
                  <a:pt x="86" y="28"/>
                </a:cubicBezTo>
                <a:cubicBezTo>
                  <a:pt x="97" y="25"/>
                  <a:pt x="97" y="25"/>
                  <a:pt x="97" y="25"/>
                </a:cubicBezTo>
                <a:cubicBezTo>
                  <a:pt x="97" y="34"/>
                  <a:pt x="97" y="34"/>
                  <a:pt x="97" y="34"/>
                </a:cubicBezTo>
                <a:cubicBezTo>
                  <a:pt x="95" y="51"/>
                  <a:pt x="95" y="51"/>
                  <a:pt x="95" y="51"/>
                </a:cubicBezTo>
                <a:cubicBezTo>
                  <a:pt x="103" y="51"/>
                  <a:pt x="103" y="51"/>
                  <a:pt x="103" y="51"/>
                </a:cubicBezTo>
                <a:cubicBezTo>
                  <a:pt x="101" y="34"/>
                  <a:pt x="101" y="34"/>
                  <a:pt x="101" y="34"/>
                </a:cubicBezTo>
                <a:cubicBezTo>
                  <a:pt x="101" y="23"/>
                  <a:pt x="101" y="23"/>
                  <a:pt x="101" y="23"/>
                </a:cubicBezTo>
                <a:cubicBezTo>
                  <a:pt x="104" y="22"/>
                  <a:pt x="104" y="22"/>
                  <a:pt x="104" y="22"/>
                </a:cubicBezTo>
                <a:cubicBezTo>
                  <a:pt x="104" y="15"/>
                  <a:pt x="104" y="15"/>
                  <a:pt x="104" y="15"/>
                </a:cubicBezTo>
                <a:cubicBezTo>
                  <a:pt x="52" y="0"/>
                  <a:pt x="52" y="0"/>
                  <a:pt x="52" y="0"/>
                </a:cubicBezTo>
                <a:cubicBezTo>
                  <a:pt x="0" y="15"/>
                  <a:pt x="0" y="15"/>
                  <a:pt x="0" y="15"/>
                </a:cubicBezTo>
                <a:cubicBezTo>
                  <a:pt x="0" y="22"/>
                  <a:pt x="0" y="22"/>
                  <a:pt x="0" y="22"/>
                </a:cubicBezTo>
                <a:cubicBezTo>
                  <a:pt x="19" y="28"/>
                  <a:pt x="19" y="28"/>
                  <a:pt x="19" y="28"/>
                </a:cubicBezTo>
                <a:cubicBezTo>
                  <a:pt x="19" y="44"/>
                  <a:pt x="19" y="44"/>
                  <a:pt x="19" y="44"/>
                </a:cubicBezTo>
                <a:cubicBezTo>
                  <a:pt x="21" y="44"/>
                  <a:pt x="21" y="44"/>
                  <a:pt x="21" y="44"/>
                </a:cubicBezTo>
                <a:close/>
                <a:moveTo>
                  <a:pt x="71" y="44"/>
                </a:moveTo>
                <a:cubicBezTo>
                  <a:pt x="72" y="46"/>
                  <a:pt x="72" y="47"/>
                  <a:pt x="72" y="48"/>
                </a:cubicBezTo>
                <a:cubicBezTo>
                  <a:pt x="72" y="55"/>
                  <a:pt x="69" y="61"/>
                  <a:pt x="65" y="66"/>
                </a:cubicBezTo>
                <a:cubicBezTo>
                  <a:pt x="62" y="70"/>
                  <a:pt x="57" y="73"/>
                  <a:pt x="51" y="73"/>
                </a:cubicBezTo>
                <a:cubicBezTo>
                  <a:pt x="46" y="73"/>
                  <a:pt x="41" y="70"/>
                  <a:pt x="37" y="66"/>
                </a:cubicBezTo>
                <a:cubicBezTo>
                  <a:pt x="33" y="61"/>
                  <a:pt x="31" y="55"/>
                  <a:pt x="31" y="48"/>
                </a:cubicBezTo>
                <a:cubicBezTo>
                  <a:pt x="31" y="47"/>
                  <a:pt x="31" y="46"/>
                  <a:pt x="31" y="44"/>
                </a:cubicBezTo>
                <a:lnTo>
                  <a:pt x="71" y="44"/>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幼圆" panose="02010509060101010101" pitchFamily="49" charset="-122"/>
              <a:ea typeface="幼圆" panose="02010509060101010101" pitchFamily="49" charset="-122"/>
            </a:endParaRPr>
          </a:p>
        </p:txBody>
      </p:sp>
      <p:sp>
        <p:nvSpPr>
          <p:cNvPr id="14" name="Freeform 167"/>
          <p:cNvSpPr>
            <a:spLocks noEditPoints="1"/>
          </p:cNvSpPr>
          <p:nvPr/>
        </p:nvSpPr>
        <p:spPr bwMode="auto">
          <a:xfrm>
            <a:off x="7785100" y="1462088"/>
            <a:ext cx="341313" cy="290512"/>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0">
              <a:solidFill>
                <a:srgbClr val="486E1E"/>
              </a:solidFill>
              <a:latin typeface="Calibri" panose="020F0502020204030204"/>
              <a:ea typeface="+mn-ea"/>
            </a:endParaRPr>
          </a:p>
        </p:txBody>
      </p:sp>
      <p:sp>
        <p:nvSpPr>
          <p:cNvPr id="15" name="文本框 19"/>
          <p:cNvSpPr txBox="1">
            <a:spLocks noChangeArrowheads="1"/>
          </p:cNvSpPr>
          <p:nvPr/>
        </p:nvSpPr>
        <p:spPr bwMode="auto">
          <a:xfrm>
            <a:off x="3155950" y="2516188"/>
            <a:ext cx="7540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400" b="1">
                <a:solidFill>
                  <a:srgbClr val="486E1E"/>
                </a:solidFill>
                <a:latin typeface="幼圆" panose="02010509060101010101" pitchFamily="49" charset="-122"/>
                <a:ea typeface="幼圆" panose="02010509060101010101" pitchFamily="49" charset="-122"/>
              </a:rPr>
              <a:t>01</a:t>
            </a:r>
            <a:endParaRPr lang="zh-CN" altLang="en-US" sz="4400" b="1">
              <a:solidFill>
                <a:srgbClr val="486E1E"/>
              </a:solidFill>
              <a:latin typeface="幼圆" panose="02010509060101010101" pitchFamily="49" charset="-122"/>
              <a:ea typeface="幼圆" panose="02010509060101010101" pitchFamily="49" charset="-122"/>
            </a:endParaRPr>
          </a:p>
        </p:txBody>
      </p:sp>
      <p:sp>
        <p:nvSpPr>
          <p:cNvPr id="16" name="文本框 20"/>
          <p:cNvSpPr txBox="1">
            <a:spLocks noChangeArrowheads="1"/>
          </p:cNvSpPr>
          <p:nvPr/>
        </p:nvSpPr>
        <p:spPr bwMode="auto">
          <a:xfrm>
            <a:off x="6054725" y="3738563"/>
            <a:ext cx="7556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400" b="1">
                <a:solidFill>
                  <a:srgbClr val="486E1E"/>
                </a:solidFill>
                <a:latin typeface="幼圆" panose="02010509060101010101" pitchFamily="49" charset="-122"/>
                <a:ea typeface="幼圆" panose="02010509060101010101" pitchFamily="49" charset="-122"/>
              </a:rPr>
              <a:t>02</a:t>
            </a:r>
            <a:endParaRPr lang="zh-CN" altLang="en-US" sz="4400" b="1">
              <a:solidFill>
                <a:srgbClr val="486E1E"/>
              </a:solidFill>
              <a:latin typeface="幼圆" panose="02010509060101010101" pitchFamily="49" charset="-122"/>
              <a:ea typeface="幼圆" panose="02010509060101010101" pitchFamily="49" charset="-122"/>
            </a:endParaRPr>
          </a:p>
        </p:txBody>
      </p:sp>
      <p:sp>
        <p:nvSpPr>
          <p:cNvPr id="17" name="文本框 21"/>
          <p:cNvSpPr txBox="1">
            <a:spLocks noChangeArrowheads="1"/>
          </p:cNvSpPr>
          <p:nvPr/>
        </p:nvSpPr>
        <p:spPr bwMode="auto">
          <a:xfrm>
            <a:off x="8266113" y="1608138"/>
            <a:ext cx="7556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400" b="1">
                <a:solidFill>
                  <a:srgbClr val="486E1E"/>
                </a:solidFill>
                <a:latin typeface="幼圆" panose="02010509060101010101" pitchFamily="49" charset="-122"/>
                <a:ea typeface="幼圆" panose="02010509060101010101" pitchFamily="49" charset="-122"/>
              </a:rPr>
              <a:t>03</a:t>
            </a:r>
            <a:endParaRPr lang="zh-CN" altLang="en-US" sz="4400" b="1">
              <a:solidFill>
                <a:srgbClr val="486E1E"/>
              </a:solidFill>
              <a:latin typeface="幼圆" panose="02010509060101010101" pitchFamily="49" charset="-122"/>
              <a:ea typeface="幼圆" panose="02010509060101010101" pitchFamily="49" charset="-122"/>
            </a:endParaRPr>
          </a:p>
        </p:txBody>
      </p:sp>
      <p:sp>
        <p:nvSpPr>
          <p:cNvPr id="18" name="矩形 22"/>
          <p:cNvSpPr>
            <a:spLocks noChangeArrowheads="1"/>
          </p:cNvSpPr>
          <p:nvPr/>
        </p:nvSpPr>
        <p:spPr bwMode="auto">
          <a:xfrm>
            <a:off x="2730500" y="3206750"/>
            <a:ext cx="15763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zh-CN" altLang="en-US" sz="1400">
                <a:solidFill>
                  <a:srgbClr val="486E1E"/>
                </a:solidFill>
                <a:latin typeface="幼圆" panose="02010509060101010101" pitchFamily="49" charset="-122"/>
                <a:ea typeface="幼圆" panose="02010509060101010101" pitchFamily="49" charset="-122"/>
              </a:rPr>
              <a:t>单击此处添加您的文字内容。</a:t>
            </a:r>
            <a:endParaRPr lang="zh-CN" altLang="en-US" sz="1400">
              <a:solidFill>
                <a:srgbClr val="486E1E"/>
              </a:solidFill>
              <a:latin typeface="幼圆" panose="02010509060101010101" pitchFamily="49" charset="-122"/>
              <a:ea typeface="幼圆" panose="02010509060101010101" pitchFamily="49" charset="-122"/>
            </a:endParaRPr>
          </a:p>
        </p:txBody>
      </p:sp>
      <p:sp>
        <p:nvSpPr>
          <p:cNvPr id="19" name="矩形 23"/>
          <p:cNvSpPr>
            <a:spLocks noChangeArrowheads="1"/>
          </p:cNvSpPr>
          <p:nvPr/>
        </p:nvSpPr>
        <p:spPr bwMode="auto">
          <a:xfrm>
            <a:off x="5624513" y="4440238"/>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zh-CN" altLang="en-US" sz="1400">
                <a:solidFill>
                  <a:srgbClr val="486E1E"/>
                </a:solidFill>
                <a:latin typeface="幼圆" panose="02010509060101010101" pitchFamily="49" charset="-122"/>
                <a:ea typeface="幼圆" panose="02010509060101010101" pitchFamily="49" charset="-122"/>
              </a:rPr>
              <a:t>单击此处添加您的文字内容。</a:t>
            </a:r>
            <a:endParaRPr lang="zh-CN" altLang="en-US" sz="1400">
              <a:solidFill>
                <a:srgbClr val="486E1E"/>
              </a:solidFill>
              <a:latin typeface="幼圆" panose="02010509060101010101" pitchFamily="49" charset="-122"/>
              <a:ea typeface="幼圆" panose="02010509060101010101" pitchFamily="49" charset="-122"/>
            </a:endParaRPr>
          </a:p>
        </p:txBody>
      </p:sp>
      <p:sp>
        <p:nvSpPr>
          <p:cNvPr id="20" name="矩形 24"/>
          <p:cNvSpPr>
            <a:spLocks noChangeArrowheads="1"/>
          </p:cNvSpPr>
          <p:nvPr/>
        </p:nvSpPr>
        <p:spPr bwMode="auto">
          <a:xfrm>
            <a:off x="7854950" y="2282825"/>
            <a:ext cx="1577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zh-CN" altLang="en-US" sz="1400">
                <a:solidFill>
                  <a:srgbClr val="486E1E"/>
                </a:solidFill>
                <a:latin typeface="幼圆" panose="02010509060101010101" pitchFamily="49" charset="-122"/>
                <a:ea typeface="幼圆" panose="02010509060101010101" pitchFamily="49" charset="-122"/>
              </a:rPr>
              <a:t>单击此处添加您的文字内容。</a:t>
            </a:r>
            <a:endParaRPr lang="zh-CN" altLang="en-US" sz="1400">
              <a:solidFill>
                <a:srgbClr val="486E1E"/>
              </a:solidFill>
              <a:latin typeface="幼圆" panose="02010509060101010101" pitchFamily="49" charset="-122"/>
              <a:ea typeface="幼圆" panose="02010509060101010101" pitchFamily="49" charset="-122"/>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3151</Words>
  <Application>WPS 演示</Application>
  <PresentationFormat>宽屏</PresentationFormat>
  <Paragraphs>419</Paragraphs>
  <Slides>27</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27</vt:i4>
      </vt:variant>
    </vt:vector>
  </HeadingPairs>
  <TitlesOfParts>
    <vt:vector size="48" baseType="lpstr">
      <vt:lpstr>Arial</vt:lpstr>
      <vt:lpstr>宋体</vt:lpstr>
      <vt:lpstr>Wingdings</vt:lpstr>
      <vt:lpstr>幼圆</vt:lpstr>
      <vt:lpstr>微软雅黑</vt:lpstr>
      <vt:lpstr>Calibri</vt:lpstr>
      <vt:lpstr>Impact</vt:lpstr>
      <vt:lpstr>方正启体简体</vt:lpstr>
      <vt:lpstr>Calibri</vt:lpstr>
      <vt:lpstr>Calibri Light</vt:lpstr>
      <vt:lpstr>Source Sans Pro Light</vt:lpstr>
      <vt:lpstr>方正兰亭黑_GBK</vt:lpstr>
      <vt:lpstr>Open Sans Light</vt:lpstr>
      <vt:lpstr>Britannic Bold</vt:lpstr>
      <vt:lpstr>Gill Sans</vt:lpstr>
      <vt:lpstr>Microsoft YaHei UI</vt:lpstr>
      <vt:lpstr>Source Sans Pro</vt:lpstr>
      <vt:lpstr>黑体</vt:lpstr>
      <vt:lpstr>Open Sans</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dc:creator>
  <cp:lastModifiedBy>Administrator</cp:lastModifiedBy>
  <cp:revision>20</cp:revision>
  <dcterms:created xsi:type="dcterms:W3CDTF">2017-05-24T13:30:00Z</dcterms:created>
  <dcterms:modified xsi:type="dcterms:W3CDTF">2017-06-11T01:25:29Z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