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65" r:id="rId7"/>
    <p:sldId id="266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6" r:id="rId20"/>
    <p:sldId id="277" r:id="rId21"/>
    <p:sldId id="263" r:id="rId22"/>
    <p:sldId id="278" r:id="rId23"/>
    <p:sldId id="279" r:id="rId24"/>
    <p:sldId id="280" r:id="rId25"/>
    <p:sldId id="264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华文仿宋" panose="02010600040101010101" pitchFamily="2" charset="-122"/>
      <p:regular r:id="rId36"/>
    </p:embeddedFont>
    <p:embeddedFont>
      <p:font typeface="微软雅黑" panose="020B0503020204020204" pitchFamily="34" charset="-122"/>
      <p:regular r:id="rId37"/>
    </p:embeddedFont>
    <p:embeddedFont>
      <p:font typeface="等线 Light" panose="02010600030101010101" charset="0"/>
      <p:regular r:id="rId38"/>
    </p:embeddedFont>
    <p:embeddedFont>
      <p:font typeface="等线" panose="02010600030101010101" charset="0"/>
      <p:regular r:id="rId39"/>
      <p:bold r:id="rId40"/>
    </p:embeddedFont>
    <p:embeddedFont>
      <p:font typeface="Lato" panose="020F0502020204030203"/>
      <p:regular r:id="rId41"/>
    </p:embeddedFont>
    <p:embeddedFont>
      <p:font typeface="等线" panose="02010600030101010101"/>
      <p:regular r:id="rId42"/>
      <p:bold r:id="rId43"/>
    </p:embeddedFont>
    <p:embeddedFont>
      <p:font typeface="Roboto" pitchFamily="2" charset="0"/>
      <p:regular r:id="rId44"/>
      <p:bold r:id="rId45"/>
    </p:embeddedFont>
    <p:embeddedFont>
      <p:font typeface="Lato" panose="020F0502020204030203" pitchFamily="34" charset="0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08A6-15C1-4C35-A99C-39FCAA71F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8786-7DC4-44A0-B341-6C23664330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out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423642" y="561569"/>
            <a:ext cx="765030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6249-1384-400B-898A-72BE9715F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7E58-9187-4E1B-A873-85EA099894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68340" y="1185959"/>
            <a:ext cx="861774" cy="4691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5B5B5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添加论文标题</a:t>
            </a:r>
            <a:endParaRPr lang="zh-CN" altLang="en-US" sz="4400" dirty="0">
              <a:solidFill>
                <a:srgbClr val="5B5B59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88742" y="1260446"/>
            <a:ext cx="553998" cy="32544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5B5B5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专业：财务管理</a:t>
            </a:r>
            <a:endParaRPr lang="zh-CN" altLang="en-US" sz="2400" dirty="0">
              <a:solidFill>
                <a:srgbClr val="5B5B59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15684" y="1260446"/>
            <a:ext cx="551815" cy="37507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5B5B5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答辩人：情缘素材</a:t>
            </a:r>
            <a:endParaRPr lang="zh-CN" altLang="en-US" sz="2400" dirty="0">
              <a:solidFill>
                <a:srgbClr val="5B5B59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40443" y="1260446"/>
            <a:ext cx="551815" cy="32737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5B5B5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指导老师：情缘素材</a:t>
            </a:r>
            <a:endParaRPr lang="zh-CN" altLang="en-US" sz="2400" dirty="0">
              <a:solidFill>
                <a:srgbClr val="5B5B59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ound Diagonal Corner Rectangle 1"/>
          <p:cNvSpPr/>
          <p:nvPr/>
        </p:nvSpPr>
        <p:spPr>
          <a:xfrm flipH="1" flipV="1">
            <a:off x="5872432" y="1498600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 Diagonal Corner Rectangle 2"/>
          <p:cNvSpPr/>
          <p:nvPr/>
        </p:nvSpPr>
        <p:spPr>
          <a:xfrm flipH="1" flipV="1">
            <a:off x="3942032" y="403860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ound Diagonal Corner Rectangle 3"/>
          <p:cNvSpPr/>
          <p:nvPr/>
        </p:nvSpPr>
        <p:spPr>
          <a:xfrm rot="5400000" flipH="1" flipV="1">
            <a:off x="4653232" y="2819400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 Diagonal Corner Rectangle 4"/>
          <p:cNvSpPr/>
          <p:nvPr/>
        </p:nvSpPr>
        <p:spPr>
          <a:xfrm rot="5400000" flipH="1" flipV="1">
            <a:off x="5872432" y="4038600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8412432" y="1498600"/>
            <a:ext cx="10160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7294832" y="4445000"/>
            <a:ext cx="10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450032" y="2819400"/>
            <a:ext cx="101600" cy="8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3738833" y="4546600"/>
            <a:ext cx="104345" cy="132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65456" y="2912097"/>
            <a:ext cx="251561" cy="531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617080" y="2209801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3" name="Freeform 12"/>
          <p:cNvSpPr/>
          <p:nvPr/>
        </p:nvSpPr>
        <p:spPr bwMode="auto">
          <a:xfrm>
            <a:off x="6889273" y="2976374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01198" y="260340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840072" y="251135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97992" y="255658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119408" y="2413745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237649" y="2501829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363032" y="232169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0" name="Freeform 19"/>
          <p:cNvSpPr/>
          <p:nvPr/>
        </p:nvSpPr>
        <p:spPr bwMode="auto">
          <a:xfrm>
            <a:off x="6733734" y="2351847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6265660" y="4405429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5016015" y="3128848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4542090" y="4445000"/>
            <a:ext cx="628684" cy="668379"/>
            <a:chOff x="2633663" y="4098925"/>
            <a:chExt cx="1885951" cy="2005013"/>
          </a:xfrm>
          <a:solidFill>
            <a:schemeClr val="bg1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3548063" y="4098925"/>
              <a:ext cx="109538" cy="28098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094038" y="4195763"/>
              <a:ext cx="211138" cy="266700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757488" y="4510088"/>
              <a:ext cx="273050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633663" y="4960938"/>
              <a:ext cx="280988" cy="107950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730501" y="5313363"/>
              <a:ext cx="274638" cy="201613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117976" y="5360988"/>
              <a:ext cx="274638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235451" y="5013325"/>
              <a:ext cx="284163" cy="107950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144963" y="4559300"/>
              <a:ext cx="277813" cy="203200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894138" y="4225925"/>
              <a:ext cx="212725" cy="266700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068638" y="4548188"/>
              <a:ext cx="1008063" cy="12144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308351" y="5803900"/>
              <a:ext cx="528638" cy="300038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644664" y="19506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Shape 358"/>
          <p:cNvSpPr txBox="1"/>
          <p:nvPr/>
        </p:nvSpPr>
        <p:spPr>
          <a:xfrm>
            <a:off x="8746475" y="2333789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98032" y="448419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理论四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358"/>
          <p:cNvSpPr txBox="1"/>
          <p:nvPr/>
        </p:nvSpPr>
        <p:spPr>
          <a:xfrm>
            <a:off x="7599843" y="4867361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90610" y="27595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理论一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hape 358"/>
          <p:cNvSpPr txBox="1"/>
          <p:nvPr/>
        </p:nvSpPr>
        <p:spPr>
          <a:xfrm>
            <a:off x="1532660" y="314268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87487" y="473235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理论二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hape 358"/>
          <p:cNvSpPr txBox="1"/>
          <p:nvPr/>
        </p:nvSpPr>
        <p:spPr>
          <a:xfrm>
            <a:off x="829537" y="5115526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重要理论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33出自【趣你的PPT】(微信:qunideppt)：最优质的PPT资源库"/>
          <p:cNvGrpSpPr/>
          <p:nvPr/>
        </p:nvGrpSpPr>
        <p:grpSpPr bwMode="auto">
          <a:xfrm>
            <a:off x="1375756" y="1792473"/>
            <a:ext cx="3398837" cy="3976687"/>
            <a:chOff x="4651278" y="2119446"/>
            <a:chExt cx="2892522" cy="3384248"/>
          </a:xfrm>
          <a:solidFill>
            <a:srgbClr val="46556A"/>
          </a:solidFill>
        </p:grpSpPr>
        <p:sp>
          <p:nvSpPr>
            <p:cNvPr id="4" name="出自【趣你的PPT】(微信:qunideppt)：最优质的PPT资源库"/>
            <p:cNvSpPr/>
            <p:nvPr/>
          </p:nvSpPr>
          <p:spPr>
            <a:xfrm>
              <a:off x="4651278" y="2119446"/>
              <a:ext cx="2892522" cy="33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extrusionOk="0">
                  <a:moveTo>
                    <a:pt x="21027" y="12716"/>
                  </a:moveTo>
                  <a:cubicBezTo>
                    <a:pt x="20807" y="12338"/>
                    <a:pt x="19994" y="11073"/>
                    <a:pt x="19421" y="10380"/>
                  </a:cubicBezTo>
                  <a:cubicBezTo>
                    <a:pt x="19033" y="9913"/>
                    <a:pt x="19199" y="9550"/>
                    <a:pt x="19554" y="9057"/>
                  </a:cubicBezTo>
                  <a:cubicBezTo>
                    <a:pt x="19791" y="8728"/>
                    <a:pt x="19740" y="8374"/>
                    <a:pt x="19626" y="7569"/>
                  </a:cubicBezTo>
                  <a:cubicBezTo>
                    <a:pt x="19619" y="7518"/>
                    <a:pt x="19611" y="7458"/>
                    <a:pt x="19602" y="7392"/>
                  </a:cubicBezTo>
                  <a:lnTo>
                    <a:pt x="19601" y="7385"/>
                  </a:lnTo>
                  <a:cubicBezTo>
                    <a:pt x="19471" y="6397"/>
                    <a:pt x="19168" y="4084"/>
                    <a:pt x="17505" y="2414"/>
                  </a:cubicBezTo>
                  <a:cubicBezTo>
                    <a:pt x="15865" y="767"/>
                    <a:pt x="13513" y="0"/>
                    <a:pt x="10104" y="0"/>
                  </a:cubicBezTo>
                  <a:cubicBezTo>
                    <a:pt x="6937" y="0"/>
                    <a:pt x="4065" y="1373"/>
                    <a:pt x="2907" y="2296"/>
                  </a:cubicBezTo>
                  <a:cubicBezTo>
                    <a:pt x="2455" y="2657"/>
                    <a:pt x="1596" y="3423"/>
                    <a:pt x="930" y="4493"/>
                  </a:cubicBezTo>
                  <a:cubicBezTo>
                    <a:pt x="226" y="5625"/>
                    <a:pt x="-81" y="6792"/>
                    <a:pt x="19" y="7961"/>
                  </a:cubicBezTo>
                  <a:cubicBezTo>
                    <a:pt x="236" y="10518"/>
                    <a:pt x="1118" y="12101"/>
                    <a:pt x="2003" y="13503"/>
                  </a:cubicBezTo>
                  <a:cubicBezTo>
                    <a:pt x="2324" y="14012"/>
                    <a:pt x="2666" y="14348"/>
                    <a:pt x="2995" y="14672"/>
                  </a:cubicBezTo>
                  <a:cubicBezTo>
                    <a:pt x="3514" y="15182"/>
                    <a:pt x="3962" y="15623"/>
                    <a:pt x="4142" y="16588"/>
                  </a:cubicBezTo>
                  <a:cubicBezTo>
                    <a:pt x="4300" y="17441"/>
                    <a:pt x="4075" y="18376"/>
                    <a:pt x="3752" y="19189"/>
                  </a:cubicBezTo>
                  <a:lnTo>
                    <a:pt x="12737" y="21600"/>
                  </a:lnTo>
                  <a:cubicBezTo>
                    <a:pt x="12762" y="21555"/>
                    <a:pt x="12790" y="21512"/>
                    <a:pt x="12820" y="21470"/>
                  </a:cubicBezTo>
                  <a:cubicBezTo>
                    <a:pt x="12995" y="21228"/>
                    <a:pt x="13213" y="20619"/>
                    <a:pt x="13307" y="20202"/>
                  </a:cubicBezTo>
                  <a:lnTo>
                    <a:pt x="13391" y="19825"/>
                  </a:lnTo>
                  <a:lnTo>
                    <a:pt x="13888" y="19896"/>
                  </a:lnTo>
                  <a:cubicBezTo>
                    <a:pt x="14026" y="19915"/>
                    <a:pt x="14199" y="19940"/>
                    <a:pt x="14405" y="19960"/>
                  </a:cubicBezTo>
                  <a:cubicBezTo>
                    <a:pt x="14560" y="19976"/>
                    <a:pt x="14750" y="20003"/>
                    <a:pt x="14971" y="20035"/>
                  </a:cubicBezTo>
                  <a:cubicBezTo>
                    <a:pt x="15494" y="20111"/>
                    <a:pt x="16145" y="20205"/>
                    <a:pt x="16792" y="20205"/>
                  </a:cubicBezTo>
                  <a:cubicBezTo>
                    <a:pt x="17342" y="20205"/>
                    <a:pt x="17788" y="20137"/>
                    <a:pt x="18153" y="19998"/>
                  </a:cubicBezTo>
                  <a:cubicBezTo>
                    <a:pt x="18998" y="19675"/>
                    <a:pt x="19215" y="19016"/>
                    <a:pt x="18814" y="17981"/>
                  </a:cubicBezTo>
                  <a:cubicBezTo>
                    <a:pt x="18654" y="17566"/>
                    <a:pt x="18775" y="17409"/>
                    <a:pt x="19089" y="17149"/>
                  </a:cubicBezTo>
                  <a:cubicBezTo>
                    <a:pt x="19123" y="17121"/>
                    <a:pt x="19158" y="17092"/>
                    <a:pt x="19194" y="17062"/>
                  </a:cubicBezTo>
                  <a:cubicBezTo>
                    <a:pt x="19412" y="16874"/>
                    <a:pt x="19107" y="16459"/>
                    <a:pt x="19079" y="16280"/>
                  </a:cubicBezTo>
                  <a:lnTo>
                    <a:pt x="19054" y="16122"/>
                  </a:lnTo>
                  <a:lnTo>
                    <a:pt x="19289" y="15845"/>
                  </a:lnTo>
                  <a:cubicBezTo>
                    <a:pt x="19441" y="15667"/>
                    <a:pt x="19685" y="15603"/>
                    <a:pt x="19556" y="15323"/>
                  </a:cubicBezTo>
                  <a:cubicBezTo>
                    <a:pt x="19501" y="15205"/>
                    <a:pt x="19439" y="15071"/>
                    <a:pt x="19400" y="14913"/>
                  </a:cubicBezTo>
                  <a:cubicBezTo>
                    <a:pt x="19287" y="14443"/>
                    <a:pt x="19989" y="14194"/>
                    <a:pt x="20764" y="13995"/>
                  </a:cubicBezTo>
                  <a:cubicBezTo>
                    <a:pt x="21018" y="13930"/>
                    <a:pt x="21297" y="13839"/>
                    <a:pt x="21372" y="13690"/>
                  </a:cubicBezTo>
                  <a:cubicBezTo>
                    <a:pt x="21519" y="13397"/>
                    <a:pt x="21162" y="12950"/>
                    <a:pt x="21027" y="127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4780975" y="2315340"/>
              <a:ext cx="1217264" cy="105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1" y="8827"/>
                  </a:moveTo>
                  <a:lnTo>
                    <a:pt x="20722" y="1350"/>
                  </a:lnTo>
                  <a:lnTo>
                    <a:pt x="17824" y="0"/>
                  </a:lnTo>
                  <a:lnTo>
                    <a:pt x="15541" y="312"/>
                  </a:lnTo>
                  <a:lnTo>
                    <a:pt x="11941" y="3427"/>
                  </a:lnTo>
                  <a:lnTo>
                    <a:pt x="9132" y="3427"/>
                  </a:lnTo>
                  <a:lnTo>
                    <a:pt x="6673" y="4777"/>
                  </a:lnTo>
                  <a:lnTo>
                    <a:pt x="5180" y="7788"/>
                  </a:lnTo>
                  <a:lnTo>
                    <a:pt x="4302" y="11735"/>
                  </a:lnTo>
                  <a:lnTo>
                    <a:pt x="966" y="14123"/>
                  </a:lnTo>
                  <a:lnTo>
                    <a:pt x="0" y="17550"/>
                  </a:lnTo>
                  <a:lnTo>
                    <a:pt x="8780" y="20458"/>
                  </a:lnTo>
                  <a:lnTo>
                    <a:pt x="15981" y="21600"/>
                  </a:lnTo>
                  <a:lnTo>
                    <a:pt x="21600" y="19315"/>
                  </a:lnTo>
                  <a:cubicBezTo>
                    <a:pt x="21600" y="19315"/>
                    <a:pt x="21161" y="8827"/>
                    <a:pt x="21161" y="882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>
            <a:xfrm>
              <a:off x="4780975" y="3163767"/>
              <a:ext cx="1371279" cy="116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3" y="8546"/>
                  </a:moveTo>
                  <a:lnTo>
                    <a:pt x="19183" y="1596"/>
                  </a:lnTo>
                  <a:lnTo>
                    <a:pt x="14192" y="3662"/>
                  </a:lnTo>
                  <a:lnTo>
                    <a:pt x="7798" y="2630"/>
                  </a:lnTo>
                  <a:lnTo>
                    <a:pt x="0" y="0"/>
                  </a:lnTo>
                  <a:lnTo>
                    <a:pt x="312" y="4508"/>
                  </a:lnTo>
                  <a:lnTo>
                    <a:pt x="1404" y="6762"/>
                  </a:lnTo>
                  <a:lnTo>
                    <a:pt x="4055" y="7983"/>
                  </a:lnTo>
                  <a:lnTo>
                    <a:pt x="4523" y="11363"/>
                  </a:lnTo>
                  <a:lnTo>
                    <a:pt x="5146" y="13242"/>
                  </a:lnTo>
                  <a:lnTo>
                    <a:pt x="6862" y="14838"/>
                  </a:lnTo>
                  <a:lnTo>
                    <a:pt x="9747" y="16341"/>
                  </a:lnTo>
                  <a:lnTo>
                    <a:pt x="12009" y="16810"/>
                  </a:lnTo>
                  <a:lnTo>
                    <a:pt x="9201" y="21036"/>
                  </a:lnTo>
                  <a:lnTo>
                    <a:pt x="9903" y="21600"/>
                  </a:lnTo>
                  <a:lnTo>
                    <a:pt x="14270" y="18689"/>
                  </a:lnTo>
                  <a:lnTo>
                    <a:pt x="19339" y="13335"/>
                  </a:lnTo>
                  <a:lnTo>
                    <a:pt x="21600" y="11457"/>
                  </a:lnTo>
                  <a:cubicBezTo>
                    <a:pt x="21600" y="11457"/>
                    <a:pt x="17233" y="8546"/>
                    <a:pt x="17233" y="854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>
            <a:xfrm>
              <a:off x="5872595" y="2840879"/>
              <a:ext cx="1328047" cy="96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0" y="0"/>
                  </a:moveTo>
                  <a:lnTo>
                    <a:pt x="14024" y="227"/>
                  </a:lnTo>
                  <a:lnTo>
                    <a:pt x="6045" y="2387"/>
                  </a:lnTo>
                  <a:lnTo>
                    <a:pt x="2015" y="9208"/>
                  </a:lnTo>
                  <a:lnTo>
                    <a:pt x="0" y="17621"/>
                  </a:lnTo>
                  <a:lnTo>
                    <a:pt x="4513" y="21145"/>
                  </a:lnTo>
                  <a:lnTo>
                    <a:pt x="7657" y="21600"/>
                  </a:lnTo>
                  <a:lnTo>
                    <a:pt x="11122" y="19781"/>
                  </a:lnTo>
                  <a:lnTo>
                    <a:pt x="12654" y="17166"/>
                  </a:lnTo>
                  <a:lnTo>
                    <a:pt x="17086" y="16371"/>
                  </a:lnTo>
                  <a:lnTo>
                    <a:pt x="19988" y="11482"/>
                  </a:lnTo>
                  <a:lnTo>
                    <a:pt x="21600" y="5912"/>
                  </a:lnTo>
                  <a:cubicBezTo>
                    <a:pt x="21600" y="5912"/>
                    <a:pt x="20230" y="0"/>
                    <a:pt x="2023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>
            <a:xfrm>
              <a:off x="5944199" y="2334254"/>
              <a:ext cx="1168628" cy="92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9" y="8070"/>
                  </a:moveTo>
                  <a:lnTo>
                    <a:pt x="14278" y="5459"/>
                  </a:lnTo>
                  <a:lnTo>
                    <a:pt x="12448" y="2611"/>
                  </a:lnTo>
                  <a:lnTo>
                    <a:pt x="4759" y="0"/>
                  </a:lnTo>
                  <a:lnTo>
                    <a:pt x="0" y="1068"/>
                  </a:lnTo>
                  <a:lnTo>
                    <a:pt x="458" y="9613"/>
                  </a:lnTo>
                  <a:lnTo>
                    <a:pt x="915" y="21600"/>
                  </a:lnTo>
                  <a:lnTo>
                    <a:pt x="5492" y="14479"/>
                  </a:lnTo>
                  <a:lnTo>
                    <a:pt x="14553" y="12224"/>
                  </a:lnTo>
                  <a:lnTo>
                    <a:pt x="21600" y="11987"/>
                  </a:lnTo>
                  <a:cubicBezTo>
                    <a:pt x="21600" y="11987"/>
                    <a:pt x="19129" y="8070"/>
                    <a:pt x="19129" y="807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</p:grpSp>
      <p:grpSp>
        <p:nvGrpSpPr>
          <p:cNvPr id="18" name="Group 45出自【趣你的PPT】(微信:qunideppt)：最优质的PPT资源库"/>
          <p:cNvGrpSpPr/>
          <p:nvPr/>
        </p:nvGrpSpPr>
        <p:grpSpPr bwMode="auto">
          <a:xfrm>
            <a:off x="6057293" y="1374973"/>
            <a:ext cx="444500" cy="444500"/>
            <a:chOff x="1220106" y="2624919"/>
            <a:chExt cx="445826" cy="445826"/>
          </a:xfrm>
          <a:solidFill>
            <a:schemeClr val="accent1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>
            <a:xfrm>
              <a:off x="1220106" y="2624919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2672103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1</a:t>
              </a:r>
              <a:endParaRPr lang="en-US" altLang="zh-CN" b="1">
                <a:solidFill>
                  <a:schemeClr val="bg1"/>
                </a:solidFill>
                <a:latin typeface="Signika" pitchFamily="50" charset="0"/>
              </a:endParaRPr>
            </a:p>
          </p:txBody>
        </p:sp>
      </p:grpSp>
      <p:grpSp>
        <p:nvGrpSpPr>
          <p:cNvPr id="21" name="Group 48出自【趣你的PPT】(微信:qunideppt)：最优质的PPT资源库"/>
          <p:cNvGrpSpPr/>
          <p:nvPr/>
        </p:nvGrpSpPr>
        <p:grpSpPr bwMode="auto">
          <a:xfrm>
            <a:off x="6057293" y="2691310"/>
            <a:ext cx="444500" cy="444500"/>
            <a:chOff x="1220106" y="3714087"/>
            <a:chExt cx="445826" cy="445826"/>
          </a:xfrm>
          <a:solidFill>
            <a:schemeClr val="accent2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>
            <a:xfrm>
              <a:off x="1220106" y="3714087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3752445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2</a:t>
              </a:r>
              <a:endParaRPr lang="en-US" altLang="zh-CN" b="1">
                <a:solidFill>
                  <a:schemeClr val="bg1"/>
                </a:solidFill>
                <a:latin typeface="Signika" pitchFamily="50" charset="0"/>
              </a:endParaRPr>
            </a:p>
          </p:txBody>
        </p:sp>
      </p:grpSp>
      <p:grpSp>
        <p:nvGrpSpPr>
          <p:cNvPr id="24" name="Group 51出自【趣你的PPT】(微信:qunideppt)：最优质的PPT资源库"/>
          <p:cNvGrpSpPr/>
          <p:nvPr/>
        </p:nvGrpSpPr>
        <p:grpSpPr bwMode="auto">
          <a:xfrm>
            <a:off x="6057293" y="3989595"/>
            <a:ext cx="444500" cy="444500"/>
            <a:chOff x="1220106" y="4788796"/>
            <a:chExt cx="445826" cy="445826"/>
          </a:xfrm>
          <a:solidFill>
            <a:schemeClr val="accent1"/>
          </a:solidFill>
        </p:grpSpPr>
        <p:sp>
          <p:nvSpPr>
            <p:cNvPr id="25" name="出自【趣你的PPT】(微信:qunideppt)：最优质的PPT资源库"/>
            <p:cNvSpPr/>
            <p:nvPr/>
          </p:nvSpPr>
          <p:spPr>
            <a:xfrm>
              <a:off x="1220106" y="4788796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4828722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3</a:t>
              </a:r>
              <a:endParaRPr lang="en-US" altLang="zh-CN" b="1">
                <a:solidFill>
                  <a:schemeClr val="bg1"/>
                </a:solidFill>
                <a:latin typeface="Signika" pitchFamily="50" charset="0"/>
              </a:endParaRPr>
            </a:p>
          </p:txBody>
        </p:sp>
      </p:grpSp>
      <p:grpSp>
        <p:nvGrpSpPr>
          <p:cNvPr id="30" name="Group 57出自【趣你的PPT】(微信:qunideppt)：最优质的PPT资源库"/>
          <p:cNvGrpSpPr/>
          <p:nvPr/>
        </p:nvGrpSpPr>
        <p:grpSpPr bwMode="auto">
          <a:xfrm>
            <a:off x="6057293" y="5183188"/>
            <a:ext cx="444500" cy="446087"/>
            <a:chOff x="1220106" y="4788796"/>
            <a:chExt cx="445826" cy="445826"/>
          </a:xfrm>
          <a:solidFill>
            <a:schemeClr val="accent2"/>
          </a:solidFill>
        </p:grpSpPr>
        <p:sp>
          <p:nvSpPr>
            <p:cNvPr id="31" name="出自【趣你的PPT】(微信:qunideppt)：最优质的PPT资源库"/>
            <p:cNvSpPr/>
            <p:nvPr/>
          </p:nvSpPr>
          <p:spPr>
            <a:xfrm>
              <a:off x="1220106" y="4788796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4828722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4</a:t>
              </a:r>
              <a:endParaRPr lang="en-US" altLang="zh-CN" b="1">
                <a:solidFill>
                  <a:schemeClr val="bg1"/>
                </a:solidFill>
                <a:latin typeface="Signika" pitchFamily="50" charset="0"/>
              </a:endParaRPr>
            </a:p>
          </p:txBody>
        </p:sp>
      </p:grpSp>
      <p:sp>
        <p:nvSpPr>
          <p:cNvPr id="33" name="出自【趣你的PPT】(微信:qunideppt)：最优质的PPT资源库"/>
          <p:cNvSpPr txBox="1"/>
          <p:nvPr/>
        </p:nvSpPr>
        <p:spPr>
          <a:xfrm>
            <a:off x="6524404" y="1321471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6501793" y="1684333"/>
            <a:ext cx="46519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6524404" y="2612270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6501792" y="2975132"/>
            <a:ext cx="4775807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6524404" y="3924300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6501793" y="4287162"/>
            <a:ext cx="46519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6524404" y="5125724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6501793" y="5488586"/>
            <a:ext cx="45757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关键技术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629802" y="1455420"/>
            <a:ext cx="4343399" cy="4343398"/>
            <a:chOff x="7145919" y="1828801"/>
            <a:chExt cx="4343399" cy="4343398"/>
          </a:xfrm>
        </p:grpSpPr>
        <p:sp>
          <p:nvSpPr>
            <p:cNvPr id="15" name="Freeform 14"/>
            <p:cNvSpPr/>
            <p:nvPr/>
          </p:nvSpPr>
          <p:spPr>
            <a:xfrm rot="16200000" flipH="1">
              <a:off x="7145919" y="1828801"/>
              <a:ext cx="2114858" cy="2114857"/>
            </a:xfrm>
            <a:custGeom>
              <a:avLst/>
              <a:gdLst>
                <a:gd name="connsiteX0" fmla="*/ 0 w 1701029"/>
                <a:gd name="connsiteY0" fmla="*/ 1701028 h 1701028"/>
                <a:gd name="connsiteX1" fmla="*/ 591471 w 1701029"/>
                <a:gd name="connsiteY1" fmla="*/ 1701028 h 1701028"/>
                <a:gd name="connsiteX2" fmla="*/ 599788 w 1701029"/>
                <a:gd name="connsiteY2" fmla="*/ 1604677 h 1701028"/>
                <a:gd name="connsiteX3" fmla="*/ 636580 w 1701029"/>
                <a:gd name="connsiteY3" fmla="*/ 1465242 h 1701028"/>
                <a:gd name="connsiteX4" fmla="*/ 770912 w 1701029"/>
                <a:gd name="connsiteY4" fmla="*/ 1217700 h 1701028"/>
                <a:gd name="connsiteX5" fmla="*/ 985253 w 1701029"/>
                <a:gd name="connsiteY5" fmla="*/ 1041103 h 1701028"/>
                <a:gd name="connsiteX6" fmla="*/ 1263737 w 1701029"/>
                <a:gd name="connsiteY6" fmla="*/ 973931 h 1701028"/>
                <a:gd name="connsiteX7" fmla="*/ 1668258 w 1701029"/>
                <a:gd name="connsiteY7" fmla="*/ 1129407 h 1701028"/>
                <a:gd name="connsiteX8" fmla="*/ 1701029 w 1701029"/>
                <a:gd name="connsiteY8" fmla="*/ 1158547 h 1701028"/>
                <a:gd name="connsiteX9" fmla="*/ 1701029 w 1701029"/>
                <a:gd name="connsiteY9" fmla="*/ 0 h 1701028"/>
                <a:gd name="connsiteX10" fmla="*/ 1567916 w 1701029"/>
                <a:gd name="connsiteY10" fmla="*/ 6722 h 1701028"/>
                <a:gd name="connsiteX11" fmla="*/ 6721 w 1701029"/>
                <a:gd name="connsiteY11" fmla="*/ 1567917 h 1701028"/>
                <a:gd name="connsiteX12" fmla="*/ 0 w 1701029"/>
                <a:gd name="connsiteY12" fmla="*/ 1701028 h 170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029" h="1701028">
                  <a:moveTo>
                    <a:pt x="0" y="1701028"/>
                  </a:moveTo>
                  <a:lnTo>
                    <a:pt x="591471" y="1701028"/>
                  </a:lnTo>
                  <a:lnTo>
                    <a:pt x="599788" y="1604677"/>
                  </a:lnTo>
                  <a:cubicBezTo>
                    <a:pt x="607964" y="1557759"/>
                    <a:pt x="620228" y="1511281"/>
                    <a:pt x="636580" y="1465242"/>
                  </a:cubicBezTo>
                  <a:cubicBezTo>
                    <a:pt x="669284" y="1373175"/>
                    <a:pt x="714057" y="1290657"/>
                    <a:pt x="770912" y="1217700"/>
                  </a:cubicBezTo>
                  <a:cubicBezTo>
                    <a:pt x="827765" y="1144754"/>
                    <a:pt x="899209" y="1085876"/>
                    <a:pt x="985253" y="1041103"/>
                  </a:cubicBezTo>
                  <a:cubicBezTo>
                    <a:pt x="1071285" y="996317"/>
                    <a:pt x="1164109" y="973931"/>
                    <a:pt x="1263737" y="973931"/>
                  </a:cubicBezTo>
                  <a:cubicBezTo>
                    <a:pt x="1419709" y="973931"/>
                    <a:pt x="1554550" y="1025757"/>
                    <a:pt x="1668258" y="1129407"/>
                  </a:cubicBezTo>
                  <a:lnTo>
                    <a:pt x="1701029" y="1158547"/>
                  </a:lnTo>
                  <a:lnTo>
                    <a:pt x="1701029" y="0"/>
                  </a:lnTo>
                  <a:lnTo>
                    <a:pt x="1567916" y="6722"/>
                  </a:lnTo>
                  <a:cubicBezTo>
                    <a:pt x="744743" y="90320"/>
                    <a:pt x="90319" y="744743"/>
                    <a:pt x="6721" y="1567917"/>
                  </a:cubicBezTo>
                  <a:lnTo>
                    <a:pt x="0" y="1701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6200000" flipH="1">
              <a:off x="9374461" y="1828802"/>
              <a:ext cx="2114858" cy="2114856"/>
            </a:xfrm>
            <a:custGeom>
              <a:avLst/>
              <a:gdLst>
                <a:gd name="connsiteX0" fmla="*/ 0 w 1701029"/>
                <a:gd name="connsiteY0" fmla="*/ 0 h 1701027"/>
                <a:gd name="connsiteX1" fmla="*/ 6721 w 1701029"/>
                <a:gd name="connsiteY1" fmla="*/ 133111 h 1701027"/>
                <a:gd name="connsiteX2" fmla="*/ 1567916 w 1701029"/>
                <a:gd name="connsiteY2" fmla="*/ 1694306 h 1701027"/>
                <a:gd name="connsiteX3" fmla="*/ 1701029 w 1701029"/>
                <a:gd name="connsiteY3" fmla="*/ 1701027 h 1701027"/>
                <a:gd name="connsiteX4" fmla="*/ 1701029 w 1701029"/>
                <a:gd name="connsiteY4" fmla="*/ 542485 h 1701027"/>
                <a:gd name="connsiteX5" fmla="*/ 1668258 w 1701029"/>
                <a:gd name="connsiteY5" fmla="*/ 571623 h 1701027"/>
                <a:gd name="connsiteX6" fmla="*/ 1263737 w 1701029"/>
                <a:gd name="connsiteY6" fmla="*/ 727099 h 1701027"/>
                <a:gd name="connsiteX7" fmla="*/ 985253 w 1701029"/>
                <a:gd name="connsiteY7" fmla="*/ 659927 h 1701027"/>
                <a:gd name="connsiteX8" fmla="*/ 770912 w 1701029"/>
                <a:gd name="connsiteY8" fmla="*/ 483331 h 1701027"/>
                <a:gd name="connsiteX9" fmla="*/ 636580 w 1701029"/>
                <a:gd name="connsiteY9" fmla="*/ 235788 h 1701027"/>
                <a:gd name="connsiteX10" fmla="*/ 599788 w 1701029"/>
                <a:gd name="connsiteY10" fmla="*/ 96356 h 1701027"/>
                <a:gd name="connsiteX11" fmla="*/ 591470 w 1701029"/>
                <a:gd name="connsiteY11" fmla="*/ 0 h 1701027"/>
                <a:gd name="connsiteX12" fmla="*/ 0 w 1701029"/>
                <a:gd name="connsiteY12" fmla="*/ 0 h 17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029" h="1701027">
                  <a:moveTo>
                    <a:pt x="0" y="0"/>
                  </a:moveTo>
                  <a:lnTo>
                    <a:pt x="6721" y="133111"/>
                  </a:lnTo>
                  <a:cubicBezTo>
                    <a:pt x="90319" y="956285"/>
                    <a:pt x="744743" y="1610708"/>
                    <a:pt x="1567916" y="1694306"/>
                  </a:cubicBezTo>
                  <a:lnTo>
                    <a:pt x="1701029" y="1701027"/>
                  </a:lnTo>
                  <a:lnTo>
                    <a:pt x="1701029" y="542485"/>
                  </a:lnTo>
                  <a:lnTo>
                    <a:pt x="1668258" y="571623"/>
                  </a:lnTo>
                  <a:cubicBezTo>
                    <a:pt x="1554550" y="675274"/>
                    <a:pt x="1419709" y="727099"/>
                    <a:pt x="1263737" y="727099"/>
                  </a:cubicBezTo>
                  <a:cubicBezTo>
                    <a:pt x="1164109" y="727099"/>
                    <a:pt x="1071285" y="704712"/>
                    <a:pt x="985253" y="659927"/>
                  </a:cubicBezTo>
                  <a:cubicBezTo>
                    <a:pt x="899209" y="615153"/>
                    <a:pt x="827765" y="556277"/>
                    <a:pt x="770912" y="483331"/>
                  </a:cubicBezTo>
                  <a:cubicBezTo>
                    <a:pt x="714057" y="410372"/>
                    <a:pt x="669284" y="327855"/>
                    <a:pt x="636580" y="235788"/>
                  </a:cubicBezTo>
                  <a:cubicBezTo>
                    <a:pt x="620228" y="189749"/>
                    <a:pt x="607964" y="143272"/>
                    <a:pt x="599788" y="96356"/>
                  </a:cubicBezTo>
                  <a:lnTo>
                    <a:pt x="591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 flipH="1">
              <a:off x="7145920" y="4057343"/>
              <a:ext cx="2114855" cy="2114857"/>
            </a:xfrm>
            <a:custGeom>
              <a:avLst/>
              <a:gdLst>
                <a:gd name="connsiteX0" fmla="*/ 0 w 1701026"/>
                <a:gd name="connsiteY0" fmla="*/ 0 h 1701028"/>
                <a:gd name="connsiteX1" fmla="*/ 0 w 1701026"/>
                <a:gd name="connsiteY1" fmla="*/ 1236031 h 1701028"/>
                <a:gd name="connsiteX2" fmla="*/ 7104 w 1701026"/>
                <a:gd name="connsiteY2" fmla="*/ 1241849 h 1701028"/>
                <a:gd name="connsiteX3" fmla="*/ 151256 w 1701026"/>
                <a:gd name="connsiteY3" fmla="*/ 1331668 h 1701028"/>
                <a:gd name="connsiteX4" fmla="*/ 313512 w 1701026"/>
                <a:gd name="connsiteY4" fmla="*/ 1382984 h 1701028"/>
                <a:gd name="connsiteX5" fmla="*/ 437289 w 1701026"/>
                <a:gd name="connsiteY5" fmla="*/ 1312038 h 1701028"/>
                <a:gd name="connsiteX6" fmla="*/ 533888 w 1701026"/>
                <a:gd name="connsiteY6" fmla="*/ 1349771 h 1701028"/>
                <a:gd name="connsiteX7" fmla="*/ 630487 w 1701026"/>
                <a:gd name="connsiteY7" fmla="*/ 1312038 h 1701028"/>
                <a:gd name="connsiteX8" fmla="*/ 752750 w 1701026"/>
                <a:gd name="connsiteY8" fmla="*/ 1379967 h 1701028"/>
                <a:gd name="connsiteX9" fmla="*/ 823696 w 1701026"/>
                <a:gd name="connsiteY9" fmla="*/ 1360338 h 1701028"/>
                <a:gd name="connsiteX10" fmla="*/ 930860 w 1701026"/>
                <a:gd name="connsiteY10" fmla="*/ 1407891 h 1701028"/>
                <a:gd name="connsiteX11" fmla="*/ 968594 w 1701026"/>
                <a:gd name="connsiteY11" fmla="*/ 1524864 h 1701028"/>
                <a:gd name="connsiteX12" fmla="*/ 1074256 w 1701026"/>
                <a:gd name="connsiteY12" fmla="*/ 1615429 h 1701028"/>
                <a:gd name="connsiteX13" fmla="*/ 1103690 w 1701026"/>
                <a:gd name="connsiteY13" fmla="*/ 1678447 h 1701028"/>
                <a:gd name="connsiteX14" fmla="*/ 1106934 w 1701026"/>
                <a:gd name="connsiteY14" fmla="*/ 1701028 h 1701028"/>
                <a:gd name="connsiteX15" fmla="*/ 1701026 w 1701026"/>
                <a:gd name="connsiteY15" fmla="*/ 1701028 h 1701028"/>
                <a:gd name="connsiteX16" fmla="*/ 1694305 w 1701026"/>
                <a:gd name="connsiteY16" fmla="*/ 1567917 h 1701028"/>
                <a:gd name="connsiteX17" fmla="*/ 133110 w 1701026"/>
                <a:gd name="connsiteY17" fmla="*/ 6722 h 1701028"/>
                <a:gd name="connsiteX18" fmla="*/ 0 w 1701026"/>
                <a:gd name="connsiteY18" fmla="*/ 0 h 170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1026" h="1701028">
                  <a:moveTo>
                    <a:pt x="0" y="0"/>
                  </a:moveTo>
                  <a:lnTo>
                    <a:pt x="0" y="1236031"/>
                  </a:lnTo>
                  <a:lnTo>
                    <a:pt x="7104" y="1241849"/>
                  </a:lnTo>
                  <a:cubicBezTo>
                    <a:pt x="45346" y="1271537"/>
                    <a:pt x="93397" y="1301472"/>
                    <a:pt x="151256" y="1331668"/>
                  </a:cubicBezTo>
                  <a:cubicBezTo>
                    <a:pt x="209117" y="1361852"/>
                    <a:pt x="263202" y="1378961"/>
                    <a:pt x="313512" y="1382984"/>
                  </a:cubicBezTo>
                  <a:cubicBezTo>
                    <a:pt x="341685" y="1335690"/>
                    <a:pt x="382944" y="1312038"/>
                    <a:pt x="437289" y="1312038"/>
                  </a:cubicBezTo>
                  <a:cubicBezTo>
                    <a:pt x="474514" y="1312038"/>
                    <a:pt x="506722" y="1324616"/>
                    <a:pt x="533888" y="1349771"/>
                  </a:cubicBezTo>
                  <a:cubicBezTo>
                    <a:pt x="561056" y="1324616"/>
                    <a:pt x="593263" y="1312038"/>
                    <a:pt x="630487" y="1312038"/>
                  </a:cubicBezTo>
                  <a:cubicBezTo>
                    <a:pt x="682821" y="1312038"/>
                    <a:pt x="723571" y="1334685"/>
                    <a:pt x="752750" y="1379967"/>
                  </a:cubicBezTo>
                  <a:cubicBezTo>
                    <a:pt x="775894" y="1366881"/>
                    <a:pt x="799546" y="1360338"/>
                    <a:pt x="823696" y="1360338"/>
                  </a:cubicBezTo>
                  <a:cubicBezTo>
                    <a:pt x="869983" y="1360338"/>
                    <a:pt x="905705" y="1376192"/>
                    <a:pt x="930860" y="1407891"/>
                  </a:cubicBezTo>
                  <a:cubicBezTo>
                    <a:pt x="956015" y="1439590"/>
                    <a:pt x="968594" y="1478577"/>
                    <a:pt x="968594" y="1524864"/>
                  </a:cubicBezTo>
                  <a:cubicBezTo>
                    <a:pt x="1012870" y="1544991"/>
                    <a:pt x="1048095" y="1575176"/>
                    <a:pt x="1074256" y="1615429"/>
                  </a:cubicBezTo>
                  <a:cubicBezTo>
                    <a:pt x="1087336" y="1635555"/>
                    <a:pt x="1097148" y="1656560"/>
                    <a:pt x="1103690" y="1678447"/>
                  </a:cubicBezTo>
                  <a:lnTo>
                    <a:pt x="1106934" y="1701028"/>
                  </a:lnTo>
                  <a:lnTo>
                    <a:pt x="1701026" y="1701028"/>
                  </a:lnTo>
                  <a:lnTo>
                    <a:pt x="1694305" y="1567917"/>
                  </a:lnTo>
                  <a:cubicBezTo>
                    <a:pt x="1610707" y="744743"/>
                    <a:pt x="956284" y="90320"/>
                    <a:pt x="133110" y="67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6200000" flipH="1">
              <a:off x="9374462" y="4057344"/>
              <a:ext cx="2114855" cy="2114856"/>
            </a:xfrm>
            <a:custGeom>
              <a:avLst/>
              <a:gdLst>
                <a:gd name="connsiteX0" fmla="*/ 0 w 1701026"/>
                <a:gd name="connsiteY0" fmla="*/ 464999 h 1701027"/>
                <a:gd name="connsiteX1" fmla="*/ 0 w 1701026"/>
                <a:gd name="connsiteY1" fmla="*/ 1701027 h 1701027"/>
                <a:gd name="connsiteX2" fmla="*/ 133110 w 1701026"/>
                <a:gd name="connsiteY2" fmla="*/ 1694306 h 1701027"/>
                <a:gd name="connsiteX3" fmla="*/ 1694305 w 1701026"/>
                <a:gd name="connsiteY3" fmla="*/ 133111 h 1701027"/>
                <a:gd name="connsiteX4" fmla="*/ 1701026 w 1701026"/>
                <a:gd name="connsiteY4" fmla="*/ 0 h 1701027"/>
                <a:gd name="connsiteX5" fmla="*/ 1106935 w 1701026"/>
                <a:gd name="connsiteY5" fmla="*/ 0 h 1701027"/>
                <a:gd name="connsiteX6" fmla="*/ 1103690 w 1701026"/>
                <a:gd name="connsiteY6" fmla="*/ 22585 h 1701027"/>
                <a:gd name="connsiteX7" fmla="*/ 1074256 w 1701026"/>
                <a:gd name="connsiteY7" fmla="*/ 85602 h 1701027"/>
                <a:gd name="connsiteX8" fmla="*/ 968594 w 1701026"/>
                <a:gd name="connsiteY8" fmla="*/ 176165 h 1701027"/>
                <a:gd name="connsiteX9" fmla="*/ 930860 w 1701026"/>
                <a:gd name="connsiteY9" fmla="*/ 293139 h 1701027"/>
                <a:gd name="connsiteX10" fmla="*/ 823696 w 1701026"/>
                <a:gd name="connsiteY10" fmla="*/ 340693 h 1701027"/>
                <a:gd name="connsiteX11" fmla="*/ 752750 w 1701026"/>
                <a:gd name="connsiteY11" fmla="*/ 321063 h 1701027"/>
                <a:gd name="connsiteX12" fmla="*/ 630487 w 1701026"/>
                <a:gd name="connsiteY12" fmla="*/ 388992 h 1701027"/>
                <a:gd name="connsiteX13" fmla="*/ 533888 w 1701026"/>
                <a:gd name="connsiteY13" fmla="*/ 351259 h 1701027"/>
                <a:gd name="connsiteX14" fmla="*/ 437289 w 1701026"/>
                <a:gd name="connsiteY14" fmla="*/ 388992 h 1701027"/>
                <a:gd name="connsiteX15" fmla="*/ 313512 w 1701026"/>
                <a:gd name="connsiteY15" fmla="*/ 318046 h 1701027"/>
                <a:gd name="connsiteX16" fmla="*/ 151256 w 1701026"/>
                <a:gd name="connsiteY16" fmla="*/ 369363 h 1701027"/>
                <a:gd name="connsiteX17" fmla="*/ 7104 w 1701026"/>
                <a:gd name="connsiteY17" fmla="*/ 459181 h 1701027"/>
                <a:gd name="connsiteX18" fmla="*/ 0 w 1701026"/>
                <a:gd name="connsiteY18" fmla="*/ 464999 h 17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1026" h="1701027">
                  <a:moveTo>
                    <a:pt x="0" y="464999"/>
                  </a:moveTo>
                  <a:lnTo>
                    <a:pt x="0" y="1701027"/>
                  </a:lnTo>
                  <a:lnTo>
                    <a:pt x="133110" y="1694306"/>
                  </a:lnTo>
                  <a:cubicBezTo>
                    <a:pt x="956284" y="1610708"/>
                    <a:pt x="1610707" y="956285"/>
                    <a:pt x="1694305" y="133111"/>
                  </a:cubicBezTo>
                  <a:lnTo>
                    <a:pt x="1701026" y="0"/>
                  </a:lnTo>
                  <a:lnTo>
                    <a:pt x="1106935" y="0"/>
                  </a:lnTo>
                  <a:lnTo>
                    <a:pt x="1103690" y="22585"/>
                  </a:lnTo>
                  <a:cubicBezTo>
                    <a:pt x="1097148" y="44470"/>
                    <a:pt x="1087336" y="65475"/>
                    <a:pt x="1074256" y="85602"/>
                  </a:cubicBezTo>
                  <a:cubicBezTo>
                    <a:pt x="1048095" y="125855"/>
                    <a:pt x="1012870" y="156039"/>
                    <a:pt x="968594" y="176165"/>
                  </a:cubicBezTo>
                  <a:cubicBezTo>
                    <a:pt x="968594" y="222454"/>
                    <a:pt x="956015" y="261440"/>
                    <a:pt x="930860" y="293139"/>
                  </a:cubicBezTo>
                  <a:cubicBezTo>
                    <a:pt x="905705" y="324837"/>
                    <a:pt x="869983" y="340693"/>
                    <a:pt x="823696" y="340693"/>
                  </a:cubicBezTo>
                  <a:cubicBezTo>
                    <a:pt x="799546" y="340693"/>
                    <a:pt x="775894" y="334150"/>
                    <a:pt x="752750" y="321063"/>
                  </a:cubicBezTo>
                  <a:cubicBezTo>
                    <a:pt x="723571" y="366345"/>
                    <a:pt x="682821" y="388992"/>
                    <a:pt x="630487" y="388992"/>
                  </a:cubicBezTo>
                  <a:cubicBezTo>
                    <a:pt x="593263" y="388992"/>
                    <a:pt x="561056" y="376415"/>
                    <a:pt x="533888" y="351259"/>
                  </a:cubicBezTo>
                  <a:cubicBezTo>
                    <a:pt x="506722" y="376415"/>
                    <a:pt x="474514" y="388992"/>
                    <a:pt x="437289" y="388992"/>
                  </a:cubicBezTo>
                  <a:cubicBezTo>
                    <a:pt x="382944" y="388992"/>
                    <a:pt x="341685" y="365339"/>
                    <a:pt x="313512" y="318046"/>
                  </a:cubicBezTo>
                  <a:cubicBezTo>
                    <a:pt x="263202" y="322068"/>
                    <a:pt x="209117" y="339179"/>
                    <a:pt x="151256" y="369363"/>
                  </a:cubicBezTo>
                  <a:cubicBezTo>
                    <a:pt x="93397" y="399559"/>
                    <a:pt x="45346" y="429494"/>
                    <a:pt x="7104" y="459181"/>
                  </a:cubicBezTo>
                  <a:lnTo>
                    <a:pt x="0" y="464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4118" y="3297328"/>
              <a:ext cx="713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01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57463" y="3297327"/>
              <a:ext cx="713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02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64118" y="4057343"/>
              <a:ext cx="713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04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57463" y="4057343"/>
              <a:ext cx="713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03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8115093" y="3475219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Oval 29"/>
          <p:cNvSpPr/>
          <p:nvPr/>
        </p:nvSpPr>
        <p:spPr bwMode="auto">
          <a:xfrm>
            <a:off x="1218800" y="1411156"/>
            <a:ext cx="574692" cy="5747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30227" y="12550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Shape 358"/>
          <p:cNvSpPr txBox="1"/>
          <p:nvPr/>
        </p:nvSpPr>
        <p:spPr>
          <a:xfrm>
            <a:off x="2049981" y="1638189"/>
            <a:ext cx="3676022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Oval 31"/>
          <p:cNvSpPr/>
          <p:nvPr/>
        </p:nvSpPr>
        <p:spPr bwMode="auto">
          <a:xfrm>
            <a:off x="1218800" y="2696876"/>
            <a:ext cx="574692" cy="57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30227" y="2540739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难点二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Shape 358"/>
          <p:cNvSpPr txBox="1"/>
          <p:nvPr/>
        </p:nvSpPr>
        <p:spPr>
          <a:xfrm>
            <a:off x="2049981" y="2923910"/>
            <a:ext cx="3676022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Oval 35"/>
          <p:cNvSpPr/>
          <p:nvPr/>
        </p:nvSpPr>
        <p:spPr bwMode="auto">
          <a:xfrm>
            <a:off x="1218800" y="3982598"/>
            <a:ext cx="574692" cy="5747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930227" y="382646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Shape 358"/>
          <p:cNvSpPr txBox="1"/>
          <p:nvPr/>
        </p:nvSpPr>
        <p:spPr>
          <a:xfrm>
            <a:off x="2049981" y="4209631"/>
            <a:ext cx="3676022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Oval 29"/>
          <p:cNvSpPr/>
          <p:nvPr/>
        </p:nvSpPr>
        <p:spPr bwMode="auto">
          <a:xfrm>
            <a:off x="1218800" y="5268320"/>
            <a:ext cx="574692" cy="57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30227" y="511218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难点四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Shape 358"/>
          <p:cNvSpPr txBox="1"/>
          <p:nvPr/>
        </p:nvSpPr>
        <p:spPr>
          <a:xfrm>
            <a:off x="2049981" y="5495353"/>
            <a:ext cx="3676022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349730" y="1184097"/>
            <a:ext cx="9492541" cy="4870806"/>
            <a:chOff x="1351280" y="1479502"/>
            <a:chExt cx="9492541" cy="4870806"/>
          </a:xfrm>
        </p:grpSpPr>
        <p:grpSp>
          <p:nvGrpSpPr>
            <p:cNvPr id="2" name="Group 127"/>
            <p:cNvGrpSpPr/>
            <p:nvPr/>
          </p:nvGrpSpPr>
          <p:grpSpPr>
            <a:xfrm>
              <a:off x="6257494" y="4192013"/>
              <a:ext cx="4582721" cy="2158295"/>
              <a:chOff x="4693120" y="3187189"/>
              <a:chExt cx="3437041" cy="1618721"/>
            </a:xfrm>
          </p:grpSpPr>
          <p:sp>
            <p:nvSpPr>
              <p:cNvPr id="111" name="Round Diagonal Corner Rectangle 110"/>
              <p:cNvSpPr/>
              <p:nvPr/>
            </p:nvSpPr>
            <p:spPr>
              <a:xfrm flipH="1" flipV="1">
                <a:off x="4693120" y="3230599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H="1" flipV="1">
                <a:off x="4693120" y="3187189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6" name="Up Arrow 95"/>
            <p:cNvSpPr/>
            <p:nvPr/>
          </p:nvSpPr>
          <p:spPr>
            <a:xfrm rot="18900000" flipH="1" flipV="1">
              <a:off x="7013618" y="4754904"/>
              <a:ext cx="857229" cy="81914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" name="Group 126"/>
            <p:cNvGrpSpPr/>
            <p:nvPr/>
          </p:nvGrpSpPr>
          <p:grpSpPr>
            <a:xfrm>
              <a:off x="1351786" y="4192013"/>
              <a:ext cx="4582721" cy="2158295"/>
              <a:chOff x="1013839" y="3187189"/>
              <a:chExt cx="3437041" cy="1618721"/>
            </a:xfrm>
          </p:grpSpPr>
          <p:sp>
            <p:nvSpPr>
              <p:cNvPr id="112" name="Round Diagonal Corner Rectangle 111"/>
              <p:cNvSpPr/>
              <p:nvPr/>
            </p:nvSpPr>
            <p:spPr>
              <a:xfrm flipV="1">
                <a:off x="1013839" y="3230599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Round Diagonal Corner Rectangle 97"/>
              <p:cNvSpPr/>
              <p:nvPr/>
            </p:nvSpPr>
            <p:spPr>
              <a:xfrm flipV="1">
                <a:off x="1013839" y="3187189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9" name="Up Arrow 98"/>
            <p:cNvSpPr/>
            <p:nvPr/>
          </p:nvSpPr>
          <p:spPr>
            <a:xfrm rot="2700000" flipV="1">
              <a:off x="4321154" y="4754904"/>
              <a:ext cx="857229" cy="819141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" name="Group 132"/>
            <p:cNvGrpSpPr/>
            <p:nvPr/>
          </p:nvGrpSpPr>
          <p:grpSpPr>
            <a:xfrm>
              <a:off x="6257493" y="1489662"/>
              <a:ext cx="4586328" cy="2153380"/>
              <a:chOff x="4693120" y="1160426"/>
              <a:chExt cx="3439746" cy="1615035"/>
            </a:xfrm>
          </p:grpSpPr>
          <p:sp>
            <p:nvSpPr>
              <p:cNvPr id="107" name="Round Diagonal Corner Rectangle 106"/>
              <p:cNvSpPr/>
              <p:nvPr/>
            </p:nvSpPr>
            <p:spPr>
              <a:xfrm flipH="1">
                <a:off x="4695825" y="1160426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Round Diagonal Corner Rectangle 89"/>
              <p:cNvSpPr/>
              <p:nvPr/>
            </p:nvSpPr>
            <p:spPr>
              <a:xfrm flipH="1">
                <a:off x="4693120" y="1200150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3" name="Up Arrow 92"/>
            <p:cNvSpPr/>
            <p:nvPr/>
          </p:nvSpPr>
          <p:spPr>
            <a:xfrm rot="2700000" flipH="1">
              <a:off x="7013618" y="2240688"/>
              <a:ext cx="857229" cy="819141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1351280" y="1479502"/>
              <a:ext cx="4583227" cy="2163540"/>
              <a:chOff x="1013460" y="1152806"/>
              <a:chExt cx="3437420" cy="1622655"/>
            </a:xfrm>
          </p:grpSpPr>
          <p:sp>
            <p:nvSpPr>
              <p:cNvPr id="108" name="Round Diagonal Corner Rectangle 107"/>
              <p:cNvSpPr/>
              <p:nvPr/>
            </p:nvSpPr>
            <p:spPr>
              <a:xfrm>
                <a:off x="1013460" y="1152806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>
                <a:off x="1013839" y="1200150"/>
                <a:ext cx="3437041" cy="1575311"/>
              </a:xfrm>
              <a:prstGeom prst="round2DiagRect">
                <a:avLst>
                  <a:gd name="adj1" fmla="val 947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5" name="Up Arrow 84"/>
            <p:cNvSpPr/>
            <p:nvPr/>
          </p:nvSpPr>
          <p:spPr>
            <a:xfrm rot="18900000">
              <a:off x="4321154" y="2240688"/>
              <a:ext cx="857229" cy="81914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538973" y="2402899"/>
              <a:ext cx="3055148" cy="3055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45"/>
            <p:cNvSpPr>
              <a:spLocks noEditPoints="1"/>
            </p:cNvSpPr>
            <p:nvPr/>
          </p:nvSpPr>
          <p:spPr bwMode="auto">
            <a:xfrm>
              <a:off x="1579523" y="2353960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1579523" y="5063848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8" name="Freeform 45"/>
            <p:cNvSpPr>
              <a:spLocks noEditPoints="1"/>
            </p:cNvSpPr>
            <p:nvPr/>
          </p:nvSpPr>
          <p:spPr bwMode="auto">
            <a:xfrm>
              <a:off x="10236200" y="2359040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Freeform 45"/>
            <p:cNvSpPr>
              <a:spLocks noEditPoints="1"/>
            </p:cNvSpPr>
            <p:nvPr/>
          </p:nvSpPr>
          <p:spPr bwMode="auto">
            <a:xfrm>
              <a:off x="10236200" y="5063848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" name="Group 128"/>
            <p:cNvGrpSpPr/>
            <p:nvPr/>
          </p:nvGrpSpPr>
          <p:grpSpPr>
            <a:xfrm>
              <a:off x="4660140" y="2534939"/>
              <a:ext cx="1374659" cy="1374660"/>
              <a:chOff x="3495105" y="1952004"/>
              <a:chExt cx="1030994" cy="1030995"/>
            </a:xfrm>
          </p:grpSpPr>
          <p:sp>
            <p:nvSpPr>
              <p:cNvPr id="74" name="Pie 73"/>
              <p:cNvSpPr/>
              <p:nvPr/>
            </p:nvSpPr>
            <p:spPr>
              <a:xfrm>
                <a:off x="3495105" y="1952004"/>
                <a:ext cx="1030994" cy="1030995"/>
              </a:xfrm>
              <a:prstGeom prst="pieWedg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Freeform 57"/>
              <p:cNvSpPr>
                <a:spLocks noEditPoints="1"/>
              </p:cNvSpPr>
              <p:nvPr/>
            </p:nvSpPr>
            <p:spPr bwMode="auto">
              <a:xfrm>
                <a:off x="3892550" y="2405343"/>
                <a:ext cx="376464" cy="37646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Group 129"/>
            <p:cNvGrpSpPr/>
            <p:nvPr/>
          </p:nvGrpSpPr>
          <p:grpSpPr>
            <a:xfrm>
              <a:off x="6098294" y="2534941"/>
              <a:ext cx="1374660" cy="1374659"/>
              <a:chOff x="4573720" y="1952006"/>
              <a:chExt cx="1030995" cy="1030994"/>
            </a:xfrm>
          </p:grpSpPr>
          <p:sp>
            <p:nvSpPr>
              <p:cNvPr id="75" name="Pie 74"/>
              <p:cNvSpPr/>
              <p:nvPr/>
            </p:nvSpPr>
            <p:spPr>
              <a:xfrm rot="5400000">
                <a:off x="4573721" y="1952005"/>
                <a:ext cx="1030994" cy="1030995"/>
              </a:xfrm>
              <a:prstGeom prst="pieWedg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2" name="Freeform 111"/>
              <p:cNvSpPr>
                <a:spLocks noEditPoints="1"/>
              </p:cNvSpPr>
              <p:nvPr/>
            </p:nvSpPr>
            <p:spPr bwMode="auto">
              <a:xfrm>
                <a:off x="4749334" y="2405230"/>
                <a:ext cx="499844" cy="344832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50"/>
                  </a:cxn>
                  <a:cxn ang="0">
                    <a:pos x="58" y="50"/>
                  </a:cxn>
                  <a:cxn ang="0">
                    <a:pos x="15" y="50"/>
                  </a:cxn>
                  <a:cxn ang="0">
                    <a:pos x="15" y="50"/>
                  </a:cxn>
                  <a:cxn ang="0">
                    <a:pos x="14" y="50"/>
                  </a:cxn>
                  <a:cxn ang="0">
                    <a:pos x="14" y="50"/>
                  </a:cxn>
                  <a:cxn ang="0">
                    <a:pos x="0" y="35"/>
                  </a:cxn>
                  <a:cxn ang="0">
                    <a:pos x="7" y="23"/>
                  </a:cxn>
                  <a:cxn ang="0">
                    <a:pos x="7" y="20"/>
                  </a:cxn>
                  <a:cxn ang="0">
                    <a:pos x="17" y="10"/>
                  </a:cxn>
                  <a:cxn ang="0">
                    <a:pos x="23" y="12"/>
                  </a:cxn>
                  <a:cxn ang="0">
                    <a:pos x="42" y="0"/>
                  </a:cxn>
                  <a:cxn ang="0">
                    <a:pos x="64" y="21"/>
                  </a:cxn>
                  <a:cxn ang="0">
                    <a:pos x="64" y="23"/>
                  </a:cxn>
                  <a:cxn ang="0">
                    <a:pos x="73" y="36"/>
                  </a:cxn>
                  <a:cxn ang="0">
                    <a:pos x="27" y="42"/>
                  </a:cxn>
                  <a:cxn ang="0">
                    <a:pos x="35" y="38"/>
                  </a:cxn>
                  <a:cxn ang="0">
                    <a:pos x="32" y="34"/>
                  </a:cxn>
                  <a:cxn ang="0">
                    <a:pos x="27" y="37"/>
                  </a:cxn>
                  <a:cxn ang="0">
                    <a:pos x="22" y="32"/>
                  </a:cxn>
                  <a:cxn ang="0">
                    <a:pos x="27" y="28"/>
                  </a:cxn>
                  <a:cxn ang="0">
                    <a:pos x="48" y="42"/>
                  </a:cxn>
                  <a:cxn ang="0">
                    <a:pos x="58" y="32"/>
                  </a:cxn>
                  <a:cxn ang="0">
                    <a:pos x="48" y="23"/>
                  </a:cxn>
                  <a:cxn ang="0">
                    <a:pos x="39" y="26"/>
                  </a:cxn>
                  <a:cxn ang="0">
                    <a:pos x="43" y="30"/>
                  </a:cxn>
                  <a:cxn ang="0">
                    <a:pos x="48" y="28"/>
                  </a:cxn>
                  <a:cxn ang="0">
                    <a:pos x="52" y="32"/>
                  </a:cxn>
                  <a:cxn ang="0">
                    <a:pos x="48" y="37"/>
                  </a:cxn>
                  <a:cxn ang="0">
                    <a:pos x="27" y="23"/>
                  </a:cxn>
                  <a:cxn ang="0">
                    <a:pos x="16" y="32"/>
                  </a:cxn>
                  <a:cxn ang="0">
                    <a:pos x="27" y="42"/>
                  </a:cxn>
                </a:cxnLst>
                <a:rect l="0" t="0" r="r" b="b"/>
                <a:pathLst>
                  <a:path w="73" h="50">
                    <a:moveTo>
                      <a:pt x="73" y="36"/>
                    </a:moveTo>
                    <a:cubicBezTo>
                      <a:pt x="73" y="44"/>
                      <a:pt x="66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6" y="50"/>
                      <a:pt x="0" y="43"/>
                      <a:pt x="0" y="35"/>
                    </a:cubicBezTo>
                    <a:cubicBezTo>
                      <a:pt x="0" y="30"/>
                      <a:pt x="3" y="26"/>
                      <a:pt x="7" y="23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5"/>
                      <a:pt x="11" y="10"/>
                      <a:pt x="17" y="10"/>
                    </a:cubicBezTo>
                    <a:cubicBezTo>
                      <a:pt x="19" y="10"/>
                      <a:pt x="21" y="11"/>
                      <a:pt x="23" y="12"/>
                    </a:cubicBezTo>
                    <a:cubicBezTo>
                      <a:pt x="26" y="5"/>
                      <a:pt x="34" y="0"/>
                      <a:pt x="42" y="0"/>
                    </a:cubicBezTo>
                    <a:cubicBezTo>
                      <a:pt x="54" y="0"/>
                      <a:pt x="64" y="10"/>
                      <a:pt x="64" y="21"/>
                    </a:cubicBezTo>
                    <a:cubicBezTo>
                      <a:pt x="64" y="22"/>
                      <a:pt x="64" y="22"/>
                      <a:pt x="64" y="23"/>
                    </a:cubicBezTo>
                    <a:cubicBezTo>
                      <a:pt x="69" y="25"/>
                      <a:pt x="73" y="30"/>
                      <a:pt x="73" y="36"/>
                    </a:cubicBezTo>
                    <a:close/>
                    <a:moveTo>
                      <a:pt x="27" y="42"/>
                    </a:moveTo>
                    <a:cubicBezTo>
                      <a:pt x="30" y="42"/>
                      <a:pt x="33" y="41"/>
                      <a:pt x="35" y="38"/>
                    </a:cubicBezTo>
                    <a:cubicBezTo>
                      <a:pt x="34" y="37"/>
                      <a:pt x="33" y="36"/>
                      <a:pt x="32" y="34"/>
                    </a:cubicBezTo>
                    <a:cubicBezTo>
                      <a:pt x="31" y="36"/>
                      <a:pt x="29" y="37"/>
                      <a:pt x="27" y="37"/>
                    </a:cubicBezTo>
                    <a:cubicBezTo>
                      <a:pt x="25" y="37"/>
                      <a:pt x="22" y="35"/>
                      <a:pt x="22" y="32"/>
                    </a:cubicBezTo>
                    <a:cubicBezTo>
                      <a:pt x="22" y="30"/>
                      <a:pt x="25" y="28"/>
                      <a:pt x="27" y="28"/>
                    </a:cubicBezTo>
                    <a:cubicBezTo>
                      <a:pt x="35" y="28"/>
                      <a:pt x="37" y="42"/>
                      <a:pt x="48" y="42"/>
                    </a:cubicBezTo>
                    <a:cubicBezTo>
                      <a:pt x="54" y="42"/>
                      <a:pt x="58" y="38"/>
                      <a:pt x="58" y="32"/>
                    </a:cubicBezTo>
                    <a:cubicBezTo>
                      <a:pt x="58" y="26"/>
                      <a:pt x="53" y="23"/>
                      <a:pt x="48" y="23"/>
                    </a:cubicBezTo>
                    <a:cubicBezTo>
                      <a:pt x="44" y="23"/>
                      <a:pt x="42" y="24"/>
                      <a:pt x="39" y="26"/>
                    </a:cubicBezTo>
                    <a:cubicBezTo>
                      <a:pt x="40" y="28"/>
                      <a:pt x="41" y="29"/>
                      <a:pt x="43" y="30"/>
                    </a:cubicBezTo>
                    <a:cubicBezTo>
                      <a:pt x="44" y="29"/>
                      <a:pt x="46" y="28"/>
                      <a:pt x="48" y="28"/>
                    </a:cubicBezTo>
                    <a:cubicBezTo>
                      <a:pt x="50" y="28"/>
                      <a:pt x="52" y="30"/>
                      <a:pt x="52" y="32"/>
                    </a:cubicBezTo>
                    <a:cubicBezTo>
                      <a:pt x="52" y="35"/>
                      <a:pt x="50" y="37"/>
                      <a:pt x="48" y="37"/>
                    </a:cubicBezTo>
                    <a:cubicBezTo>
                      <a:pt x="40" y="37"/>
                      <a:pt x="38" y="23"/>
                      <a:pt x="27" y="23"/>
                    </a:cubicBezTo>
                    <a:cubicBezTo>
                      <a:pt x="21" y="23"/>
                      <a:pt x="16" y="26"/>
                      <a:pt x="16" y="32"/>
                    </a:cubicBezTo>
                    <a:cubicBezTo>
                      <a:pt x="16" y="38"/>
                      <a:pt x="21" y="42"/>
                      <a:pt x="27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" name="Group 131"/>
            <p:cNvGrpSpPr/>
            <p:nvPr/>
          </p:nvGrpSpPr>
          <p:grpSpPr>
            <a:xfrm>
              <a:off x="4660141" y="3973093"/>
              <a:ext cx="1374660" cy="1374659"/>
              <a:chOff x="3495105" y="3030620"/>
              <a:chExt cx="1030995" cy="1030994"/>
            </a:xfrm>
          </p:grpSpPr>
          <p:sp>
            <p:nvSpPr>
              <p:cNvPr id="78" name="Pie 77"/>
              <p:cNvSpPr/>
              <p:nvPr/>
            </p:nvSpPr>
            <p:spPr>
              <a:xfrm rot="16200000">
                <a:off x="3495106" y="3030619"/>
                <a:ext cx="1030994" cy="1030995"/>
              </a:xfrm>
              <a:prstGeom prst="pieWedg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Freeform 144"/>
              <p:cNvSpPr>
                <a:spLocks noEditPoints="1"/>
              </p:cNvSpPr>
              <p:nvPr/>
            </p:nvSpPr>
            <p:spPr bwMode="auto">
              <a:xfrm>
                <a:off x="3829773" y="3236949"/>
                <a:ext cx="404936" cy="351158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Group 130"/>
            <p:cNvGrpSpPr/>
            <p:nvPr/>
          </p:nvGrpSpPr>
          <p:grpSpPr>
            <a:xfrm>
              <a:off x="6098297" y="3973093"/>
              <a:ext cx="1374660" cy="1374659"/>
              <a:chOff x="4573722" y="3030620"/>
              <a:chExt cx="1030995" cy="1030994"/>
            </a:xfrm>
          </p:grpSpPr>
          <p:sp>
            <p:nvSpPr>
              <p:cNvPr id="76" name="Pie 75"/>
              <p:cNvSpPr/>
              <p:nvPr/>
            </p:nvSpPr>
            <p:spPr>
              <a:xfrm rot="10800000">
                <a:off x="4573722" y="3030620"/>
                <a:ext cx="1030995" cy="1030994"/>
              </a:xfrm>
              <a:prstGeom prst="pieWedg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4" name="Freeform 145"/>
              <p:cNvSpPr/>
              <p:nvPr/>
            </p:nvSpPr>
            <p:spPr bwMode="auto">
              <a:xfrm>
                <a:off x="4751387" y="3234257"/>
                <a:ext cx="436572" cy="37646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2349293" y="1828844"/>
            <a:ext cx="158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Shape 358"/>
          <p:cNvSpPr txBox="1"/>
          <p:nvPr/>
        </p:nvSpPr>
        <p:spPr>
          <a:xfrm>
            <a:off x="2265362" y="2199023"/>
            <a:ext cx="191005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55938" y="1833924"/>
            <a:ext cx="15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Shape 358"/>
          <p:cNvSpPr txBox="1"/>
          <p:nvPr/>
        </p:nvSpPr>
        <p:spPr>
          <a:xfrm>
            <a:off x="8013488" y="2204103"/>
            <a:ext cx="191005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06009" y="4538732"/>
            <a:ext cx="16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难点四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Shape 358"/>
          <p:cNvSpPr txBox="1"/>
          <p:nvPr/>
        </p:nvSpPr>
        <p:spPr>
          <a:xfrm>
            <a:off x="8013488" y="4908911"/>
            <a:ext cx="191005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397675" y="4538732"/>
            <a:ext cx="1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Shape 358"/>
          <p:cNvSpPr txBox="1"/>
          <p:nvPr/>
        </p:nvSpPr>
        <p:spPr>
          <a:xfrm>
            <a:off x="2265362" y="4908911"/>
            <a:ext cx="191005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812800" y="1340510"/>
            <a:ext cx="10566402" cy="4764812"/>
            <a:chOff x="812800" y="1498600"/>
            <a:chExt cx="10566402" cy="4764812"/>
          </a:xfrm>
        </p:grpSpPr>
        <p:sp>
          <p:nvSpPr>
            <p:cNvPr id="12" name="Round Same Side Corner Rectangle 11"/>
            <p:cNvSpPr/>
            <p:nvPr/>
          </p:nvSpPr>
          <p:spPr>
            <a:xfrm rot="10800000" flipV="1">
              <a:off x="1831681" y="1498600"/>
              <a:ext cx="3048000" cy="167351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flipV="1">
              <a:off x="1831680" y="4589896"/>
              <a:ext cx="3048000" cy="167351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10800000" flipV="1">
              <a:off x="7315200" y="1498600"/>
              <a:ext cx="3048000" cy="167351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7315200" y="4589894"/>
              <a:ext cx="3048000" cy="167351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6746240" y="3172116"/>
              <a:ext cx="4632962" cy="1447291"/>
              <a:chOff x="5059679" y="2379087"/>
              <a:chExt cx="3474721" cy="1085468"/>
            </a:xfrm>
          </p:grpSpPr>
          <p:sp>
            <p:nvSpPr>
              <p:cNvPr id="26" name="Freeform 25"/>
              <p:cNvSpPr/>
              <p:nvPr/>
            </p:nvSpPr>
            <p:spPr bwMode="auto">
              <a:xfrm>
                <a:off x="5059679" y="2420271"/>
                <a:ext cx="3429000" cy="1044284"/>
              </a:xfrm>
              <a:custGeom>
                <a:avLst/>
                <a:gdLst>
                  <a:gd name="connsiteX0" fmla="*/ 0 w 3429000"/>
                  <a:gd name="connsiteY0" fmla="*/ 0 h 1044284"/>
                  <a:gd name="connsiteX1" fmla="*/ 2896990 w 3429000"/>
                  <a:gd name="connsiteY1" fmla="*/ 0 h 1044284"/>
                  <a:gd name="connsiteX2" fmla="*/ 2896990 w 3429000"/>
                  <a:gd name="connsiteY2" fmla="*/ 0 h 1044284"/>
                  <a:gd name="connsiteX3" fmla="*/ 3429000 w 3429000"/>
                  <a:gd name="connsiteY3" fmla="*/ 522142 h 1044284"/>
                  <a:gd name="connsiteX4" fmla="*/ 2896990 w 3429000"/>
                  <a:gd name="connsiteY4" fmla="*/ 1044284 h 1044284"/>
                  <a:gd name="connsiteX5" fmla="*/ 2896990 w 3429000"/>
                  <a:gd name="connsiteY5" fmla="*/ 1044284 h 1044284"/>
                  <a:gd name="connsiteX6" fmla="*/ 0 w 3429000"/>
                  <a:gd name="connsiteY6" fmla="*/ 1044284 h 1044284"/>
                  <a:gd name="connsiteX7" fmla="*/ 532010 w 3429000"/>
                  <a:gd name="connsiteY7" fmla="*/ 522142 h 1044284"/>
                  <a:gd name="connsiteX8" fmla="*/ 0 w 3429000"/>
                  <a:gd name="connsiteY8" fmla="*/ 0 h 1044284"/>
                  <a:gd name="connsiteX0-1" fmla="*/ 1066799 w 3429000"/>
                  <a:gd name="connsiteY0-2" fmla="*/ 0 h 1044284"/>
                  <a:gd name="connsiteX1-3" fmla="*/ 2896990 w 3429000"/>
                  <a:gd name="connsiteY1-4" fmla="*/ 0 h 1044284"/>
                  <a:gd name="connsiteX2-5" fmla="*/ 2896990 w 3429000"/>
                  <a:gd name="connsiteY2-6" fmla="*/ 0 h 1044284"/>
                  <a:gd name="connsiteX3-7" fmla="*/ 3429000 w 3429000"/>
                  <a:gd name="connsiteY3-8" fmla="*/ 522142 h 1044284"/>
                  <a:gd name="connsiteX4-9" fmla="*/ 2896990 w 3429000"/>
                  <a:gd name="connsiteY4-10" fmla="*/ 1044284 h 1044284"/>
                  <a:gd name="connsiteX5-11" fmla="*/ 2896990 w 3429000"/>
                  <a:gd name="connsiteY5-12" fmla="*/ 1044284 h 1044284"/>
                  <a:gd name="connsiteX6-13" fmla="*/ 0 w 3429000"/>
                  <a:gd name="connsiteY6-14" fmla="*/ 1044284 h 1044284"/>
                  <a:gd name="connsiteX7-15" fmla="*/ 532010 w 3429000"/>
                  <a:gd name="connsiteY7-16" fmla="*/ 522142 h 1044284"/>
                  <a:gd name="connsiteX8-17" fmla="*/ 1066799 w 3429000"/>
                  <a:gd name="connsiteY8-18" fmla="*/ 0 h 1044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429000" h="1044284">
                    <a:moveTo>
                      <a:pt x="1066799" y="0"/>
                    </a:moveTo>
                    <a:lnTo>
                      <a:pt x="2896990" y="0"/>
                    </a:lnTo>
                    <a:lnTo>
                      <a:pt x="2896990" y="0"/>
                    </a:lnTo>
                    <a:lnTo>
                      <a:pt x="3429000" y="522142"/>
                    </a:lnTo>
                    <a:lnTo>
                      <a:pt x="2896990" y="1044284"/>
                    </a:lnTo>
                    <a:lnTo>
                      <a:pt x="2896990" y="1044284"/>
                    </a:lnTo>
                    <a:lnTo>
                      <a:pt x="0" y="1044284"/>
                    </a:lnTo>
                    <a:lnTo>
                      <a:pt x="532010" y="522142"/>
                    </a:lnTo>
                    <a:lnTo>
                      <a:pt x="106679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  <p:sp>
            <p:nvSpPr>
              <p:cNvPr id="13" name="Notched Right Arrow 12"/>
              <p:cNvSpPr/>
              <p:nvPr/>
            </p:nvSpPr>
            <p:spPr bwMode="auto">
              <a:xfrm>
                <a:off x="5105400" y="2379087"/>
                <a:ext cx="3429000" cy="1044284"/>
              </a:xfrm>
              <a:prstGeom prst="notchedRightArrow">
                <a:avLst>
                  <a:gd name="adj1" fmla="val 100000"/>
                  <a:gd name="adj2" fmla="val 50945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>
            <a:xfrm>
              <a:off x="812800" y="3184816"/>
              <a:ext cx="4622800" cy="1447291"/>
              <a:chOff x="609600" y="2388612"/>
              <a:chExt cx="3467100" cy="1085468"/>
            </a:xfrm>
          </p:grpSpPr>
          <p:sp>
            <p:nvSpPr>
              <p:cNvPr id="27" name="Freeform 26"/>
              <p:cNvSpPr/>
              <p:nvPr/>
            </p:nvSpPr>
            <p:spPr bwMode="auto">
              <a:xfrm flipH="1">
                <a:off x="647700" y="2429796"/>
                <a:ext cx="3429000" cy="1044284"/>
              </a:xfrm>
              <a:custGeom>
                <a:avLst/>
                <a:gdLst>
                  <a:gd name="connsiteX0" fmla="*/ 0 w 3429000"/>
                  <a:gd name="connsiteY0" fmla="*/ 0 h 1044284"/>
                  <a:gd name="connsiteX1" fmla="*/ 2896990 w 3429000"/>
                  <a:gd name="connsiteY1" fmla="*/ 0 h 1044284"/>
                  <a:gd name="connsiteX2" fmla="*/ 2896990 w 3429000"/>
                  <a:gd name="connsiteY2" fmla="*/ 0 h 1044284"/>
                  <a:gd name="connsiteX3" fmla="*/ 3429000 w 3429000"/>
                  <a:gd name="connsiteY3" fmla="*/ 522142 h 1044284"/>
                  <a:gd name="connsiteX4" fmla="*/ 2896990 w 3429000"/>
                  <a:gd name="connsiteY4" fmla="*/ 1044284 h 1044284"/>
                  <a:gd name="connsiteX5" fmla="*/ 2896990 w 3429000"/>
                  <a:gd name="connsiteY5" fmla="*/ 1044284 h 1044284"/>
                  <a:gd name="connsiteX6" fmla="*/ 0 w 3429000"/>
                  <a:gd name="connsiteY6" fmla="*/ 1044284 h 1044284"/>
                  <a:gd name="connsiteX7" fmla="*/ 532010 w 3429000"/>
                  <a:gd name="connsiteY7" fmla="*/ 522142 h 1044284"/>
                  <a:gd name="connsiteX8" fmla="*/ 0 w 3429000"/>
                  <a:gd name="connsiteY8" fmla="*/ 0 h 1044284"/>
                  <a:gd name="connsiteX0-1" fmla="*/ 1064639 w 3429000"/>
                  <a:gd name="connsiteY0-2" fmla="*/ 0 h 1044284"/>
                  <a:gd name="connsiteX1-3" fmla="*/ 2896990 w 3429000"/>
                  <a:gd name="connsiteY1-4" fmla="*/ 0 h 1044284"/>
                  <a:gd name="connsiteX2-5" fmla="*/ 2896990 w 3429000"/>
                  <a:gd name="connsiteY2-6" fmla="*/ 0 h 1044284"/>
                  <a:gd name="connsiteX3-7" fmla="*/ 3429000 w 3429000"/>
                  <a:gd name="connsiteY3-8" fmla="*/ 522142 h 1044284"/>
                  <a:gd name="connsiteX4-9" fmla="*/ 2896990 w 3429000"/>
                  <a:gd name="connsiteY4-10" fmla="*/ 1044284 h 1044284"/>
                  <a:gd name="connsiteX5-11" fmla="*/ 2896990 w 3429000"/>
                  <a:gd name="connsiteY5-12" fmla="*/ 1044284 h 1044284"/>
                  <a:gd name="connsiteX6-13" fmla="*/ 0 w 3429000"/>
                  <a:gd name="connsiteY6-14" fmla="*/ 1044284 h 1044284"/>
                  <a:gd name="connsiteX7-15" fmla="*/ 532010 w 3429000"/>
                  <a:gd name="connsiteY7-16" fmla="*/ 522142 h 1044284"/>
                  <a:gd name="connsiteX8-17" fmla="*/ 1064639 w 3429000"/>
                  <a:gd name="connsiteY8-18" fmla="*/ 0 h 1044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429000" h="1044284">
                    <a:moveTo>
                      <a:pt x="1064639" y="0"/>
                    </a:moveTo>
                    <a:lnTo>
                      <a:pt x="2896990" y="0"/>
                    </a:lnTo>
                    <a:lnTo>
                      <a:pt x="2896990" y="0"/>
                    </a:lnTo>
                    <a:lnTo>
                      <a:pt x="3429000" y="522142"/>
                    </a:lnTo>
                    <a:lnTo>
                      <a:pt x="2896990" y="1044284"/>
                    </a:lnTo>
                    <a:lnTo>
                      <a:pt x="2896990" y="1044284"/>
                    </a:lnTo>
                    <a:lnTo>
                      <a:pt x="0" y="1044284"/>
                    </a:lnTo>
                    <a:lnTo>
                      <a:pt x="532010" y="522142"/>
                    </a:lnTo>
                    <a:lnTo>
                      <a:pt x="106463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 bwMode="auto">
              <a:xfrm flipH="1">
                <a:off x="609600" y="2388612"/>
                <a:ext cx="3429000" cy="1044284"/>
              </a:xfrm>
              <a:prstGeom prst="notchedRightArrow">
                <a:avLst>
                  <a:gd name="adj1" fmla="val 100000"/>
                  <a:gd name="adj2" fmla="val 50945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422399" y="3660993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10253376" y="3660993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grpSp>
          <p:nvGrpSpPr>
            <p:cNvPr id="23" name="Group 31"/>
            <p:cNvGrpSpPr/>
            <p:nvPr/>
          </p:nvGrpSpPr>
          <p:grpSpPr>
            <a:xfrm>
              <a:off x="5235934" y="3008239"/>
              <a:ext cx="1720133" cy="1720133"/>
              <a:chOff x="3926950" y="2256179"/>
              <a:chExt cx="1290100" cy="1290100"/>
            </a:xfrm>
          </p:grpSpPr>
          <p:sp>
            <p:nvSpPr>
              <p:cNvPr id="5" name="Rectangle 4"/>
              <p:cNvSpPr/>
              <p:nvPr/>
            </p:nvSpPr>
            <p:spPr bwMode="auto">
              <a:xfrm rot="18900000">
                <a:off x="3926950" y="2256179"/>
                <a:ext cx="1290100" cy="12901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4088748" y="2417978"/>
                <a:ext cx="966505" cy="96650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2513163" y="170262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Shape 358"/>
          <p:cNvSpPr txBox="1"/>
          <p:nvPr/>
        </p:nvSpPr>
        <p:spPr>
          <a:xfrm>
            <a:off x="2442299" y="2148041"/>
            <a:ext cx="1826765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13162" y="456171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Shape 358"/>
          <p:cNvSpPr txBox="1"/>
          <p:nvPr/>
        </p:nvSpPr>
        <p:spPr>
          <a:xfrm>
            <a:off x="2442298" y="5007130"/>
            <a:ext cx="1826765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96682" y="456171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Shape 358"/>
          <p:cNvSpPr txBox="1"/>
          <p:nvPr/>
        </p:nvSpPr>
        <p:spPr>
          <a:xfrm>
            <a:off x="7925818" y="5007130"/>
            <a:ext cx="1826765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96682" y="170262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Shape 358"/>
          <p:cNvSpPr txBox="1"/>
          <p:nvPr/>
        </p:nvSpPr>
        <p:spPr>
          <a:xfrm>
            <a:off x="7925818" y="2148041"/>
            <a:ext cx="1826765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5" name="Shape 358"/>
          <p:cNvSpPr txBox="1"/>
          <p:nvPr/>
        </p:nvSpPr>
        <p:spPr>
          <a:xfrm>
            <a:off x="2702202" y="3513192"/>
            <a:ext cx="1009641" cy="454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案例一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Shape 358"/>
          <p:cNvSpPr txBox="1"/>
          <p:nvPr/>
        </p:nvSpPr>
        <p:spPr>
          <a:xfrm>
            <a:off x="8336322" y="3483114"/>
            <a:ext cx="1009641" cy="454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案例二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5458" y="302192"/>
            <a:ext cx="2736084" cy="461665"/>
            <a:chOff x="969820" y="487930"/>
            <a:chExt cx="2736084" cy="461665"/>
          </a:xfrm>
        </p:grpSpPr>
        <p:sp>
          <p:nvSpPr>
            <p:cNvPr id="47" name="文本框 46"/>
            <p:cNvSpPr txBox="1"/>
            <p:nvPr/>
          </p:nvSpPr>
          <p:spPr>
            <a:xfrm>
              <a:off x="1369563" y="487930"/>
              <a:ext cx="2336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案例对比与分析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Shape 454"/>
            <p:cNvSpPr/>
            <p:nvPr/>
          </p:nvSpPr>
          <p:spPr>
            <a:xfrm>
              <a:off x="969820" y="554610"/>
              <a:ext cx="328304" cy="3283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18" y="118870"/>
                  </a:moveTo>
                  <a:cubicBezTo>
                    <a:pt x="119718" y="118870"/>
                    <a:pt x="119718" y="118870"/>
                    <a:pt x="119718" y="118588"/>
                  </a:cubicBezTo>
                  <a:cubicBezTo>
                    <a:pt x="119718" y="118588"/>
                    <a:pt x="119718" y="118588"/>
                    <a:pt x="119999" y="118305"/>
                  </a:cubicBezTo>
                  <a:cubicBezTo>
                    <a:pt x="119999" y="118305"/>
                    <a:pt x="119999" y="118305"/>
                    <a:pt x="119999" y="118305"/>
                  </a:cubicBezTo>
                  <a:cubicBezTo>
                    <a:pt x="119999" y="118023"/>
                    <a:pt x="119999" y="118023"/>
                    <a:pt x="119999" y="117741"/>
                  </a:cubicBezTo>
                  <a:cubicBezTo>
                    <a:pt x="119999" y="117741"/>
                    <a:pt x="119999" y="117741"/>
                    <a:pt x="119999" y="117741"/>
                  </a:cubicBezTo>
                  <a:cubicBezTo>
                    <a:pt x="119999" y="117741"/>
                    <a:pt x="119999" y="117458"/>
                    <a:pt x="119999" y="117458"/>
                  </a:cubicBezTo>
                  <a:cubicBezTo>
                    <a:pt x="119999" y="117458"/>
                    <a:pt x="119999" y="117458"/>
                    <a:pt x="119999" y="117176"/>
                  </a:cubicBezTo>
                  <a:cubicBezTo>
                    <a:pt x="119999" y="117176"/>
                    <a:pt x="119999" y="117176"/>
                    <a:pt x="119999" y="117176"/>
                  </a:cubicBezTo>
                  <a:cubicBezTo>
                    <a:pt x="119999" y="117176"/>
                    <a:pt x="119999" y="116894"/>
                    <a:pt x="119999" y="116894"/>
                  </a:cubicBezTo>
                  <a:cubicBezTo>
                    <a:pt x="119999" y="116894"/>
                    <a:pt x="119999" y="116611"/>
                    <a:pt x="119999" y="116611"/>
                  </a:cubicBezTo>
                  <a:cubicBezTo>
                    <a:pt x="119999" y="116611"/>
                    <a:pt x="119999" y="116611"/>
                    <a:pt x="119999" y="116611"/>
                  </a:cubicBezTo>
                  <a:cubicBezTo>
                    <a:pt x="108450" y="80470"/>
                    <a:pt x="108450" y="80470"/>
                    <a:pt x="108450" y="80470"/>
                  </a:cubicBezTo>
                  <a:cubicBezTo>
                    <a:pt x="108169" y="80188"/>
                    <a:pt x="107887" y="79905"/>
                    <a:pt x="107605" y="79623"/>
                  </a:cubicBezTo>
                  <a:cubicBezTo>
                    <a:pt x="44788" y="16376"/>
                    <a:pt x="44788" y="16376"/>
                    <a:pt x="44788" y="16376"/>
                  </a:cubicBezTo>
                  <a:cubicBezTo>
                    <a:pt x="44507" y="16094"/>
                    <a:pt x="44507" y="16094"/>
                    <a:pt x="44225" y="15811"/>
                  </a:cubicBezTo>
                  <a:cubicBezTo>
                    <a:pt x="30422" y="1976"/>
                    <a:pt x="30422" y="1976"/>
                    <a:pt x="30422" y="1976"/>
                  </a:cubicBezTo>
                  <a:cubicBezTo>
                    <a:pt x="29295" y="847"/>
                    <a:pt x="27605" y="0"/>
                    <a:pt x="25915" y="0"/>
                  </a:cubicBezTo>
                  <a:cubicBezTo>
                    <a:pt x="24225" y="0"/>
                    <a:pt x="22535" y="847"/>
                    <a:pt x="21126" y="1976"/>
                  </a:cubicBezTo>
                  <a:cubicBezTo>
                    <a:pt x="1971" y="21458"/>
                    <a:pt x="1971" y="21458"/>
                    <a:pt x="1971" y="21458"/>
                  </a:cubicBezTo>
                  <a:cubicBezTo>
                    <a:pt x="563" y="22588"/>
                    <a:pt x="0" y="24282"/>
                    <a:pt x="0" y="25976"/>
                  </a:cubicBezTo>
                  <a:cubicBezTo>
                    <a:pt x="0" y="27670"/>
                    <a:pt x="563" y="29364"/>
                    <a:pt x="1971" y="30776"/>
                  </a:cubicBezTo>
                  <a:cubicBezTo>
                    <a:pt x="15211" y="44047"/>
                    <a:pt x="15211" y="44047"/>
                    <a:pt x="15211" y="44047"/>
                  </a:cubicBezTo>
                  <a:cubicBezTo>
                    <a:pt x="15492" y="44329"/>
                    <a:pt x="15492" y="44329"/>
                    <a:pt x="15492" y="44611"/>
                  </a:cubicBezTo>
                  <a:cubicBezTo>
                    <a:pt x="78591" y="108141"/>
                    <a:pt x="78591" y="108141"/>
                    <a:pt x="78591" y="108141"/>
                  </a:cubicBezTo>
                  <a:cubicBezTo>
                    <a:pt x="78873" y="108423"/>
                    <a:pt x="79436" y="108705"/>
                    <a:pt x="79718" y="108705"/>
                  </a:cubicBezTo>
                  <a:cubicBezTo>
                    <a:pt x="99436" y="114635"/>
                    <a:pt x="99436" y="114635"/>
                    <a:pt x="99436" y="114635"/>
                  </a:cubicBezTo>
                  <a:cubicBezTo>
                    <a:pt x="2535" y="114635"/>
                    <a:pt x="2535" y="114635"/>
                    <a:pt x="2535" y="114635"/>
                  </a:cubicBezTo>
                  <a:cubicBezTo>
                    <a:pt x="1126" y="114635"/>
                    <a:pt x="0" y="115764"/>
                    <a:pt x="0" y="117176"/>
                  </a:cubicBezTo>
                  <a:cubicBezTo>
                    <a:pt x="0" y="118870"/>
                    <a:pt x="1126" y="120000"/>
                    <a:pt x="2535" y="120000"/>
                  </a:cubicBezTo>
                  <a:cubicBezTo>
                    <a:pt x="117464" y="120000"/>
                    <a:pt x="117464" y="120000"/>
                    <a:pt x="117464" y="120000"/>
                  </a:cubicBezTo>
                  <a:cubicBezTo>
                    <a:pt x="117464" y="120000"/>
                    <a:pt x="117464" y="120000"/>
                    <a:pt x="117464" y="120000"/>
                  </a:cubicBezTo>
                  <a:cubicBezTo>
                    <a:pt x="117746" y="120000"/>
                    <a:pt x="117746" y="120000"/>
                    <a:pt x="118028" y="120000"/>
                  </a:cubicBezTo>
                  <a:cubicBezTo>
                    <a:pt x="118028" y="120000"/>
                    <a:pt x="118309" y="119717"/>
                    <a:pt x="118591" y="119717"/>
                  </a:cubicBezTo>
                  <a:cubicBezTo>
                    <a:pt x="118591" y="119717"/>
                    <a:pt x="118591" y="119717"/>
                    <a:pt x="118591" y="119717"/>
                  </a:cubicBezTo>
                  <a:cubicBezTo>
                    <a:pt x="118591" y="119717"/>
                    <a:pt x="118873" y="119717"/>
                    <a:pt x="118873" y="119435"/>
                  </a:cubicBezTo>
                  <a:cubicBezTo>
                    <a:pt x="118873" y="119435"/>
                    <a:pt x="118873" y="119435"/>
                    <a:pt x="118873" y="119435"/>
                  </a:cubicBezTo>
                  <a:cubicBezTo>
                    <a:pt x="119154" y="119435"/>
                    <a:pt x="119154" y="119152"/>
                    <a:pt x="119436" y="119152"/>
                  </a:cubicBezTo>
                  <a:cubicBezTo>
                    <a:pt x="119436" y="119152"/>
                    <a:pt x="119436" y="119152"/>
                    <a:pt x="119436" y="119152"/>
                  </a:cubicBezTo>
                  <a:cubicBezTo>
                    <a:pt x="119436" y="119152"/>
                    <a:pt x="119436" y="118870"/>
                    <a:pt x="119718" y="118870"/>
                  </a:cubicBezTo>
                  <a:close/>
                  <a:moveTo>
                    <a:pt x="113521" y="113223"/>
                  </a:moveTo>
                  <a:cubicBezTo>
                    <a:pt x="84225" y="104752"/>
                    <a:pt x="84225" y="104752"/>
                    <a:pt x="84225" y="104752"/>
                  </a:cubicBezTo>
                  <a:cubicBezTo>
                    <a:pt x="86197" y="97694"/>
                    <a:pt x="86197" y="97694"/>
                    <a:pt x="86197" y="97694"/>
                  </a:cubicBezTo>
                  <a:cubicBezTo>
                    <a:pt x="95211" y="97694"/>
                    <a:pt x="95211" y="97694"/>
                    <a:pt x="95211" y="97694"/>
                  </a:cubicBezTo>
                  <a:cubicBezTo>
                    <a:pt x="96901" y="97694"/>
                    <a:pt x="98028" y="96564"/>
                    <a:pt x="98028" y="95152"/>
                  </a:cubicBezTo>
                  <a:cubicBezTo>
                    <a:pt x="98028" y="85835"/>
                    <a:pt x="98028" y="85835"/>
                    <a:pt x="98028" y="85835"/>
                  </a:cubicBezTo>
                  <a:cubicBezTo>
                    <a:pt x="103943" y="84423"/>
                    <a:pt x="103943" y="84423"/>
                    <a:pt x="103943" y="84423"/>
                  </a:cubicBezTo>
                  <a:lnTo>
                    <a:pt x="113521" y="113223"/>
                  </a:lnTo>
                  <a:close/>
                  <a:moveTo>
                    <a:pt x="42253" y="21458"/>
                  </a:moveTo>
                  <a:cubicBezTo>
                    <a:pt x="100563" y="79905"/>
                    <a:pt x="100563" y="79905"/>
                    <a:pt x="100563" y="79905"/>
                  </a:cubicBezTo>
                  <a:cubicBezTo>
                    <a:pt x="96056" y="81035"/>
                    <a:pt x="96056" y="81035"/>
                    <a:pt x="96056" y="81035"/>
                  </a:cubicBezTo>
                  <a:cubicBezTo>
                    <a:pt x="39718" y="24282"/>
                    <a:pt x="39718" y="24282"/>
                    <a:pt x="39718" y="24282"/>
                  </a:cubicBezTo>
                  <a:lnTo>
                    <a:pt x="42253" y="21458"/>
                  </a:lnTo>
                  <a:close/>
                  <a:moveTo>
                    <a:pt x="35774" y="27952"/>
                  </a:moveTo>
                  <a:cubicBezTo>
                    <a:pt x="92676" y="84988"/>
                    <a:pt x="92676" y="84988"/>
                    <a:pt x="92676" y="84988"/>
                  </a:cubicBezTo>
                  <a:cubicBezTo>
                    <a:pt x="92676" y="92611"/>
                    <a:pt x="92676" y="92611"/>
                    <a:pt x="92676" y="92611"/>
                  </a:cubicBezTo>
                  <a:cubicBezTo>
                    <a:pt x="85352" y="92611"/>
                    <a:pt x="85352" y="92611"/>
                    <a:pt x="85352" y="92611"/>
                  </a:cubicBezTo>
                  <a:cubicBezTo>
                    <a:pt x="27887" y="35858"/>
                    <a:pt x="27887" y="35858"/>
                    <a:pt x="27887" y="35858"/>
                  </a:cubicBezTo>
                  <a:lnTo>
                    <a:pt x="35774" y="27952"/>
                  </a:lnTo>
                  <a:close/>
                  <a:moveTo>
                    <a:pt x="5352" y="25976"/>
                  </a:moveTo>
                  <a:cubicBezTo>
                    <a:pt x="5352" y="25976"/>
                    <a:pt x="5352" y="25411"/>
                    <a:pt x="5633" y="25129"/>
                  </a:cubicBezTo>
                  <a:cubicBezTo>
                    <a:pt x="25070" y="5647"/>
                    <a:pt x="25070" y="5647"/>
                    <a:pt x="25070" y="5647"/>
                  </a:cubicBezTo>
                  <a:cubicBezTo>
                    <a:pt x="25352" y="5364"/>
                    <a:pt x="25633" y="5364"/>
                    <a:pt x="25915" y="5364"/>
                  </a:cubicBezTo>
                  <a:cubicBezTo>
                    <a:pt x="26197" y="5364"/>
                    <a:pt x="26478" y="5364"/>
                    <a:pt x="26760" y="5647"/>
                  </a:cubicBezTo>
                  <a:cubicBezTo>
                    <a:pt x="38591" y="17788"/>
                    <a:pt x="38591" y="17788"/>
                    <a:pt x="38591" y="17788"/>
                  </a:cubicBezTo>
                  <a:cubicBezTo>
                    <a:pt x="17464" y="38964"/>
                    <a:pt x="17464" y="38964"/>
                    <a:pt x="17464" y="38964"/>
                  </a:cubicBezTo>
                  <a:cubicBezTo>
                    <a:pt x="5633" y="26823"/>
                    <a:pt x="5633" y="26823"/>
                    <a:pt x="5633" y="26823"/>
                  </a:cubicBezTo>
                  <a:cubicBezTo>
                    <a:pt x="5352" y="26541"/>
                    <a:pt x="5352" y="26258"/>
                    <a:pt x="5352" y="25976"/>
                  </a:cubicBezTo>
                  <a:close/>
                  <a:moveTo>
                    <a:pt x="24225" y="39529"/>
                  </a:moveTo>
                  <a:cubicBezTo>
                    <a:pt x="81408" y="96000"/>
                    <a:pt x="81408" y="96000"/>
                    <a:pt x="81408" y="96000"/>
                  </a:cubicBezTo>
                  <a:cubicBezTo>
                    <a:pt x="79718" y="101647"/>
                    <a:pt x="79718" y="101647"/>
                    <a:pt x="79718" y="101647"/>
                  </a:cubicBezTo>
                  <a:cubicBezTo>
                    <a:pt x="21126" y="42635"/>
                    <a:pt x="21126" y="42635"/>
                    <a:pt x="21126" y="42635"/>
                  </a:cubicBezTo>
                  <a:lnTo>
                    <a:pt x="24225" y="395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矩形 1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9168757" y="2261365"/>
            <a:ext cx="1847441" cy="2977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0" y="0"/>
                </a:moveTo>
                <a:lnTo>
                  <a:pt x="0" y="1790"/>
                </a:lnTo>
                <a:lnTo>
                  <a:pt x="3643" y="1790"/>
                </a:lnTo>
                <a:cubicBezTo>
                  <a:pt x="7802" y="1790"/>
                  <a:pt x="11571" y="2809"/>
                  <a:pt x="14305" y="4448"/>
                </a:cubicBezTo>
                <a:cubicBezTo>
                  <a:pt x="17038" y="6089"/>
                  <a:pt x="18717" y="8332"/>
                  <a:pt x="18717" y="10800"/>
                </a:cubicBezTo>
                <a:cubicBezTo>
                  <a:pt x="18717" y="13268"/>
                  <a:pt x="17038" y="15511"/>
                  <a:pt x="14305" y="17152"/>
                </a:cubicBezTo>
                <a:cubicBezTo>
                  <a:pt x="11571" y="18791"/>
                  <a:pt x="7802" y="19812"/>
                  <a:pt x="3643" y="19812"/>
                </a:cubicBezTo>
                <a:lnTo>
                  <a:pt x="0" y="19812"/>
                </a:lnTo>
                <a:lnTo>
                  <a:pt x="0" y="21600"/>
                </a:lnTo>
                <a:lnTo>
                  <a:pt x="3643" y="21600"/>
                </a:lnTo>
                <a:cubicBezTo>
                  <a:pt x="8569" y="21600"/>
                  <a:pt x="13055" y="20390"/>
                  <a:pt x="16308" y="18439"/>
                </a:cubicBezTo>
                <a:cubicBezTo>
                  <a:pt x="19563" y="16489"/>
                  <a:pt x="21600" y="13780"/>
                  <a:pt x="21599" y="10800"/>
                </a:cubicBezTo>
                <a:cubicBezTo>
                  <a:pt x="21600" y="7820"/>
                  <a:pt x="19563" y="5111"/>
                  <a:pt x="16308" y="3161"/>
                </a:cubicBezTo>
                <a:cubicBezTo>
                  <a:pt x="13055" y="1210"/>
                  <a:pt x="8569" y="0"/>
                  <a:pt x="364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542416" y="4991762"/>
            <a:ext cx="1763119" cy="2467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6500090" y="4991762"/>
            <a:ext cx="2675479" cy="2467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1583801" y="2261364"/>
            <a:ext cx="2277212" cy="148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4569" y="0"/>
                </a:moveTo>
                <a:cubicBezTo>
                  <a:pt x="10573" y="0"/>
                  <a:pt x="6931" y="2419"/>
                  <a:pt x="4292" y="6323"/>
                </a:cubicBezTo>
                <a:cubicBezTo>
                  <a:pt x="1652" y="10223"/>
                  <a:pt x="-1" y="15640"/>
                  <a:pt x="0" y="21600"/>
                </a:cubicBezTo>
                <a:lnTo>
                  <a:pt x="2340" y="21600"/>
                </a:lnTo>
                <a:cubicBezTo>
                  <a:pt x="2340" y="16664"/>
                  <a:pt x="3700" y="12177"/>
                  <a:pt x="5917" y="8896"/>
                </a:cubicBezTo>
                <a:cubicBezTo>
                  <a:pt x="8135" y="5618"/>
                  <a:pt x="11195" y="3580"/>
                  <a:pt x="14569" y="3580"/>
                </a:cubicBezTo>
                <a:lnTo>
                  <a:pt x="21599" y="3580"/>
                </a:lnTo>
                <a:lnTo>
                  <a:pt x="21599" y="0"/>
                </a:lnTo>
                <a:lnTo>
                  <a:pt x="14569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3854200" y="2261365"/>
            <a:ext cx="2652703" cy="2467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6500090" y="2261365"/>
            <a:ext cx="2675479" cy="2467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13" tIns="19013" rIns="19013" bIns="19013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5"/>
          </a:p>
        </p:txBody>
      </p:sp>
      <p:grpSp>
        <p:nvGrpSpPr>
          <p:cNvPr id="17" name="Group 533出自【趣你的PPT】(微信:qunideppt)：最优质的PPT资源库"/>
          <p:cNvGrpSpPr/>
          <p:nvPr/>
        </p:nvGrpSpPr>
        <p:grpSpPr>
          <a:xfrm>
            <a:off x="8851804" y="4788514"/>
            <a:ext cx="671657" cy="671657"/>
            <a:chOff x="0" y="0"/>
            <a:chExt cx="1252277" cy="1252277"/>
          </a:xfrm>
        </p:grpSpPr>
        <p:sp>
          <p:nvSpPr>
            <p:cNvPr id="18" name="出自【趣你的PPT】(微信:qunideppt)：最优质的PPT资源库"/>
            <p:cNvSpPr/>
            <p:nvPr/>
          </p:nvSpPr>
          <p:spPr>
            <a:xfrm>
              <a:off x="0" y="0"/>
              <a:ext cx="1252278" cy="125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>
            <a:xfrm>
              <a:off x="202401" y="271813"/>
              <a:ext cx="847476" cy="67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extrusionOk="0">
                  <a:moveTo>
                    <a:pt x="11836" y="15693"/>
                  </a:moveTo>
                  <a:cubicBezTo>
                    <a:pt x="11625" y="15170"/>
                    <a:pt x="9094" y="9550"/>
                    <a:pt x="8316" y="7930"/>
                  </a:cubicBezTo>
                  <a:lnTo>
                    <a:pt x="8197" y="7677"/>
                  </a:lnTo>
                  <a:lnTo>
                    <a:pt x="6094" y="7677"/>
                  </a:lnTo>
                  <a:lnTo>
                    <a:pt x="5978" y="7930"/>
                  </a:lnTo>
                  <a:cubicBezTo>
                    <a:pt x="5186" y="9585"/>
                    <a:pt x="2786" y="14947"/>
                    <a:pt x="2518" y="15524"/>
                  </a:cubicBezTo>
                  <a:cubicBezTo>
                    <a:pt x="2500" y="15573"/>
                    <a:pt x="2477" y="15631"/>
                    <a:pt x="2452" y="15693"/>
                  </a:cubicBezTo>
                  <a:cubicBezTo>
                    <a:pt x="2452" y="15693"/>
                    <a:pt x="11836" y="15693"/>
                    <a:pt x="11836" y="15693"/>
                  </a:cubicBezTo>
                  <a:close/>
                  <a:moveTo>
                    <a:pt x="14122" y="18116"/>
                  </a:moveTo>
                  <a:cubicBezTo>
                    <a:pt x="14598" y="19922"/>
                    <a:pt x="14073" y="21600"/>
                    <a:pt x="12552" y="21600"/>
                  </a:cubicBezTo>
                  <a:lnTo>
                    <a:pt x="1740" y="21600"/>
                  </a:lnTo>
                  <a:cubicBezTo>
                    <a:pt x="219" y="21600"/>
                    <a:pt x="-306" y="19940"/>
                    <a:pt x="169" y="18134"/>
                  </a:cubicBezTo>
                  <a:cubicBezTo>
                    <a:pt x="169" y="18134"/>
                    <a:pt x="2046" y="13669"/>
                    <a:pt x="5098" y="7259"/>
                  </a:cubicBezTo>
                  <a:lnTo>
                    <a:pt x="5098" y="3551"/>
                  </a:lnTo>
                  <a:lnTo>
                    <a:pt x="4910" y="3551"/>
                  </a:lnTo>
                  <a:cubicBezTo>
                    <a:pt x="4637" y="3551"/>
                    <a:pt x="4415" y="3267"/>
                    <a:pt x="4415" y="2916"/>
                  </a:cubicBezTo>
                  <a:cubicBezTo>
                    <a:pt x="4415" y="2569"/>
                    <a:pt x="4640" y="2285"/>
                    <a:pt x="4910" y="2285"/>
                  </a:cubicBezTo>
                  <a:lnTo>
                    <a:pt x="5696" y="2285"/>
                  </a:lnTo>
                  <a:lnTo>
                    <a:pt x="5231" y="0"/>
                  </a:lnTo>
                  <a:lnTo>
                    <a:pt x="9029" y="0"/>
                  </a:lnTo>
                  <a:lnTo>
                    <a:pt x="8562" y="2285"/>
                  </a:lnTo>
                  <a:lnTo>
                    <a:pt x="9386" y="2285"/>
                  </a:lnTo>
                  <a:cubicBezTo>
                    <a:pt x="9655" y="2285"/>
                    <a:pt x="9877" y="2569"/>
                    <a:pt x="9877" y="2916"/>
                  </a:cubicBezTo>
                  <a:cubicBezTo>
                    <a:pt x="9874" y="3267"/>
                    <a:pt x="9655" y="3551"/>
                    <a:pt x="9382" y="3551"/>
                  </a:cubicBezTo>
                  <a:lnTo>
                    <a:pt x="9194" y="3551"/>
                  </a:lnTo>
                  <a:lnTo>
                    <a:pt x="9194" y="7259"/>
                  </a:lnTo>
                  <a:cubicBezTo>
                    <a:pt x="12247" y="13669"/>
                    <a:pt x="14122" y="18116"/>
                    <a:pt x="14122" y="18116"/>
                  </a:cubicBezTo>
                  <a:cubicBezTo>
                    <a:pt x="14122" y="18116"/>
                    <a:pt x="14122" y="18116"/>
                    <a:pt x="14122" y="18116"/>
                  </a:cubicBezTo>
                  <a:close/>
                  <a:moveTo>
                    <a:pt x="8152" y="11538"/>
                  </a:moveTo>
                  <a:cubicBezTo>
                    <a:pt x="8152" y="11143"/>
                    <a:pt x="7903" y="10819"/>
                    <a:pt x="7592" y="10819"/>
                  </a:cubicBezTo>
                  <a:cubicBezTo>
                    <a:pt x="7283" y="10819"/>
                    <a:pt x="7029" y="11143"/>
                    <a:pt x="7029" y="11538"/>
                  </a:cubicBezTo>
                  <a:cubicBezTo>
                    <a:pt x="7029" y="11933"/>
                    <a:pt x="7283" y="12258"/>
                    <a:pt x="7592" y="12258"/>
                  </a:cubicBezTo>
                  <a:cubicBezTo>
                    <a:pt x="7903" y="12258"/>
                    <a:pt x="8152" y="11933"/>
                    <a:pt x="8152" y="11538"/>
                  </a:cubicBezTo>
                  <a:cubicBezTo>
                    <a:pt x="8152" y="11538"/>
                    <a:pt x="8152" y="11538"/>
                    <a:pt x="8152" y="11538"/>
                  </a:cubicBezTo>
                  <a:close/>
                  <a:moveTo>
                    <a:pt x="5995" y="12284"/>
                  </a:moveTo>
                  <a:cubicBezTo>
                    <a:pt x="5572" y="12284"/>
                    <a:pt x="5231" y="12724"/>
                    <a:pt x="5231" y="13260"/>
                  </a:cubicBezTo>
                  <a:cubicBezTo>
                    <a:pt x="5231" y="13802"/>
                    <a:pt x="5576" y="14241"/>
                    <a:pt x="5995" y="14241"/>
                  </a:cubicBezTo>
                  <a:cubicBezTo>
                    <a:pt x="6419" y="14241"/>
                    <a:pt x="6762" y="13802"/>
                    <a:pt x="6762" y="13260"/>
                  </a:cubicBezTo>
                  <a:cubicBezTo>
                    <a:pt x="6762" y="12724"/>
                    <a:pt x="6419" y="12284"/>
                    <a:pt x="5995" y="12284"/>
                  </a:cubicBezTo>
                  <a:cubicBezTo>
                    <a:pt x="5995" y="12284"/>
                    <a:pt x="5995" y="12284"/>
                    <a:pt x="5995" y="12284"/>
                  </a:cubicBezTo>
                  <a:close/>
                  <a:moveTo>
                    <a:pt x="7458" y="13807"/>
                  </a:moveTo>
                  <a:cubicBezTo>
                    <a:pt x="7458" y="14362"/>
                    <a:pt x="7811" y="14810"/>
                    <a:pt x="8243" y="14810"/>
                  </a:cubicBezTo>
                  <a:cubicBezTo>
                    <a:pt x="8676" y="14810"/>
                    <a:pt x="9029" y="14362"/>
                    <a:pt x="9029" y="13807"/>
                  </a:cubicBezTo>
                  <a:cubicBezTo>
                    <a:pt x="9029" y="13252"/>
                    <a:pt x="8676" y="12803"/>
                    <a:pt x="8243" y="12803"/>
                  </a:cubicBezTo>
                  <a:cubicBezTo>
                    <a:pt x="7811" y="12803"/>
                    <a:pt x="7458" y="13252"/>
                    <a:pt x="7458" y="13807"/>
                  </a:cubicBezTo>
                  <a:cubicBezTo>
                    <a:pt x="7458" y="13807"/>
                    <a:pt x="7458" y="13807"/>
                    <a:pt x="7458" y="13807"/>
                  </a:cubicBezTo>
                  <a:close/>
                  <a:moveTo>
                    <a:pt x="19492" y="7380"/>
                  </a:moveTo>
                  <a:lnTo>
                    <a:pt x="16664" y="3763"/>
                  </a:lnTo>
                  <a:lnTo>
                    <a:pt x="12730" y="8818"/>
                  </a:lnTo>
                  <a:lnTo>
                    <a:pt x="11941" y="9830"/>
                  </a:lnTo>
                  <a:lnTo>
                    <a:pt x="17592" y="9830"/>
                  </a:lnTo>
                  <a:cubicBezTo>
                    <a:pt x="17592" y="9830"/>
                    <a:pt x="19492" y="7380"/>
                    <a:pt x="19492" y="7380"/>
                  </a:cubicBezTo>
                  <a:close/>
                  <a:moveTo>
                    <a:pt x="21107" y="8583"/>
                  </a:moveTo>
                  <a:cubicBezTo>
                    <a:pt x="20923" y="8818"/>
                    <a:pt x="20620" y="8818"/>
                    <a:pt x="20433" y="8583"/>
                  </a:cubicBezTo>
                  <a:lnTo>
                    <a:pt x="20200" y="8286"/>
                  </a:lnTo>
                  <a:lnTo>
                    <a:pt x="14039" y="16163"/>
                  </a:lnTo>
                  <a:lnTo>
                    <a:pt x="10871" y="9355"/>
                  </a:lnTo>
                  <a:lnTo>
                    <a:pt x="15956" y="2857"/>
                  </a:lnTo>
                  <a:lnTo>
                    <a:pt x="15723" y="2562"/>
                  </a:lnTo>
                  <a:cubicBezTo>
                    <a:pt x="15535" y="2325"/>
                    <a:pt x="15539" y="1939"/>
                    <a:pt x="15723" y="1704"/>
                  </a:cubicBezTo>
                  <a:cubicBezTo>
                    <a:pt x="15907" y="1469"/>
                    <a:pt x="16209" y="1465"/>
                    <a:pt x="16397" y="1704"/>
                  </a:cubicBezTo>
                  <a:lnTo>
                    <a:pt x="21107" y="7721"/>
                  </a:lnTo>
                  <a:cubicBezTo>
                    <a:pt x="21294" y="7958"/>
                    <a:pt x="21294" y="8342"/>
                    <a:pt x="21107" y="8583"/>
                  </a:cubicBezTo>
                  <a:cubicBezTo>
                    <a:pt x="21107" y="8583"/>
                    <a:pt x="21107" y="8583"/>
                    <a:pt x="21107" y="8583"/>
                  </a:cubicBezTo>
                  <a:close/>
                  <a:moveTo>
                    <a:pt x="16178" y="6435"/>
                  </a:moveTo>
                  <a:cubicBezTo>
                    <a:pt x="16178" y="6790"/>
                    <a:pt x="16400" y="7073"/>
                    <a:pt x="16678" y="7073"/>
                  </a:cubicBezTo>
                  <a:cubicBezTo>
                    <a:pt x="16952" y="7073"/>
                    <a:pt x="17178" y="6790"/>
                    <a:pt x="17178" y="6435"/>
                  </a:cubicBezTo>
                  <a:cubicBezTo>
                    <a:pt x="17178" y="6084"/>
                    <a:pt x="16952" y="5795"/>
                    <a:pt x="16678" y="5795"/>
                  </a:cubicBezTo>
                  <a:cubicBezTo>
                    <a:pt x="16400" y="5795"/>
                    <a:pt x="16178" y="6084"/>
                    <a:pt x="16178" y="6435"/>
                  </a:cubicBezTo>
                  <a:cubicBezTo>
                    <a:pt x="16178" y="6435"/>
                    <a:pt x="16178" y="6435"/>
                    <a:pt x="16178" y="6435"/>
                  </a:cubicBezTo>
                  <a:close/>
                  <a:moveTo>
                    <a:pt x="15424" y="7718"/>
                  </a:moveTo>
                  <a:cubicBezTo>
                    <a:pt x="15011" y="7718"/>
                    <a:pt x="14674" y="8144"/>
                    <a:pt x="14674" y="8676"/>
                  </a:cubicBezTo>
                  <a:cubicBezTo>
                    <a:pt x="14674" y="9203"/>
                    <a:pt x="15011" y="9634"/>
                    <a:pt x="15424" y="9634"/>
                  </a:cubicBezTo>
                  <a:cubicBezTo>
                    <a:pt x="15841" y="9634"/>
                    <a:pt x="16175" y="9203"/>
                    <a:pt x="16175" y="8676"/>
                  </a:cubicBezTo>
                  <a:cubicBezTo>
                    <a:pt x="16175" y="8144"/>
                    <a:pt x="15841" y="7718"/>
                    <a:pt x="15424" y="7718"/>
                  </a:cubicBezTo>
                  <a:cubicBezTo>
                    <a:pt x="15424" y="7718"/>
                    <a:pt x="15424" y="7718"/>
                    <a:pt x="15424" y="7718"/>
                  </a:cubicBezTo>
                  <a:close/>
                  <a:moveTo>
                    <a:pt x="17095" y="7713"/>
                  </a:moveTo>
                  <a:cubicBezTo>
                    <a:pt x="17297" y="7713"/>
                    <a:pt x="17463" y="7926"/>
                    <a:pt x="17463" y="8184"/>
                  </a:cubicBezTo>
                  <a:cubicBezTo>
                    <a:pt x="17463" y="8445"/>
                    <a:pt x="17297" y="8658"/>
                    <a:pt x="17095" y="8658"/>
                  </a:cubicBezTo>
                  <a:cubicBezTo>
                    <a:pt x="16890" y="8658"/>
                    <a:pt x="16726" y="8445"/>
                    <a:pt x="16726" y="8184"/>
                  </a:cubicBezTo>
                  <a:cubicBezTo>
                    <a:pt x="16726" y="7926"/>
                    <a:pt x="16890" y="7713"/>
                    <a:pt x="17095" y="7713"/>
                  </a:cubicBezTo>
                  <a:cubicBezTo>
                    <a:pt x="17095" y="7713"/>
                    <a:pt x="17095" y="7713"/>
                    <a:pt x="17095" y="771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grpSp>
        <p:nvGrpSpPr>
          <p:cNvPr id="20" name="Group 536出自【趣你的PPT】(微信:qunideppt)：最优质的PPT资源库"/>
          <p:cNvGrpSpPr/>
          <p:nvPr/>
        </p:nvGrpSpPr>
        <p:grpSpPr>
          <a:xfrm>
            <a:off x="8851804" y="2036618"/>
            <a:ext cx="671657" cy="671661"/>
            <a:chOff x="0" y="0"/>
            <a:chExt cx="1252277" cy="1252283"/>
          </a:xfrm>
        </p:grpSpPr>
        <p:sp>
          <p:nvSpPr>
            <p:cNvPr id="21" name="出自【趣你的PPT】(微信:qunideppt)：最优质的PPT资源库"/>
            <p:cNvSpPr/>
            <p:nvPr/>
          </p:nvSpPr>
          <p:spPr>
            <a:xfrm>
              <a:off x="0" y="0"/>
              <a:ext cx="1252278" cy="12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 dirty="0"/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>
              <a:off x="216765" y="336688"/>
              <a:ext cx="818747" cy="6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12681" y="3"/>
                  </a:moveTo>
                  <a:cubicBezTo>
                    <a:pt x="12634" y="9"/>
                    <a:pt x="12588" y="30"/>
                    <a:pt x="12543" y="63"/>
                  </a:cubicBezTo>
                  <a:cubicBezTo>
                    <a:pt x="12453" y="132"/>
                    <a:pt x="12392" y="231"/>
                    <a:pt x="12361" y="368"/>
                  </a:cubicBezTo>
                  <a:lnTo>
                    <a:pt x="7960" y="20658"/>
                  </a:lnTo>
                  <a:cubicBezTo>
                    <a:pt x="7928" y="20795"/>
                    <a:pt x="7938" y="20925"/>
                    <a:pt x="7989" y="21045"/>
                  </a:cubicBezTo>
                  <a:cubicBezTo>
                    <a:pt x="8040" y="21166"/>
                    <a:pt x="8115" y="21247"/>
                    <a:pt x="8218" y="21289"/>
                  </a:cubicBezTo>
                  <a:lnTo>
                    <a:pt x="8949" y="21554"/>
                  </a:lnTo>
                  <a:cubicBezTo>
                    <a:pt x="9043" y="21596"/>
                    <a:pt x="9136" y="21583"/>
                    <a:pt x="9226" y="21515"/>
                  </a:cubicBezTo>
                  <a:cubicBezTo>
                    <a:pt x="9317" y="21447"/>
                    <a:pt x="9377" y="21347"/>
                    <a:pt x="9409" y="21210"/>
                  </a:cubicBezTo>
                  <a:lnTo>
                    <a:pt x="13813" y="920"/>
                  </a:lnTo>
                  <a:cubicBezTo>
                    <a:pt x="13845" y="783"/>
                    <a:pt x="13835" y="653"/>
                    <a:pt x="13784" y="533"/>
                  </a:cubicBezTo>
                  <a:cubicBezTo>
                    <a:pt x="13732" y="412"/>
                    <a:pt x="13655" y="331"/>
                    <a:pt x="13552" y="289"/>
                  </a:cubicBezTo>
                  <a:lnTo>
                    <a:pt x="12821" y="20"/>
                  </a:lnTo>
                  <a:cubicBezTo>
                    <a:pt x="12774" y="0"/>
                    <a:pt x="12727" y="-4"/>
                    <a:pt x="12681" y="3"/>
                  </a:cubicBezTo>
                  <a:close/>
                  <a:moveTo>
                    <a:pt x="5890" y="2919"/>
                  </a:moveTo>
                  <a:cubicBezTo>
                    <a:pt x="5788" y="2919"/>
                    <a:pt x="5698" y="2971"/>
                    <a:pt x="5619" y="3076"/>
                  </a:cubicBezTo>
                  <a:lnTo>
                    <a:pt x="118" y="10400"/>
                  </a:lnTo>
                  <a:cubicBezTo>
                    <a:pt x="39" y="10505"/>
                    <a:pt x="0" y="10624"/>
                    <a:pt x="0" y="10761"/>
                  </a:cubicBezTo>
                  <a:cubicBezTo>
                    <a:pt x="0" y="10897"/>
                    <a:pt x="39" y="11017"/>
                    <a:pt x="118" y="11122"/>
                  </a:cubicBezTo>
                  <a:lnTo>
                    <a:pt x="5619" y="18450"/>
                  </a:lnTo>
                  <a:cubicBezTo>
                    <a:pt x="5698" y="18556"/>
                    <a:pt x="5787" y="18607"/>
                    <a:pt x="5890" y="18607"/>
                  </a:cubicBezTo>
                  <a:cubicBezTo>
                    <a:pt x="5992" y="18607"/>
                    <a:pt x="6086" y="18556"/>
                    <a:pt x="6164" y="18450"/>
                  </a:cubicBezTo>
                  <a:lnTo>
                    <a:pt x="6752" y="17663"/>
                  </a:lnTo>
                  <a:cubicBezTo>
                    <a:pt x="6831" y="17558"/>
                    <a:pt x="6872" y="17438"/>
                    <a:pt x="6872" y="17303"/>
                  </a:cubicBezTo>
                  <a:cubicBezTo>
                    <a:pt x="6872" y="17166"/>
                    <a:pt x="6831" y="17046"/>
                    <a:pt x="6752" y="16942"/>
                  </a:cubicBezTo>
                  <a:lnTo>
                    <a:pt x="2112" y="10761"/>
                  </a:lnTo>
                  <a:lnTo>
                    <a:pt x="6752" y="4584"/>
                  </a:lnTo>
                  <a:cubicBezTo>
                    <a:pt x="6831" y="4480"/>
                    <a:pt x="6872" y="4360"/>
                    <a:pt x="6872" y="4223"/>
                  </a:cubicBezTo>
                  <a:cubicBezTo>
                    <a:pt x="6872" y="4088"/>
                    <a:pt x="6831" y="3969"/>
                    <a:pt x="6752" y="3863"/>
                  </a:cubicBezTo>
                  <a:lnTo>
                    <a:pt x="6164" y="3076"/>
                  </a:lnTo>
                  <a:cubicBezTo>
                    <a:pt x="6086" y="2971"/>
                    <a:pt x="5992" y="2919"/>
                    <a:pt x="5890" y="2919"/>
                  </a:cubicBezTo>
                  <a:close/>
                  <a:moveTo>
                    <a:pt x="15710" y="2919"/>
                  </a:moveTo>
                  <a:cubicBezTo>
                    <a:pt x="15608" y="2919"/>
                    <a:pt x="15518" y="2971"/>
                    <a:pt x="15439" y="3076"/>
                  </a:cubicBezTo>
                  <a:lnTo>
                    <a:pt x="14848" y="3863"/>
                  </a:lnTo>
                  <a:cubicBezTo>
                    <a:pt x="14769" y="3968"/>
                    <a:pt x="14731" y="4087"/>
                    <a:pt x="14731" y="4223"/>
                  </a:cubicBezTo>
                  <a:cubicBezTo>
                    <a:pt x="14731" y="4360"/>
                    <a:pt x="14769" y="4480"/>
                    <a:pt x="14848" y="4584"/>
                  </a:cubicBezTo>
                  <a:lnTo>
                    <a:pt x="19488" y="10761"/>
                  </a:lnTo>
                  <a:lnTo>
                    <a:pt x="14848" y="16942"/>
                  </a:lnTo>
                  <a:cubicBezTo>
                    <a:pt x="14769" y="17046"/>
                    <a:pt x="14731" y="17166"/>
                    <a:pt x="14731" y="17303"/>
                  </a:cubicBezTo>
                  <a:cubicBezTo>
                    <a:pt x="14731" y="17438"/>
                    <a:pt x="14769" y="17558"/>
                    <a:pt x="14848" y="17663"/>
                  </a:cubicBezTo>
                  <a:lnTo>
                    <a:pt x="15439" y="18450"/>
                  </a:lnTo>
                  <a:cubicBezTo>
                    <a:pt x="15518" y="18556"/>
                    <a:pt x="15608" y="18607"/>
                    <a:pt x="15710" y="18607"/>
                  </a:cubicBezTo>
                  <a:cubicBezTo>
                    <a:pt x="15812" y="18607"/>
                    <a:pt x="15903" y="18556"/>
                    <a:pt x="15981" y="18450"/>
                  </a:cubicBezTo>
                  <a:lnTo>
                    <a:pt x="21482" y="11122"/>
                  </a:lnTo>
                  <a:cubicBezTo>
                    <a:pt x="21561" y="11017"/>
                    <a:pt x="21600" y="10897"/>
                    <a:pt x="21600" y="10761"/>
                  </a:cubicBezTo>
                  <a:cubicBezTo>
                    <a:pt x="21600" y="10624"/>
                    <a:pt x="21561" y="10504"/>
                    <a:pt x="21482" y="10400"/>
                  </a:cubicBezTo>
                  <a:lnTo>
                    <a:pt x="15981" y="3076"/>
                  </a:lnTo>
                  <a:cubicBezTo>
                    <a:pt x="15903" y="2971"/>
                    <a:pt x="15812" y="2919"/>
                    <a:pt x="15710" y="29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grpSp>
        <p:nvGrpSpPr>
          <p:cNvPr id="23" name="Group 539出自【趣你的PPT】(微信:qunideppt)：最优质的PPT资源库"/>
          <p:cNvGrpSpPr/>
          <p:nvPr/>
        </p:nvGrpSpPr>
        <p:grpSpPr>
          <a:xfrm>
            <a:off x="3531925" y="2036618"/>
            <a:ext cx="671664" cy="671661"/>
            <a:chOff x="0" y="0"/>
            <a:chExt cx="1252289" cy="1252283"/>
          </a:xfrm>
        </p:grpSpPr>
        <p:sp>
          <p:nvSpPr>
            <p:cNvPr id="24" name="出自【趣你的PPT】(微信:qunideppt)：最优质的PPT资源库"/>
            <p:cNvSpPr/>
            <p:nvPr/>
          </p:nvSpPr>
          <p:spPr>
            <a:xfrm>
              <a:off x="0" y="0"/>
              <a:ext cx="1252290" cy="12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 dirty="0"/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282288" y="292477"/>
              <a:ext cx="687714" cy="68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15017" y="5596"/>
                  </a:moveTo>
                  <a:lnTo>
                    <a:pt x="8281" y="12346"/>
                  </a:lnTo>
                  <a:cubicBezTo>
                    <a:pt x="8018" y="12609"/>
                    <a:pt x="8018" y="13038"/>
                    <a:pt x="8281" y="13302"/>
                  </a:cubicBezTo>
                  <a:cubicBezTo>
                    <a:pt x="8413" y="13434"/>
                    <a:pt x="8583" y="13499"/>
                    <a:pt x="8755" y="13499"/>
                  </a:cubicBezTo>
                  <a:cubicBezTo>
                    <a:pt x="8929" y="13499"/>
                    <a:pt x="9101" y="13434"/>
                    <a:pt x="9232" y="13302"/>
                  </a:cubicBezTo>
                  <a:lnTo>
                    <a:pt x="15967" y="6552"/>
                  </a:lnTo>
                  <a:cubicBezTo>
                    <a:pt x="16230" y="6288"/>
                    <a:pt x="16230" y="5860"/>
                    <a:pt x="15967" y="5596"/>
                  </a:cubicBezTo>
                  <a:cubicBezTo>
                    <a:pt x="15703" y="5332"/>
                    <a:pt x="15279" y="5332"/>
                    <a:pt x="15017" y="5596"/>
                  </a:cubicBezTo>
                  <a:cubicBezTo>
                    <a:pt x="15017" y="5596"/>
                    <a:pt x="15017" y="5596"/>
                    <a:pt x="15017" y="5596"/>
                  </a:cubicBezTo>
                  <a:close/>
                  <a:moveTo>
                    <a:pt x="19439" y="5820"/>
                  </a:moveTo>
                  <a:lnTo>
                    <a:pt x="18811" y="6450"/>
                  </a:lnTo>
                  <a:cubicBezTo>
                    <a:pt x="18753" y="5484"/>
                    <a:pt x="18351" y="4585"/>
                    <a:pt x="17664" y="3895"/>
                  </a:cubicBezTo>
                  <a:cubicBezTo>
                    <a:pt x="16977" y="3207"/>
                    <a:pt x="16078" y="2808"/>
                    <a:pt x="15115" y="2745"/>
                  </a:cubicBezTo>
                  <a:lnTo>
                    <a:pt x="15746" y="2119"/>
                  </a:lnTo>
                  <a:lnTo>
                    <a:pt x="15746" y="2116"/>
                  </a:lnTo>
                  <a:cubicBezTo>
                    <a:pt x="16240" y="1621"/>
                    <a:pt x="16894" y="1351"/>
                    <a:pt x="17595" y="1351"/>
                  </a:cubicBezTo>
                  <a:cubicBezTo>
                    <a:pt x="18292" y="1351"/>
                    <a:pt x="18946" y="1621"/>
                    <a:pt x="19439" y="2116"/>
                  </a:cubicBezTo>
                  <a:cubicBezTo>
                    <a:pt x="19933" y="2610"/>
                    <a:pt x="20206" y="3268"/>
                    <a:pt x="20206" y="3968"/>
                  </a:cubicBezTo>
                  <a:cubicBezTo>
                    <a:pt x="20206" y="4667"/>
                    <a:pt x="19936" y="5325"/>
                    <a:pt x="19439" y="5820"/>
                  </a:cubicBezTo>
                  <a:cubicBezTo>
                    <a:pt x="19439" y="5820"/>
                    <a:pt x="19439" y="5820"/>
                    <a:pt x="19439" y="5820"/>
                  </a:cubicBezTo>
                  <a:close/>
                  <a:moveTo>
                    <a:pt x="16710" y="8553"/>
                  </a:moveTo>
                  <a:lnTo>
                    <a:pt x="8506" y="16775"/>
                  </a:lnTo>
                  <a:lnTo>
                    <a:pt x="8742" y="15665"/>
                  </a:lnTo>
                  <a:cubicBezTo>
                    <a:pt x="8785" y="15463"/>
                    <a:pt x="8735" y="15259"/>
                    <a:pt x="8608" y="15100"/>
                  </a:cubicBezTo>
                  <a:cubicBezTo>
                    <a:pt x="8478" y="14938"/>
                    <a:pt x="8285" y="14850"/>
                    <a:pt x="8084" y="14850"/>
                  </a:cubicBezTo>
                  <a:lnTo>
                    <a:pt x="6735" y="14850"/>
                  </a:lnTo>
                  <a:lnTo>
                    <a:pt x="6735" y="13499"/>
                  </a:lnTo>
                  <a:cubicBezTo>
                    <a:pt x="6735" y="13126"/>
                    <a:pt x="6433" y="12823"/>
                    <a:pt x="6061" y="12823"/>
                  </a:cubicBezTo>
                  <a:lnTo>
                    <a:pt x="5000" y="12823"/>
                  </a:lnTo>
                  <a:lnTo>
                    <a:pt x="13011" y="4841"/>
                  </a:lnTo>
                  <a:lnTo>
                    <a:pt x="13017" y="4851"/>
                  </a:lnTo>
                  <a:cubicBezTo>
                    <a:pt x="13510" y="4356"/>
                    <a:pt x="14168" y="4084"/>
                    <a:pt x="14865" y="4084"/>
                  </a:cubicBezTo>
                  <a:cubicBezTo>
                    <a:pt x="15562" y="4084"/>
                    <a:pt x="16220" y="4356"/>
                    <a:pt x="16710" y="4851"/>
                  </a:cubicBezTo>
                  <a:cubicBezTo>
                    <a:pt x="17203" y="5346"/>
                    <a:pt x="17476" y="6001"/>
                    <a:pt x="17476" y="6700"/>
                  </a:cubicBezTo>
                  <a:cubicBezTo>
                    <a:pt x="17476" y="7402"/>
                    <a:pt x="17207" y="8058"/>
                    <a:pt x="16710" y="8553"/>
                  </a:cubicBezTo>
                  <a:cubicBezTo>
                    <a:pt x="16710" y="8553"/>
                    <a:pt x="16710" y="8553"/>
                    <a:pt x="16710" y="8553"/>
                  </a:cubicBezTo>
                  <a:close/>
                  <a:moveTo>
                    <a:pt x="6798" y="18334"/>
                  </a:moveTo>
                  <a:lnTo>
                    <a:pt x="4289" y="19109"/>
                  </a:lnTo>
                  <a:cubicBezTo>
                    <a:pt x="4144" y="18677"/>
                    <a:pt x="3917" y="18297"/>
                    <a:pt x="3605" y="17985"/>
                  </a:cubicBezTo>
                  <a:cubicBezTo>
                    <a:pt x="3335" y="17714"/>
                    <a:pt x="3023" y="17506"/>
                    <a:pt x="2694" y="17336"/>
                  </a:cubicBezTo>
                  <a:lnTo>
                    <a:pt x="3839" y="14175"/>
                  </a:lnTo>
                  <a:lnTo>
                    <a:pt x="5387" y="14175"/>
                  </a:lnTo>
                  <a:lnTo>
                    <a:pt x="5387" y="15522"/>
                  </a:lnTo>
                  <a:cubicBezTo>
                    <a:pt x="5387" y="15898"/>
                    <a:pt x="5690" y="16198"/>
                    <a:pt x="6061" y="16198"/>
                  </a:cubicBezTo>
                  <a:lnTo>
                    <a:pt x="7251" y="16198"/>
                  </a:lnTo>
                  <a:cubicBezTo>
                    <a:pt x="7251" y="16198"/>
                    <a:pt x="6798" y="18334"/>
                    <a:pt x="6798" y="18334"/>
                  </a:cubicBezTo>
                  <a:close/>
                  <a:moveTo>
                    <a:pt x="20394" y="1163"/>
                  </a:moveTo>
                  <a:cubicBezTo>
                    <a:pt x="19646" y="412"/>
                    <a:pt x="18651" y="0"/>
                    <a:pt x="17595" y="0"/>
                  </a:cubicBezTo>
                  <a:cubicBezTo>
                    <a:pt x="16536" y="0"/>
                    <a:pt x="15543" y="412"/>
                    <a:pt x="14796" y="1160"/>
                  </a:cubicBezTo>
                  <a:lnTo>
                    <a:pt x="2895" y="13022"/>
                  </a:lnTo>
                  <a:cubicBezTo>
                    <a:pt x="2823" y="13090"/>
                    <a:pt x="2770" y="13176"/>
                    <a:pt x="2733" y="13268"/>
                  </a:cubicBezTo>
                  <a:lnTo>
                    <a:pt x="40" y="20694"/>
                  </a:lnTo>
                  <a:cubicBezTo>
                    <a:pt x="-46" y="20931"/>
                    <a:pt x="11" y="21205"/>
                    <a:pt x="185" y="21389"/>
                  </a:cubicBezTo>
                  <a:cubicBezTo>
                    <a:pt x="316" y="21524"/>
                    <a:pt x="491" y="21600"/>
                    <a:pt x="675" y="21600"/>
                  </a:cubicBezTo>
                  <a:cubicBezTo>
                    <a:pt x="741" y="21600"/>
                    <a:pt x="806" y="21590"/>
                    <a:pt x="872" y="21571"/>
                  </a:cubicBezTo>
                  <a:lnTo>
                    <a:pt x="7571" y="19511"/>
                  </a:lnTo>
                  <a:cubicBezTo>
                    <a:pt x="7676" y="19478"/>
                    <a:pt x="7771" y="19419"/>
                    <a:pt x="7850" y="19343"/>
                  </a:cubicBezTo>
                  <a:lnTo>
                    <a:pt x="20394" y="6771"/>
                  </a:lnTo>
                  <a:cubicBezTo>
                    <a:pt x="21140" y="6025"/>
                    <a:pt x="21554" y="5026"/>
                    <a:pt x="21554" y="3968"/>
                  </a:cubicBezTo>
                  <a:cubicBezTo>
                    <a:pt x="21551" y="2906"/>
                    <a:pt x="21140" y="1912"/>
                    <a:pt x="20394" y="1163"/>
                  </a:cubicBezTo>
                  <a:cubicBezTo>
                    <a:pt x="20394" y="1163"/>
                    <a:pt x="20394" y="1163"/>
                    <a:pt x="20394" y="11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grpSp>
        <p:nvGrpSpPr>
          <p:cNvPr id="26" name="Group 542出自【趣你的PPT】(微信:qunideppt)：最优质的PPT资源库"/>
          <p:cNvGrpSpPr/>
          <p:nvPr/>
        </p:nvGrpSpPr>
        <p:grpSpPr>
          <a:xfrm>
            <a:off x="6188459" y="4788514"/>
            <a:ext cx="671657" cy="671657"/>
            <a:chOff x="0" y="0"/>
            <a:chExt cx="1252277" cy="1252277"/>
          </a:xfrm>
        </p:grpSpPr>
        <p:sp>
          <p:nvSpPr>
            <p:cNvPr id="27" name="出自【趣你的PPT】(微信:qunideppt)：最优质的PPT资源库"/>
            <p:cNvSpPr/>
            <p:nvPr/>
          </p:nvSpPr>
          <p:spPr>
            <a:xfrm>
              <a:off x="0" y="0"/>
              <a:ext cx="1252278" cy="125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 dirty="0"/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>
              <a:off x="292937" y="261367"/>
              <a:ext cx="666403" cy="72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7" y="0"/>
                  </a:moveTo>
                  <a:cubicBezTo>
                    <a:pt x="2408" y="0"/>
                    <a:pt x="2017" y="357"/>
                    <a:pt x="2017" y="795"/>
                  </a:cubicBezTo>
                  <a:lnTo>
                    <a:pt x="2017" y="9673"/>
                  </a:lnTo>
                  <a:cubicBezTo>
                    <a:pt x="2017" y="10110"/>
                    <a:pt x="2408" y="10468"/>
                    <a:pt x="2887" y="10468"/>
                  </a:cubicBezTo>
                  <a:cubicBezTo>
                    <a:pt x="3366" y="10468"/>
                    <a:pt x="3757" y="10110"/>
                    <a:pt x="3757" y="9673"/>
                  </a:cubicBezTo>
                  <a:lnTo>
                    <a:pt x="3757" y="1589"/>
                  </a:lnTo>
                  <a:lnTo>
                    <a:pt x="12607" y="1589"/>
                  </a:lnTo>
                  <a:lnTo>
                    <a:pt x="12607" y="7685"/>
                  </a:lnTo>
                  <a:cubicBezTo>
                    <a:pt x="12607" y="8122"/>
                    <a:pt x="12998" y="8480"/>
                    <a:pt x="13477" y="8480"/>
                  </a:cubicBezTo>
                  <a:lnTo>
                    <a:pt x="19713" y="8480"/>
                  </a:lnTo>
                  <a:cubicBezTo>
                    <a:pt x="19757" y="8480"/>
                    <a:pt x="19817" y="8481"/>
                    <a:pt x="19860" y="8468"/>
                  </a:cubicBezTo>
                  <a:lnTo>
                    <a:pt x="19860" y="20011"/>
                  </a:lnTo>
                  <a:lnTo>
                    <a:pt x="3757" y="20011"/>
                  </a:lnTo>
                  <a:lnTo>
                    <a:pt x="3757" y="16829"/>
                  </a:lnTo>
                  <a:cubicBezTo>
                    <a:pt x="3757" y="16391"/>
                    <a:pt x="3366" y="16034"/>
                    <a:pt x="2887" y="16034"/>
                  </a:cubicBezTo>
                  <a:cubicBezTo>
                    <a:pt x="2408" y="16034"/>
                    <a:pt x="2017" y="16391"/>
                    <a:pt x="2017" y="16829"/>
                  </a:cubicBezTo>
                  <a:lnTo>
                    <a:pt x="2017" y="20805"/>
                  </a:lnTo>
                  <a:cubicBezTo>
                    <a:pt x="2017" y="21243"/>
                    <a:pt x="2408" y="21600"/>
                    <a:pt x="2887" y="21600"/>
                  </a:cubicBezTo>
                  <a:lnTo>
                    <a:pt x="20730" y="21600"/>
                  </a:lnTo>
                  <a:cubicBezTo>
                    <a:pt x="21209" y="21600"/>
                    <a:pt x="21600" y="21243"/>
                    <a:pt x="21600" y="20805"/>
                  </a:cubicBezTo>
                  <a:lnTo>
                    <a:pt x="21600" y="6744"/>
                  </a:lnTo>
                  <a:cubicBezTo>
                    <a:pt x="21600" y="6519"/>
                    <a:pt x="21501" y="6307"/>
                    <a:pt x="21327" y="6161"/>
                  </a:cubicBezTo>
                  <a:lnTo>
                    <a:pt x="14317" y="211"/>
                  </a:lnTo>
                  <a:cubicBezTo>
                    <a:pt x="14158" y="79"/>
                    <a:pt x="13943" y="0"/>
                    <a:pt x="13725" y="0"/>
                  </a:cubicBezTo>
                  <a:lnTo>
                    <a:pt x="2887" y="0"/>
                  </a:lnTo>
                  <a:close/>
                  <a:moveTo>
                    <a:pt x="14347" y="2411"/>
                  </a:moveTo>
                  <a:lnTo>
                    <a:pt x="19612" y="6890"/>
                  </a:lnTo>
                  <a:lnTo>
                    <a:pt x="14347" y="6890"/>
                  </a:lnTo>
                  <a:cubicBezTo>
                    <a:pt x="14347" y="6890"/>
                    <a:pt x="14347" y="2411"/>
                    <a:pt x="14347" y="2411"/>
                  </a:cubicBezTo>
                  <a:close/>
                  <a:moveTo>
                    <a:pt x="7665" y="8599"/>
                  </a:moveTo>
                  <a:cubicBezTo>
                    <a:pt x="7442" y="8610"/>
                    <a:pt x="7224" y="8702"/>
                    <a:pt x="7064" y="8867"/>
                  </a:cubicBezTo>
                  <a:cubicBezTo>
                    <a:pt x="6745" y="9198"/>
                    <a:pt x="6773" y="9701"/>
                    <a:pt x="7136" y="9992"/>
                  </a:cubicBezTo>
                  <a:lnTo>
                    <a:pt x="9981" y="12299"/>
                  </a:lnTo>
                  <a:lnTo>
                    <a:pt x="870" y="12299"/>
                  </a:lnTo>
                  <a:cubicBezTo>
                    <a:pt x="392" y="12299"/>
                    <a:pt x="0" y="12656"/>
                    <a:pt x="0" y="13094"/>
                  </a:cubicBezTo>
                  <a:cubicBezTo>
                    <a:pt x="0" y="13531"/>
                    <a:pt x="392" y="13888"/>
                    <a:pt x="870" y="13888"/>
                  </a:cubicBezTo>
                  <a:lnTo>
                    <a:pt x="9939" y="13888"/>
                  </a:lnTo>
                  <a:lnTo>
                    <a:pt x="7136" y="16168"/>
                  </a:lnTo>
                  <a:cubicBezTo>
                    <a:pt x="6773" y="16460"/>
                    <a:pt x="6744" y="16962"/>
                    <a:pt x="7064" y="17293"/>
                  </a:cubicBezTo>
                  <a:cubicBezTo>
                    <a:pt x="7238" y="17465"/>
                    <a:pt x="7473" y="17558"/>
                    <a:pt x="7720" y="17558"/>
                  </a:cubicBezTo>
                  <a:cubicBezTo>
                    <a:pt x="7923" y="17558"/>
                    <a:pt x="8125" y="17494"/>
                    <a:pt x="8300" y="17362"/>
                  </a:cubicBezTo>
                  <a:lnTo>
                    <a:pt x="12826" y="13677"/>
                  </a:lnTo>
                  <a:cubicBezTo>
                    <a:pt x="13014" y="13532"/>
                    <a:pt x="13115" y="13307"/>
                    <a:pt x="13115" y="13082"/>
                  </a:cubicBezTo>
                  <a:cubicBezTo>
                    <a:pt x="13115" y="12857"/>
                    <a:pt x="13014" y="12641"/>
                    <a:pt x="12826" y="12483"/>
                  </a:cubicBezTo>
                  <a:lnTo>
                    <a:pt x="8300" y="8802"/>
                  </a:lnTo>
                  <a:cubicBezTo>
                    <a:pt x="8118" y="8656"/>
                    <a:pt x="7888" y="8587"/>
                    <a:pt x="7665" y="85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grpSp>
        <p:nvGrpSpPr>
          <p:cNvPr id="29" name="Group 545出自【趣你的PPT】(微信:qunideppt)：最优质的PPT资源库"/>
          <p:cNvGrpSpPr/>
          <p:nvPr/>
        </p:nvGrpSpPr>
        <p:grpSpPr>
          <a:xfrm>
            <a:off x="6188459" y="2036618"/>
            <a:ext cx="671657" cy="671661"/>
            <a:chOff x="0" y="0"/>
            <a:chExt cx="1252277" cy="1252283"/>
          </a:xfrm>
        </p:grpSpPr>
        <p:sp>
          <p:nvSpPr>
            <p:cNvPr id="30" name="出自【趣你的PPT】(微信:qunideppt)：最优质的PPT资源库"/>
            <p:cNvSpPr/>
            <p:nvPr/>
          </p:nvSpPr>
          <p:spPr>
            <a:xfrm>
              <a:off x="0" y="0"/>
              <a:ext cx="1252278" cy="12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>
            <a:xfrm>
              <a:off x="274925" y="178870"/>
              <a:ext cx="715140" cy="88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10986" y="13727"/>
                  </a:moveTo>
                  <a:cubicBezTo>
                    <a:pt x="10886" y="13807"/>
                    <a:pt x="10821" y="13909"/>
                    <a:pt x="10796" y="14020"/>
                  </a:cubicBezTo>
                  <a:cubicBezTo>
                    <a:pt x="10633" y="14769"/>
                    <a:pt x="10770" y="15397"/>
                    <a:pt x="10871" y="15855"/>
                  </a:cubicBezTo>
                  <a:cubicBezTo>
                    <a:pt x="11001" y="16451"/>
                    <a:pt x="10988" y="16602"/>
                    <a:pt x="10801" y="16704"/>
                  </a:cubicBezTo>
                  <a:cubicBezTo>
                    <a:pt x="10735" y="16740"/>
                    <a:pt x="10638" y="16782"/>
                    <a:pt x="10550" y="16782"/>
                  </a:cubicBezTo>
                  <a:cubicBezTo>
                    <a:pt x="10314" y="16782"/>
                    <a:pt x="10122" y="16462"/>
                    <a:pt x="10068" y="16363"/>
                  </a:cubicBezTo>
                  <a:cubicBezTo>
                    <a:pt x="9922" y="16094"/>
                    <a:pt x="9539" y="15965"/>
                    <a:pt x="9200" y="16072"/>
                  </a:cubicBezTo>
                  <a:cubicBezTo>
                    <a:pt x="7672" y="16550"/>
                    <a:pt x="8012" y="17811"/>
                    <a:pt x="8260" y="18731"/>
                  </a:cubicBezTo>
                  <a:cubicBezTo>
                    <a:pt x="8389" y="19208"/>
                    <a:pt x="8535" y="19749"/>
                    <a:pt x="8343" y="19941"/>
                  </a:cubicBezTo>
                  <a:cubicBezTo>
                    <a:pt x="8243" y="20040"/>
                    <a:pt x="8009" y="20062"/>
                    <a:pt x="7830" y="20062"/>
                  </a:cubicBezTo>
                  <a:cubicBezTo>
                    <a:pt x="7302" y="20062"/>
                    <a:pt x="6955" y="19979"/>
                    <a:pt x="6796" y="19815"/>
                  </a:cubicBezTo>
                  <a:cubicBezTo>
                    <a:pt x="6502" y="19511"/>
                    <a:pt x="6717" y="18819"/>
                    <a:pt x="6944" y="18086"/>
                  </a:cubicBezTo>
                  <a:cubicBezTo>
                    <a:pt x="7166" y="17371"/>
                    <a:pt x="7417" y="16560"/>
                    <a:pt x="7319" y="15789"/>
                  </a:cubicBezTo>
                  <a:cubicBezTo>
                    <a:pt x="7246" y="15220"/>
                    <a:pt x="6922" y="14932"/>
                    <a:pt x="6356" y="14932"/>
                  </a:cubicBezTo>
                  <a:lnTo>
                    <a:pt x="6356" y="14932"/>
                  </a:lnTo>
                  <a:cubicBezTo>
                    <a:pt x="6230" y="14932"/>
                    <a:pt x="6108" y="14945"/>
                    <a:pt x="5989" y="14958"/>
                  </a:cubicBezTo>
                  <a:cubicBezTo>
                    <a:pt x="5884" y="14969"/>
                    <a:pt x="5786" y="14980"/>
                    <a:pt x="5699" y="14980"/>
                  </a:cubicBezTo>
                  <a:cubicBezTo>
                    <a:pt x="5524" y="14980"/>
                    <a:pt x="5483" y="14931"/>
                    <a:pt x="5454" y="14896"/>
                  </a:cubicBezTo>
                  <a:cubicBezTo>
                    <a:pt x="5379" y="14807"/>
                    <a:pt x="5290" y="14599"/>
                    <a:pt x="5290" y="14121"/>
                  </a:cubicBezTo>
                  <a:lnTo>
                    <a:pt x="5292" y="12768"/>
                  </a:lnTo>
                  <a:cubicBezTo>
                    <a:pt x="5292" y="12623"/>
                    <a:pt x="5221" y="12484"/>
                    <a:pt x="5094" y="12380"/>
                  </a:cubicBezTo>
                  <a:lnTo>
                    <a:pt x="2415" y="10213"/>
                  </a:lnTo>
                  <a:lnTo>
                    <a:pt x="6779" y="6693"/>
                  </a:lnTo>
                  <a:lnTo>
                    <a:pt x="8570" y="8137"/>
                  </a:lnTo>
                  <a:lnTo>
                    <a:pt x="6405" y="10150"/>
                  </a:lnTo>
                  <a:cubicBezTo>
                    <a:pt x="6358" y="10194"/>
                    <a:pt x="6361" y="10259"/>
                    <a:pt x="6411" y="10300"/>
                  </a:cubicBezTo>
                  <a:cubicBezTo>
                    <a:pt x="6438" y="10321"/>
                    <a:pt x="6473" y="10332"/>
                    <a:pt x="6507" y="10332"/>
                  </a:cubicBezTo>
                  <a:cubicBezTo>
                    <a:pt x="6539" y="10332"/>
                    <a:pt x="6571" y="10323"/>
                    <a:pt x="6596" y="10305"/>
                  </a:cubicBezTo>
                  <a:lnTo>
                    <a:pt x="9093" y="8560"/>
                  </a:lnTo>
                  <a:lnTo>
                    <a:pt x="11369" y="10394"/>
                  </a:lnTo>
                  <a:lnTo>
                    <a:pt x="9906" y="11755"/>
                  </a:lnTo>
                  <a:cubicBezTo>
                    <a:pt x="9860" y="11798"/>
                    <a:pt x="9862" y="11864"/>
                    <a:pt x="9913" y="11905"/>
                  </a:cubicBezTo>
                  <a:cubicBezTo>
                    <a:pt x="9939" y="11926"/>
                    <a:pt x="9974" y="11937"/>
                    <a:pt x="10009" y="11937"/>
                  </a:cubicBezTo>
                  <a:cubicBezTo>
                    <a:pt x="10040" y="11937"/>
                    <a:pt x="10072" y="11928"/>
                    <a:pt x="10098" y="11910"/>
                  </a:cubicBezTo>
                  <a:lnTo>
                    <a:pt x="11785" y="10730"/>
                  </a:lnTo>
                  <a:lnTo>
                    <a:pt x="13244" y="11906"/>
                  </a:lnTo>
                  <a:cubicBezTo>
                    <a:pt x="13244" y="11906"/>
                    <a:pt x="10986" y="13727"/>
                    <a:pt x="10986" y="13727"/>
                  </a:cubicBezTo>
                  <a:close/>
                  <a:moveTo>
                    <a:pt x="21534" y="2084"/>
                  </a:moveTo>
                  <a:cubicBezTo>
                    <a:pt x="21534" y="1527"/>
                    <a:pt x="21265" y="1004"/>
                    <a:pt x="20777" y="610"/>
                  </a:cubicBezTo>
                  <a:cubicBezTo>
                    <a:pt x="20289" y="216"/>
                    <a:pt x="19641" y="0"/>
                    <a:pt x="18950" y="0"/>
                  </a:cubicBezTo>
                  <a:cubicBezTo>
                    <a:pt x="18261" y="0"/>
                    <a:pt x="17612" y="216"/>
                    <a:pt x="17124" y="610"/>
                  </a:cubicBezTo>
                  <a:lnTo>
                    <a:pt x="13867" y="3237"/>
                  </a:lnTo>
                  <a:lnTo>
                    <a:pt x="12140" y="1845"/>
                  </a:lnTo>
                  <a:cubicBezTo>
                    <a:pt x="11741" y="1523"/>
                    <a:pt x="11210" y="1346"/>
                    <a:pt x="10646" y="1346"/>
                  </a:cubicBezTo>
                  <a:cubicBezTo>
                    <a:pt x="10082" y="1346"/>
                    <a:pt x="9551" y="1523"/>
                    <a:pt x="9152" y="1845"/>
                  </a:cubicBezTo>
                  <a:lnTo>
                    <a:pt x="5804" y="4545"/>
                  </a:lnTo>
                  <a:cubicBezTo>
                    <a:pt x="5676" y="4648"/>
                    <a:pt x="5604" y="4788"/>
                    <a:pt x="5604" y="4933"/>
                  </a:cubicBezTo>
                  <a:cubicBezTo>
                    <a:pt x="5604" y="5075"/>
                    <a:pt x="5672" y="5211"/>
                    <a:pt x="5794" y="5313"/>
                  </a:cubicBezTo>
                  <a:lnTo>
                    <a:pt x="199" y="9824"/>
                  </a:lnTo>
                  <a:cubicBezTo>
                    <a:pt x="-65" y="10038"/>
                    <a:pt x="-66" y="10385"/>
                    <a:pt x="199" y="10598"/>
                  </a:cubicBezTo>
                  <a:lnTo>
                    <a:pt x="3384" y="13176"/>
                  </a:lnTo>
                  <a:lnTo>
                    <a:pt x="3382" y="14119"/>
                  </a:lnTo>
                  <a:cubicBezTo>
                    <a:pt x="3382" y="14838"/>
                    <a:pt x="3539" y="15359"/>
                    <a:pt x="3874" y="15758"/>
                  </a:cubicBezTo>
                  <a:cubicBezTo>
                    <a:pt x="4226" y="16178"/>
                    <a:pt x="4774" y="16441"/>
                    <a:pt x="5405" y="16504"/>
                  </a:cubicBezTo>
                  <a:cubicBezTo>
                    <a:pt x="5350" y="16886"/>
                    <a:pt x="5220" y="17304"/>
                    <a:pt x="5094" y="17713"/>
                  </a:cubicBezTo>
                  <a:cubicBezTo>
                    <a:pt x="4766" y="18772"/>
                    <a:pt x="4426" y="19866"/>
                    <a:pt x="5293" y="20761"/>
                  </a:cubicBezTo>
                  <a:cubicBezTo>
                    <a:pt x="5831" y="21318"/>
                    <a:pt x="6685" y="21600"/>
                    <a:pt x="7830" y="21600"/>
                  </a:cubicBezTo>
                  <a:cubicBezTo>
                    <a:pt x="8909" y="21600"/>
                    <a:pt x="9512" y="21222"/>
                    <a:pt x="9829" y="20906"/>
                  </a:cubicBezTo>
                  <a:cubicBezTo>
                    <a:pt x="10593" y="20141"/>
                    <a:pt x="10333" y="19179"/>
                    <a:pt x="10124" y="18404"/>
                  </a:cubicBezTo>
                  <a:cubicBezTo>
                    <a:pt x="10114" y="18363"/>
                    <a:pt x="10103" y="18323"/>
                    <a:pt x="10092" y="18282"/>
                  </a:cubicBezTo>
                  <a:cubicBezTo>
                    <a:pt x="10240" y="18308"/>
                    <a:pt x="10393" y="18321"/>
                    <a:pt x="10550" y="18321"/>
                  </a:cubicBezTo>
                  <a:cubicBezTo>
                    <a:pt x="11010" y="18321"/>
                    <a:pt x="11453" y="18206"/>
                    <a:pt x="11870" y="17979"/>
                  </a:cubicBezTo>
                  <a:cubicBezTo>
                    <a:pt x="12464" y="17654"/>
                    <a:pt x="12807" y="17168"/>
                    <a:pt x="12859" y="16573"/>
                  </a:cubicBezTo>
                  <a:cubicBezTo>
                    <a:pt x="12890" y="16231"/>
                    <a:pt x="12818" y="15904"/>
                    <a:pt x="12749" y="15588"/>
                  </a:cubicBezTo>
                  <a:cubicBezTo>
                    <a:pt x="12676" y="15252"/>
                    <a:pt x="12606" y="14934"/>
                    <a:pt x="12633" y="14574"/>
                  </a:cubicBezTo>
                  <a:lnTo>
                    <a:pt x="14956" y="12701"/>
                  </a:lnTo>
                  <a:cubicBezTo>
                    <a:pt x="15082" y="12794"/>
                    <a:pt x="15246" y="12847"/>
                    <a:pt x="15417" y="12847"/>
                  </a:cubicBezTo>
                  <a:cubicBezTo>
                    <a:pt x="15597" y="12847"/>
                    <a:pt x="15771" y="12789"/>
                    <a:pt x="15898" y="12686"/>
                  </a:cubicBezTo>
                  <a:lnTo>
                    <a:pt x="19246" y="9986"/>
                  </a:lnTo>
                  <a:cubicBezTo>
                    <a:pt x="19645" y="9663"/>
                    <a:pt x="19865" y="9236"/>
                    <a:pt x="19865" y="8781"/>
                  </a:cubicBezTo>
                  <a:cubicBezTo>
                    <a:pt x="19865" y="8326"/>
                    <a:pt x="19645" y="7898"/>
                    <a:pt x="19246" y="7576"/>
                  </a:cubicBezTo>
                  <a:lnTo>
                    <a:pt x="17520" y="6184"/>
                  </a:lnTo>
                  <a:lnTo>
                    <a:pt x="20777" y="3557"/>
                  </a:lnTo>
                  <a:cubicBezTo>
                    <a:pt x="21265" y="3163"/>
                    <a:pt x="21534" y="2640"/>
                    <a:pt x="21534" y="2084"/>
                  </a:cubicBezTo>
                  <a:cubicBezTo>
                    <a:pt x="21534" y="2084"/>
                    <a:pt x="21534" y="2084"/>
                    <a:pt x="21534" y="2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sp>
        <p:nvSpPr>
          <p:cNvPr id="32" name="出自【趣你的PPT】(微信:qunideppt)：最优质的PPT资源库"/>
          <p:cNvSpPr/>
          <p:nvPr/>
        </p:nvSpPr>
        <p:spPr>
          <a:xfrm>
            <a:off x="1584548" y="4219853"/>
            <a:ext cx="241043" cy="33698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595"/>
          </a:p>
        </p:txBody>
      </p:sp>
      <p:grpSp>
        <p:nvGrpSpPr>
          <p:cNvPr id="33" name="Group 549出自【趣你的PPT】(微信:qunideppt)：最优质的PPT资源库"/>
          <p:cNvGrpSpPr/>
          <p:nvPr/>
        </p:nvGrpSpPr>
        <p:grpSpPr>
          <a:xfrm>
            <a:off x="1379452" y="3739524"/>
            <a:ext cx="671670" cy="671660"/>
            <a:chOff x="0" y="0"/>
            <a:chExt cx="1252301" cy="1252283"/>
          </a:xfrm>
        </p:grpSpPr>
        <p:sp>
          <p:nvSpPr>
            <p:cNvPr id="34" name="出自【趣你的PPT】(微信:qunideppt)：最优质的PPT资源库"/>
            <p:cNvSpPr/>
            <p:nvPr/>
          </p:nvSpPr>
          <p:spPr>
            <a:xfrm>
              <a:off x="0" y="0"/>
              <a:ext cx="1252302" cy="12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7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7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 dirty="0"/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>
            <a:xfrm>
              <a:off x="219660" y="248677"/>
              <a:ext cx="812981" cy="75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1" y="0"/>
                  </a:moveTo>
                  <a:cubicBezTo>
                    <a:pt x="10354" y="0"/>
                    <a:pt x="10049" y="329"/>
                    <a:pt x="10049" y="738"/>
                  </a:cubicBezTo>
                  <a:lnTo>
                    <a:pt x="10049" y="3384"/>
                  </a:lnTo>
                  <a:cubicBezTo>
                    <a:pt x="10049" y="3790"/>
                    <a:pt x="10354" y="4122"/>
                    <a:pt x="10731" y="4122"/>
                  </a:cubicBezTo>
                  <a:cubicBezTo>
                    <a:pt x="11107" y="4122"/>
                    <a:pt x="11414" y="3790"/>
                    <a:pt x="11414" y="3384"/>
                  </a:cubicBezTo>
                  <a:lnTo>
                    <a:pt x="11414" y="738"/>
                  </a:lnTo>
                  <a:cubicBezTo>
                    <a:pt x="11414" y="329"/>
                    <a:pt x="11107" y="0"/>
                    <a:pt x="10731" y="0"/>
                  </a:cubicBezTo>
                  <a:close/>
                  <a:moveTo>
                    <a:pt x="3570" y="3247"/>
                  </a:moveTo>
                  <a:cubicBezTo>
                    <a:pt x="3388" y="3247"/>
                    <a:pt x="3215" y="3325"/>
                    <a:pt x="3086" y="3466"/>
                  </a:cubicBezTo>
                  <a:cubicBezTo>
                    <a:pt x="2957" y="3603"/>
                    <a:pt x="2888" y="3788"/>
                    <a:pt x="2888" y="3985"/>
                  </a:cubicBezTo>
                  <a:cubicBezTo>
                    <a:pt x="2888" y="4182"/>
                    <a:pt x="2957" y="4368"/>
                    <a:pt x="3086" y="4508"/>
                  </a:cubicBezTo>
                  <a:cubicBezTo>
                    <a:pt x="3086" y="4508"/>
                    <a:pt x="4819" y="6378"/>
                    <a:pt x="4819" y="6378"/>
                  </a:cubicBezTo>
                  <a:cubicBezTo>
                    <a:pt x="4946" y="6516"/>
                    <a:pt x="5117" y="6592"/>
                    <a:pt x="5299" y="6592"/>
                  </a:cubicBezTo>
                  <a:cubicBezTo>
                    <a:pt x="5484" y="6592"/>
                    <a:pt x="5655" y="6518"/>
                    <a:pt x="5783" y="6378"/>
                  </a:cubicBezTo>
                  <a:cubicBezTo>
                    <a:pt x="6050" y="6091"/>
                    <a:pt x="6050" y="5623"/>
                    <a:pt x="5783" y="5336"/>
                  </a:cubicBezTo>
                  <a:lnTo>
                    <a:pt x="4054" y="3466"/>
                  </a:lnTo>
                  <a:cubicBezTo>
                    <a:pt x="3924" y="3328"/>
                    <a:pt x="3753" y="3247"/>
                    <a:pt x="3570" y="3247"/>
                  </a:cubicBezTo>
                  <a:close/>
                  <a:moveTo>
                    <a:pt x="17889" y="3247"/>
                  </a:moveTo>
                  <a:cubicBezTo>
                    <a:pt x="17707" y="3247"/>
                    <a:pt x="17535" y="3325"/>
                    <a:pt x="17406" y="3466"/>
                  </a:cubicBezTo>
                  <a:lnTo>
                    <a:pt x="15677" y="5332"/>
                  </a:lnTo>
                  <a:cubicBezTo>
                    <a:pt x="15547" y="5472"/>
                    <a:pt x="15478" y="5660"/>
                    <a:pt x="15478" y="5855"/>
                  </a:cubicBezTo>
                  <a:cubicBezTo>
                    <a:pt x="15478" y="6054"/>
                    <a:pt x="15547" y="6238"/>
                    <a:pt x="15677" y="6378"/>
                  </a:cubicBezTo>
                  <a:cubicBezTo>
                    <a:pt x="15806" y="6518"/>
                    <a:pt x="15976" y="6592"/>
                    <a:pt x="16160" y="6592"/>
                  </a:cubicBezTo>
                  <a:cubicBezTo>
                    <a:pt x="16342" y="6592"/>
                    <a:pt x="16515" y="6516"/>
                    <a:pt x="16644" y="6378"/>
                  </a:cubicBezTo>
                  <a:lnTo>
                    <a:pt x="18373" y="4504"/>
                  </a:lnTo>
                  <a:cubicBezTo>
                    <a:pt x="18502" y="4364"/>
                    <a:pt x="18572" y="4182"/>
                    <a:pt x="18572" y="3985"/>
                  </a:cubicBezTo>
                  <a:cubicBezTo>
                    <a:pt x="18572" y="3791"/>
                    <a:pt x="18502" y="3602"/>
                    <a:pt x="18373" y="3462"/>
                  </a:cubicBezTo>
                  <a:cubicBezTo>
                    <a:pt x="18244" y="3324"/>
                    <a:pt x="18071" y="3247"/>
                    <a:pt x="17889" y="3247"/>
                  </a:cubicBezTo>
                  <a:close/>
                  <a:moveTo>
                    <a:pt x="10742" y="6245"/>
                  </a:moveTo>
                  <a:cubicBezTo>
                    <a:pt x="8004" y="6245"/>
                    <a:pt x="5775" y="8654"/>
                    <a:pt x="5775" y="11612"/>
                  </a:cubicBezTo>
                  <a:cubicBezTo>
                    <a:pt x="5775" y="13742"/>
                    <a:pt x="6904" y="16089"/>
                    <a:pt x="8457" y="17291"/>
                  </a:cubicBezTo>
                  <a:lnTo>
                    <a:pt x="8457" y="20425"/>
                  </a:lnTo>
                  <a:cubicBezTo>
                    <a:pt x="8457" y="20755"/>
                    <a:pt x="8662" y="21041"/>
                    <a:pt x="8955" y="21124"/>
                  </a:cubicBezTo>
                  <a:lnTo>
                    <a:pt x="10573" y="21577"/>
                  </a:lnTo>
                  <a:cubicBezTo>
                    <a:pt x="10628" y="21591"/>
                    <a:pt x="10685" y="21600"/>
                    <a:pt x="10742" y="21600"/>
                  </a:cubicBezTo>
                  <a:cubicBezTo>
                    <a:pt x="10799" y="21600"/>
                    <a:pt x="10853" y="21591"/>
                    <a:pt x="10908" y="21577"/>
                  </a:cubicBezTo>
                  <a:lnTo>
                    <a:pt x="12525" y="21124"/>
                  </a:lnTo>
                  <a:cubicBezTo>
                    <a:pt x="12819" y="21041"/>
                    <a:pt x="13024" y="20752"/>
                    <a:pt x="13024" y="20425"/>
                  </a:cubicBezTo>
                  <a:lnTo>
                    <a:pt x="13024" y="17291"/>
                  </a:lnTo>
                  <a:cubicBezTo>
                    <a:pt x="14577" y="16089"/>
                    <a:pt x="15705" y="13742"/>
                    <a:pt x="15705" y="11612"/>
                  </a:cubicBezTo>
                  <a:cubicBezTo>
                    <a:pt x="15705" y="8654"/>
                    <a:pt x="13478" y="6245"/>
                    <a:pt x="10742" y="6245"/>
                  </a:cubicBezTo>
                  <a:close/>
                  <a:moveTo>
                    <a:pt x="10742" y="7693"/>
                  </a:moveTo>
                  <a:cubicBezTo>
                    <a:pt x="12741" y="7693"/>
                    <a:pt x="14366" y="9453"/>
                    <a:pt x="14366" y="11616"/>
                  </a:cubicBezTo>
                  <a:cubicBezTo>
                    <a:pt x="14368" y="13412"/>
                    <a:pt x="13315" y="15469"/>
                    <a:pt x="11970" y="16303"/>
                  </a:cubicBezTo>
                  <a:cubicBezTo>
                    <a:pt x="11706" y="16468"/>
                    <a:pt x="11576" y="16801"/>
                    <a:pt x="11655" y="17119"/>
                  </a:cubicBezTo>
                  <a:cubicBezTo>
                    <a:pt x="11664" y="17153"/>
                    <a:pt x="11675" y="17186"/>
                    <a:pt x="11688" y="17217"/>
                  </a:cubicBezTo>
                  <a:lnTo>
                    <a:pt x="11688" y="17896"/>
                  </a:lnTo>
                  <a:lnTo>
                    <a:pt x="9793" y="17896"/>
                  </a:lnTo>
                  <a:lnTo>
                    <a:pt x="9793" y="17217"/>
                  </a:lnTo>
                  <a:cubicBezTo>
                    <a:pt x="9806" y="17186"/>
                    <a:pt x="9816" y="17153"/>
                    <a:pt x="9825" y="17119"/>
                  </a:cubicBezTo>
                  <a:cubicBezTo>
                    <a:pt x="9902" y="16804"/>
                    <a:pt x="9773" y="16468"/>
                    <a:pt x="9511" y="16303"/>
                  </a:cubicBezTo>
                  <a:cubicBezTo>
                    <a:pt x="8167" y="15469"/>
                    <a:pt x="7115" y="13412"/>
                    <a:pt x="7115" y="11616"/>
                  </a:cubicBezTo>
                  <a:cubicBezTo>
                    <a:pt x="7115" y="9453"/>
                    <a:pt x="8741" y="7693"/>
                    <a:pt x="10742" y="7693"/>
                  </a:cubicBezTo>
                  <a:close/>
                  <a:moveTo>
                    <a:pt x="682" y="10866"/>
                  </a:moveTo>
                  <a:cubicBezTo>
                    <a:pt x="305" y="10866"/>
                    <a:pt x="0" y="11196"/>
                    <a:pt x="0" y="11604"/>
                  </a:cubicBezTo>
                  <a:cubicBezTo>
                    <a:pt x="0" y="12009"/>
                    <a:pt x="305" y="12342"/>
                    <a:pt x="682" y="12342"/>
                  </a:cubicBezTo>
                  <a:lnTo>
                    <a:pt x="3130" y="12342"/>
                  </a:lnTo>
                  <a:cubicBezTo>
                    <a:pt x="3505" y="12342"/>
                    <a:pt x="3808" y="12009"/>
                    <a:pt x="3808" y="11604"/>
                  </a:cubicBezTo>
                  <a:cubicBezTo>
                    <a:pt x="3808" y="11196"/>
                    <a:pt x="3505" y="10866"/>
                    <a:pt x="3130" y="10866"/>
                  </a:cubicBezTo>
                  <a:lnTo>
                    <a:pt x="682" y="10866"/>
                  </a:lnTo>
                  <a:close/>
                  <a:moveTo>
                    <a:pt x="18470" y="10866"/>
                  </a:moveTo>
                  <a:cubicBezTo>
                    <a:pt x="18095" y="10866"/>
                    <a:pt x="17788" y="11196"/>
                    <a:pt x="17788" y="11604"/>
                  </a:cubicBezTo>
                  <a:cubicBezTo>
                    <a:pt x="17788" y="12009"/>
                    <a:pt x="18095" y="12342"/>
                    <a:pt x="18470" y="12342"/>
                  </a:cubicBezTo>
                  <a:lnTo>
                    <a:pt x="20918" y="12342"/>
                  </a:lnTo>
                  <a:cubicBezTo>
                    <a:pt x="21295" y="12342"/>
                    <a:pt x="21600" y="12009"/>
                    <a:pt x="21600" y="11604"/>
                  </a:cubicBezTo>
                  <a:cubicBezTo>
                    <a:pt x="21600" y="11196"/>
                    <a:pt x="21295" y="10866"/>
                    <a:pt x="20918" y="10866"/>
                  </a:cubicBezTo>
                  <a:lnTo>
                    <a:pt x="18470" y="10866"/>
                  </a:lnTo>
                  <a:close/>
                  <a:moveTo>
                    <a:pt x="5299" y="16737"/>
                  </a:moveTo>
                  <a:cubicBezTo>
                    <a:pt x="5117" y="16737"/>
                    <a:pt x="4945" y="16811"/>
                    <a:pt x="4815" y="16951"/>
                  </a:cubicBezTo>
                  <a:lnTo>
                    <a:pt x="3086" y="18821"/>
                  </a:lnTo>
                  <a:cubicBezTo>
                    <a:pt x="2820" y="19111"/>
                    <a:pt x="2820" y="19580"/>
                    <a:pt x="3086" y="19867"/>
                  </a:cubicBezTo>
                  <a:cubicBezTo>
                    <a:pt x="3215" y="20007"/>
                    <a:pt x="3388" y="20082"/>
                    <a:pt x="3570" y="20082"/>
                  </a:cubicBezTo>
                  <a:cubicBezTo>
                    <a:pt x="3753" y="20082"/>
                    <a:pt x="3924" y="20007"/>
                    <a:pt x="4054" y="19867"/>
                  </a:cubicBezTo>
                  <a:lnTo>
                    <a:pt x="5783" y="17993"/>
                  </a:lnTo>
                  <a:cubicBezTo>
                    <a:pt x="5912" y="17856"/>
                    <a:pt x="5981" y="17669"/>
                    <a:pt x="5981" y="17474"/>
                  </a:cubicBezTo>
                  <a:cubicBezTo>
                    <a:pt x="5981" y="17277"/>
                    <a:pt x="5912" y="17092"/>
                    <a:pt x="5783" y="16951"/>
                  </a:cubicBezTo>
                  <a:cubicBezTo>
                    <a:pt x="5655" y="16811"/>
                    <a:pt x="5484" y="16737"/>
                    <a:pt x="5299" y="16737"/>
                  </a:cubicBezTo>
                  <a:close/>
                  <a:moveTo>
                    <a:pt x="16160" y="16737"/>
                  </a:moveTo>
                  <a:cubicBezTo>
                    <a:pt x="15978" y="16737"/>
                    <a:pt x="15806" y="16811"/>
                    <a:pt x="15677" y="16951"/>
                  </a:cubicBezTo>
                  <a:cubicBezTo>
                    <a:pt x="15547" y="17092"/>
                    <a:pt x="15478" y="17277"/>
                    <a:pt x="15478" y="17474"/>
                  </a:cubicBezTo>
                  <a:cubicBezTo>
                    <a:pt x="15478" y="17669"/>
                    <a:pt x="15547" y="17856"/>
                    <a:pt x="15677" y="17993"/>
                  </a:cubicBezTo>
                  <a:lnTo>
                    <a:pt x="17409" y="19867"/>
                  </a:lnTo>
                  <a:cubicBezTo>
                    <a:pt x="17536" y="20007"/>
                    <a:pt x="17707" y="20082"/>
                    <a:pt x="17889" y="20082"/>
                  </a:cubicBezTo>
                  <a:cubicBezTo>
                    <a:pt x="18071" y="20082"/>
                    <a:pt x="18244" y="20007"/>
                    <a:pt x="18373" y="19867"/>
                  </a:cubicBezTo>
                  <a:cubicBezTo>
                    <a:pt x="18638" y="19578"/>
                    <a:pt x="18638" y="19108"/>
                    <a:pt x="18373" y="18821"/>
                  </a:cubicBezTo>
                  <a:cubicBezTo>
                    <a:pt x="18373" y="18821"/>
                    <a:pt x="16640" y="16951"/>
                    <a:pt x="16640" y="16951"/>
                  </a:cubicBezTo>
                  <a:cubicBezTo>
                    <a:pt x="16513" y="16811"/>
                    <a:pt x="16342" y="16737"/>
                    <a:pt x="16160" y="16737"/>
                  </a:cubicBezTo>
                  <a:close/>
                  <a:moveTo>
                    <a:pt x="9797" y="18985"/>
                  </a:moveTo>
                  <a:lnTo>
                    <a:pt x="11688" y="18985"/>
                  </a:lnTo>
                  <a:cubicBezTo>
                    <a:pt x="11688" y="18985"/>
                    <a:pt x="11688" y="19863"/>
                    <a:pt x="11688" y="19863"/>
                  </a:cubicBezTo>
                  <a:lnTo>
                    <a:pt x="10742" y="20129"/>
                  </a:lnTo>
                  <a:lnTo>
                    <a:pt x="9797" y="19863"/>
                  </a:lnTo>
                  <a:lnTo>
                    <a:pt x="9797" y="18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13" tIns="19013" rIns="19013" bIns="19013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95"/>
            </a:p>
          </p:txBody>
        </p:sp>
      </p:grpSp>
      <p:grpSp>
        <p:nvGrpSpPr>
          <p:cNvPr id="37" name="Group 101出自【趣你的PPT】(微信:qunideppt)：最优质的PPT资源库"/>
          <p:cNvGrpSpPr/>
          <p:nvPr/>
        </p:nvGrpSpPr>
        <p:grpSpPr bwMode="auto">
          <a:xfrm>
            <a:off x="2805858" y="3667494"/>
            <a:ext cx="1452134" cy="1783555"/>
            <a:chOff x="4815811" y="1544854"/>
            <a:chExt cx="2306611" cy="2831742"/>
          </a:xfrm>
          <a:solidFill>
            <a:srgbClr val="595959"/>
          </a:solidFill>
        </p:grpSpPr>
        <p:cxnSp>
          <p:nvCxnSpPr>
            <p:cNvPr id="45" name="出自【趣你的PPT】(微信:qunideppt)：最优质的PPT资源库"/>
            <p:cNvCxnSpPr/>
            <p:nvPr/>
          </p:nvCxnSpPr>
          <p:spPr>
            <a:xfrm flipV="1">
              <a:off x="6567332" y="2875619"/>
              <a:ext cx="555090" cy="26559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出自【趣你的PPT】(微信:qunideppt)：最优质的PPT资源库"/>
            <p:cNvCxnSpPr/>
            <p:nvPr/>
          </p:nvCxnSpPr>
          <p:spPr>
            <a:xfrm>
              <a:off x="4973016" y="3239945"/>
              <a:ext cx="349192" cy="73699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出自【趣你的PPT】(微信:qunideppt)：最优质的PPT资源库"/>
            <p:cNvCxnSpPr/>
            <p:nvPr/>
          </p:nvCxnSpPr>
          <p:spPr>
            <a:xfrm>
              <a:off x="5490543" y="2946538"/>
              <a:ext cx="61213" cy="53536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出自【趣你的PPT】(微信:qunideppt)：最优质的PPT资源库"/>
            <p:cNvCxnSpPr/>
            <p:nvPr/>
          </p:nvCxnSpPr>
          <p:spPr>
            <a:xfrm flipH="1">
              <a:off x="6845573" y="2889524"/>
              <a:ext cx="261546" cy="53675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出自【趣你的PPT】(微信:qunideppt)：最优质的PPT资源库"/>
            <p:cNvCxnSpPr/>
            <p:nvPr/>
          </p:nvCxnSpPr>
          <p:spPr>
            <a:xfrm flipH="1">
              <a:off x="6636892" y="3394298"/>
              <a:ext cx="225375" cy="45749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出自【趣你的PPT】(微信:qunideppt)：最优质的PPT资源库"/>
            <p:cNvCxnSpPr/>
            <p:nvPr/>
          </p:nvCxnSpPr>
          <p:spPr>
            <a:xfrm flipH="1">
              <a:off x="6346132" y="3146778"/>
              <a:ext cx="225375" cy="50755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出自【趣你的PPT】(微信:qunideppt)：最优质的PPT资源库"/>
            <p:cNvCxnSpPr/>
            <p:nvPr/>
          </p:nvCxnSpPr>
          <p:spPr>
            <a:xfrm flipH="1">
              <a:off x="6578462" y="3843448"/>
              <a:ext cx="58430" cy="45888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出自【趣你的PPT】(微信:qunideppt)：最优质的PPT资源库"/>
            <p:cNvCxnSpPr/>
            <p:nvPr/>
          </p:nvCxnSpPr>
          <p:spPr>
            <a:xfrm>
              <a:off x="5322208" y="3968598"/>
              <a:ext cx="114078" cy="40743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出自【趣你的PPT】(微信:qunideppt)：最优质的PPT资源库"/>
            <p:cNvCxnSpPr/>
            <p:nvPr/>
          </p:nvCxnSpPr>
          <p:spPr>
            <a:xfrm>
              <a:off x="7055644" y="2229009"/>
              <a:ext cx="41736" cy="66051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出自【趣你的PPT】(微信:qunideppt)：最优质的PPT资源库"/>
            <p:cNvCxnSpPr/>
            <p:nvPr/>
          </p:nvCxnSpPr>
          <p:spPr>
            <a:xfrm>
              <a:off x="6686976" y="1811841"/>
              <a:ext cx="389536" cy="41716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出自【趣你的PPT】(微信:qunideppt)：最优质的PPT资源库"/>
            <p:cNvCxnSpPr/>
            <p:nvPr/>
          </p:nvCxnSpPr>
          <p:spPr>
            <a:xfrm>
              <a:off x="6074847" y="1544854"/>
              <a:ext cx="612128" cy="26698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出自【趣你的PPT】(微信:qunideppt)：最优质的PPT资源库"/>
            <p:cNvCxnSpPr/>
            <p:nvPr/>
          </p:nvCxnSpPr>
          <p:spPr>
            <a:xfrm flipV="1">
              <a:off x="5423765" y="1544854"/>
              <a:ext cx="651082" cy="14739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出自【趣你的PPT】(微信:qunideppt)：最优质的PPT资源库"/>
            <p:cNvCxnSpPr/>
            <p:nvPr/>
          </p:nvCxnSpPr>
          <p:spPr>
            <a:xfrm flipV="1">
              <a:off x="5027274" y="1678348"/>
              <a:ext cx="396492" cy="31982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出自【趣你的PPT】(微信:qunideppt)：最优质的PPT资源库"/>
            <p:cNvCxnSpPr/>
            <p:nvPr/>
          </p:nvCxnSpPr>
          <p:spPr>
            <a:xfrm flipH="1">
              <a:off x="4825549" y="2038502"/>
              <a:ext cx="180856" cy="47000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出自【趣你的PPT】(微信:qunideppt)：最优质的PPT资源库"/>
            <p:cNvCxnSpPr/>
            <p:nvPr/>
          </p:nvCxnSpPr>
          <p:spPr>
            <a:xfrm>
              <a:off x="4815811" y="2508511"/>
              <a:ext cx="157205" cy="73143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出自【趣你的PPT】(微信:qunideppt)：最优质的PPT资源库"/>
            <p:cNvCxnSpPr/>
            <p:nvPr/>
          </p:nvCxnSpPr>
          <p:spPr>
            <a:xfrm flipV="1">
              <a:off x="4864503" y="2459842"/>
              <a:ext cx="502224" cy="4866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出自【趣你的PPT】(微信:qunideppt)：最优质的PPT资源库"/>
            <p:cNvCxnSpPr/>
            <p:nvPr/>
          </p:nvCxnSpPr>
          <p:spPr>
            <a:xfrm flipV="1">
              <a:off x="5139960" y="2459842"/>
              <a:ext cx="232331" cy="33373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出自【趣你的PPT】(微信:qunideppt)：最优质的PPT资源库"/>
            <p:cNvCxnSpPr/>
            <p:nvPr/>
          </p:nvCxnSpPr>
          <p:spPr>
            <a:xfrm>
              <a:off x="4840853" y="2537713"/>
              <a:ext cx="624649" cy="154352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出自【趣你的PPT】(微信:qunideppt)：最优质的PPT资源库"/>
            <p:cNvCxnSpPr/>
            <p:nvPr/>
          </p:nvCxnSpPr>
          <p:spPr>
            <a:xfrm flipV="1">
              <a:off x="4998058" y="2790795"/>
              <a:ext cx="150250" cy="43385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出自【趣你的PPT】(微信:qunideppt)：最优质的PPT资源库"/>
            <p:cNvCxnSpPr/>
            <p:nvPr/>
          </p:nvCxnSpPr>
          <p:spPr>
            <a:xfrm>
              <a:off x="4826941" y="2521027"/>
              <a:ext cx="324149" cy="26976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出自【趣你的PPT】(微信:qunideppt)：最优质的PPT资源库"/>
            <p:cNvCxnSpPr/>
            <p:nvPr/>
          </p:nvCxnSpPr>
          <p:spPr>
            <a:xfrm>
              <a:off x="5461328" y="2692065"/>
              <a:ext cx="44518" cy="29479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出自【趣你的PPT】(微信:qunideppt)：最优质的PPT资源库"/>
            <p:cNvCxnSpPr/>
            <p:nvPr/>
          </p:nvCxnSpPr>
          <p:spPr>
            <a:xfrm flipH="1" flipV="1">
              <a:off x="5046750" y="1998176"/>
              <a:ext cx="331106" cy="46166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出自【趣你的PPT】(微信:qunideppt)：最优质的PPT资源库"/>
            <p:cNvCxnSpPr/>
            <p:nvPr/>
          </p:nvCxnSpPr>
          <p:spPr>
            <a:xfrm flipH="1">
              <a:off x="5358379" y="1728408"/>
              <a:ext cx="37562" cy="73143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出自【趣你的PPT】(微信:qunideppt)：最优质的PPT资源库"/>
            <p:cNvCxnSpPr/>
            <p:nvPr/>
          </p:nvCxnSpPr>
          <p:spPr>
            <a:xfrm flipV="1">
              <a:off x="5369509" y="2176168"/>
              <a:ext cx="436837" cy="28367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出自【趣你的PPT】(微信:qunideppt)：最优质的PPT资源库"/>
            <p:cNvCxnSpPr/>
            <p:nvPr/>
          </p:nvCxnSpPr>
          <p:spPr>
            <a:xfrm>
              <a:off x="5443242" y="1721455"/>
              <a:ext cx="361712" cy="46722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出自【趣你的PPT】(微信:qunideppt)：最优质的PPT资源库"/>
            <p:cNvCxnSpPr/>
            <p:nvPr/>
          </p:nvCxnSpPr>
          <p:spPr>
            <a:xfrm flipH="1">
              <a:off x="5791042" y="1544854"/>
              <a:ext cx="272675" cy="63131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出自【趣你的PPT】(微信:qunideppt)：最优质的PPT资源库"/>
            <p:cNvCxnSpPr/>
            <p:nvPr/>
          </p:nvCxnSpPr>
          <p:spPr>
            <a:xfrm>
              <a:off x="6079021" y="1544854"/>
              <a:ext cx="165552" cy="58264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出自【趣你的PPT】(微信:qunideppt)：最优质的PPT资源库"/>
            <p:cNvCxnSpPr/>
            <p:nvPr/>
          </p:nvCxnSpPr>
          <p:spPr>
            <a:xfrm flipH="1">
              <a:off x="6268225" y="1811841"/>
              <a:ext cx="434055" cy="31565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出自【趣你的PPT】(微信:qunideppt)：最优质的PPT资源库"/>
            <p:cNvCxnSpPr/>
            <p:nvPr/>
          </p:nvCxnSpPr>
          <p:spPr>
            <a:xfrm flipH="1" flipV="1">
              <a:off x="6222315" y="2127498"/>
              <a:ext cx="838895" cy="101511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出自【趣你的PPT】(微信:qunideppt)：最优质的PPT资源库"/>
            <p:cNvCxnSpPr/>
            <p:nvPr/>
          </p:nvCxnSpPr>
          <p:spPr>
            <a:xfrm>
              <a:off x="5951031" y="2626709"/>
              <a:ext cx="315802" cy="58403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出自【趣你的PPT】(微信:qunideppt)：最优质的PPT资源库"/>
            <p:cNvCxnSpPr/>
            <p:nvPr/>
          </p:nvCxnSpPr>
          <p:spPr>
            <a:xfrm flipV="1">
              <a:off x="5955204" y="2142795"/>
              <a:ext cx="297717" cy="48391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出自【趣你的PPT】(微信:qunideppt)：最优质的PPT资源库"/>
            <p:cNvCxnSpPr/>
            <p:nvPr/>
          </p:nvCxnSpPr>
          <p:spPr>
            <a:xfrm flipV="1">
              <a:off x="5823040" y="2142795"/>
              <a:ext cx="414578" cy="33373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出自【趣你的PPT】(微信:qunideppt)：最优质的PPT资源库"/>
            <p:cNvCxnSpPr/>
            <p:nvPr/>
          </p:nvCxnSpPr>
          <p:spPr>
            <a:xfrm>
              <a:off x="6258486" y="2137232"/>
              <a:ext cx="518918" cy="31426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出自【趣你的PPT】(微信:qunideppt)：最优质的PPT资源库"/>
            <p:cNvCxnSpPr/>
            <p:nvPr/>
          </p:nvCxnSpPr>
          <p:spPr>
            <a:xfrm flipH="1">
              <a:off x="6796881" y="2229009"/>
              <a:ext cx="279631" cy="21275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出自【趣你的PPT】(微信:qunideppt)：最优质的PPT资源库"/>
            <p:cNvCxnSpPr/>
            <p:nvPr/>
          </p:nvCxnSpPr>
          <p:spPr>
            <a:xfrm>
              <a:off x="6763492" y="2464013"/>
              <a:ext cx="297717" cy="425511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出自【趣你的PPT】(微信:qunideppt)：最优质的PPT资源库"/>
            <p:cNvCxnSpPr/>
            <p:nvPr/>
          </p:nvCxnSpPr>
          <p:spPr>
            <a:xfrm flipV="1">
              <a:off x="6468558" y="2452889"/>
              <a:ext cx="308847" cy="25725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出自【趣你的PPT】(微信:qunideppt)：最优质的PPT资源库"/>
            <p:cNvCxnSpPr/>
            <p:nvPr/>
          </p:nvCxnSpPr>
          <p:spPr>
            <a:xfrm>
              <a:off x="6266833" y="2149747"/>
              <a:ext cx="191986" cy="56039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出自【趣你的PPT】(微信:qunideppt)：最优质的PPT资源库"/>
            <p:cNvCxnSpPr/>
            <p:nvPr/>
          </p:nvCxnSpPr>
          <p:spPr>
            <a:xfrm flipH="1" flipV="1">
              <a:off x="5800781" y="2171996"/>
              <a:ext cx="162770" cy="44219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出自【趣你的PPT】(微信:qunideppt)：最优质的PPT资源库"/>
            <p:cNvCxnSpPr/>
            <p:nvPr/>
          </p:nvCxnSpPr>
          <p:spPr>
            <a:xfrm flipV="1">
              <a:off x="5443242" y="2637834"/>
              <a:ext cx="493877" cy="5979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出自【趣你的PPT】(微信:qunideppt)：最优质的PPT资源库"/>
            <p:cNvCxnSpPr/>
            <p:nvPr/>
          </p:nvCxnSpPr>
          <p:spPr>
            <a:xfrm>
              <a:off x="5354205" y="2464013"/>
              <a:ext cx="562045" cy="15991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出自【趣你的PPT】(微信:qunideppt)：最优质的PPT资源库"/>
            <p:cNvCxnSpPr/>
            <p:nvPr/>
          </p:nvCxnSpPr>
          <p:spPr>
            <a:xfrm flipV="1">
              <a:off x="5981637" y="2458451"/>
              <a:ext cx="767943" cy="179383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出自【趣你的PPT】(微信:qunideppt)：最优质的PPT资源库"/>
            <p:cNvCxnSpPr/>
            <p:nvPr/>
          </p:nvCxnSpPr>
          <p:spPr>
            <a:xfrm>
              <a:off x="5970508" y="2650348"/>
              <a:ext cx="492485" cy="6674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出自【趣你的PPT】(微信:qunideppt)：最优质的PPT资源库"/>
            <p:cNvCxnSpPr/>
            <p:nvPr/>
          </p:nvCxnSpPr>
          <p:spPr>
            <a:xfrm flipH="1" flipV="1">
              <a:off x="5170567" y="2790795"/>
              <a:ext cx="349192" cy="19467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出自【趣你的PPT】(微信:qunideppt)：最优质的PPT资源库"/>
            <p:cNvCxnSpPr/>
            <p:nvPr/>
          </p:nvCxnSpPr>
          <p:spPr>
            <a:xfrm flipV="1">
              <a:off x="4984146" y="2981301"/>
              <a:ext cx="502224" cy="273941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出自【趣你的PPT】(微信:qunideppt)：最优质的PPT资源库"/>
            <p:cNvCxnSpPr/>
            <p:nvPr/>
          </p:nvCxnSpPr>
          <p:spPr>
            <a:xfrm>
              <a:off x="5009187" y="3255242"/>
              <a:ext cx="580131" cy="251691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出自【趣你的PPT】(微信:qunideppt)：最优质的PPT资源库"/>
            <p:cNvCxnSpPr/>
            <p:nvPr/>
          </p:nvCxnSpPr>
          <p:spPr>
            <a:xfrm flipV="1">
              <a:off x="5312469" y="3506933"/>
              <a:ext cx="253199" cy="41855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出自【趣你的PPT】(微信:qunideppt)：最优质的PPT资源库"/>
            <p:cNvCxnSpPr/>
            <p:nvPr/>
          </p:nvCxnSpPr>
          <p:spPr>
            <a:xfrm flipH="1" flipV="1">
              <a:off x="5568450" y="3508324"/>
              <a:ext cx="144685" cy="51867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出自【趣你的PPT】(微信:qunideppt)：最优质的PPT资源库"/>
            <p:cNvCxnSpPr/>
            <p:nvPr/>
          </p:nvCxnSpPr>
          <p:spPr>
            <a:xfrm flipV="1">
              <a:off x="5436287" y="4027002"/>
              <a:ext cx="286587" cy="33790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出自【趣你的PPT】(微信:qunideppt)：最优质的PPT资源库"/>
            <p:cNvCxnSpPr/>
            <p:nvPr/>
          </p:nvCxnSpPr>
          <p:spPr>
            <a:xfrm>
              <a:off x="5731221" y="4039517"/>
              <a:ext cx="271284" cy="33651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出自【趣你的PPT】(微信:qunideppt)：最优质的PPT资源库"/>
            <p:cNvCxnSpPr/>
            <p:nvPr/>
          </p:nvCxnSpPr>
          <p:spPr>
            <a:xfrm flipV="1">
              <a:off x="5980246" y="3645989"/>
              <a:ext cx="0" cy="718920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出自【趣你的PPT】(微信:qunideppt)：最优质的PPT资源库"/>
            <p:cNvCxnSpPr/>
            <p:nvPr/>
          </p:nvCxnSpPr>
          <p:spPr>
            <a:xfrm>
              <a:off x="5963551" y="2637834"/>
              <a:ext cx="0" cy="58681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出自【趣你的PPT】(微信:qunideppt)：最优质的PPT资源库"/>
            <p:cNvCxnSpPr/>
            <p:nvPr/>
          </p:nvCxnSpPr>
          <p:spPr>
            <a:xfrm>
              <a:off x="5505847" y="2981301"/>
              <a:ext cx="496658" cy="66468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出自【趣你的PPT】(微信:qunideppt)：最优质的PPT资源库"/>
            <p:cNvCxnSpPr/>
            <p:nvPr/>
          </p:nvCxnSpPr>
          <p:spPr>
            <a:xfrm flipH="1" flipV="1">
              <a:off x="5970508" y="3212134"/>
              <a:ext cx="20868" cy="43246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出自【趣你的PPT】(微信:qunideppt)：最优质的PPT资源库"/>
            <p:cNvCxnSpPr/>
            <p:nvPr/>
          </p:nvCxnSpPr>
          <p:spPr>
            <a:xfrm>
              <a:off x="6485252" y="2728220"/>
              <a:ext cx="97384" cy="429683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出自【趣你的PPT】(微信:qunideppt)：最优质的PPT资源库"/>
            <p:cNvCxnSpPr/>
            <p:nvPr/>
          </p:nvCxnSpPr>
          <p:spPr>
            <a:xfrm flipV="1">
              <a:off x="6578462" y="2451499"/>
              <a:ext cx="193377" cy="70640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出自【趣你的PPT】(微信:qunideppt)：最优质的PPT资源库"/>
            <p:cNvCxnSpPr/>
            <p:nvPr/>
          </p:nvCxnSpPr>
          <p:spPr>
            <a:xfrm flipV="1">
              <a:off x="6276572" y="2728220"/>
              <a:ext cx="190594" cy="496430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出自【趣你的PPT】(微信:qunideppt)：最优质的PPT资源库"/>
            <p:cNvCxnSpPr/>
            <p:nvPr/>
          </p:nvCxnSpPr>
          <p:spPr>
            <a:xfrm flipV="1">
              <a:off x="5523932" y="2708752"/>
              <a:ext cx="930714" cy="26003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出自【趣你的PPT】(微信:qunideppt)：最优质的PPT资源库"/>
            <p:cNvCxnSpPr/>
            <p:nvPr/>
          </p:nvCxnSpPr>
          <p:spPr>
            <a:xfrm flipH="1" flipV="1">
              <a:off x="5962160" y="3619569"/>
              <a:ext cx="383971" cy="44358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出自【趣你的PPT】(微信:qunideppt)：最优质的PPT资源库"/>
            <p:cNvCxnSpPr/>
            <p:nvPr/>
          </p:nvCxnSpPr>
          <p:spPr>
            <a:xfrm flipV="1">
              <a:off x="6008070" y="4047861"/>
              <a:ext cx="340845" cy="30870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出自【趣你的PPT】(微信:qunideppt)：最优质的PPT资源库"/>
            <p:cNvCxnSpPr/>
            <p:nvPr/>
          </p:nvCxnSpPr>
          <p:spPr>
            <a:xfrm>
              <a:off x="6339175" y="3658504"/>
              <a:ext cx="299109" cy="182163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出自【趣你的PPT】(微信:qunideppt)：最优质的PPT资源库"/>
            <p:cNvCxnSpPr/>
            <p:nvPr/>
          </p:nvCxnSpPr>
          <p:spPr>
            <a:xfrm flipH="1">
              <a:off x="6339175" y="3668238"/>
              <a:ext cx="9739" cy="39352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出自【趣你的PPT】(微信:qunideppt)：最优质的PPT资源库"/>
            <p:cNvCxnSpPr/>
            <p:nvPr/>
          </p:nvCxnSpPr>
          <p:spPr>
            <a:xfrm>
              <a:off x="6264051" y="3227431"/>
              <a:ext cx="90428" cy="44080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出自【趣你的PPT】(微信:qunideppt)：最优质的PPT资源库"/>
            <p:cNvCxnSpPr/>
            <p:nvPr/>
          </p:nvCxnSpPr>
          <p:spPr>
            <a:xfrm flipV="1">
              <a:off x="5580971" y="3232993"/>
              <a:ext cx="389536" cy="26559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出自【趣你的PPT】(微信:qunideppt)：最优质的PPT资源库"/>
            <p:cNvCxnSpPr/>
            <p:nvPr/>
          </p:nvCxnSpPr>
          <p:spPr>
            <a:xfrm>
              <a:off x="5496108" y="2984082"/>
              <a:ext cx="492485" cy="251692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出自【趣你的PPT】(微信:qunideppt)：最优质的PPT资源库"/>
            <p:cNvCxnSpPr/>
            <p:nvPr/>
          </p:nvCxnSpPr>
          <p:spPr>
            <a:xfrm>
              <a:off x="5978855" y="3220478"/>
              <a:ext cx="286587" cy="0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出自【趣你的PPT】(微信:qunideppt)：最优质的PPT资源库"/>
            <p:cNvCxnSpPr/>
            <p:nvPr/>
          </p:nvCxnSpPr>
          <p:spPr>
            <a:xfrm flipV="1">
              <a:off x="6002505" y="3210744"/>
              <a:ext cx="274067" cy="42133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出自【趣你的PPT】(微信:qunideppt)：最优质的PPT资源库"/>
            <p:cNvCxnSpPr/>
            <p:nvPr/>
          </p:nvCxnSpPr>
          <p:spPr>
            <a:xfrm flipV="1">
              <a:off x="5725656" y="3636255"/>
              <a:ext cx="235113" cy="40882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出自【趣你的PPT】(微信:qunideppt)：最优质的PPT资源库"/>
            <p:cNvCxnSpPr/>
            <p:nvPr/>
          </p:nvCxnSpPr>
          <p:spPr>
            <a:xfrm flipV="1">
              <a:off x="5304122" y="3615396"/>
              <a:ext cx="673341" cy="346250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出自【趣你的PPT】(微信:qunideppt)：最优质的PPT资源库"/>
            <p:cNvCxnSpPr/>
            <p:nvPr/>
          </p:nvCxnSpPr>
          <p:spPr>
            <a:xfrm>
              <a:off x="5320816" y="3971380"/>
              <a:ext cx="1022533" cy="91777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出自【趣你的PPT】(微信:qunideppt)：最优质的PPT资源库"/>
            <p:cNvCxnSpPr/>
            <p:nvPr/>
          </p:nvCxnSpPr>
          <p:spPr>
            <a:xfrm flipH="1">
              <a:off x="6346132" y="3413766"/>
              <a:ext cx="499441" cy="27115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出自【趣你的PPT】(微信:qunideppt)：最优质的PPT资源库"/>
            <p:cNvCxnSpPr/>
            <p:nvPr/>
          </p:nvCxnSpPr>
          <p:spPr>
            <a:xfrm flipV="1">
              <a:off x="5579580" y="3431843"/>
              <a:ext cx="1272949" cy="70919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出自【趣你的PPT】(微信:qunideppt)：最优质的PPT资源库"/>
            <p:cNvCxnSpPr/>
            <p:nvPr/>
          </p:nvCxnSpPr>
          <p:spPr>
            <a:xfrm>
              <a:off x="5447416" y="4355174"/>
              <a:ext cx="543959" cy="973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出自【趣你的PPT】(微信:qunideppt)：最优质的PPT资源库"/>
            <p:cNvCxnSpPr/>
            <p:nvPr/>
          </p:nvCxnSpPr>
          <p:spPr>
            <a:xfrm>
              <a:off x="5998332" y="4359346"/>
              <a:ext cx="326932" cy="11124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出自【趣你的PPT】(微信:qunideppt)：最优质的PPT资源库"/>
            <p:cNvCxnSpPr/>
            <p:nvPr/>
          </p:nvCxnSpPr>
          <p:spPr>
            <a:xfrm flipV="1">
              <a:off x="6328046" y="4312067"/>
              <a:ext cx="264328" cy="62575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出自【趣你的PPT】(微信:qunideppt)：最优质的PPT资源库"/>
            <p:cNvCxnSpPr/>
            <p:nvPr/>
          </p:nvCxnSpPr>
          <p:spPr>
            <a:xfrm flipH="1">
              <a:off x="6325263" y="4047861"/>
              <a:ext cx="12521" cy="317048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出自【趣你的PPT】(微信:qunideppt)：最优质的PPT资源库"/>
            <p:cNvCxnSpPr/>
            <p:nvPr/>
          </p:nvCxnSpPr>
          <p:spPr>
            <a:xfrm>
              <a:off x="6339175" y="4049251"/>
              <a:ext cx="233722" cy="262816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出自【趣你的PPT】(微信:qunideppt)：最优质的PPT资源库"/>
            <p:cNvCxnSpPr/>
            <p:nvPr/>
          </p:nvCxnSpPr>
          <p:spPr>
            <a:xfrm flipV="1">
              <a:off x="6360044" y="3853182"/>
              <a:ext cx="290761" cy="203022"/>
            </a:xfrm>
            <a:prstGeom prst="line">
              <a:avLst/>
            </a:prstGeom>
            <a:grpFill/>
            <a:ln w="12700">
              <a:solidFill>
                <a:srgbClr val="5959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02出自【趣你的PPT】(微信:qunideppt)：最优质的PPT资源库"/>
          <p:cNvGrpSpPr/>
          <p:nvPr/>
        </p:nvGrpSpPr>
        <p:grpSpPr bwMode="auto">
          <a:xfrm>
            <a:off x="3178975" y="5536249"/>
            <a:ext cx="714172" cy="653650"/>
            <a:chOff x="5408480" y="4511869"/>
            <a:chExt cx="1134411" cy="1037797"/>
          </a:xfrm>
          <a:solidFill>
            <a:srgbClr val="595959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</a:t>
              </a:r>
              <a:endParaRPr lang="id-ID" dirty="0"/>
            </a:p>
          </p:txBody>
        </p:sp>
      </p:grpSp>
      <p:sp>
        <p:nvSpPr>
          <p:cNvPr id="123" name="出自【趣你的PPT】(微信:qunideppt)：最优质的PPT资源库"/>
          <p:cNvSpPr txBox="1"/>
          <p:nvPr/>
        </p:nvSpPr>
        <p:spPr>
          <a:xfrm>
            <a:off x="456802" y="4171234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出自【趣你的PPT】(微信:qunideppt)：最优质的PPT资源库"/>
          <p:cNvSpPr txBox="1"/>
          <p:nvPr/>
        </p:nvSpPr>
        <p:spPr>
          <a:xfrm>
            <a:off x="-1010" y="4555628"/>
            <a:ext cx="1632060" cy="63406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出自【趣你的PPT】(微信:qunideppt)：最优质的PPT资源库"/>
          <p:cNvSpPr txBox="1"/>
          <p:nvPr/>
        </p:nvSpPr>
        <p:spPr>
          <a:xfrm>
            <a:off x="6107292" y="1173835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出自【趣你的PPT】(微信:qunideppt)：最优质的PPT资源库"/>
          <p:cNvSpPr txBox="1"/>
          <p:nvPr/>
        </p:nvSpPr>
        <p:spPr>
          <a:xfrm>
            <a:off x="5443431" y="1481335"/>
            <a:ext cx="2128654" cy="35467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出自【趣你的PPT】(微信:qunideppt)：最优质的PPT资源库"/>
          <p:cNvSpPr txBox="1"/>
          <p:nvPr/>
        </p:nvSpPr>
        <p:spPr>
          <a:xfrm>
            <a:off x="2734563" y="1242957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出自【趣你的PPT】(微信:qunideppt)：最优质的PPT资源库"/>
          <p:cNvSpPr txBox="1"/>
          <p:nvPr/>
        </p:nvSpPr>
        <p:spPr>
          <a:xfrm>
            <a:off x="1524660" y="1564989"/>
            <a:ext cx="2128654" cy="100100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出自【趣你的PPT】(微信:qunideppt)：最优质的PPT资源库"/>
          <p:cNvSpPr txBox="1"/>
          <p:nvPr/>
        </p:nvSpPr>
        <p:spPr>
          <a:xfrm>
            <a:off x="9523462" y="1214445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出自【趣你的PPT】(微信:qunideppt)：最优质的PPT资源库"/>
          <p:cNvSpPr txBox="1"/>
          <p:nvPr/>
        </p:nvSpPr>
        <p:spPr>
          <a:xfrm>
            <a:off x="9456787" y="1520236"/>
            <a:ext cx="1897013" cy="35617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出自【趣你的PPT】(微信:qunideppt)：最优质的PPT资源库"/>
          <p:cNvSpPr txBox="1"/>
          <p:nvPr/>
        </p:nvSpPr>
        <p:spPr>
          <a:xfrm>
            <a:off x="9495631" y="5384739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出自【趣你的PPT】(微信:qunideppt)：最优质的PPT资源库"/>
          <p:cNvSpPr txBox="1"/>
          <p:nvPr/>
        </p:nvSpPr>
        <p:spPr>
          <a:xfrm>
            <a:off x="9419431" y="5696419"/>
            <a:ext cx="1924844" cy="27517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出自【趣你的PPT】(微信:qunideppt)：最优质的PPT资源库"/>
          <p:cNvSpPr txBox="1"/>
          <p:nvPr/>
        </p:nvSpPr>
        <p:spPr>
          <a:xfrm>
            <a:off x="6154899" y="3951025"/>
            <a:ext cx="7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出自【趣你的PPT】(微信:qunideppt)：最优质的PPT资源库"/>
          <p:cNvSpPr txBox="1"/>
          <p:nvPr/>
        </p:nvSpPr>
        <p:spPr>
          <a:xfrm>
            <a:off x="5550144" y="4243864"/>
            <a:ext cx="2128654" cy="35203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出自【趣你的PPT】(微信:qunideppt)：最优质的PPT资源库"/>
          <p:cNvSpPr txBox="1"/>
          <p:nvPr/>
        </p:nvSpPr>
        <p:spPr>
          <a:xfrm>
            <a:off x="3845474" y="6132906"/>
            <a:ext cx="935756" cy="52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endParaRPr lang="zh-CN" altLang="en-US" sz="24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研究思路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Group 6出自【趣你的PPT】(微信:qunideppt)：最优质的PPT资源库"/>
          <p:cNvGrpSpPr/>
          <p:nvPr/>
        </p:nvGrpSpPr>
        <p:grpSpPr>
          <a:xfrm>
            <a:off x="6630373" y="1429808"/>
            <a:ext cx="4192301" cy="1217066"/>
            <a:chOff x="6630373" y="2068132"/>
            <a:chExt cx="4192301" cy="1217066"/>
          </a:xfrm>
        </p:grpSpPr>
        <p:sp>
          <p:nvSpPr>
            <p:cNvPr id="54" name="出自【趣你的PPT】(微信:qunideppt)：最优质的PPT资源库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出自【趣你的PPT】(微信:qunideppt)：最优质的PPT资源库"/>
            <p:cNvSpPr txBox="1"/>
            <p:nvPr/>
          </p:nvSpPr>
          <p:spPr>
            <a:xfrm>
              <a:off x="6672379" y="2445832"/>
              <a:ext cx="540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Group 23"/>
            <p:cNvGrpSpPr/>
            <p:nvPr/>
          </p:nvGrpSpPr>
          <p:grpSpPr>
            <a:xfrm flipH="1">
              <a:off x="7483180" y="2188368"/>
              <a:ext cx="3080999" cy="853481"/>
              <a:chOff x="7680027" y="1682985"/>
              <a:chExt cx="3080999" cy="853481"/>
            </a:xfrm>
          </p:grpSpPr>
          <p:sp>
            <p:nvSpPr>
              <p:cNvPr id="62" name="出自【趣你的PPT】(微信:qunideppt)：最优质的PPT资源库"/>
              <p:cNvSpPr txBox="1"/>
              <p:nvPr/>
            </p:nvSpPr>
            <p:spPr>
              <a:xfrm>
                <a:off x="9335635" y="1682985"/>
                <a:ext cx="14253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单击此处编辑</a:t>
                </a:r>
                <a:endParaRPr lang="en-GB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出自【趣你的PPT】(微信:qunideppt)：最优质的PPT资源库"/>
              <p:cNvSpPr/>
              <p:nvPr/>
            </p:nvSpPr>
            <p:spPr>
              <a:xfrm>
                <a:off x="7680027" y="2013246"/>
                <a:ext cx="3080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单击此处添加文本，本模版所有图形线条及其相应素材均可自由编辑</a:t>
                </a:r>
                <a:endPara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出自【趣你的PPT】(微信:qunideppt)：最优质的PPT资源库"/>
          <p:cNvSpPr/>
          <p:nvPr/>
        </p:nvSpPr>
        <p:spPr>
          <a:xfrm>
            <a:off x="2699682" y="2881000"/>
            <a:ext cx="2816406" cy="2786710"/>
          </a:xfrm>
          <a:prstGeom prst="circularArrow">
            <a:avLst>
              <a:gd name="adj1" fmla="val 4687"/>
              <a:gd name="adj2" fmla="val 299029"/>
              <a:gd name="adj3" fmla="val 2475988"/>
              <a:gd name="adj4" fmla="val 15950712"/>
              <a:gd name="adj5" fmla="val 546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出自【趣你的PPT】(微信:qunideppt)：最优质的PPT资源库"/>
          <p:cNvSpPr/>
          <p:nvPr/>
        </p:nvSpPr>
        <p:spPr>
          <a:xfrm>
            <a:off x="1273124" y="2358571"/>
            <a:ext cx="2046294" cy="202471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出自【趣你的PPT】(微信:qunideppt)：最优质的PPT资源库"/>
          <p:cNvSpPr/>
          <p:nvPr/>
        </p:nvSpPr>
        <p:spPr>
          <a:xfrm>
            <a:off x="1606814" y="2684858"/>
            <a:ext cx="1600230" cy="1583358"/>
          </a:xfrm>
          <a:custGeom>
            <a:avLst/>
            <a:gdLst>
              <a:gd name="connsiteX0" fmla="*/ 878502 w 1174080"/>
              <a:gd name="connsiteY0" fmla="*/ 297365 h 1174080"/>
              <a:gd name="connsiteX1" fmla="*/ 1051718 w 1174080"/>
              <a:gd name="connsiteY1" fmla="*/ 245160 h 1174080"/>
              <a:gd name="connsiteX2" fmla="*/ 1115456 w 1174080"/>
              <a:gd name="connsiteY2" fmla="*/ 355557 h 1174080"/>
              <a:gd name="connsiteX3" fmla="*/ 983637 w 1174080"/>
              <a:gd name="connsiteY3" fmla="*/ 479464 h 1174080"/>
              <a:gd name="connsiteX4" fmla="*/ 983637 w 1174080"/>
              <a:gd name="connsiteY4" fmla="*/ 694615 h 1174080"/>
              <a:gd name="connsiteX5" fmla="*/ 1115456 w 1174080"/>
              <a:gd name="connsiteY5" fmla="*/ 818523 h 1174080"/>
              <a:gd name="connsiteX6" fmla="*/ 1051718 w 1174080"/>
              <a:gd name="connsiteY6" fmla="*/ 928920 h 1174080"/>
              <a:gd name="connsiteX7" fmla="*/ 878502 w 1174080"/>
              <a:gd name="connsiteY7" fmla="*/ 876715 h 1174080"/>
              <a:gd name="connsiteX8" fmla="*/ 692175 w 1174080"/>
              <a:gd name="connsiteY8" fmla="*/ 984291 h 1174080"/>
              <a:gd name="connsiteX9" fmla="*/ 650777 w 1174080"/>
              <a:gd name="connsiteY9" fmla="*/ 1160403 h 1174080"/>
              <a:gd name="connsiteX10" fmla="*/ 523303 w 1174080"/>
              <a:gd name="connsiteY10" fmla="*/ 1160403 h 1174080"/>
              <a:gd name="connsiteX11" fmla="*/ 481905 w 1174080"/>
              <a:gd name="connsiteY11" fmla="*/ 984291 h 1174080"/>
              <a:gd name="connsiteX12" fmla="*/ 295578 w 1174080"/>
              <a:gd name="connsiteY12" fmla="*/ 876715 h 1174080"/>
              <a:gd name="connsiteX13" fmla="*/ 122362 w 1174080"/>
              <a:gd name="connsiteY13" fmla="*/ 928920 h 1174080"/>
              <a:gd name="connsiteX14" fmla="*/ 58624 w 1174080"/>
              <a:gd name="connsiteY14" fmla="*/ 818523 h 1174080"/>
              <a:gd name="connsiteX15" fmla="*/ 190443 w 1174080"/>
              <a:gd name="connsiteY15" fmla="*/ 694616 h 1174080"/>
              <a:gd name="connsiteX16" fmla="*/ 190443 w 1174080"/>
              <a:gd name="connsiteY16" fmla="*/ 479465 h 1174080"/>
              <a:gd name="connsiteX17" fmla="*/ 58624 w 1174080"/>
              <a:gd name="connsiteY17" fmla="*/ 355557 h 1174080"/>
              <a:gd name="connsiteX18" fmla="*/ 122362 w 1174080"/>
              <a:gd name="connsiteY18" fmla="*/ 245160 h 1174080"/>
              <a:gd name="connsiteX19" fmla="*/ 295578 w 1174080"/>
              <a:gd name="connsiteY19" fmla="*/ 297365 h 1174080"/>
              <a:gd name="connsiteX20" fmla="*/ 481905 w 1174080"/>
              <a:gd name="connsiteY20" fmla="*/ 189789 h 1174080"/>
              <a:gd name="connsiteX21" fmla="*/ 523303 w 1174080"/>
              <a:gd name="connsiteY21" fmla="*/ 13677 h 1174080"/>
              <a:gd name="connsiteX22" fmla="*/ 650777 w 1174080"/>
              <a:gd name="connsiteY22" fmla="*/ 13677 h 1174080"/>
              <a:gd name="connsiteX23" fmla="*/ 692175 w 1174080"/>
              <a:gd name="connsiteY23" fmla="*/ 189789 h 1174080"/>
              <a:gd name="connsiteX24" fmla="*/ 878502 w 1174080"/>
              <a:gd name="connsiteY24" fmla="*/ 297365 h 117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4080" h="1174080">
                <a:moveTo>
                  <a:pt x="878502" y="297365"/>
                </a:moveTo>
                <a:lnTo>
                  <a:pt x="1051718" y="245160"/>
                </a:lnTo>
                <a:lnTo>
                  <a:pt x="1115456" y="355557"/>
                </a:lnTo>
                <a:lnTo>
                  <a:pt x="983637" y="479464"/>
                </a:lnTo>
                <a:cubicBezTo>
                  <a:pt x="1002745" y="549908"/>
                  <a:pt x="1002745" y="624171"/>
                  <a:pt x="983637" y="694615"/>
                </a:cubicBezTo>
                <a:lnTo>
                  <a:pt x="1115456" y="818523"/>
                </a:lnTo>
                <a:lnTo>
                  <a:pt x="1051718" y="928920"/>
                </a:lnTo>
                <a:lnTo>
                  <a:pt x="878502" y="876715"/>
                </a:lnTo>
                <a:cubicBezTo>
                  <a:pt x="827049" y="928485"/>
                  <a:pt x="762736" y="965616"/>
                  <a:pt x="692175" y="984291"/>
                </a:cubicBezTo>
                <a:lnTo>
                  <a:pt x="650777" y="1160403"/>
                </a:lnTo>
                <a:lnTo>
                  <a:pt x="523303" y="1160403"/>
                </a:lnTo>
                <a:lnTo>
                  <a:pt x="481905" y="984291"/>
                </a:lnTo>
                <a:cubicBezTo>
                  <a:pt x="411344" y="965617"/>
                  <a:pt x="347031" y="928485"/>
                  <a:pt x="295578" y="876715"/>
                </a:cubicBezTo>
                <a:lnTo>
                  <a:pt x="122362" y="928920"/>
                </a:lnTo>
                <a:lnTo>
                  <a:pt x="58624" y="818523"/>
                </a:lnTo>
                <a:lnTo>
                  <a:pt x="190443" y="694616"/>
                </a:lnTo>
                <a:cubicBezTo>
                  <a:pt x="171335" y="624172"/>
                  <a:pt x="171335" y="549909"/>
                  <a:pt x="190443" y="479465"/>
                </a:cubicBezTo>
                <a:lnTo>
                  <a:pt x="58624" y="355557"/>
                </a:lnTo>
                <a:lnTo>
                  <a:pt x="122362" y="245160"/>
                </a:lnTo>
                <a:lnTo>
                  <a:pt x="295578" y="297365"/>
                </a:lnTo>
                <a:cubicBezTo>
                  <a:pt x="347031" y="245595"/>
                  <a:pt x="411344" y="208464"/>
                  <a:pt x="481905" y="189789"/>
                </a:cubicBezTo>
                <a:lnTo>
                  <a:pt x="523303" y="13677"/>
                </a:lnTo>
                <a:lnTo>
                  <a:pt x="650777" y="13677"/>
                </a:lnTo>
                <a:lnTo>
                  <a:pt x="692175" y="189789"/>
                </a:lnTo>
                <a:cubicBezTo>
                  <a:pt x="762736" y="208463"/>
                  <a:pt x="827049" y="245595"/>
                  <a:pt x="878502" y="2973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18438" tIns="320225" rIns="318438" bIns="3202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35032" y="3254214"/>
            <a:ext cx="543793" cy="44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5" y="0"/>
                </a:moveTo>
                <a:lnTo>
                  <a:pt x="15198" y="0"/>
                </a:lnTo>
                <a:lnTo>
                  <a:pt x="14300" y="145"/>
                </a:lnTo>
                <a:lnTo>
                  <a:pt x="13463" y="509"/>
                </a:lnTo>
                <a:lnTo>
                  <a:pt x="12565" y="1091"/>
                </a:lnTo>
                <a:lnTo>
                  <a:pt x="11907" y="1745"/>
                </a:lnTo>
                <a:lnTo>
                  <a:pt x="4129" y="11200"/>
                </a:lnTo>
                <a:lnTo>
                  <a:pt x="4009" y="11636"/>
                </a:lnTo>
                <a:lnTo>
                  <a:pt x="3889" y="12000"/>
                </a:lnTo>
                <a:lnTo>
                  <a:pt x="3770" y="12509"/>
                </a:lnTo>
                <a:lnTo>
                  <a:pt x="3889" y="12945"/>
                </a:lnTo>
                <a:lnTo>
                  <a:pt x="4009" y="13309"/>
                </a:lnTo>
                <a:lnTo>
                  <a:pt x="4129" y="13745"/>
                </a:lnTo>
                <a:lnTo>
                  <a:pt x="4428" y="14109"/>
                </a:lnTo>
                <a:lnTo>
                  <a:pt x="9992" y="20945"/>
                </a:lnTo>
                <a:lnTo>
                  <a:pt x="10291" y="21236"/>
                </a:lnTo>
                <a:lnTo>
                  <a:pt x="10650" y="21527"/>
                </a:lnTo>
                <a:lnTo>
                  <a:pt x="10950" y="21600"/>
                </a:lnTo>
                <a:lnTo>
                  <a:pt x="11727" y="21600"/>
                </a:lnTo>
                <a:lnTo>
                  <a:pt x="12027" y="21527"/>
                </a:lnTo>
                <a:lnTo>
                  <a:pt x="12445" y="21236"/>
                </a:lnTo>
                <a:lnTo>
                  <a:pt x="12685" y="20945"/>
                </a:lnTo>
                <a:lnTo>
                  <a:pt x="20284" y="11782"/>
                </a:lnTo>
                <a:lnTo>
                  <a:pt x="20822" y="10982"/>
                </a:lnTo>
                <a:lnTo>
                  <a:pt x="21241" y="9891"/>
                </a:lnTo>
                <a:lnTo>
                  <a:pt x="21480" y="8873"/>
                </a:lnTo>
                <a:lnTo>
                  <a:pt x="21600" y="7782"/>
                </a:lnTo>
                <a:lnTo>
                  <a:pt x="21600" y="1891"/>
                </a:lnTo>
                <a:lnTo>
                  <a:pt x="21480" y="1455"/>
                </a:lnTo>
                <a:lnTo>
                  <a:pt x="21241" y="1091"/>
                </a:lnTo>
                <a:lnTo>
                  <a:pt x="21061" y="655"/>
                </a:lnTo>
                <a:lnTo>
                  <a:pt x="20702" y="436"/>
                </a:lnTo>
                <a:lnTo>
                  <a:pt x="20403" y="291"/>
                </a:lnTo>
                <a:lnTo>
                  <a:pt x="20044" y="145"/>
                </a:lnTo>
                <a:lnTo>
                  <a:pt x="19745" y="0"/>
                </a:lnTo>
                <a:close/>
                <a:moveTo>
                  <a:pt x="17112" y="7782"/>
                </a:moveTo>
                <a:lnTo>
                  <a:pt x="16694" y="7782"/>
                </a:lnTo>
                <a:lnTo>
                  <a:pt x="16394" y="7636"/>
                </a:lnTo>
                <a:lnTo>
                  <a:pt x="16035" y="7418"/>
                </a:lnTo>
                <a:lnTo>
                  <a:pt x="15736" y="7127"/>
                </a:lnTo>
                <a:lnTo>
                  <a:pt x="15497" y="6764"/>
                </a:lnTo>
                <a:lnTo>
                  <a:pt x="15377" y="6327"/>
                </a:lnTo>
                <a:lnTo>
                  <a:pt x="15317" y="5964"/>
                </a:lnTo>
                <a:lnTo>
                  <a:pt x="15198" y="5382"/>
                </a:lnTo>
                <a:lnTo>
                  <a:pt x="15317" y="5018"/>
                </a:lnTo>
                <a:lnTo>
                  <a:pt x="15377" y="4655"/>
                </a:lnTo>
                <a:lnTo>
                  <a:pt x="15497" y="4218"/>
                </a:lnTo>
                <a:lnTo>
                  <a:pt x="15736" y="3855"/>
                </a:lnTo>
                <a:lnTo>
                  <a:pt x="16035" y="3564"/>
                </a:lnTo>
                <a:lnTo>
                  <a:pt x="16394" y="3273"/>
                </a:lnTo>
                <a:lnTo>
                  <a:pt x="16694" y="3200"/>
                </a:lnTo>
                <a:lnTo>
                  <a:pt x="17471" y="3200"/>
                </a:lnTo>
                <a:lnTo>
                  <a:pt x="17890" y="3273"/>
                </a:lnTo>
                <a:lnTo>
                  <a:pt x="18189" y="3564"/>
                </a:lnTo>
                <a:lnTo>
                  <a:pt x="18429" y="3855"/>
                </a:lnTo>
                <a:lnTo>
                  <a:pt x="18788" y="4218"/>
                </a:lnTo>
                <a:lnTo>
                  <a:pt x="18848" y="4655"/>
                </a:lnTo>
                <a:lnTo>
                  <a:pt x="19087" y="5382"/>
                </a:lnTo>
                <a:lnTo>
                  <a:pt x="18967" y="5964"/>
                </a:lnTo>
                <a:lnTo>
                  <a:pt x="18848" y="6327"/>
                </a:lnTo>
                <a:lnTo>
                  <a:pt x="18788" y="6764"/>
                </a:lnTo>
                <a:lnTo>
                  <a:pt x="18429" y="7127"/>
                </a:lnTo>
                <a:lnTo>
                  <a:pt x="18189" y="7418"/>
                </a:lnTo>
                <a:lnTo>
                  <a:pt x="17890" y="7636"/>
                </a:lnTo>
                <a:lnTo>
                  <a:pt x="17471" y="7782"/>
                </a:lnTo>
                <a:lnTo>
                  <a:pt x="17112" y="7782"/>
                </a:lnTo>
                <a:close/>
                <a:moveTo>
                  <a:pt x="1616" y="13091"/>
                </a:moveTo>
                <a:lnTo>
                  <a:pt x="8437" y="21382"/>
                </a:lnTo>
                <a:lnTo>
                  <a:pt x="7778" y="21600"/>
                </a:lnTo>
                <a:lnTo>
                  <a:pt x="7240" y="21600"/>
                </a:lnTo>
                <a:lnTo>
                  <a:pt x="6701" y="21382"/>
                </a:lnTo>
                <a:lnTo>
                  <a:pt x="6163" y="20945"/>
                </a:lnTo>
                <a:lnTo>
                  <a:pt x="539" y="14109"/>
                </a:lnTo>
                <a:lnTo>
                  <a:pt x="299" y="13745"/>
                </a:lnTo>
                <a:lnTo>
                  <a:pt x="120" y="13309"/>
                </a:lnTo>
                <a:lnTo>
                  <a:pt x="0" y="12945"/>
                </a:lnTo>
                <a:lnTo>
                  <a:pt x="0" y="12000"/>
                </a:lnTo>
                <a:lnTo>
                  <a:pt x="120" y="11636"/>
                </a:lnTo>
                <a:lnTo>
                  <a:pt x="299" y="11200"/>
                </a:lnTo>
                <a:lnTo>
                  <a:pt x="539" y="10836"/>
                </a:lnTo>
                <a:lnTo>
                  <a:pt x="8137" y="1745"/>
                </a:lnTo>
                <a:lnTo>
                  <a:pt x="8796" y="1091"/>
                </a:lnTo>
                <a:lnTo>
                  <a:pt x="9633" y="509"/>
                </a:lnTo>
                <a:lnTo>
                  <a:pt x="10531" y="145"/>
                </a:lnTo>
                <a:lnTo>
                  <a:pt x="11368" y="0"/>
                </a:lnTo>
                <a:lnTo>
                  <a:pt x="1376" y="12145"/>
                </a:lnTo>
                <a:lnTo>
                  <a:pt x="1376" y="12800"/>
                </a:lnTo>
                <a:lnTo>
                  <a:pt x="1616" y="13091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326918" y="1418169"/>
            <a:ext cx="1920277" cy="1900031"/>
          </a:xfrm>
          <a:custGeom>
            <a:avLst/>
            <a:gdLst>
              <a:gd name="connsiteX0" fmla="*/ 860753 w 1150359"/>
              <a:gd name="connsiteY0" fmla="*/ 291357 h 1150359"/>
              <a:gd name="connsiteX1" fmla="*/ 1030470 w 1150359"/>
              <a:gd name="connsiteY1" fmla="*/ 240207 h 1150359"/>
              <a:gd name="connsiteX2" fmla="*/ 1092919 w 1150359"/>
              <a:gd name="connsiteY2" fmla="*/ 348373 h 1150359"/>
              <a:gd name="connsiteX3" fmla="*/ 963764 w 1150359"/>
              <a:gd name="connsiteY3" fmla="*/ 469777 h 1150359"/>
              <a:gd name="connsiteX4" fmla="*/ 963764 w 1150359"/>
              <a:gd name="connsiteY4" fmla="*/ 680582 h 1150359"/>
              <a:gd name="connsiteX5" fmla="*/ 1092919 w 1150359"/>
              <a:gd name="connsiteY5" fmla="*/ 801986 h 1150359"/>
              <a:gd name="connsiteX6" fmla="*/ 1030470 w 1150359"/>
              <a:gd name="connsiteY6" fmla="*/ 910152 h 1150359"/>
              <a:gd name="connsiteX7" fmla="*/ 860753 w 1150359"/>
              <a:gd name="connsiteY7" fmla="*/ 859002 h 1150359"/>
              <a:gd name="connsiteX8" fmla="*/ 678191 w 1150359"/>
              <a:gd name="connsiteY8" fmla="*/ 964404 h 1150359"/>
              <a:gd name="connsiteX9" fmla="*/ 637629 w 1150359"/>
              <a:gd name="connsiteY9" fmla="*/ 1136958 h 1150359"/>
              <a:gd name="connsiteX10" fmla="*/ 512730 w 1150359"/>
              <a:gd name="connsiteY10" fmla="*/ 1136958 h 1150359"/>
              <a:gd name="connsiteX11" fmla="*/ 472168 w 1150359"/>
              <a:gd name="connsiteY11" fmla="*/ 964405 h 1150359"/>
              <a:gd name="connsiteX12" fmla="*/ 289606 w 1150359"/>
              <a:gd name="connsiteY12" fmla="*/ 859003 h 1150359"/>
              <a:gd name="connsiteX13" fmla="*/ 119889 w 1150359"/>
              <a:gd name="connsiteY13" fmla="*/ 910152 h 1150359"/>
              <a:gd name="connsiteX14" fmla="*/ 57440 w 1150359"/>
              <a:gd name="connsiteY14" fmla="*/ 801986 h 1150359"/>
              <a:gd name="connsiteX15" fmla="*/ 186595 w 1150359"/>
              <a:gd name="connsiteY15" fmla="*/ 680582 h 1150359"/>
              <a:gd name="connsiteX16" fmla="*/ 186595 w 1150359"/>
              <a:gd name="connsiteY16" fmla="*/ 469777 h 1150359"/>
              <a:gd name="connsiteX17" fmla="*/ 57440 w 1150359"/>
              <a:gd name="connsiteY17" fmla="*/ 348373 h 1150359"/>
              <a:gd name="connsiteX18" fmla="*/ 119889 w 1150359"/>
              <a:gd name="connsiteY18" fmla="*/ 240207 h 1150359"/>
              <a:gd name="connsiteX19" fmla="*/ 289606 w 1150359"/>
              <a:gd name="connsiteY19" fmla="*/ 291357 h 1150359"/>
              <a:gd name="connsiteX20" fmla="*/ 472168 w 1150359"/>
              <a:gd name="connsiteY20" fmla="*/ 185955 h 1150359"/>
              <a:gd name="connsiteX21" fmla="*/ 512730 w 1150359"/>
              <a:gd name="connsiteY21" fmla="*/ 13401 h 1150359"/>
              <a:gd name="connsiteX22" fmla="*/ 637629 w 1150359"/>
              <a:gd name="connsiteY22" fmla="*/ 13401 h 1150359"/>
              <a:gd name="connsiteX23" fmla="*/ 678191 w 1150359"/>
              <a:gd name="connsiteY23" fmla="*/ 185954 h 1150359"/>
              <a:gd name="connsiteX24" fmla="*/ 860753 w 1150359"/>
              <a:gd name="connsiteY24" fmla="*/ 291356 h 1150359"/>
              <a:gd name="connsiteX25" fmla="*/ 860753 w 1150359"/>
              <a:gd name="connsiteY25" fmla="*/ 291357 h 11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0359" h="1150359">
                <a:moveTo>
                  <a:pt x="740425" y="290987"/>
                </a:moveTo>
                <a:lnTo>
                  <a:pt x="863468" y="214781"/>
                </a:lnTo>
                <a:lnTo>
                  <a:pt x="935578" y="286892"/>
                </a:lnTo>
                <a:lnTo>
                  <a:pt x="859372" y="409934"/>
                </a:lnTo>
                <a:cubicBezTo>
                  <a:pt x="888724" y="460412"/>
                  <a:pt x="904100" y="517798"/>
                  <a:pt x="903920" y="576190"/>
                </a:cubicBezTo>
                <a:lnTo>
                  <a:pt x="1031437" y="644645"/>
                </a:lnTo>
                <a:lnTo>
                  <a:pt x="1005044" y="743150"/>
                </a:lnTo>
                <a:lnTo>
                  <a:pt x="860383" y="738674"/>
                </a:lnTo>
                <a:cubicBezTo>
                  <a:pt x="831343" y="789333"/>
                  <a:pt x="789333" y="831342"/>
                  <a:pt x="738675" y="860382"/>
                </a:cubicBezTo>
                <a:lnTo>
                  <a:pt x="743150" y="1005043"/>
                </a:lnTo>
                <a:lnTo>
                  <a:pt x="644645" y="1031437"/>
                </a:lnTo>
                <a:lnTo>
                  <a:pt x="576190" y="903921"/>
                </a:lnTo>
                <a:cubicBezTo>
                  <a:pt x="517798" y="904100"/>
                  <a:pt x="460413" y="888724"/>
                  <a:pt x="409934" y="859373"/>
                </a:cubicBezTo>
                <a:lnTo>
                  <a:pt x="286891" y="935578"/>
                </a:lnTo>
                <a:lnTo>
                  <a:pt x="214781" y="863467"/>
                </a:lnTo>
                <a:lnTo>
                  <a:pt x="290987" y="740425"/>
                </a:lnTo>
                <a:cubicBezTo>
                  <a:pt x="261635" y="689947"/>
                  <a:pt x="246259" y="632561"/>
                  <a:pt x="246439" y="574169"/>
                </a:cubicBezTo>
                <a:lnTo>
                  <a:pt x="118922" y="505714"/>
                </a:lnTo>
                <a:lnTo>
                  <a:pt x="145315" y="407209"/>
                </a:lnTo>
                <a:lnTo>
                  <a:pt x="289976" y="411685"/>
                </a:lnTo>
                <a:cubicBezTo>
                  <a:pt x="319016" y="361026"/>
                  <a:pt x="361026" y="319017"/>
                  <a:pt x="411684" y="289977"/>
                </a:cubicBezTo>
                <a:lnTo>
                  <a:pt x="407209" y="145316"/>
                </a:lnTo>
                <a:lnTo>
                  <a:pt x="505714" y="118922"/>
                </a:lnTo>
                <a:lnTo>
                  <a:pt x="574169" y="246438"/>
                </a:lnTo>
                <a:cubicBezTo>
                  <a:pt x="632561" y="246259"/>
                  <a:pt x="689946" y="261635"/>
                  <a:pt x="740425" y="290986"/>
                </a:cubicBezTo>
                <a:lnTo>
                  <a:pt x="740425" y="290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404436" tIns="404437" rIns="404437" bIns="40443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9" name="出自【趣你的PPT】(微信:qunideppt)：最优质的PPT资源库"/>
          <p:cNvSpPr/>
          <p:nvPr/>
        </p:nvSpPr>
        <p:spPr>
          <a:xfrm>
            <a:off x="3031686" y="2117319"/>
            <a:ext cx="510740" cy="50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14" y="8343"/>
                </a:moveTo>
                <a:lnTo>
                  <a:pt x="18042" y="6920"/>
                </a:lnTo>
                <a:lnTo>
                  <a:pt x="18741" y="5562"/>
                </a:lnTo>
                <a:lnTo>
                  <a:pt x="19059" y="4462"/>
                </a:lnTo>
                <a:lnTo>
                  <a:pt x="19186" y="3880"/>
                </a:lnTo>
                <a:lnTo>
                  <a:pt x="17598" y="2263"/>
                </a:lnTo>
                <a:lnTo>
                  <a:pt x="17026" y="2393"/>
                </a:lnTo>
                <a:lnTo>
                  <a:pt x="16009" y="2846"/>
                </a:lnTo>
                <a:lnTo>
                  <a:pt x="14612" y="3557"/>
                </a:lnTo>
                <a:lnTo>
                  <a:pt x="13214" y="2975"/>
                </a:lnTo>
                <a:lnTo>
                  <a:pt x="12642" y="1423"/>
                </a:lnTo>
                <a:lnTo>
                  <a:pt x="11944" y="0"/>
                </a:lnTo>
                <a:lnTo>
                  <a:pt x="9529" y="0"/>
                </a:lnTo>
                <a:lnTo>
                  <a:pt x="8831" y="1423"/>
                </a:lnTo>
                <a:lnTo>
                  <a:pt x="8259" y="2975"/>
                </a:lnTo>
                <a:lnTo>
                  <a:pt x="6988" y="3557"/>
                </a:lnTo>
                <a:lnTo>
                  <a:pt x="5527" y="2846"/>
                </a:lnTo>
                <a:lnTo>
                  <a:pt x="4447" y="2522"/>
                </a:lnTo>
                <a:lnTo>
                  <a:pt x="3875" y="2393"/>
                </a:lnTo>
                <a:lnTo>
                  <a:pt x="2287" y="4010"/>
                </a:lnTo>
                <a:lnTo>
                  <a:pt x="2414" y="4592"/>
                </a:lnTo>
                <a:lnTo>
                  <a:pt x="2859" y="5562"/>
                </a:lnTo>
                <a:lnTo>
                  <a:pt x="3431" y="7049"/>
                </a:lnTo>
                <a:lnTo>
                  <a:pt x="2859" y="8343"/>
                </a:lnTo>
                <a:lnTo>
                  <a:pt x="1461" y="8925"/>
                </a:lnTo>
                <a:lnTo>
                  <a:pt x="445" y="9377"/>
                </a:lnTo>
                <a:lnTo>
                  <a:pt x="0" y="9636"/>
                </a:lnTo>
                <a:lnTo>
                  <a:pt x="0" y="11964"/>
                </a:lnTo>
                <a:lnTo>
                  <a:pt x="445" y="12352"/>
                </a:lnTo>
                <a:lnTo>
                  <a:pt x="1461" y="12675"/>
                </a:lnTo>
                <a:lnTo>
                  <a:pt x="2986" y="13257"/>
                </a:lnTo>
                <a:lnTo>
                  <a:pt x="3431" y="14551"/>
                </a:lnTo>
                <a:lnTo>
                  <a:pt x="2859" y="16103"/>
                </a:lnTo>
                <a:lnTo>
                  <a:pt x="2414" y="17138"/>
                </a:lnTo>
                <a:lnTo>
                  <a:pt x="2287" y="17590"/>
                </a:lnTo>
                <a:lnTo>
                  <a:pt x="4002" y="19272"/>
                </a:lnTo>
                <a:lnTo>
                  <a:pt x="4447" y="19143"/>
                </a:lnTo>
                <a:lnTo>
                  <a:pt x="5527" y="18819"/>
                </a:lnTo>
                <a:lnTo>
                  <a:pt x="6988" y="18108"/>
                </a:lnTo>
                <a:lnTo>
                  <a:pt x="8259" y="18690"/>
                </a:lnTo>
                <a:lnTo>
                  <a:pt x="8958" y="20048"/>
                </a:lnTo>
                <a:lnTo>
                  <a:pt x="9275" y="21147"/>
                </a:lnTo>
                <a:lnTo>
                  <a:pt x="9656" y="21600"/>
                </a:lnTo>
                <a:lnTo>
                  <a:pt x="11944" y="21600"/>
                </a:lnTo>
                <a:lnTo>
                  <a:pt x="12325" y="21147"/>
                </a:lnTo>
                <a:lnTo>
                  <a:pt x="12642" y="20048"/>
                </a:lnTo>
                <a:lnTo>
                  <a:pt x="13214" y="18690"/>
                </a:lnTo>
                <a:lnTo>
                  <a:pt x="14612" y="18108"/>
                </a:lnTo>
                <a:lnTo>
                  <a:pt x="16073" y="18690"/>
                </a:lnTo>
                <a:lnTo>
                  <a:pt x="17153" y="19143"/>
                </a:lnTo>
                <a:lnTo>
                  <a:pt x="17598" y="19272"/>
                </a:lnTo>
                <a:lnTo>
                  <a:pt x="19313" y="17526"/>
                </a:lnTo>
                <a:lnTo>
                  <a:pt x="19186" y="17008"/>
                </a:lnTo>
                <a:lnTo>
                  <a:pt x="18741" y="15974"/>
                </a:lnTo>
                <a:lnTo>
                  <a:pt x="18042" y="14551"/>
                </a:lnTo>
                <a:lnTo>
                  <a:pt x="18614" y="13257"/>
                </a:lnTo>
                <a:lnTo>
                  <a:pt x="20139" y="12675"/>
                </a:lnTo>
                <a:lnTo>
                  <a:pt x="21155" y="12223"/>
                </a:lnTo>
                <a:lnTo>
                  <a:pt x="21600" y="11899"/>
                </a:lnTo>
                <a:lnTo>
                  <a:pt x="21600" y="9507"/>
                </a:lnTo>
                <a:lnTo>
                  <a:pt x="21155" y="9313"/>
                </a:lnTo>
                <a:lnTo>
                  <a:pt x="20139" y="8795"/>
                </a:lnTo>
                <a:lnTo>
                  <a:pt x="18614" y="8343"/>
                </a:lnTo>
                <a:close/>
                <a:moveTo>
                  <a:pt x="14231" y="10800"/>
                </a:moveTo>
                <a:lnTo>
                  <a:pt x="14167" y="11511"/>
                </a:lnTo>
                <a:lnTo>
                  <a:pt x="13659" y="12675"/>
                </a:lnTo>
                <a:lnTo>
                  <a:pt x="13214" y="13257"/>
                </a:lnTo>
                <a:lnTo>
                  <a:pt x="12769" y="13646"/>
                </a:lnTo>
                <a:lnTo>
                  <a:pt x="12071" y="13969"/>
                </a:lnTo>
                <a:lnTo>
                  <a:pt x="11499" y="14228"/>
                </a:lnTo>
                <a:lnTo>
                  <a:pt x="10101" y="14228"/>
                </a:lnTo>
                <a:lnTo>
                  <a:pt x="9402" y="13969"/>
                </a:lnTo>
                <a:lnTo>
                  <a:pt x="8831" y="13646"/>
                </a:lnTo>
                <a:lnTo>
                  <a:pt x="8259" y="13257"/>
                </a:lnTo>
                <a:lnTo>
                  <a:pt x="7941" y="12675"/>
                </a:lnTo>
                <a:lnTo>
                  <a:pt x="7560" y="12093"/>
                </a:lnTo>
                <a:lnTo>
                  <a:pt x="7369" y="11511"/>
                </a:lnTo>
                <a:lnTo>
                  <a:pt x="7369" y="10089"/>
                </a:lnTo>
                <a:lnTo>
                  <a:pt x="7560" y="9377"/>
                </a:lnTo>
                <a:lnTo>
                  <a:pt x="7941" y="8795"/>
                </a:lnTo>
                <a:lnTo>
                  <a:pt x="8259" y="8343"/>
                </a:lnTo>
                <a:lnTo>
                  <a:pt x="8831" y="7890"/>
                </a:lnTo>
                <a:lnTo>
                  <a:pt x="9402" y="7631"/>
                </a:lnTo>
                <a:lnTo>
                  <a:pt x="10101" y="7437"/>
                </a:lnTo>
                <a:lnTo>
                  <a:pt x="10800" y="7308"/>
                </a:lnTo>
                <a:lnTo>
                  <a:pt x="11499" y="7437"/>
                </a:lnTo>
                <a:lnTo>
                  <a:pt x="12071" y="7631"/>
                </a:lnTo>
                <a:lnTo>
                  <a:pt x="12769" y="7890"/>
                </a:lnTo>
                <a:lnTo>
                  <a:pt x="13659" y="8795"/>
                </a:lnTo>
                <a:lnTo>
                  <a:pt x="13913" y="9377"/>
                </a:lnTo>
                <a:lnTo>
                  <a:pt x="14167" y="10089"/>
                </a:lnTo>
                <a:lnTo>
                  <a:pt x="14231" y="108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</a:p>
        </p:txBody>
      </p:sp>
      <p:sp>
        <p:nvSpPr>
          <p:cNvPr id="70" name="出自【趣你的PPT】(微信:qunideppt)：最优质的PPT资源库"/>
          <p:cNvSpPr/>
          <p:nvPr/>
        </p:nvSpPr>
        <p:spPr>
          <a:xfrm>
            <a:off x="2886999" y="3199448"/>
            <a:ext cx="2200316" cy="2177117"/>
          </a:xfrm>
          <a:custGeom>
            <a:avLst/>
            <a:gdLst>
              <a:gd name="connsiteX0" fmla="*/ 1145880 w 1614360"/>
              <a:gd name="connsiteY0" fmla="*/ 257391 h 1614360"/>
              <a:gd name="connsiteX1" fmla="*/ 1271451 w 1614360"/>
              <a:gd name="connsiteY1" fmla="*/ 152018 h 1614360"/>
              <a:gd name="connsiteX2" fmla="*/ 1371768 w 1614360"/>
              <a:gd name="connsiteY2" fmla="*/ 236194 h 1614360"/>
              <a:gd name="connsiteX3" fmla="*/ 1289802 w 1614360"/>
              <a:gd name="connsiteY3" fmla="*/ 378156 h 1614360"/>
              <a:gd name="connsiteX4" fmla="*/ 1420037 w 1614360"/>
              <a:gd name="connsiteY4" fmla="*/ 603729 h 1614360"/>
              <a:gd name="connsiteX5" fmla="*/ 1583962 w 1614360"/>
              <a:gd name="connsiteY5" fmla="*/ 603725 h 1614360"/>
              <a:gd name="connsiteX6" fmla="*/ 1606702 w 1614360"/>
              <a:gd name="connsiteY6" fmla="*/ 732690 h 1614360"/>
              <a:gd name="connsiteX7" fmla="*/ 1452661 w 1614360"/>
              <a:gd name="connsiteY7" fmla="*/ 788752 h 1614360"/>
              <a:gd name="connsiteX8" fmla="*/ 1407431 w 1614360"/>
              <a:gd name="connsiteY8" fmla="*/ 1045264 h 1614360"/>
              <a:gd name="connsiteX9" fmla="*/ 1533008 w 1614360"/>
              <a:gd name="connsiteY9" fmla="*/ 1150630 h 1614360"/>
              <a:gd name="connsiteX10" fmla="*/ 1467531 w 1614360"/>
              <a:gd name="connsiteY10" fmla="*/ 1264040 h 1614360"/>
              <a:gd name="connsiteX11" fmla="*/ 1313492 w 1614360"/>
              <a:gd name="connsiteY11" fmla="*/ 1207971 h 1614360"/>
              <a:gd name="connsiteX12" fmla="*/ 1113961 w 1614360"/>
              <a:gd name="connsiteY12" fmla="*/ 1375397 h 1614360"/>
              <a:gd name="connsiteX13" fmla="*/ 1142431 w 1614360"/>
              <a:gd name="connsiteY13" fmla="*/ 1536831 h 1614360"/>
              <a:gd name="connsiteX14" fmla="*/ 1019374 w 1614360"/>
              <a:gd name="connsiteY14" fmla="*/ 1581621 h 1614360"/>
              <a:gd name="connsiteX15" fmla="*/ 937415 w 1614360"/>
              <a:gd name="connsiteY15" fmla="*/ 1439655 h 1614360"/>
              <a:gd name="connsiteX16" fmla="*/ 676946 w 1614360"/>
              <a:gd name="connsiteY16" fmla="*/ 1439655 h 1614360"/>
              <a:gd name="connsiteX17" fmla="*/ 594986 w 1614360"/>
              <a:gd name="connsiteY17" fmla="*/ 1581621 h 1614360"/>
              <a:gd name="connsiteX18" fmla="*/ 471929 w 1614360"/>
              <a:gd name="connsiteY18" fmla="*/ 1536831 h 1614360"/>
              <a:gd name="connsiteX19" fmla="*/ 500399 w 1614360"/>
              <a:gd name="connsiteY19" fmla="*/ 1375397 h 1614360"/>
              <a:gd name="connsiteX20" fmla="*/ 300868 w 1614360"/>
              <a:gd name="connsiteY20" fmla="*/ 1207971 h 1614360"/>
              <a:gd name="connsiteX21" fmla="*/ 146829 w 1614360"/>
              <a:gd name="connsiteY21" fmla="*/ 1264040 h 1614360"/>
              <a:gd name="connsiteX22" fmla="*/ 81352 w 1614360"/>
              <a:gd name="connsiteY22" fmla="*/ 1150630 h 1614360"/>
              <a:gd name="connsiteX23" fmla="*/ 206929 w 1614360"/>
              <a:gd name="connsiteY23" fmla="*/ 1045264 h 1614360"/>
              <a:gd name="connsiteX24" fmla="*/ 161699 w 1614360"/>
              <a:gd name="connsiteY24" fmla="*/ 788752 h 1614360"/>
              <a:gd name="connsiteX25" fmla="*/ 7658 w 1614360"/>
              <a:gd name="connsiteY25" fmla="*/ 732690 h 1614360"/>
              <a:gd name="connsiteX26" fmla="*/ 30398 w 1614360"/>
              <a:gd name="connsiteY26" fmla="*/ 603725 h 1614360"/>
              <a:gd name="connsiteX27" fmla="*/ 194324 w 1614360"/>
              <a:gd name="connsiteY27" fmla="*/ 603729 h 1614360"/>
              <a:gd name="connsiteX28" fmla="*/ 324559 w 1614360"/>
              <a:gd name="connsiteY28" fmla="*/ 378156 h 1614360"/>
              <a:gd name="connsiteX29" fmla="*/ 242592 w 1614360"/>
              <a:gd name="connsiteY29" fmla="*/ 236194 h 1614360"/>
              <a:gd name="connsiteX30" fmla="*/ 342909 w 1614360"/>
              <a:gd name="connsiteY30" fmla="*/ 152018 h 1614360"/>
              <a:gd name="connsiteX31" fmla="*/ 468480 w 1614360"/>
              <a:gd name="connsiteY31" fmla="*/ 257391 h 1614360"/>
              <a:gd name="connsiteX32" fmla="*/ 713241 w 1614360"/>
              <a:gd name="connsiteY32" fmla="*/ 168305 h 1614360"/>
              <a:gd name="connsiteX33" fmla="*/ 741703 w 1614360"/>
              <a:gd name="connsiteY33" fmla="*/ 6869 h 1614360"/>
              <a:gd name="connsiteX34" fmla="*/ 872657 w 1614360"/>
              <a:gd name="connsiteY34" fmla="*/ 6869 h 1614360"/>
              <a:gd name="connsiteX35" fmla="*/ 901119 w 1614360"/>
              <a:gd name="connsiteY35" fmla="*/ 168305 h 1614360"/>
              <a:gd name="connsiteX36" fmla="*/ 1145880 w 1614360"/>
              <a:gd name="connsiteY36" fmla="*/ 257391 h 16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4360" h="1614360">
                <a:moveTo>
                  <a:pt x="1145880" y="257391"/>
                </a:moveTo>
                <a:lnTo>
                  <a:pt x="1271451" y="152018"/>
                </a:lnTo>
                <a:lnTo>
                  <a:pt x="1371768" y="236194"/>
                </a:lnTo>
                <a:lnTo>
                  <a:pt x="1289802" y="378156"/>
                </a:lnTo>
                <a:cubicBezTo>
                  <a:pt x="1348085" y="443720"/>
                  <a:pt x="1392398" y="520472"/>
                  <a:pt x="1420037" y="603729"/>
                </a:cubicBezTo>
                <a:lnTo>
                  <a:pt x="1583962" y="603725"/>
                </a:lnTo>
                <a:lnTo>
                  <a:pt x="1606702" y="732690"/>
                </a:lnTo>
                <a:lnTo>
                  <a:pt x="1452661" y="788752"/>
                </a:lnTo>
                <a:cubicBezTo>
                  <a:pt x="1455164" y="876441"/>
                  <a:pt x="1439775" y="963720"/>
                  <a:pt x="1407431" y="1045264"/>
                </a:cubicBezTo>
                <a:lnTo>
                  <a:pt x="1533008" y="1150630"/>
                </a:lnTo>
                <a:lnTo>
                  <a:pt x="1467531" y="1264040"/>
                </a:lnTo>
                <a:lnTo>
                  <a:pt x="1313492" y="1207971"/>
                </a:lnTo>
                <a:cubicBezTo>
                  <a:pt x="1259045" y="1276754"/>
                  <a:pt x="1191153" y="1333721"/>
                  <a:pt x="1113961" y="1375397"/>
                </a:cubicBezTo>
                <a:lnTo>
                  <a:pt x="1142431" y="1536831"/>
                </a:lnTo>
                <a:lnTo>
                  <a:pt x="1019374" y="1581621"/>
                </a:lnTo>
                <a:lnTo>
                  <a:pt x="937415" y="1439655"/>
                </a:lnTo>
                <a:cubicBezTo>
                  <a:pt x="851493" y="1457347"/>
                  <a:pt x="762867" y="1457347"/>
                  <a:pt x="676946" y="1439655"/>
                </a:cubicBezTo>
                <a:lnTo>
                  <a:pt x="594986" y="1581621"/>
                </a:lnTo>
                <a:lnTo>
                  <a:pt x="471929" y="1536831"/>
                </a:lnTo>
                <a:lnTo>
                  <a:pt x="500399" y="1375397"/>
                </a:lnTo>
                <a:cubicBezTo>
                  <a:pt x="423207" y="1333721"/>
                  <a:pt x="355315" y="1276753"/>
                  <a:pt x="300868" y="1207971"/>
                </a:cubicBezTo>
                <a:lnTo>
                  <a:pt x="146829" y="1264040"/>
                </a:lnTo>
                <a:lnTo>
                  <a:pt x="81352" y="1150630"/>
                </a:lnTo>
                <a:lnTo>
                  <a:pt x="206929" y="1045264"/>
                </a:lnTo>
                <a:cubicBezTo>
                  <a:pt x="174585" y="963720"/>
                  <a:pt x="159196" y="876441"/>
                  <a:pt x="161699" y="788752"/>
                </a:cubicBezTo>
                <a:lnTo>
                  <a:pt x="7658" y="732690"/>
                </a:lnTo>
                <a:lnTo>
                  <a:pt x="30398" y="603725"/>
                </a:lnTo>
                <a:lnTo>
                  <a:pt x="194324" y="603729"/>
                </a:lnTo>
                <a:cubicBezTo>
                  <a:pt x="221963" y="520472"/>
                  <a:pt x="266276" y="443720"/>
                  <a:pt x="324559" y="378156"/>
                </a:cubicBezTo>
                <a:lnTo>
                  <a:pt x="242592" y="236194"/>
                </a:lnTo>
                <a:lnTo>
                  <a:pt x="342909" y="152018"/>
                </a:lnTo>
                <a:lnTo>
                  <a:pt x="468480" y="257391"/>
                </a:lnTo>
                <a:cubicBezTo>
                  <a:pt x="543169" y="211379"/>
                  <a:pt x="626450" y="181067"/>
                  <a:pt x="713241" y="168305"/>
                </a:cubicBezTo>
                <a:lnTo>
                  <a:pt x="741703" y="6869"/>
                </a:lnTo>
                <a:lnTo>
                  <a:pt x="872657" y="6869"/>
                </a:lnTo>
                <a:lnTo>
                  <a:pt x="901119" y="168305"/>
                </a:lnTo>
                <a:cubicBezTo>
                  <a:pt x="987910" y="181067"/>
                  <a:pt x="1071191" y="211378"/>
                  <a:pt x="1145880" y="2573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347418" tIns="401016" rIns="347418" bIns="42924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71" name="出自【趣你的PPT】(微信:qunideppt)：最优质的PPT资源库"/>
          <p:cNvSpPr/>
          <p:nvPr/>
        </p:nvSpPr>
        <p:spPr>
          <a:xfrm>
            <a:off x="3688184" y="3982353"/>
            <a:ext cx="597945" cy="6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80" y="15907"/>
                </a:moveTo>
                <a:cubicBezTo>
                  <a:pt x="12180" y="14204"/>
                  <a:pt x="13500" y="13265"/>
                  <a:pt x="15660" y="11857"/>
                </a:cubicBezTo>
                <a:cubicBezTo>
                  <a:pt x="18300" y="10154"/>
                  <a:pt x="21600" y="8041"/>
                  <a:pt x="21600" y="2993"/>
                </a:cubicBezTo>
                <a:cubicBezTo>
                  <a:pt x="21600" y="2524"/>
                  <a:pt x="21180" y="2172"/>
                  <a:pt x="20760" y="2172"/>
                </a:cubicBezTo>
                <a:cubicBezTo>
                  <a:pt x="16620" y="2172"/>
                  <a:pt x="16620" y="2172"/>
                  <a:pt x="16620" y="2172"/>
                </a:cubicBezTo>
                <a:cubicBezTo>
                  <a:pt x="16020" y="1115"/>
                  <a:pt x="14280" y="0"/>
                  <a:pt x="10800" y="0"/>
                </a:cubicBezTo>
                <a:cubicBezTo>
                  <a:pt x="7260" y="0"/>
                  <a:pt x="5520" y="1115"/>
                  <a:pt x="4980" y="2172"/>
                </a:cubicBezTo>
                <a:cubicBezTo>
                  <a:pt x="840" y="2172"/>
                  <a:pt x="840" y="2172"/>
                  <a:pt x="840" y="2172"/>
                </a:cubicBezTo>
                <a:cubicBezTo>
                  <a:pt x="360" y="2172"/>
                  <a:pt x="0" y="2524"/>
                  <a:pt x="0" y="2993"/>
                </a:cubicBezTo>
                <a:cubicBezTo>
                  <a:pt x="0" y="8041"/>
                  <a:pt x="3240" y="10154"/>
                  <a:pt x="5880" y="11857"/>
                </a:cubicBezTo>
                <a:cubicBezTo>
                  <a:pt x="8040" y="13265"/>
                  <a:pt x="9360" y="14204"/>
                  <a:pt x="9360" y="15907"/>
                </a:cubicBezTo>
                <a:cubicBezTo>
                  <a:pt x="9360" y="17433"/>
                  <a:pt x="9360" y="17433"/>
                  <a:pt x="9360" y="17433"/>
                </a:cubicBezTo>
                <a:cubicBezTo>
                  <a:pt x="7080" y="17667"/>
                  <a:pt x="5460" y="18489"/>
                  <a:pt x="5460" y="19487"/>
                </a:cubicBezTo>
                <a:cubicBezTo>
                  <a:pt x="5460" y="20661"/>
                  <a:pt x="7860" y="21600"/>
                  <a:pt x="10800" y="21600"/>
                </a:cubicBezTo>
                <a:cubicBezTo>
                  <a:pt x="13740" y="21600"/>
                  <a:pt x="16140" y="20661"/>
                  <a:pt x="16140" y="19487"/>
                </a:cubicBezTo>
                <a:cubicBezTo>
                  <a:pt x="16140" y="18489"/>
                  <a:pt x="14460" y="17667"/>
                  <a:pt x="12180" y="17433"/>
                </a:cubicBezTo>
                <a:lnTo>
                  <a:pt x="12180" y="15907"/>
                </a:lnTo>
                <a:close/>
                <a:moveTo>
                  <a:pt x="15540" y="9978"/>
                </a:moveTo>
                <a:cubicBezTo>
                  <a:pt x="16200" y="8570"/>
                  <a:pt x="16740" y="6633"/>
                  <a:pt x="16860" y="3815"/>
                </a:cubicBezTo>
                <a:cubicBezTo>
                  <a:pt x="19860" y="3815"/>
                  <a:pt x="19860" y="3815"/>
                  <a:pt x="19860" y="3815"/>
                </a:cubicBezTo>
                <a:cubicBezTo>
                  <a:pt x="19560" y="6985"/>
                  <a:pt x="17640" y="8570"/>
                  <a:pt x="15540" y="9978"/>
                </a:cubicBezTo>
                <a:close/>
                <a:moveTo>
                  <a:pt x="10800" y="1409"/>
                </a:moveTo>
                <a:cubicBezTo>
                  <a:pt x="14040" y="1409"/>
                  <a:pt x="15360" y="2759"/>
                  <a:pt x="15360" y="3228"/>
                </a:cubicBezTo>
                <a:cubicBezTo>
                  <a:pt x="15360" y="3698"/>
                  <a:pt x="14040" y="5048"/>
                  <a:pt x="10800" y="5048"/>
                </a:cubicBezTo>
                <a:cubicBezTo>
                  <a:pt x="7500" y="5048"/>
                  <a:pt x="6240" y="3698"/>
                  <a:pt x="6240" y="3228"/>
                </a:cubicBezTo>
                <a:cubicBezTo>
                  <a:pt x="6240" y="2759"/>
                  <a:pt x="7500" y="1409"/>
                  <a:pt x="10800" y="1409"/>
                </a:cubicBezTo>
                <a:close/>
                <a:moveTo>
                  <a:pt x="1740" y="3815"/>
                </a:moveTo>
                <a:cubicBezTo>
                  <a:pt x="4740" y="3815"/>
                  <a:pt x="4740" y="3815"/>
                  <a:pt x="4740" y="3815"/>
                </a:cubicBezTo>
                <a:cubicBezTo>
                  <a:pt x="4800" y="6633"/>
                  <a:pt x="5340" y="8570"/>
                  <a:pt x="6060" y="9978"/>
                </a:cubicBezTo>
                <a:cubicBezTo>
                  <a:pt x="3960" y="8570"/>
                  <a:pt x="1980" y="6985"/>
                  <a:pt x="1740" y="3815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</a:p>
        </p:txBody>
      </p:sp>
      <p:grpSp>
        <p:nvGrpSpPr>
          <p:cNvPr id="72" name="Group 7出自【趣你的PPT】(微信:qunideppt)：最优质的PPT资源库"/>
          <p:cNvGrpSpPr/>
          <p:nvPr/>
        </p:nvGrpSpPr>
        <p:grpSpPr>
          <a:xfrm>
            <a:off x="6630373" y="2886749"/>
            <a:ext cx="4192301" cy="1217066"/>
            <a:chOff x="6630373" y="3525073"/>
            <a:chExt cx="4192301" cy="1217066"/>
          </a:xfrm>
        </p:grpSpPr>
        <p:sp>
          <p:nvSpPr>
            <p:cNvPr id="73" name="出自【趣你的PPT】(微信:qunideppt)：最优质的PPT资源库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出自【趣你的PPT】(微信:qunideppt)：最优质的PPT资源库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出自【趣你的PPT】(微信:qunideppt)：最优质的PPT资源库"/>
            <p:cNvSpPr txBox="1"/>
            <p:nvPr/>
          </p:nvSpPr>
          <p:spPr>
            <a:xfrm>
              <a:off x="6672379" y="3902773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02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76" name="Group 39"/>
            <p:cNvGrpSpPr/>
            <p:nvPr/>
          </p:nvGrpSpPr>
          <p:grpSpPr>
            <a:xfrm flipH="1">
              <a:off x="7483180" y="3645309"/>
              <a:ext cx="3080999" cy="853481"/>
              <a:chOff x="7680027" y="1682985"/>
              <a:chExt cx="3080999" cy="853481"/>
            </a:xfrm>
          </p:grpSpPr>
          <p:sp>
            <p:nvSpPr>
              <p:cNvPr id="77" name="出自【趣你的PPT】(微信:qunideppt)：最优质的PPT资源库"/>
              <p:cNvSpPr txBox="1"/>
              <p:nvPr/>
            </p:nvSpPr>
            <p:spPr>
              <a:xfrm>
                <a:off x="9345253" y="1682985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单击此处编辑</a:t>
                </a:r>
                <a:endParaRPr lang="en-GB" altLang="zh-CN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出自【趣你的PPT】(微信:qunideppt)：最优质的PPT资源库"/>
              <p:cNvSpPr/>
              <p:nvPr/>
            </p:nvSpPr>
            <p:spPr>
              <a:xfrm>
                <a:off x="7680027" y="2013246"/>
                <a:ext cx="3080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单击此处添加文本，本模版所有图形线条及其相应素材均可自由编辑</a:t>
                </a:r>
                <a:endPara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9" name="Group 8出自【趣你的PPT】(微信:qunideppt)：最优质的PPT资源库"/>
          <p:cNvGrpSpPr/>
          <p:nvPr/>
        </p:nvGrpSpPr>
        <p:grpSpPr>
          <a:xfrm>
            <a:off x="6630373" y="4343690"/>
            <a:ext cx="4192301" cy="1217066"/>
            <a:chOff x="6630373" y="4982014"/>
            <a:chExt cx="4192301" cy="1217066"/>
          </a:xfrm>
        </p:grpSpPr>
        <p:sp>
          <p:nvSpPr>
            <p:cNvPr id="80" name="出自【趣你的PPT】(微信:qunideppt)：最优质的PPT资源库"/>
            <p:cNvSpPr/>
            <p:nvPr/>
          </p:nvSpPr>
          <p:spPr>
            <a:xfrm>
              <a:off x="6942646" y="4982014"/>
              <a:ext cx="3880028" cy="1217066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>
            <a:xfrm rot="2700000">
              <a:off x="6630373" y="5278273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出自【趣你的PPT】(微信:qunideppt)：最优质的PPT资源库"/>
            <p:cNvSpPr txBox="1"/>
            <p:nvPr/>
          </p:nvSpPr>
          <p:spPr>
            <a:xfrm>
              <a:off x="6672379" y="5359714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03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83" name="Group 46"/>
            <p:cNvGrpSpPr/>
            <p:nvPr/>
          </p:nvGrpSpPr>
          <p:grpSpPr>
            <a:xfrm flipH="1">
              <a:off x="7483180" y="5102250"/>
              <a:ext cx="3080999" cy="853481"/>
              <a:chOff x="7680027" y="1682985"/>
              <a:chExt cx="3080999" cy="853481"/>
            </a:xfrm>
          </p:grpSpPr>
          <p:sp>
            <p:nvSpPr>
              <p:cNvPr id="84" name="出自【趣你的PPT】(微信:qunideppt)：最优质的PPT资源库"/>
              <p:cNvSpPr txBox="1"/>
              <p:nvPr/>
            </p:nvSpPr>
            <p:spPr>
              <a:xfrm>
                <a:off x="9345253" y="1682985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单击此处编辑</a:t>
                </a:r>
                <a:endParaRPr lang="en-GB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出自【趣你的PPT】(微信:qunideppt)：最优质的PPT资源库"/>
              <p:cNvSpPr/>
              <p:nvPr/>
            </p:nvSpPr>
            <p:spPr>
              <a:xfrm>
                <a:off x="7680027" y="2013246"/>
                <a:ext cx="3080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单击此处添加文本，本模版所有图形线条及其相应素材均可自由编辑</a:t>
                </a:r>
                <a:endPara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0" y="693995"/>
            <a:ext cx="5675346" cy="5675345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出自【趣你的PPT】(微信:qunideppt)：最优质的PPT资源库"/>
          <p:cNvSpPr/>
          <p:nvPr/>
        </p:nvSpPr>
        <p:spPr>
          <a:xfrm>
            <a:off x="0" y="2840583"/>
            <a:ext cx="3846466" cy="1525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3106650" y="2840583"/>
            <a:ext cx="1525228" cy="1525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3239005" y="2972938"/>
            <a:ext cx="1260519" cy="126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580076" y="3363020"/>
            <a:ext cx="581916" cy="480354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99390" y="3004769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此处编辑内容</a:t>
            </a:r>
            <a:endParaRPr lang="en-GB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403704" y="3390143"/>
            <a:ext cx="2387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5351483" y="1845077"/>
            <a:ext cx="5681278" cy="84329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4824424" y="1739666"/>
            <a:ext cx="1054118" cy="105411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出自【趣你的PPT】(微信:qunideppt)：最优质的PPT资源库"/>
          <p:cNvSpPr/>
          <p:nvPr/>
        </p:nvSpPr>
        <p:spPr>
          <a:xfrm>
            <a:off x="5658021" y="3110019"/>
            <a:ext cx="5374740" cy="843295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5130962" y="3004608"/>
            <a:ext cx="1054118" cy="105411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出自【趣你的PPT】(微信:qunideppt)：最优质的PPT资源库"/>
          <p:cNvSpPr/>
          <p:nvPr/>
        </p:nvSpPr>
        <p:spPr>
          <a:xfrm>
            <a:off x="5351483" y="4374961"/>
            <a:ext cx="5681278" cy="84329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4824424" y="4269550"/>
            <a:ext cx="1054118" cy="105411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4999298" y="193202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01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5319995" y="320129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02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5013458" y="446190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03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6034777" y="2051482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本模版所有图形线条素材均可自由编辑。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6298306" y="3284380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本模版所有图形线条素材均可自由编辑。</a:t>
            </a:r>
            <a:endParaRPr lang="en-GB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6034777" y="4581365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本模版所有图形线条素材均可自由编辑。</a:t>
            </a:r>
            <a:endParaRPr lang="en-GB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研究可行性说明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3899156" y="3470114"/>
            <a:ext cx="2712014" cy="271272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>
              <a:latin typeface="Helvetica Light"/>
              <a:cs typeface="Helvetica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3628" y="1624570"/>
            <a:ext cx="3341770" cy="33426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>
              <a:latin typeface="Helvetica Light"/>
              <a:cs typeface="Helvetica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91053" y="1504940"/>
            <a:ext cx="2217532" cy="221811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>
              <a:latin typeface="Helvetica Light"/>
              <a:cs typeface="Helvetica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48284" y="1701800"/>
            <a:ext cx="4189309" cy="41904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>
              <a:latin typeface="Helvetica Light"/>
              <a:cs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95460" y="2249578"/>
            <a:ext cx="1978107" cy="12772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300" dirty="0">
                <a:solidFill>
                  <a:schemeClr val="bg1"/>
                </a:solidFill>
                <a:latin typeface="Roboto Regular"/>
                <a:cs typeface="Roboto Regular"/>
              </a:rPr>
              <a:t>76%</a:t>
            </a:r>
            <a:endParaRPr lang="en-US" sz="830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21" name="Shape 358"/>
          <p:cNvSpPr txBox="1"/>
          <p:nvPr/>
        </p:nvSpPr>
        <p:spPr>
          <a:xfrm>
            <a:off x="1718786" y="3873200"/>
            <a:ext cx="237065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198104" y="3441790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0680" y="3982477"/>
            <a:ext cx="1368966" cy="884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750" dirty="0">
                <a:solidFill>
                  <a:schemeClr val="bg1"/>
                </a:solidFill>
                <a:latin typeface="Roboto Regular"/>
                <a:cs typeface="Roboto Regular"/>
              </a:rPr>
              <a:t>53%</a:t>
            </a:r>
            <a:endParaRPr lang="en-US" sz="575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27" name="Shape 358"/>
          <p:cNvSpPr txBox="1"/>
          <p:nvPr/>
        </p:nvSpPr>
        <p:spPr>
          <a:xfrm>
            <a:off x="4395184" y="5166603"/>
            <a:ext cx="17199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</a:t>
            </a:r>
            <a:endParaRPr lang="en-US" sz="1400" b="0" i="0" u="none" strike="noStrike" cap="non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568754" y="4770058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5336" y="1798724"/>
            <a:ext cx="1368966" cy="884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750" dirty="0">
                <a:solidFill>
                  <a:schemeClr val="bg1"/>
                </a:solidFill>
                <a:latin typeface="Roboto Regular"/>
                <a:cs typeface="Roboto Regular"/>
              </a:rPr>
              <a:t>38%</a:t>
            </a:r>
            <a:endParaRPr lang="en-US" sz="575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30" name="Shape 358"/>
          <p:cNvSpPr txBox="1"/>
          <p:nvPr/>
        </p:nvSpPr>
        <p:spPr>
          <a:xfrm>
            <a:off x="5239840" y="2925399"/>
            <a:ext cx="17199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</a:t>
            </a:r>
            <a:endParaRPr lang="en-US" sz="1400" b="0" i="0" u="none" strike="noStrike" cap="non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13410" y="2528854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3885" y="2706287"/>
            <a:ext cx="1978107" cy="12772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300" dirty="0">
                <a:solidFill>
                  <a:schemeClr val="bg1"/>
                </a:solidFill>
                <a:latin typeface="Roboto Regular"/>
                <a:cs typeface="Roboto Regular"/>
              </a:rPr>
              <a:t>86%</a:t>
            </a:r>
            <a:endParaRPr lang="en-US" sz="830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33" name="Shape 358"/>
          <p:cNvSpPr txBox="1"/>
          <p:nvPr/>
        </p:nvSpPr>
        <p:spPr>
          <a:xfrm>
            <a:off x="7720677" y="4393229"/>
            <a:ext cx="255813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256529" y="3987300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Капля 6"/>
          <p:cNvSpPr/>
          <p:nvPr/>
        </p:nvSpPr>
        <p:spPr>
          <a:xfrm>
            <a:off x="3993707" y="3801024"/>
            <a:ext cx="1909011" cy="190901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 rot="16200000">
            <a:off x="6067923" y="3793003"/>
            <a:ext cx="1909011" cy="190901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0800000" flipH="1">
            <a:off x="3993707" y="1707529"/>
            <a:ext cx="1909011" cy="190901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10800000">
            <a:off x="6067923" y="1699508"/>
            <a:ext cx="1909011" cy="190901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463083" y="2144677"/>
            <a:ext cx="1042737" cy="104273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463083" y="4181953"/>
            <a:ext cx="1042737" cy="1042737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21680" y="2144677"/>
            <a:ext cx="1042737" cy="1042737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521680" y="4181953"/>
            <a:ext cx="1042737" cy="104273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Shape 358"/>
          <p:cNvSpPr txBox="1"/>
          <p:nvPr/>
        </p:nvSpPr>
        <p:spPr>
          <a:xfrm>
            <a:off x="1107095" y="2599979"/>
            <a:ext cx="2652896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6487" y="2122143"/>
            <a:ext cx="13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Shape 358"/>
          <p:cNvSpPr txBox="1"/>
          <p:nvPr/>
        </p:nvSpPr>
        <p:spPr>
          <a:xfrm>
            <a:off x="1107095" y="4824110"/>
            <a:ext cx="2652896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6487" y="4346274"/>
            <a:ext cx="13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Shape 358"/>
          <p:cNvSpPr txBox="1"/>
          <p:nvPr/>
        </p:nvSpPr>
        <p:spPr>
          <a:xfrm>
            <a:off x="8472617" y="2599979"/>
            <a:ext cx="2652896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32009" y="2122143"/>
            <a:ext cx="13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Shape 358"/>
          <p:cNvSpPr txBox="1"/>
          <p:nvPr/>
        </p:nvSpPr>
        <p:spPr>
          <a:xfrm>
            <a:off x="8472617" y="4824110"/>
            <a:ext cx="2652896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32009" y="4346274"/>
            <a:ext cx="13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Shape 951"/>
          <p:cNvSpPr/>
          <p:nvPr/>
        </p:nvSpPr>
        <p:spPr>
          <a:xfrm>
            <a:off x="6752006" y="2415886"/>
            <a:ext cx="582084" cy="4762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195" y="66851"/>
                </a:moveTo>
                <a:cubicBezTo>
                  <a:pt x="18356" y="66851"/>
                  <a:pt x="10878" y="75570"/>
                  <a:pt x="10878" y="86782"/>
                </a:cubicBezTo>
                <a:cubicBezTo>
                  <a:pt x="10878" y="88442"/>
                  <a:pt x="12237" y="90103"/>
                  <a:pt x="13597" y="90103"/>
                </a:cubicBezTo>
                <a:cubicBezTo>
                  <a:pt x="15297" y="90103"/>
                  <a:pt x="16317" y="88442"/>
                  <a:pt x="16317" y="86782"/>
                </a:cubicBezTo>
                <a:cubicBezTo>
                  <a:pt x="16317" y="79307"/>
                  <a:pt x="21416" y="73494"/>
                  <a:pt x="27195" y="73494"/>
                </a:cubicBezTo>
                <a:cubicBezTo>
                  <a:pt x="28895" y="73494"/>
                  <a:pt x="30254" y="71833"/>
                  <a:pt x="30254" y="70173"/>
                </a:cubicBezTo>
                <a:cubicBezTo>
                  <a:pt x="30254" y="68096"/>
                  <a:pt x="28895" y="66851"/>
                  <a:pt x="27195" y="66851"/>
                </a:cubicBezTo>
                <a:moveTo>
                  <a:pt x="92804" y="66851"/>
                </a:moveTo>
                <a:cubicBezTo>
                  <a:pt x="83966" y="66851"/>
                  <a:pt x="76487" y="75570"/>
                  <a:pt x="76487" y="86782"/>
                </a:cubicBezTo>
                <a:cubicBezTo>
                  <a:pt x="76487" y="88442"/>
                  <a:pt x="77847" y="90103"/>
                  <a:pt x="79206" y="90103"/>
                </a:cubicBezTo>
                <a:cubicBezTo>
                  <a:pt x="80566" y="90103"/>
                  <a:pt x="81926" y="88442"/>
                  <a:pt x="81926" y="86782"/>
                </a:cubicBezTo>
                <a:cubicBezTo>
                  <a:pt x="81926" y="79307"/>
                  <a:pt x="86685" y="73494"/>
                  <a:pt x="92804" y="73494"/>
                </a:cubicBezTo>
                <a:cubicBezTo>
                  <a:pt x="94504" y="73494"/>
                  <a:pt x="95524" y="71833"/>
                  <a:pt x="95524" y="70173"/>
                </a:cubicBezTo>
                <a:cubicBezTo>
                  <a:pt x="95524" y="68096"/>
                  <a:pt x="94504" y="66851"/>
                  <a:pt x="92804" y="66851"/>
                </a:cubicBezTo>
                <a:moveTo>
                  <a:pt x="117280" y="72249"/>
                </a:moveTo>
                <a:cubicBezTo>
                  <a:pt x="97223" y="13287"/>
                  <a:pt x="97223" y="13287"/>
                  <a:pt x="97223" y="13287"/>
                </a:cubicBezTo>
                <a:cubicBezTo>
                  <a:pt x="97223" y="13287"/>
                  <a:pt x="97223" y="13287"/>
                  <a:pt x="97223" y="13287"/>
                </a:cubicBezTo>
                <a:cubicBezTo>
                  <a:pt x="95184" y="5813"/>
                  <a:pt x="89065" y="0"/>
                  <a:pt x="81926" y="0"/>
                </a:cubicBezTo>
                <a:cubicBezTo>
                  <a:pt x="72747" y="0"/>
                  <a:pt x="65609" y="9134"/>
                  <a:pt x="65609" y="19930"/>
                </a:cubicBezTo>
                <a:cubicBezTo>
                  <a:pt x="54730" y="19930"/>
                  <a:pt x="54730" y="19930"/>
                  <a:pt x="54730" y="19930"/>
                </a:cubicBezTo>
                <a:cubicBezTo>
                  <a:pt x="54730" y="9134"/>
                  <a:pt x="47252" y="0"/>
                  <a:pt x="38413" y="0"/>
                </a:cubicBezTo>
                <a:cubicBezTo>
                  <a:pt x="31274" y="0"/>
                  <a:pt x="25155" y="5813"/>
                  <a:pt x="22776" y="13287"/>
                </a:cubicBezTo>
                <a:cubicBezTo>
                  <a:pt x="22776" y="13287"/>
                  <a:pt x="22776" y="13287"/>
                  <a:pt x="22776" y="13287"/>
                </a:cubicBezTo>
                <a:cubicBezTo>
                  <a:pt x="2719" y="72249"/>
                  <a:pt x="2719" y="72249"/>
                  <a:pt x="2719" y="72249"/>
                </a:cubicBezTo>
                <a:cubicBezTo>
                  <a:pt x="1019" y="76401"/>
                  <a:pt x="0" y="81384"/>
                  <a:pt x="0" y="86782"/>
                </a:cubicBezTo>
                <a:cubicBezTo>
                  <a:pt x="0" y="105051"/>
                  <a:pt x="12237" y="120000"/>
                  <a:pt x="27195" y="120000"/>
                </a:cubicBezTo>
                <a:cubicBezTo>
                  <a:pt x="40453" y="120000"/>
                  <a:pt x="51671" y="108788"/>
                  <a:pt x="54050" y="93425"/>
                </a:cubicBezTo>
                <a:cubicBezTo>
                  <a:pt x="66288" y="93425"/>
                  <a:pt x="66288" y="93425"/>
                  <a:pt x="66288" y="93425"/>
                </a:cubicBezTo>
                <a:cubicBezTo>
                  <a:pt x="68668" y="108788"/>
                  <a:pt x="79546" y="120000"/>
                  <a:pt x="92804" y="120000"/>
                </a:cubicBezTo>
                <a:cubicBezTo>
                  <a:pt x="108101" y="120000"/>
                  <a:pt x="120000" y="105051"/>
                  <a:pt x="120000" y="86782"/>
                </a:cubicBezTo>
                <a:cubicBezTo>
                  <a:pt x="120000" y="81384"/>
                  <a:pt x="118980" y="76401"/>
                  <a:pt x="117280" y="72249"/>
                </a:cubicBezTo>
                <a:moveTo>
                  <a:pt x="27195" y="113356"/>
                </a:moveTo>
                <a:cubicBezTo>
                  <a:pt x="15297" y="113356"/>
                  <a:pt x="5439" y="101314"/>
                  <a:pt x="5439" y="86782"/>
                </a:cubicBezTo>
                <a:cubicBezTo>
                  <a:pt x="5439" y="71833"/>
                  <a:pt x="15297" y="60207"/>
                  <a:pt x="27195" y="60207"/>
                </a:cubicBezTo>
                <a:cubicBezTo>
                  <a:pt x="39433" y="60207"/>
                  <a:pt x="49291" y="71833"/>
                  <a:pt x="49291" y="86782"/>
                </a:cubicBezTo>
                <a:cubicBezTo>
                  <a:pt x="49291" y="101314"/>
                  <a:pt x="39433" y="113356"/>
                  <a:pt x="27195" y="113356"/>
                </a:cubicBezTo>
                <a:moveTo>
                  <a:pt x="49291" y="66851"/>
                </a:moveTo>
                <a:cubicBezTo>
                  <a:pt x="44192" y="58546"/>
                  <a:pt x="36373" y="53564"/>
                  <a:pt x="27195" y="53564"/>
                </a:cubicBezTo>
                <a:cubicBezTo>
                  <a:pt x="22436" y="53564"/>
                  <a:pt x="17677" y="55224"/>
                  <a:pt x="13597" y="58131"/>
                </a:cubicBezTo>
                <a:cubicBezTo>
                  <a:pt x="28215" y="14532"/>
                  <a:pt x="28215" y="14532"/>
                  <a:pt x="28215" y="14532"/>
                </a:cubicBezTo>
                <a:cubicBezTo>
                  <a:pt x="28215" y="14532"/>
                  <a:pt x="28215" y="14532"/>
                  <a:pt x="28215" y="14532"/>
                </a:cubicBezTo>
                <a:cubicBezTo>
                  <a:pt x="29915" y="9965"/>
                  <a:pt x="33994" y="6643"/>
                  <a:pt x="38413" y="6643"/>
                </a:cubicBezTo>
                <a:cubicBezTo>
                  <a:pt x="43852" y="6643"/>
                  <a:pt x="48611" y="12041"/>
                  <a:pt x="48951" y="18685"/>
                </a:cubicBezTo>
                <a:cubicBezTo>
                  <a:pt x="49291" y="19100"/>
                  <a:pt x="49291" y="19100"/>
                  <a:pt x="49291" y="19100"/>
                </a:cubicBezTo>
                <a:lnTo>
                  <a:pt x="49291" y="66851"/>
                </a:lnTo>
                <a:close/>
                <a:moveTo>
                  <a:pt x="65609" y="86782"/>
                </a:moveTo>
                <a:cubicBezTo>
                  <a:pt x="54730" y="86782"/>
                  <a:pt x="54730" y="86782"/>
                  <a:pt x="54730" y="86782"/>
                </a:cubicBezTo>
                <a:cubicBezTo>
                  <a:pt x="54730" y="80138"/>
                  <a:pt x="54730" y="80138"/>
                  <a:pt x="54730" y="80138"/>
                </a:cubicBezTo>
                <a:cubicBezTo>
                  <a:pt x="65609" y="80138"/>
                  <a:pt x="65609" y="80138"/>
                  <a:pt x="65609" y="80138"/>
                </a:cubicBezTo>
                <a:lnTo>
                  <a:pt x="65609" y="86782"/>
                </a:lnTo>
                <a:close/>
                <a:moveTo>
                  <a:pt x="65609" y="73494"/>
                </a:moveTo>
                <a:cubicBezTo>
                  <a:pt x="54730" y="73494"/>
                  <a:pt x="54730" y="73494"/>
                  <a:pt x="54730" y="73494"/>
                </a:cubicBezTo>
                <a:cubicBezTo>
                  <a:pt x="54730" y="26574"/>
                  <a:pt x="54730" y="26574"/>
                  <a:pt x="54730" y="26574"/>
                </a:cubicBezTo>
                <a:cubicBezTo>
                  <a:pt x="65609" y="26574"/>
                  <a:pt x="65609" y="26574"/>
                  <a:pt x="65609" y="26574"/>
                </a:cubicBezTo>
                <a:lnTo>
                  <a:pt x="65609" y="73494"/>
                </a:lnTo>
                <a:close/>
                <a:moveTo>
                  <a:pt x="71048" y="19100"/>
                </a:moveTo>
                <a:cubicBezTo>
                  <a:pt x="71048" y="18685"/>
                  <a:pt x="71048" y="18685"/>
                  <a:pt x="71048" y="18685"/>
                </a:cubicBezTo>
                <a:cubicBezTo>
                  <a:pt x="71728" y="12041"/>
                  <a:pt x="76147" y="6643"/>
                  <a:pt x="81926" y="6643"/>
                </a:cubicBezTo>
                <a:cubicBezTo>
                  <a:pt x="86345" y="6643"/>
                  <a:pt x="90084" y="9965"/>
                  <a:pt x="91784" y="14532"/>
                </a:cubicBezTo>
                <a:cubicBezTo>
                  <a:pt x="91784" y="14532"/>
                  <a:pt x="91784" y="14532"/>
                  <a:pt x="91784" y="14532"/>
                </a:cubicBezTo>
                <a:cubicBezTo>
                  <a:pt x="106742" y="58131"/>
                  <a:pt x="106742" y="58131"/>
                  <a:pt x="106742" y="58131"/>
                </a:cubicBezTo>
                <a:cubicBezTo>
                  <a:pt x="102662" y="55224"/>
                  <a:pt x="97903" y="53564"/>
                  <a:pt x="92804" y="53564"/>
                </a:cubicBezTo>
                <a:cubicBezTo>
                  <a:pt x="83966" y="53564"/>
                  <a:pt x="76147" y="58546"/>
                  <a:pt x="71048" y="66851"/>
                </a:cubicBezTo>
                <a:lnTo>
                  <a:pt x="71048" y="19100"/>
                </a:lnTo>
                <a:close/>
                <a:moveTo>
                  <a:pt x="92804" y="113356"/>
                </a:moveTo>
                <a:cubicBezTo>
                  <a:pt x="80906" y="113356"/>
                  <a:pt x="71048" y="101314"/>
                  <a:pt x="71048" y="86782"/>
                </a:cubicBezTo>
                <a:cubicBezTo>
                  <a:pt x="71048" y="71833"/>
                  <a:pt x="80906" y="60207"/>
                  <a:pt x="92804" y="60207"/>
                </a:cubicBezTo>
                <a:cubicBezTo>
                  <a:pt x="105042" y="60207"/>
                  <a:pt x="114560" y="71833"/>
                  <a:pt x="114560" y="86782"/>
                </a:cubicBezTo>
                <a:cubicBezTo>
                  <a:pt x="114560" y="101314"/>
                  <a:pt x="105042" y="113356"/>
                  <a:pt x="92804" y="1133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" name="Shape 952"/>
          <p:cNvSpPr/>
          <p:nvPr/>
        </p:nvSpPr>
        <p:spPr>
          <a:xfrm>
            <a:off x="4686001" y="2374613"/>
            <a:ext cx="596899" cy="55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828" y="18407"/>
                </a:moveTo>
                <a:cubicBezTo>
                  <a:pt x="29171" y="17699"/>
                  <a:pt x="27513" y="17345"/>
                  <a:pt x="25856" y="17345"/>
                </a:cubicBezTo>
                <a:cubicBezTo>
                  <a:pt x="22541" y="17345"/>
                  <a:pt x="19226" y="18761"/>
                  <a:pt x="17569" y="21592"/>
                </a:cubicBezTo>
                <a:cubicBezTo>
                  <a:pt x="14585" y="25486"/>
                  <a:pt x="16243" y="30796"/>
                  <a:pt x="20883" y="32920"/>
                </a:cubicBezTo>
                <a:cubicBezTo>
                  <a:pt x="22872" y="33982"/>
                  <a:pt x="25524" y="34336"/>
                  <a:pt x="27845" y="34336"/>
                </a:cubicBezTo>
                <a:cubicBezTo>
                  <a:pt x="31491" y="34336"/>
                  <a:pt x="34806" y="33274"/>
                  <a:pt x="36464" y="30796"/>
                </a:cubicBezTo>
                <a:cubicBezTo>
                  <a:pt x="39116" y="26902"/>
                  <a:pt x="35469" y="20884"/>
                  <a:pt x="30828" y="18407"/>
                </a:cubicBezTo>
                <a:moveTo>
                  <a:pt x="27845" y="28672"/>
                </a:moveTo>
                <a:cubicBezTo>
                  <a:pt x="26187" y="28672"/>
                  <a:pt x="24530" y="28318"/>
                  <a:pt x="23204" y="27964"/>
                </a:cubicBezTo>
                <a:cubicBezTo>
                  <a:pt x="22209" y="27256"/>
                  <a:pt x="21546" y="26548"/>
                  <a:pt x="21546" y="25840"/>
                </a:cubicBezTo>
                <a:cubicBezTo>
                  <a:pt x="21546" y="25840"/>
                  <a:pt x="21546" y="25486"/>
                  <a:pt x="21878" y="24778"/>
                </a:cubicBezTo>
                <a:cubicBezTo>
                  <a:pt x="22541" y="23716"/>
                  <a:pt x="24198" y="23008"/>
                  <a:pt x="25856" y="23008"/>
                </a:cubicBezTo>
                <a:cubicBezTo>
                  <a:pt x="26850" y="23008"/>
                  <a:pt x="27845" y="23362"/>
                  <a:pt x="28508" y="23716"/>
                </a:cubicBezTo>
                <a:cubicBezTo>
                  <a:pt x="30828" y="24778"/>
                  <a:pt x="31823" y="26902"/>
                  <a:pt x="32154" y="27610"/>
                </a:cubicBezTo>
                <a:cubicBezTo>
                  <a:pt x="31823" y="27964"/>
                  <a:pt x="30165" y="28672"/>
                  <a:pt x="27845" y="28672"/>
                </a:cubicBezTo>
                <a:moveTo>
                  <a:pt x="27845" y="85663"/>
                </a:moveTo>
                <a:cubicBezTo>
                  <a:pt x="25524" y="85663"/>
                  <a:pt x="22872" y="86371"/>
                  <a:pt x="20883" y="87079"/>
                </a:cubicBezTo>
                <a:cubicBezTo>
                  <a:pt x="16243" y="89557"/>
                  <a:pt x="14585" y="94513"/>
                  <a:pt x="17569" y="98407"/>
                </a:cubicBezTo>
                <a:cubicBezTo>
                  <a:pt x="19226" y="101238"/>
                  <a:pt x="22541" y="102654"/>
                  <a:pt x="25856" y="102654"/>
                </a:cubicBezTo>
                <a:cubicBezTo>
                  <a:pt x="27513" y="102654"/>
                  <a:pt x="29171" y="102300"/>
                  <a:pt x="30828" y="101592"/>
                </a:cubicBezTo>
                <a:cubicBezTo>
                  <a:pt x="35469" y="99469"/>
                  <a:pt x="39116" y="93097"/>
                  <a:pt x="36464" y="89203"/>
                </a:cubicBezTo>
                <a:cubicBezTo>
                  <a:pt x="34806" y="86725"/>
                  <a:pt x="31491" y="85663"/>
                  <a:pt x="27845" y="85663"/>
                </a:cubicBezTo>
                <a:moveTo>
                  <a:pt x="28508" y="96637"/>
                </a:moveTo>
                <a:cubicBezTo>
                  <a:pt x="27845" y="96991"/>
                  <a:pt x="26850" y="96991"/>
                  <a:pt x="25856" y="96991"/>
                </a:cubicBezTo>
                <a:cubicBezTo>
                  <a:pt x="24198" y="96991"/>
                  <a:pt x="22541" y="96283"/>
                  <a:pt x="21878" y="95221"/>
                </a:cubicBezTo>
                <a:cubicBezTo>
                  <a:pt x="21546" y="94867"/>
                  <a:pt x="21546" y="94513"/>
                  <a:pt x="21546" y="94159"/>
                </a:cubicBezTo>
                <a:cubicBezTo>
                  <a:pt x="21546" y="93451"/>
                  <a:pt x="22209" y="92743"/>
                  <a:pt x="23204" y="92389"/>
                </a:cubicBezTo>
                <a:cubicBezTo>
                  <a:pt x="24530" y="91681"/>
                  <a:pt x="26187" y="91327"/>
                  <a:pt x="27845" y="91327"/>
                </a:cubicBezTo>
                <a:cubicBezTo>
                  <a:pt x="30165" y="91327"/>
                  <a:pt x="31823" y="92035"/>
                  <a:pt x="32154" y="92389"/>
                </a:cubicBezTo>
                <a:cubicBezTo>
                  <a:pt x="31823" y="93097"/>
                  <a:pt x="30828" y="95575"/>
                  <a:pt x="28508" y="96637"/>
                </a:cubicBezTo>
                <a:moveTo>
                  <a:pt x="120000" y="23008"/>
                </a:moveTo>
                <a:cubicBezTo>
                  <a:pt x="120000" y="16991"/>
                  <a:pt x="109723" y="11681"/>
                  <a:pt x="103756" y="11681"/>
                </a:cubicBezTo>
                <a:cubicBezTo>
                  <a:pt x="103425" y="11681"/>
                  <a:pt x="103425" y="11681"/>
                  <a:pt x="103425" y="11681"/>
                </a:cubicBezTo>
                <a:cubicBezTo>
                  <a:pt x="99447" y="11681"/>
                  <a:pt x="98121" y="12389"/>
                  <a:pt x="50718" y="47787"/>
                </a:cubicBezTo>
                <a:cubicBezTo>
                  <a:pt x="45082" y="43893"/>
                  <a:pt x="45082" y="43893"/>
                  <a:pt x="45082" y="43893"/>
                </a:cubicBezTo>
                <a:cubicBezTo>
                  <a:pt x="46408" y="42477"/>
                  <a:pt x="47734" y="41061"/>
                  <a:pt x="48729" y="39646"/>
                </a:cubicBezTo>
                <a:cubicBezTo>
                  <a:pt x="54696" y="28672"/>
                  <a:pt x="46408" y="12389"/>
                  <a:pt x="35801" y="6371"/>
                </a:cubicBezTo>
                <a:cubicBezTo>
                  <a:pt x="25524" y="0"/>
                  <a:pt x="11933" y="3539"/>
                  <a:pt x="5635" y="14513"/>
                </a:cubicBezTo>
                <a:cubicBezTo>
                  <a:pt x="0" y="24778"/>
                  <a:pt x="2983" y="37522"/>
                  <a:pt x="12596" y="44247"/>
                </a:cubicBezTo>
                <a:cubicBezTo>
                  <a:pt x="20552" y="49911"/>
                  <a:pt x="27513" y="55221"/>
                  <a:pt x="34143" y="60176"/>
                </a:cubicBezTo>
                <a:cubicBezTo>
                  <a:pt x="27513" y="64778"/>
                  <a:pt x="20552" y="70088"/>
                  <a:pt x="12596" y="76106"/>
                </a:cubicBezTo>
                <a:cubicBezTo>
                  <a:pt x="2983" y="82477"/>
                  <a:pt x="0" y="95575"/>
                  <a:pt x="5635" y="105840"/>
                </a:cubicBezTo>
                <a:cubicBezTo>
                  <a:pt x="11933" y="116460"/>
                  <a:pt x="25524" y="120000"/>
                  <a:pt x="35801" y="113982"/>
                </a:cubicBezTo>
                <a:cubicBezTo>
                  <a:pt x="46408" y="107610"/>
                  <a:pt x="54696" y="91327"/>
                  <a:pt x="48729" y="80707"/>
                </a:cubicBezTo>
                <a:cubicBezTo>
                  <a:pt x="47734" y="78938"/>
                  <a:pt x="46408" y="77522"/>
                  <a:pt x="45082" y="76460"/>
                </a:cubicBezTo>
                <a:cubicBezTo>
                  <a:pt x="50718" y="72212"/>
                  <a:pt x="50718" y="72212"/>
                  <a:pt x="50718" y="72212"/>
                </a:cubicBezTo>
                <a:cubicBezTo>
                  <a:pt x="97790" y="107610"/>
                  <a:pt x="99447" y="108318"/>
                  <a:pt x="103425" y="108318"/>
                </a:cubicBezTo>
                <a:cubicBezTo>
                  <a:pt x="103756" y="108318"/>
                  <a:pt x="103756" y="108318"/>
                  <a:pt x="103756" y="108318"/>
                </a:cubicBezTo>
                <a:cubicBezTo>
                  <a:pt x="109723" y="108318"/>
                  <a:pt x="120000" y="103362"/>
                  <a:pt x="120000" y="96991"/>
                </a:cubicBezTo>
                <a:cubicBezTo>
                  <a:pt x="67955" y="60176"/>
                  <a:pt x="67955" y="60176"/>
                  <a:pt x="67955" y="60176"/>
                </a:cubicBezTo>
                <a:lnTo>
                  <a:pt x="120000" y="23008"/>
                </a:lnTo>
                <a:close/>
                <a:moveTo>
                  <a:pt x="16574" y="40000"/>
                </a:moveTo>
                <a:cubicBezTo>
                  <a:pt x="8618" y="35398"/>
                  <a:pt x="5635" y="25132"/>
                  <a:pt x="10607" y="17345"/>
                </a:cubicBezTo>
                <a:cubicBezTo>
                  <a:pt x="15248" y="9203"/>
                  <a:pt x="25524" y="6371"/>
                  <a:pt x="33812" y="10973"/>
                </a:cubicBezTo>
                <a:cubicBezTo>
                  <a:pt x="42099" y="15929"/>
                  <a:pt x="48397" y="27964"/>
                  <a:pt x="43756" y="36106"/>
                </a:cubicBezTo>
                <a:cubicBezTo>
                  <a:pt x="39116" y="44247"/>
                  <a:pt x="24861" y="44955"/>
                  <a:pt x="16574" y="40000"/>
                </a:cubicBezTo>
                <a:moveTo>
                  <a:pt x="27845" y="48849"/>
                </a:moveTo>
                <a:cubicBezTo>
                  <a:pt x="32154" y="48849"/>
                  <a:pt x="36132" y="48141"/>
                  <a:pt x="39779" y="46725"/>
                </a:cubicBezTo>
                <a:cubicBezTo>
                  <a:pt x="46077" y="51327"/>
                  <a:pt x="46077" y="51327"/>
                  <a:pt x="46077" y="51327"/>
                </a:cubicBezTo>
                <a:cubicBezTo>
                  <a:pt x="43756" y="53097"/>
                  <a:pt x="41104" y="54867"/>
                  <a:pt x="38453" y="56637"/>
                </a:cubicBezTo>
                <a:cubicBezTo>
                  <a:pt x="35138" y="54159"/>
                  <a:pt x="31823" y="51681"/>
                  <a:pt x="27845" y="48849"/>
                </a:cubicBezTo>
                <a:moveTo>
                  <a:pt x="33812" y="109026"/>
                </a:moveTo>
                <a:cubicBezTo>
                  <a:pt x="25524" y="113628"/>
                  <a:pt x="15248" y="110796"/>
                  <a:pt x="10607" y="102654"/>
                </a:cubicBezTo>
                <a:cubicBezTo>
                  <a:pt x="5635" y="94867"/>
                  <a:pt x="8618" y="84601"/>
                  <a:pt x="16574" y="80000"/>
                </a:cubicBezTo>
                <a:cubicBezTo>
                  <a:pt x="24861" y="75398"/>
                  <a:pt x="39116" y="76106"/>
                  <a:pt x="43756" y="83893"/>
                </a:cubicBezTo>
                <a:cubicBezTo>
                  <a:pt x="48397" y="92035"/>
                  <a:pt x="42099" y="104424"/>
                  <a:pt x="33812" y="109026"/>
                </a:cubicBezTo>
                <a:moveTo>
                  <a:pt x="39779" y="73274"/>
                </a:moveTo>
                <a:cubicBezTo>
                  <a:pt x="36132" y="71858"/>
                  <a:pt x="32154" y="71150"/>
                  <a:pt x="27845" y="71504"/>
                </a:cubicBezTo>
                <a:cubicBezTo>
                  <a:pt x="89834" y="25132"/>
                  <a:pt x="100441" y="17345"/>
                  <a:pt x="103425" y="17345"/>
                </a:cubicBezTo>
                <a:cubicBezTo>
                  <a:pt x="103425" y="17345"/>
                  <a:pt x="108066" y="16991"/>
                  <a:pt x="113038" y="21238"/>
                </a:cubicBezTo>
                <a:lnTo>
                  <a:pt x="39779" y="73274"/>
                </a:lnTo>
                <a:close/>
                <a:moveTo>
                  <a:pt x="113038" y="98761"/>
                </a:moveTo>
                <a:cubicBezTo>
                  <a:pt x="108066" y="103008"/>
                  <a:pt x="103425" y="102654"/>
                  <a:pt x="103425" y="102654"/>
                </a:cubicBezTo>
                <a:cubicBezTo>
                  <a:pt x="101104" y="102654"/>
                  <a:pt x="93149" y="97345"/>
                  <a:pt x="55359" y="69026"/>
                </a:cubicBezTo>
                <a:cubicBezTo>
                  <a:pt x="63314" y="63362"/>
                  <a:pt x="63314" y="63362"/>
                  <a:pt x="63314" y="63362"/>
                </a:cubicBezTo>
                <a:lnTo>
                  <a:pt x="113038" y="98761"/>
                </a:lnTo>
                <a:close/>
                <a:moveTo>
                  <a:pt x="50718" y="57345"/>
                </a:moveTo>
                <a:cubicBezTo>
                  <a:pt x="49392" y="57345"/>
                  <a:pt x="48066" y="58407"/>
                  <a:pt x="48066" y="60176"/>
                </a:cubicBezTo>
                <a:cubicBezTo>
                  <a:pt x="48066" y="61592"/>
                  <a:pt x="49392" y="63008"/>
                  <a:pt x="50718" y="63008"/>
                </a:cubicBezTo>
                <a:cubicBezTo>
                  <a:pt x="52044" y="63008"/>
                  <a:pt x="53370" y="61592"/>
                  <a:pt x="53370" y="60176"/>
                </a:cubicBezTo>
                <a:cubicBezTo>
                  <a:pt x="53370" y="58407"/>
                  <a:pt x="52044" y="57345"/>
                  <a:pt x="50718" y="573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Shape 3861"/>
          <p:cNvSpPr/>
          <p:nvPr/>
        </p:nvSpPr>
        <p:spPr>
          <a:xfrm>
            <a:off x="4613524" y="4397401"/>
            <a:ext cx="669376" cy="669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93" y="20664"/>
                </a:moveTo>
                <a:lnTo>
                  <a:pt x="8068" y="14014"/>
                </a:lnTo>
                <a:lnTo>
                  <a:pt x="20160" y="1921"/>
                </a:lnTo>
                <a:cubicBezTo>
                  <a:pt x="20160" y="1921"/>
                  <a:pt x="11393" y="20664"/>
                  <a:pt x="11393" y="20664"/>
                </a:cubicBezTo>
                <a:close/>
                <a:moveTo>
                  <a:pt x="19678" y="1439"/>
                </a:moveTo>
                <a:lnTo>
                  <a:pt x="7586" y="13531"/>
                </a:lnTo>
                <a:lnTo>
                  <a:pt x="935" y="10206"/>
                </a:lnTo>
                <a:cubicBezTo>
                  <a:pt x="935" y="10206"/>
                  <a:pt x="19678" y="1439"/>
                  <a:pt x="19678" y="1439"/>
                </a:cubicBezTo>
                <a:close/>
                <a:moveTo>
                  <a:pt x="8" y="9887"/>
                </a:moveTo>
                <a:lnTo>
                  <a:pt x="0" y="10501"/>
                </a:lnTo>
                <a:lnTo>
                  <a:pt x="7399" y="14201"/>
                </a:lnTo>
                <a:lnTo>
                  <a:pt x="11098" y="21600"/>
                </a:lnTo>
                <a:lnTo>
                  <a:pt x="11713" y="21592"/>
                </a:lnTo>
                <a:lnTo>
                  <a:pt x="21600" y="453"/>
                </a:lnTo>
                <a:lnTo>
                  <a:pt x="21333" y="267"/>
                </a:lnTo>
                <a:lnTo>
                  <a:pt x="21147" y="0"/>
                </a:lnTo>
                <a:cubicBezTo>
                  <a:pt x="21147" y="0"/>
                  <a:pt x="8" y="9887"/>
                  <a:pt x="8" y="98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915"/>
          <p:cNvSpPr/>
          <p:nvPr/>
        </p:nvSpPr>
        <p:spPr>
          <a:xfrm>
            <a:off x="6728829" y="4419276"/>
            <a:ext cx="532692" cy="532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12" y="8100"/>
                </a:moveTo>
                <a:cubicBezTo>
                  <a:pt x="15166" y="8100"/>
                  <a:pt x="13500" y="6434"/>
                  <a:pt x="13500" y="4388"/>
                </a:cubicBezTo>
                <a:cubicBezTo>
                  <a:pt x="13500" y="2341"/>
                  <a:pt x="15166" y="675"/>
                  <a:pt x="17212" y="675"/>
                </a:cubicBezTo>
                <a:cubicBezTo>
                  <a:pt x="19259" y="675"/>
                  <a:pt x="20925" y="2341"/>
                  <a:pt x="20925" y="4388"/>
                </a:cubicBezTo>
                <a:cubicBezTo>
                  <a:pt x="20925" y="6434"/>
                  <a:pt x="19259" y="8100"/>
                  <a:pt x="17212" y="8100"/>
                </a:cubicBezTo>
                <a:close/>
                <a:moveTo>
                  <a:pt x="3712" y="17212"/>
                </a:moveTo>
                <a:cubicBezTo>
                  <a:pt x="2038" y="17212"/>
                  <a:pt x="675" y="15850"/>
                  <a:pt x="675" y="14175"/>
                </a:cubicBezTo>
                <a:cubicBezTo>
                  <a:pt x="675" y="12500"/>
                  <a:pt x="2038" y="11138"/>
                  <a:pt x="3712" y="11138"/>
                </a:cubicBezTo>
                <a:cubicBezTo>
                  <a:pt x="5387" y="11138"/>
                  <a:pt x="6750" y="12500"/>
                  <a:pt x="6750" y="14175"/>
                </a:cubicBezTo>
                <a:cubicBezTo>
                  <a:pt x="6750" y="15850"/>
                  <a:pt x="5387" y="17212"/>
                  <a:pt x="3712" y="17212"/>
                </a:cubicBezTo>
                <a:close/>
                <a:moveTo>
                  <a:pt x="16200" y="16200"/>
                </a:moveTo>
                <a:cubicBezTo>
                  <a:pt x="17503" y="16200"/>
                  <a:pt x="18562" y="17260"/>
                  <a:pt x="18562" y="18562"/>
                </a:cubicBezTo>
                <a:cubicBezTo>
                  <a:pt x="18562" y="19865"/>
                  <a:pt x="17503" y="20925"/>
                  <a:pt x="16200" y="20925"/>
                </a:cubicBezTo>
                <a:cubicBezTo>
                  <a:pt x="14897" y="20925"/>
                  <a:pt x="13838" y="19865"/>
                  <a:pt x="13838" y="18562"/>
                </a:cubicBezTo>
                <a:cubicBezTo>
                  <a:pt x="13838" y="17260"/>
                  <a:pt x="14897" y="16200"/>
                  <a:pt x="16200" y="16200"/>
                </a:cubicBezTo>
                <a:close/>
                <a:moveTo>
                  <a:pt x="17212" y="0"/>
                </a:moveTo>
                <a:cubicBezTo>
                  <a:pt x="14793" y="0"/>
                  <a:pt x="12825" y="1968"/>
                  <a:pt x="12825" y="4388"/>
                </a:cubicBezTo>
                <a:cubicBezTo>
                  <a:pt x="12825" y="5299"/>
                  <a:pt x="13105" y="6147"/>
                  <a:pt x="13583" y="6849"/>
                </a:cubicBezTo>
                <a:lnTo>
                  <a:pt x="6278" y="11498"/>
                </a:lnTo>
                <a:cubicBezTo>
                  <a:pt x="5611" y="10858"/>
                  <a:pt x="4708" y="10462"/>
                  <a:pt x="3712" y="10462"/>
                </a:cubicBezTo>
                <a:cubicBezTo>
                  <a:pt x="1665" y="10462"/>
                  <a:pt x="0" y="12128"/>
                  <a:pt x="0" y="14175"/>
                </a:cubicBezTo>
                <a:cubicBezTo>
                  <a:pt x="0" y="16222"/>
                  <a:pt x="1665" y="17888"/>
                  <a:pt x="3712" y="17888"/>
                </a:cubicBezTo>
                <a:cubicBezTo>
                  <a:pt x="5108" y="17888"/>
                  <a:pt x="6324" y="17113"/>
                  <a:pt x="6959" y="15972"/>
                </a:cubicBezTo>
                <a:lnTo>
                  <a:pt x="13168" y="18456"/>
                </a:lnTo>
                <a:cubicBezTo>
                  <a:pt x="13167" y="18491"/>
                  <a:pt x="13162" y="18527"/>
                  <a:pt x="13162" y="18562"/>
                </a:cubicBezTo>
                <a:cubicBezTo>
                  <a:pt x="13162" y="20237"/>
                  <a:pt x="14525" y="21600"/>
                  <a:pt x="16200" y="21600"/>
                </a:cubicBezTo>
                <a:cubicBezTo>
                  <a:pt x="17875" y="21600"/>
                  <a:pt x="19238" y="20237"/>
                  <a:pt x="19238" y="18562"/>
                </a:cubicBezTo>
                <a:cubicBezTo>
                  <a:pt x="19238" y="16888"/>
                  <a:pt x="17875" y="15525"/>
                  <a:pt x="16200" y="15525"/>
                </a:cubicBezTo>
                <a:cubicBezTo>
                  <a:pt x="14800" y="15525"/>
                  <a:pt x="13621" y="16479"/>
                  <a:pt x="13271" y="17770"/>
                </a:cubicBezTo>
                <a:lnTo>
                  <a:pt x="7230" y="15354"/>
                </a:lnTo>
                <a:cubicBezTo>
                  <a:pt x="7354" y="14982"/>
                  <a:pt x="7425" y="14588"/>
                  <a:pt x="7425" y="14175"/>
                </a:cubicBezTo>
                <a:cubicBezTo>
                  <a:pt x="7425" y="13368"/>
                  <a:pt x="7164" y="12623"/>
                  <a:pt x="6725" y="12014"/>
                </a:cubicBezTo>
                <a:lnTo>
                  <a:pt x="14011" y="7378"/>
                </a:lnTo>
                <a:cubicBezTo>
                  <a:pt x="14812" y="8235"/>
                  <a:pt x="15949" y="8775"/>
                  <a:pt x="17212" y="8775"/>
                </a:cubicBezTo>
                <a:cubicBezTo>
                  <a:pt x="19632" y="8775"/>
                  <a:pt x="21600" y="6807"/>
                  <a:pt x="21600" y="4388"/>
                </a:cubicBezTo>
                <a:cubicBezTo>
                  <a:pt x="21600" y="1968"/>
                  <a:pt x="19632" y="0"/>
                  <a:pt x="17212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1099141" y="1613174"/>
            <a:ext cx="4607760" cy="4445996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46556A"/>
          </a:solidFill>
          <a:ln>
            <a:noFill/>
          </a:ln>
        </p:spPr>
        <p:txBody>
          <a:bodyPr lIns="0" tIns="0" rIns="0" bIns="0"/>
          <a:lstStyle/>
          <a:p>
            <a:endParaRPr lang="es-ES" sz="895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6593297" y="4935384"/>
            <a:ext cx="684461" cy="6844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5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6587594" y="3956673"/>
            <a:ext cx="684461" cy="684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5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6593297" y="3012135"/>
            <a:ext cx="684461" cy="6844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5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6589733" y="2052499"/>
            <a:ext cx="684461" cy="684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5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6795071" y="2257838"/>
            <a:ext cx="273784" cy="273784"/>
          </a:xfrm>
          <a:custGeom>
            <a:avLst/>
            <a:gdLst>
              <a:gd name="T0" fmla="*/ 297621 w 21600"/>
              <a:gd name="T1" fmla="*/ 50288 h 21600"/>
              <a:gd name="T2" fmla="*/ 359040 w 21600"/>
              <a:gd name="T3" fmla="*/ 115200 h 21600"/>
              <a:gd name="T4" fmla="*/ 381000 w 21600"/>
              <a:gd name="T5" fmla="*/ 200078 h 21600"/>
              <a:gd name="T6" fmla="*/ 366095 w 21600"/>
              <a:gd name="T7" fmla="*/ 270369 h 21600"/>
              <a:gd name="T8" fmla="*/ 325138 w 21600"/>
              <a:gd name="T9" fmla="*/ 327872 h 21600"/>
              <a:gd name="T10" fmla="*/ 264319 w 21600"/>
              <a:gd name="T11" fmla="*/ 366783 h 21600"/>
              <a:gd name="T12" fmla="*/ 190077 w 21600"/>
              <a:gd name="T13" fmla="*/ 381000 h 21600"/>
              <a:gd name="T14" fmla="*/ 116152 w 21600"/>
              <a:gd name="T15" fmla="*/ 366783 h 21600"/>
              <a:gd name="T16" fmla="*/ 55757 w 21600"/>
              <a:gd name="T17" fmla="*/ 327872 h 21600"/>
              <a:gd name="T18" fmla="*/ 14905 w 21600"/>
              <a:gd name="T19" fmla="*/ 270369 h 21600"/>
              <a:gd name="T20" fmla="*/ 0 w 21600"/>
              <a:gd name="T21" fmla="*/ 200078 h 21600"/>
              <a:gd name="T22" fmla="*/ 21960 w 21600"/>
              <a:gd name="T23" fmla="*/ 115200 h 21600"/>
              <a:gd name="T24" fmla="*/ 83326 w 21600"/>
              <a:gd name="T25" fmla="*/ 50288 h 21600"/>
              <a:gd name="T26" fmla="*/ 90488 w 21600"/>
              <a:gd name="T27" fmla="*/ 48860 h 21600"/>
              <a:gd name="T28" fmla="*/ 96908 w 21600"/>
              <a:gd name="T29" fmla="*/ 52723 h 21600"/>
              <a:gd name="T30" fmla="*/ 119944 w 21600"/>
              <a:gd name="T31" fmla="*/ 84614 h 21600"/>
              <a:gd name="T32" fmla="*/ 121497 w 21600"/>
              <a:gd name="T33" fmla="*/ 91281 h 21600"/>
              <a:gd name="T34" fmla="*/ 117387 w 21600"/>
              <a:gd name="T35" fmla="*/ 97473 h 21600"/>
              <a:gd name="T36" fmla="*/ 75318 w 21600"/>
              <a:gd name="T37" fmla="*/ 141870 h 21600"/>
              <a:gd name="T38" fmla="*/ 60343 w 21600"/>
              <a:gd name="T39" fmla="*/ 200078 h 21600"/>
              <a:gd name="T40" fmla="*/ 70450 w 21600"/>
              <a:gd name="T41" fmla="*/ 248126 h 21600"/>
              <a:gd name="T42" fmla="*/ 98249 w 21600"/>
              <a:gd name="T43" fmla="*/ 287496 h 21600"/>
              <a:gd name="T44" fmla="*/ 139665 w 21600"/>
              <a:gd name="T45" fmla="*/ 313902 h 21600"/>
              <a:gd name="T46" fmla="*/ 190024 w 21600"/>
              <a:gd name="T47" fmla="*/ 323603 h 21600"/>
              <a:gd name="T48" fmla="*/ 240577 w 21600"/>
              <a:gd name="T49" fmla="*/ 313902 h 21600"/>
              <a:gd name="T50" fmla="*/ 282381 w 21600"/>
              <a:gd name="T51" fmla="*/ 287496 h 21600"/>
              <a:gd name="T52" fmla="*/ 310392 w 21600"/>
              <a:gd name="T53" fmla="*/ 248285 h 21600"/>
              <a:gd name="T54" fmla="*/ 320499 w 21600"/>
              <a:gd name="T55" fmla="*/ 200078 h 21600"/>
              <a:gd name="T56" fmla="*/ 305364 w 21600"/>
              <a:gd name="T57" fmla="*/ 141870 h 21600"/>
              <a:gd name="T58" fmla="*/ 263402 w 21600"/>
              <a:gd name="T59" fmla="*/ 97473 h 21600"/>
              <a:gd name="T60" fmla="*/ 259345 w 21600"/>
              <a:gd name="T61" fmla="*/ 91687 h 21600"/>
              <a:gd name="T62" fmla="*/ 260844 w 21600"/>
              <a:gd name="T63" fmla="*/ 84614 h 21600"/>
              <a:gd name="T64" fmla="*/ 283404 w 21600"/>
              <a:gd name="T65" fmla="*/ 52723 h 21600"/>
              <a:gd name="T66" fmla="*/ 289913 w 21600"/>
              <a:gd name="T67" fmla="*/ 49124 h 21600"/>
              <a:gd name="T68" fmla="*/ 297621 w 21600"/>
              <a:gd name="T69" fmla="*/ 50288 h 21600"/>
              <a:gd name="T70" fmla="*/ 170462 w 21600"/>
              <a:gd name="T71" fmla="*/ 190112 h 21600"/>
              <a:gd name="T72" fmla="*/ 163407 w 21600"/>
              <a:gd name="T73" fmla="*/ 187431 h 21600"/>
              <a:gd name="T74" fmla="*/ 160461 w 21600"/>
              <a:gd name="T75" fmla="*/ 180622 h 21600"/>
              <a:gd name="T76" fmla="*/ 160461 w 21600"/>
              <a:gd name="T77" fmla="*/ 9454 h 21600"/>
              <a:gd name="T78" fmla="*/ 163301 w 21600"/>
              <a:gd name="T79" fmla="*/ 2787 h 21600"/>
              <a:gd name="T80" fmla="*/ 170462 w 21600"/>
              <a:gd name="T81" fmla="*/ 0 h 21600"/>
              <a:gd name="T82" fmla="*/ 210644 w 21600"/>
              <a:gd name="T83" fmla="*/ 0 h 21600"/>
              <a:gd name="T84" fmla="*/ 217646 w 21600"/>
              <a:gd name="T85" fmla="*/ 2787 h 21600"/>
              <a:gd name="T86" fmla="*/ 220645 w 21600"/>
              <a:gd name="T87" fmla="*/ 9454 h 21600"/>
              <a:gd name="T88" fmla="*/ 220645 w 21600"/>
              <a:gd name="T89" fmla="*/ 180622 h 21600"/>
              <a:gd name="T90" fmla="*/ 217805 w 21600"/>
              <a:gd name="T91" fmla="*/ 187325 h 21600"/>
              <a:gd name="T92" fmla="*/ 210644 w 21600"/>
              <a:gd name="T93" fmla="*/ 190112 h 21600"/>
              <a:gd name="T94" fmla="*/ 170462 w 21600"/>
              <a:gd name="T95" fmla="*/ 190112 h 21600"/>
              <a:gd name="T96" fmla="*/ 170462 w 21600"/>
              <a:gd name="T97" fmla="*/ 190112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 sz="895"/>
          </a:p>
        </p:txBody>
      </p:sp>
      <p:pic>
        <p:nvPicPr>
          <p:cNvPr id="18" name="出自【趣你的PPT】(微信:qunideppt)：最优质的PPT资源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22" y="3205324"/>
            <a:ext cx="304205" cy="304205"/>
          </a:xfrm>
          <a:prstGeom prst="rect">
            <a:avLst/>
          </a:prstGeom>
        </p:spPr>
      </p:pic>
      <p:pic>
        <p:nvPicPr>
          <p:cNvPr id="19" name="出自【趣你的PPT】(微信:qunideppt)：最优质的PPT资源库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22" y="4146801"/>
            <a:ext cx="304205" cy="304205"/>
          </a:xfrm>
          <a:prstGeom prst="rect">
            <a:avLst/>
          </a:prstGeom>
        </p:spPr>
      </p:pic>
      <p:pic>
        <p:nvPicPr>
          <p:cNvPr id="20" name="出自【趣你的PPT】(微信:qunideppt)：最优质的PPT资源库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22" y="5125512"/>
            <a:ext cx="304205" cy="304205"/>
          </a:xfrm>
          <a:prstGeom prst="rect">
            <a:avLst/>
          </a:prstGeom>
        </p:spPr>
      </p:pic>
      <p:sp>
        <p:nvSpPr>
          <p:cNvPr id="21" name="出自【趣你的PPT】(微信:qunideppt)：最优质的PPT资源库"/>
          <p:cNvSpPr txBox="1"/>
          <p:nvPr/>
        </p:nvSpPr>
        <p:spPr>
          <a:xfrm>
            <a:off x="7392446" y="2037985"/>
            <a:ext cx="150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7377932" y="2407317"/>
            <a:ext cx="3323050" cy="4156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392446" y="3007668"/>
            <a:ext cx="150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7377932" y="3377000"/>
            <a:ext cx="3323050" cy="4156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7392446" y="3938373"/>
            <a:ext cx="150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7377932" y="4307705"/>
            <a:ext cx="3323050" cy="4156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7392446" y="4888806"/>
            <a:ext cx="150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7377932" y="5258138"/>
            <a:ext cx="3323050" cy="4156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应用前景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rot="16200000">
            <a:off x="2257892" y="3148796"/>
            <a:ext cx="806685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6200000">
            <a:off x="2737055" y="2968401"/>
            <a:ext cx="1167473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6200000">
            <a:off x="3215767" y="2787552"/>
            <a:ext cx="1529171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6200000">
            <a:off x="3653509" y="2565735"/>
            <a:ext cx="1972802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2880" y="3421202"/>
            <a:ext cx="4275766" cy="1252732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46556A"/>
          </a:solidFill>
          <a:ln w="12700">
            <a:solidFill>
              <a:schemeClr val="bg1"/>
            </a:solidFill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2395"/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2476180" y="3512625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chemeClr val="bg1"/>
                </a:solidFill>
                <a:latin typeface="Lato Black" panose="020F0A02020204030203" pitchFamily="34" charset="0"/>
              </a:rPr>
              <a:t>10%</a:t>
            </a:r>
            <a:endParaRPr lang="en-US" sz="133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135737" y="3146461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chemeClr val="bg1"/>
                </a:solidFill>
                <a:latin typeface="Lato Black" panose="020F0A02020204030203" pitchFamily="34" charset="0"/>
              </a:rPr>
              <a:t>20%</a:t>
            </a:r>
            <a:endParaRPr lang="en-US" sz="133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3795295" y="2773047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chemeClr val="bg1"/>
                </a:solidFill>
                <a:latin typeface="Lato Black" panose="020F0A02020204030203" pitchFamily="34" charset="0"/>
              </a:rPr>
              <a:t>30%</a:t>
            </a:r>
            <a:endParaRPr lang="en-US" sz="133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456970" y="2329674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chemeClr val="bg1"/>
                </a:solidFill>
                <a:latin typeface="Lato Black" panose="020F0A02020204030203" pitchFamily="34" charset="0"/>
              </a:rPr>
              <a:t>40%</a:t>
            </a:r>
            <a:endParaRPr lang="en-US" sz="133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出自【趣你的PPT】(微信:qunideppt)：最优质的PPT资源库"/>
          <p:cNvCxnSpPr/>
          <p:nvPr/>
        </p:nvCxnSpPr>
        <p:spPr>
          <a:xfrm>
            <a:off x="6136887" y="1879104"/>
            <a:ext cx="0" cy="365045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1出自【趣你的PPT】(微信:qunideppt)：最优质的PPT资源库"/>
          <p:cNvGrpSpPr/>
          <p:nvPr/>
        </p:nvGrpSpPr>
        <p:grpSpPr>
          <a:xfrm>
            <a:off x="6788450" y="1883442"/>
            <a:ext cx="476122" cy="476122"/>
            <a:chOff x="5061629" y="1546310"/>
            <a:chExt cx="357790" cy="357790"/>
          </a:xfrm>
          <a:solidFill>
            <a:schemeClr val="accent1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5096929" y="1627065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 dirty="0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  <a:endParaRPr lang="en-US" sz="1595" b="1" cap="all" spc="27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2" name="Group 10出自【趣你的PPT】(微信:qunideppt)：最优质的PPT资源库"/>
          <p:cNvGrpSpPr/>
          <p:nvPr/>
        </p:nvGrpSpPr>
        <p:grpSpPr>
          <a:xfrm>
            <a:off x="6788450" y="2899742"/>
            <a:ext cx="476122" cy="476122"/>
            <a:chOff x="5061629" y="2310027"/>
            <a:chExt cx="357790" cy="357790"/>
          </a:xfrm>
          <a:solidFill>
            <a:schemeClr val="accent2"/>
          </a:solidFill>
        </p:grpSpPr>
        <p:sp>
          <p:nvSpPr>
            <p:cNvPr id="23" name="出自【趣你的PPT】(微信:qunideppt)：最优质的PPT资源库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24" name="出自【趣你的PPT】(微信:qunideppt)：最优质的PPT资源库"/>
            <p:cNvSpPr txBox="1"/>
            <p:nvPr/>
          </p:nvSpPr>
          <p:spPr>
            <a:xfrm>
              <a:off x="5096929" y="2390782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 dirty="0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  <a:endParaRPr lang="en-US" sz="1595" b="1" cap="all" spc="27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8" name="Group 8出自【趣你的PPT】(微信:qunideppt)：最优质的PPT资源库"/>
          <p:cNvGrpSpPr/>
          <p:nvPr/>
        </p:nvGrpSpPr>
        <p:grpSpPr>
          <a:xfrm>
            <a:off x="6788450" y="4932342"/>
            <a:ext cx="476122" cy="476122"/>
            <a:chOff x="5061629" y="3837460"/>
            <a:chExt cx="357790" cy="357790"/>
          </a:xfrm>
          <a:solidFill>
            <a:schemeClr val="accent2"/>
          </a:solidFill>
        </p:grpSpPr>
        <p:sp>
          <p:nvSpPr>
            <p:cNvPr id="29" name="出自【趣你的PPT】(微信:qunideppt)：最优质的PPT资源库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5096929" y="3918215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 dirty="0">
                  <a:solidFill>
                    <a:schemeClr val="bg1"/>
                  </a:solidFill>
                  <a:latin typeface="Lato" panose="020F0502020204030203" pitchFamily="34" charset="0"/>
                </a:rPr>
                <a:t>04</a:t>
              </a:r>
              <a:endParaRPr lang="en-US" sz="1595" b="1" cap="all" spc="27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4" name="Group 9出自【趣你的PPT】(微信:qunideppt)：最优质的PPT资源库"/>
          <p:cNvGrpSpPr/>
          <p:nvPr/>
        </p:nvGrpSpPr>
        <p:grpSpPr>
          <a:xfrm>
            <a:off x="6788450" y="3916043"/>
            <a:ext cx="476122" cy="476122"/>
            <a:chOff x="5061629" y="3073744"/>
            <a:chExt cx="357790" cy="357790"/>
          </a:xfrm>
          <a:solidFill>
            <a:schemeClr val="accent1"/>
          </a:solidFill>
        </p:grpSpPr>
        <p:sp>
          <p:nvSpPr>
            <p:cNvPr id="35" name="出自【趣你的PPT】(微信:qunideppt)：最优质的PPT资源库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36" name="出自【趣你的PPT】(微信:qunideppt)：最优质的PPT资源库"/>
            <p:cNvSpPr txBox="1"/>
            <p:nvPr/>
          </p:nvSpPr>
          <p:spPr>
            <a:xfrm>
              <a:off x="5096929" y="3154499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 dirty="0">
                  <a:solidFill>
                    <a:schemeClr val="bg1"/>
                  </a:solidFill>
                  <a:latin typeface="Lato" panose="020F0502020204030203" pitchFamily="34" charset="0"/>
                </a:rPr>
                <a:t>03</a:t>
              </a:r>
              <a:endParaRPr lang="en-US" sz="1595" b="1" cap="all" spc="27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38" name="出自【趣你的PPT】(微信:qunideppt)：最优质的PPT资源库"/>
          <p:cNvSpPr txBox="1"/>
          <p:nvPr/>
        </p:nvSpPr>
        <p:spPr>
          <a:xfrm>
            <a:off x="707692" y="4903025"/>
            <a:ext cx="4622976" cy="89480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312197" y="1798799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312197" y="2802938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12197" y="3866009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7312197" y="4890020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4573" y="1853062"/>
            <a:ext cx="3178627" cy="3657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6687" y="1853062"/>
            <a:ext cx="3178627" cy="36576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78801" y="1853062"/>
            <a:ext cx="3178627" cy="3657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hape 454"/>
          <p:cNvSpPr/>
          <p:nvPr/>
        </p:nvSpPr>
        <p:spPr>
          <a:xfrm>
            <a:off x="5697235" y="2167755"/>
            <a:ext cx="797530" cy="7975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" name="Group 217"/>
          <p:cNvGrpSpPr/>
          <p:nvPr/>
        </p:nvGrpSpPr>
        <p:grpSpPr>
          <a:xfrm>
            <a:off x="1999966" y="2235309"/>
            <a:ext cx="847840" cy="847840"/>
            <a:chOff x="846137" y="3833813"/>
            <a:chExt cx="412750" cy="412750"/>
          </a:xfrm>
          <a:solidFill>
            <a:schemeClr val="accent1"/>
          </a:solidFill>
        </p:grpSpPr>
        <p:sp>
          <p:nvSpPr>
            <p:cNvPr id="8" name="Freeform 318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en-AU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9" name="Freeform 319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en-AU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Freeform 320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en-AU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9229576" y="1961170"/>
            <a:ext cx="1084334" cy="1084334"/>
            <a:chOff x="5978526" y="4030663"/>
            <a:chExt cx="239713" cy="239713"/>
          </a:xfrm>
          <a:solidFill>
            <a:schemeClr val="accent1"/>
          </a:solidFill>
        </p:grpSpPr>
        <p:sp>
          <p:nvSpPr>
            <p:cNvPr id="12" name="Freeform 424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Freeform 425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4" name="Freeform 426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5" name="Freeform 427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6" name="Freeform 428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7" name="Freeform 429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8" name="Freeform 430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87129" y="3792665"/>
            <a:ext cx="2273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87779" y="3285263"/>
            <a:ext cx="8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59243" y="3792665"/>
            <a:ext cx="2273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59893" y="3285263"/>
            <a:ext cx="8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31357" y="3792665"/>
            <a:ext cx="2273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32007" y="3285263"/>
            <a:ext cx="8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930598" y="1466552"/>
            <a:ext cx="4330804" cy="4342907"/>
            <a:chOff x="3896317" y="1720800"/>
            <a:chExt cx="4330804" cy="4342907"/>
          </a:xfrm>
        </p:grpSpPr>
        <p:grpSp>
          <p:nvGrpSpPr>
            <p:cNvPr id="2" name="Group 15"/>
            <p:cNvGrpSpPr/>
            <p:nvPr/>
          </p:nvGrpSpPr>
          <p:grpSpPr>
            <a:xfrm rot="18900000">
              <a:off x="4636407" y="4284210"/>
              <a:ext cx="346136" cy="1779497"/>
              <a:chOff x="2476500" y="2038350"/>
              <a:chExt cx="571500" cy="1828800"/>
            </a:xfrm>
            <a:solidFill>
              <a:schemeClr val="accent4"/>
            </a:solidFill>
          </p:grpSpPr>
          <p:sp>
            <p:nvSpPr>
              <p:cNvPr id="17" name="Bent Arrow 16"/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" name="Group 18"/>
            <p:cNvGrpSpPr/>
            <p:nvPr/>
          </p:nvGrpSpPr>
          <p:grpSpPr>
            <a:xfrm rot="2700000">
              <a:off x="4612998" y="1744209"/>
              <a:ext cx="346135" cy="1779497"/>
              <a:chOff x="2476500" y="2038350"/>
              <a:chExt cx="571500" cy="1828800"/>
            </a:xfrm>
          </p:grpSpPr>
          <p:sp>
            <p:nvSpPr>
              <p:cNvPr id="20" name="Bent Arrow 19"/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 rot="2700000" flipH="1" flipV="1">
              <a:off x="7164305" y="4295517"/>
              <a:ext cx="346135" cy="1779497"/>
              <a:chOff x="2476500" y="2038350"/>
              <a:chExt cx="571500" cy="1828800"/>
            </a:xfrm>
            <a:solidFill>
              <a:schemeClr val="accent3"/>
            </a:solidFill>
          </p:grpSpPr>
          <p:sp>
            <p:nvSpPr>
              <p:cNvPr id="23" name="Bent Arrow 22"/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 rot="18900000" flipH="1" flipV="1">
              <a:off x="7199819" y="1720800"/>
              <a:ext cx="346136" cy="1779497"/>
              <a:chOff x="2476500" y="2038350"/>
              <a:chExt cx="571500" cy="1828800"/>
            </a:xfrm>
            <a:solidFill>
              <a:schemeClr val="accent2"/>
            </a:solidFill>
          </p:grpSpPr>
          <p:sp>
            <p:nvSpPr>
              <p:cNvPr id="26" name="Bent Arrow 25"/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5291406" y="1904874"/>
              <a:ext cx="1599548" cy="1599548"/>
              <a:chOff x="3968554" y="1428655"/>
              <a:chExt cx="1199661" cy="1199661"/>
            </a:xfrm>
          </p:grpSpPr>
          <p:sp>
            <p:nvSpPr>
              <p:cNvPr id="5" name="Rounded Rectangle 4"/>
              <p:cNvSpPr/>
              <p:nvPr/>
            </p:nvSpPr>
            <p:spPr bwMode="auto">
              <a:xfrm rot="2700000">
                <a:off x="3968554" y="1428655"/>
                <a:ext cx="1199661" cy="1199661"/>
              </a:xfrm>
              <a:prstGeom prst="roundRect">
                <a:avLst>
                  <a:gd name="adj" fmla="val 9646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9" name="Text Placeholder 3"/>
              <p:cNvSpPr txBox="1"/>
              <p:nvPr/>
            </p:nvSpPr>
            <p:spPr>
              <a:xfrm>
                <a:off x="4414497" y="1732321"/>
                <a:ext cx="307777" cy="67715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en-US" sz="5865" b="1" dirty="0">
                    <a:solidFill>
                      <a:schemeClr val="bg1"/>
                    </a:solidFill>
                  </a:rPr>
                  <a:t>S</a:t>
                </a:r>
                <a:endParaRPr lang="en-US" sz="5865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>
              <a:off x="6479010" y="3092478"/>
              <a:ext cx="1599548" cy="1599548"/>
              <a:chOff x="4859257" y="2319358"/>
              <a:chExt cx="1199661" cy="1199661"/>
            </a:xfrm>
          </p:grpSpPr>
          <p:sp>
            <p:nvSpPr>
              <p:cNvPr id="6" name="Rounded Rectangle 5"/>
              <p:cNvSpPr/>
              <p:nvPr/>
            </p:nvSpPr>
            <p:spPr bwMode="auto">
              <a:xfrm rot="2700000">
                <a:off x="4859257" y="2319358"/>
                <a:ext cx="1199661" cy="1199661"/>
              </a:xfrm>
              <a:prstGeom prst="roundRect">
                <a:avLst>
                  <a:gd name="adj" fmla="val 9646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 Placeholder 3"/>
              <p:cNvSpPr txBox="1"/>
              <p:nvPr/>
            </p:nvSpPr>
            <p:spPr>
              <a:xfrm>
                <a:off x="5245688" y="2580609"/>
                <a:ext cx="426800" cy="67715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en-US" sz="5865" b="1" dirty="0">
                    <a:solidFill>
                      <a:schemeClr val="bg1"/>
                    </a:solidFill>
                  </a:rPr>
                  <a:t>O</a:t>
                </a:r>
                <a:endParaRPr lang="en-US" sz="5865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33"/>
            <p:cNvGrpSpPr/>
            <p:nvPr/>
          </p:nvGrpSpPr>
          <p:grpSpPr>
            <a:xfrm>
              <a:off x="4103802" y="3092478"/>
              <a:ext cx="1599548" cy="1599548"/>
              <a:chOff x="3077851" y="2319358"/>
              <a:chExt cx="1199661" cy="1199661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 rot="2700000">
                <a:off x="3077851" y="2319358"/>
                <a:ext cx="1199661" cy="1199661"/>
              </a:xfrm>
              <a:prstGeom prst="roundRect">
                <a:avLst>
                  <a:gd name="adj" fmla="val 9646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 Placeholder 3"/>
              <p:cNvSpPr txBox="1"/>
              <p:nvPr/>
            </p:nvSpPr>
            <p:spPr>
              <a:xfrm>
                <a:off x="3521989" y="2580609"/>
                <a:ext cx="311384" cy="67715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en-US" sz="5865" b="1" dirty="0">
                    <a:solidFill>
                      <a:schemeClr val="bg1"/>
                    </a:solidFill>
                  </a:rPr>
                  <a:t>T</a:t>
                </a:r>
                <a:endParaRPr lang="en-US" sz="5865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36"/>
            <p:cNvGrpSpPr/>
            <p:nvPr/>
          </p:nvGrpSpPr>
          <p:grpSpPr>
            <a:xfrm>
              <a:off x="5291406" y="4280082"/>
              <a:ext cx="1599548" cy="1599548"/>
              <a:chOff x="3968554" y="3210061"/>
              <a:chExt cx="1199661" cy="119966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 rot="2700000">
                <a:off x="3968554" y="3210061"/>
                <a:ext cx="1199661" cy="1199661"/>
              </a:xfrm>
              <a:prstGeom prst="roundRect">
                <a:avLst>
                  <a:gd name="adj" fmla="val 9646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Text Placeholder 3"/>
              <p:cNvSpPr txBox="1"/>
              <p:nvPr/>
            </p:nvSpPr>
            <p:spPr>
              <a:xfrm>
                <a:off x="4296075" y="3471312"/>
                <a:ext cx="544621" cy="67715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en-US" sz="5865" b="1" dirty="0">
                    <a:solidFill>
                      <a:schemeClr val="bg1"/>
                    </a:solidFill>
                  </a:rPr>
                  <a:t>W</a:t>
                </a:r>
                <a:endParaRPr lang="en-US" sz="5865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2537767" y="175169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Shape 358"/>
          <p:cNvSpPr txBox="1"/>
          <p:nvPr/>
        </p:nvSpPr>
        <p:spPr>
          <a:xfrm>
            <a:off x="1211580" y="2110391"/>
            <a:ext cx="28325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059189" y="173159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Shape 358"/>
          <p:cNvSpPr txBox="1"/>
          <p:nvPr/>
        </p:nvSpPr>
        <p:spPr>
          <a:xfrm>
            <a:off x="8163068" y="2087550"/>
            <a:ext cx="281735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537767" y="4660419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358"/>
          <p:cNvSpPr txBox="1"/>
          <p:nvPr/>
        </p:nvSpPr>
        <p:spPr>
          <a:xfrm>
            <a:off x="1211580" y="5019117"/>
            <a:ext cx="283259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59189" y="4640324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hape 358"/>
          <p:cNvSpPr txBox="1"/>
          <p:nvPr/>
        </p:nvSpPr>
        <p:spPr>
          <a:xfrm>
            <a:off x="8163068" y="4996276"/>
            <a:ext cx="281735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单击此处可编辑内容根据您的需要自由拉伸文本框大小</a:t>
            </a:r>
            <a:endParaRPr lang="en-US" sz="1400" b="0" i="0" u="none" strike="noStrike" cap="none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 flipV="1">
            <a:off x="7069075" y="303426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 flipV="1">
            <a:off x="7069075" y="2898000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 flipV="1">
            <a:off x="3601071" y="303426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 flipV="1">
            <a:off x="3601071" y="2898000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1820240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1820240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5353669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5353669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8755342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出自【趣你的PPT】(微信:qunideppt)：最优质的PPT资源库"/>
          <p:cNvSpPr/>
          <p:nvPr/>
        </p:nvSpPr>
        <p:spPr>
          <a:xfrm>
            <a:off x="8755342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2404705" y="3473305"/>
            <a:ext cx="288741" cy="350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5" y="5337"/>
                </a:moveTo>
                <a:cubicBezTo>
                  <a:pt x="7715" y="3501"/>
                  <a:pt x="8945" y="2541"/>
                  <a:pt x="10801" y="2541"/>
                </a:cubicBezTo>
                <a:cubicBezTo>
                  <a:pt x="12655" y="2541"/>
                  <a:pt x="13887" y="3501"/>
                  <a:pt x="13887" y="5337"/>
                </a:cubicBezTo>
                <a:lnTo>
                  <a:pt x="13887" y="7624"/>
                </a:lnTo>
                <a:lnTo>
                  <a:pt x="7715" y="7624"/>
                </a:lnTo>
                <a:cubicBezTo>
                  <a:pt x="7715" y="7624"/>
                  <a:pt x="7715" y="5337"/>
                  <a:pt x="7715" y="5337"/>
                </a:cubicBezTo>
                <a:close/>
                <a:moveTo>
                  <a:pt x="19748" y="7624"/>
                </a:moveTo>
                <a:lnTo>
                  <a:pt x="16972" y="7624"/>
                </a:lnTo>
                <a:lnTo>
                  <a:pt x="16972" y="5844"/>
                </a:lnTo>
                <a:cubicBezTo>
                  <a:pt x="16972" y="2163"/>
                  <a:pt x="14912" y="0"/>
                  <a:pt x="10801" y="0"/>
                </a:cubicBezTo>
                <a:cubicBezTo>
                  <a:pt x="6688" y="0"/>
                  <a:pt x="4630" y="2163"/>
                  <a:pt x="4630" y="5844"/>
                </a:cubicBezTo>
                <a:lnTo>
                  <a:pt x="4630" y="7624"/>
                </a:lnTo>
                <a:lnTo>
                  <a:pt x="1544" y="7624"/>
                </a:lnTo>
                <a:cubicBezTo>
                  <a:pt x="691" y="7624"/>
                  <a:pt x="0" y="8447"/>
                  <a:pt x="0" y="9148"/>
                </a:cubicBezTo>
                <a:lnTo>
                  <a:pt x="0" y="19059"/>
                </a:lnTo>
                <a:cubicBezTo>
                  <a:pt x="0" y="19758"/>
                  <a:pt x="661" y="20505"/>
                  <a:pt x="1469" y="20719"/>
                </a:cubicBezTo>
                <a:lnTo>
                  <a:pt x="3314" y="21210"/>
                </a:lnTo>
                <a:cubicBezTo>
                  <a:pt x="4122" y="21424"/>
                  <a:pt x="5478" y="21600"/>
                  <a:pt x="6326" y="21600"/>
                </a:cubicBezTo>
                <a:lnTo>
                  <a:pt x="15274" y="21600"/>
                </a:lnTo>
                <a:cubicBezTo>
                  <a:pt x="16123" y="21600"/>
                  <a:pt x="17478" y="21424"/>
                  <a:pt x="18286" y="21210"/>
                </a:cubicBezTo>
                <a:lnTo>
                  <a:pt x="20132" y="20719"/>
                </a:lnTo>
                <a:cubicBezTo>
                  <a:pt x="20939" y="20505"/>
                  <a:pt x="21600" y="19758"/>
                  <a:pt x="21600" y="19059"/>
                </a:cubicBezTo>
                <a:lnTo>
                  <a:pt x="21600" y="9148"/>
                </a:lnTo>
                <a:cubicBezTo>
                  <a:pt x="21600" y="8447"/>
                  <a:pt x="20601" y="7624"/>
                  <a:pt x="19748" y="762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/>
          </a:p>
        </p:txBody>
      </p:sp>
      <p:grpSp>
        <p:nvGrpSpPr>
          <p:cNvPr id="48" name="Group 47出自【趣你的PPT】(微信:qunideppt)：最优质的PPT资源库"/>
          <p:cNvGrpSpPr/>
          <p:nvPr/>
        </p:nvGrpSpPr>
        <p:grpSpPr>
          <a:xfrm>
            <a:off x="4194952" y="3430526"/>
            <a:ext cx="269909" cy="388844"/>
            <a:chOff x="4194952" y="3430526"/>
            <a:chExt cx="269909" cy="388844"/>
          </a:xfrm>
          <a:solidFill>
            <a:schemeClr val="accent2"/>
          </a:solidFill>
        </p:grpSpPr>
        <p:sp>
          <p:nvSpPr>
            <p:cNvPr id="49" name="出自【趣你的PPT】(微信:qunideppt)：最优质的PPT资源库"/>
            <p:cNvSpPr/>
            <p:nvPr/>
          </p:nvSpPr>
          <p:spPr>
            <a:xfrm>
              <a:off x="4275132" y="3763444"/>
              <a:ext cx="108537" cy="5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0" y="15280"/>
                  </a:moveTo>
                  <a:cubicBezTo>
                    <a:pt x="3026" y="19049"/>
                    <a:pt x="6533" y="21600"/>
                    <a:pt x="10798" y="21396"/>
                  </a:cubicBezTo>
                  <a:cubicBezTo>
                    <a:pt x="15067" y="21600"/>
                    <a:pt x="18574" y="19049"/>
                    <a:pt x="21600" y="15280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280"/>
                    <a:pt x="0" y="152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/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>
            <a:xfrm>
              <a:off x="4194952" y="3430526"/>
              <a:ext cx="269909" cy="30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600" extrusionOk="0">
                  <a:moveTo>
                    <a:pt x="14290" y="21600"/>
                  </a:moveTo>
                  <a:cubicBezTo>
                    <a:pt x="14290" y="15680"/>
                    <a:pt x="21116" y="13789"/>
                    <a:pt x="20605" y="7894"/>
                  </a:cubicBezTo>
                  <a:cubicBezTo>
                    <a:pt x="20282" y="4174"/>
                    <a:pt x="17549" y="0"/>
                    <a:pt x="10315" y="0"/>
                  </a:cubicBezTo>
                  <a:cubicBezTo>
                    <a:pt x="3083" y="0"/>
                    <a:pt x="350" y="4174"/>
                    <a:pt x="27" y="7894"/>
                  </a:cubicBezTo>
                  <a:cubicBezTo>
                    <a:pt x="-484" y="13789"/>
                    <a:pt x="6342" y="15680"/>
                    <a:pt x="6342" y="21600"/>
                  </a:cubicBezTo>
                  <a:cubicBezTo>
                    <a:pt x="6342" y="21600"/>
                    <a:pt x="14290" y="21600"/>
                    <a:pt x="1429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/>
            </a:p>
          </p:txBody>
        </p:sp>
      </p:grpSp>
      <p:sp>
        <p:nvSpPr>
          <p:cNvPr id="51" name="出自【趣你的PPT】(微信:qunideppt)：最优质的PPT资源库"/>
          <p:cNvSpPr/>
          <p:nvPr/>
        </p:nvSpPr>
        <p:spPr>
          <a:xfrm>
            <a:off x="5903891" y="3470005"/>
            <a:ext cx="357227" cy="35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4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4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/>
          </a:p>
        </p:txBody>
      </p:sp>
      <p:sp>
        <p:nvSpPr>
          <p:cNvPr id="56" name="出自【趣你的PPT】(微信:qunideppt)：最优质的PPT资源库"/>
          <p:cNvSpPr/>
          <p:nvPr/>
        </p:nvSpPr>
        <p:spPr>
          <a:xfrm>
            <a:off x="7623156" y="3450150"/>
            <a:ext cx="349509" cy="349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321"/>
                </a:moveTo>
                <a:cubicBezTo>
                  <a:pt x="8855" y="14321"/>
                  <a:pt x="7279" y="12745"/>
                  <a:pt x="7279" y="10800"/>
                </a:cubicBezTo>
                <a:cubicBezTo>
                  <a:pt x="7279" y="8855"/>
                  <a:pt x="8855" y="7279"/>
                  <a:pt x="10800" y="7279"/>
                </a:cubicBezTo>
                <a:cubicBezTo>
                  <a:pt x="12745" y="7279"/>
                  <a:pt x="14321" y="8855"/>
                  <a:pt x="14321" y="10800"/>
                </a:cubicBezTo>
                <a:cubicBezTo>
                  <a:pt x="14321" y="12745"/>
                  <a:pt x="12745" y="14321"/>
                  <a:pt x="10800" y="14321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/>
          </a:p>
        </p:txBody>
      </p:sp>
      <p:grpSp>
        <p:nvGrpSpPr>
          <p:cNvPr id="57" name="Group 56出自【趣你的PPT】(微信:qunideppt)：最优质的PPT资源库"/>
          <p:cNvGrpSpPr/>
          <p:nvPr/>
        </p:nvGrpSpPr>
        <p:grpSpPr>
          <a:xfrm>
            <a:off x="9299810" y="3463121"/>
            <a:ext cx="368732" cy="371062"/>
            <a:chOff x="9299810" y="3463121"/>
            <a:chExt cx="368732" cy="371062"/>
          </a:xfrm>
          <a:solidFill>
            <a:schemeClr val="accent1"/>
          </a:solidFill>
        </p:grpSpPr>
        <p:sp>
          <p:nvSpPr>
            <p:cNvPr id="58" name="出自【趣你的PPT】(微信:qunideppt)：最优质的PPT资源库"/>
            <p:cNvSpPr/>
            <p:nvPr/>
          </p:nvSpPr>
          <p:spPr>
            <a:xfrm>
              <a:off x="9299810" y="3538841"/>
              <a:ext cx="295259" cy="29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3" h="17592" extrusionOk="0">
                  <a:moveTo>
                    <a:pt x="4249" y="463"/>
                  </a:moveTo>
                  <a:cubicBezTo>
                    <a:pt x="2881" y="1829"/>
                    <a:pt x="-3101" y="10356"/>
                    <a:pt x="2067" y="15524"/>
                  </a:cubicBezTo>
                  <a:cubicBezTo>
                    <a:pt x="7233" y="20692"/>
                    <a:pt x="15762" y="14711"/>
                    <a:pt x="17131" y="13342"/>
                  </a:cubicBezTo>
                  <a:cubicBezTo>
                    <a:pt x="18499" y="11977"/>
                    <a:pt x="16722" y="7983"/>
                    <a:pt x="13165" y="4424"/>
                  </a:cubicBezTo>
                  <a:cubicBezTo>
                    <a:pt x="9607" y="866"/>
                    <a:pt x="5618" y="-908"/>
                    <a:pt x="4249" y="4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/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>
            <a:xfrm>
              <a:off x="9476443" y="3463121"/>
              <a:ext cx="192099" cy="19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278" extrusionOk="0">
                  <a:moveTo>
                    <a:pt x="20680" y="15454"/>
                  </a:moveTo>
                  <a:cubicBezTo>
                    <a:pt x="20077" y="14362"/>
                    <a:pt x="18716" y="13974"/>
                    <a:pt x="17641" y="14580"/>
                  </a:cubicBezTo>
                  <a:lnTo>
                    <a:pt x="13330" y="17031"/>
                  </a:lnTo>
                  <a:cubicBezTo>
                    <a:pt x="12254" y="17643"/>
                    <a:pt x="11870" y="19029"/>
                    <a:pt x="12472" y="20115"/>
                  </a:cubicBezTo>
                  <a:cubicBezTo>
                    <a:pt x="12883" y="20858"/>
                    <a:pt x="13642" y="21278"/>
                    <a:pt x="14424" y="21278"/>
                  </a:cubicBezTo>
                  <a:cubicBezTo>
                    <a:pt x="14793" y="21278"/>
                    <a:pt x="15167" y="21185"/>
                    <a:pt x="15514" y="20989"/>
                  </a:cubicBezTo>
                  <a:lnTo>
                    <a:pt x="19822" y="18538"/>
                  </a:lnTo>
                  <a:cubicBezTo>
                    <a:pt x="20897" y="17926"/>
                    <a:pt x="21282" y="16545"/>
                    <a:pt x="20680" y="15454"/>
                  </a:cubicBezTo>
                  <a:close/>
                  <a:moveTo>
                    <a:pt x="1142" y="8619"/>
                  </a:moveTo>
                  <a:cubicBezTo>
                    <a:pt x="1489" y="8816"/>
                    <a:pt x="1863" y="8909"/>
                    <a:pt x="2231" y="8909"/>
                  </a:cubicBezTo>
                  <a:cubicBezTo>
                    <a:pt x="3014" y="8909"/>
                    <a:pt x="3772" y="8494"/>
                    <a:pt x="4184" y="7751"/>
                  </a:cubicBezTo>
                  <a:lnTo>
                    <a:pt x="6596" y="3374"/>
                  </a:lnTo>
                  <a:cubicBezTo>
                    <a:pt x="7201" y="2282"/>
                    <a:pt x="6817" y="901"/>
                    <a:pt x="5741" y="289"/>
                  </a:cubicBezTo>
                  <a:cubicBezTo>
                    <a:pt x="4665" y="-322"/>
                    <a:pt x="3304" y="66"/>
                    <a:pt x="2699" y="1163"/>
                  </a:cubicBezTo>
                  <a:lnTo>
                    <a:pt x="287" y="5535"/>
                  </a:lnTo>
                  <a:cubicBezTo>
                    <a:pt x="-318" y="6627"/>
                    <a:pt x="67" y="8008"/>
                    <a:pt x="1142" y="8619"/>
                  </a:cubicBezTo>
                  <a:close/>
                  <a:moveTo>
                    <a:pt x="9183" y="14225"/>
                  </a:moveTo>
                  <a:cubicBezTo>
                    <a:pt x="9753" y="14225"/>
                    <a:pt x="10326" y="14007"/>
                    <a:pt x="10762" y="13559"/>
                  </a:cubicBezTo>
                  <a:lnTo>
                    <a:pt x="15016" y="9242"/>
                  </a:lnTo>
                  <a:cubicBezTo>
                    <a:pt x="15890" y="8357"/>
                    <a:pt x="15890" y="6922"/>
                    <a:pt x="15016" y="6037"/>
                  </a:cubicBezTo>
                  <a:cubicBezTo>
                    <a:pt x="14145" y="5153"/>
                    <a:pt x="12730" y="5153"/>
                    <a:pt x="11859" y="6037"/>
                  </a:cubicBezTo>
                  <a:lnTo>
                    <a:pt x="7605" y="10355"/>
                  </a:lnTo>
                  <a:cubicBezTo>
                    <a:pt x="6731" y="11239"/>
                    <a:pt x="6731" y="12675"/>
                    <a:pt x="7605" y="13559"/>
                  </a:cubicBezTo>
                  <a:cubicBezTo>
                    <a:pt x="8040" y="14007"/>
                    <a:pt x="8610" y="14225"/>
                    <a:pt x="9183" y="1422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/>
            </a:p>
          </p:txBody>
        </p:sp>
      </p:grpSp>
      <p:sp>
        <p:nvSpPr>
          <p:cNvPr id="60" name="出自【趣你的PPT】(微信:qunideppt)：最优质的PPT资源库"/>
          <p:cNvSpPr/>
          <p:nvPr/>
        </p:nvSpPr>
        <p:spPr>
          <a:xfrm>
            <a:off x="1820240" y="5238821"/>
            <a:ext cx="160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1820240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>
          <a:xfrm>
            <a:off x="3601071" y="1957881"/>
            <a:ext cx="1752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3601071" y="164626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>
          <a:xfrm>
            <a:off x="7048528" y="1957881"/>
            <a:ext cx="1706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7048529" y="164626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5353669" y="5238821"/>
            <a:ext cx="1694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5353669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8755342" y="5238821"/>
            <a:ext cx="165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8755342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出自【趣你的PPT】(微信:qunideppt)：最优质的PPT资源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739" cy="6858000"/>
          </a:xfrm>
          <a:prstGeom prst="rect">
            <a:avLst/>
          </a:prstGeom>
        </p:spPr>
      </p:pic>
      <p:sp>
        <p:nvSpPr>
          <p:cNvPr id="7" name="出自【趣你的PPT】(微信:qunideppt)：最优质的PPT资源库"/>
          <p:cNvSpPr/>
          <p:nvPr/>
        </p:nvSpPr>
        <p:spPr>
          <a:xfrm>
            <a:off x="20865" y="0"/>
            <a:ext cx="12192000" cy="686752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1034656" y="0"/>
            <a:ext cx="3438525" cy="686752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1034656" y="1962478"/>
            <a:ext cx="970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岁月如歌感恩常在</a:t>
            </a:r>
            <a:endParaRPr lang="zh-CN" altLang="en-US" sz="8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5566592" y="4042666"/>
            <a:ext cx="2600388" cy="37358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buNone/>
              <a:defRPr/>
            </a:pPr>
            <a:endParaRPr lang="zh-CN" altLang="en-US" sz="1600" dirty="0">
              <a:solidFill>
                <a:srgbClr val="C11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5564988" y="3274299"/>
            <a:ext cx="4617238" cy="940872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Shape 3655"/>
          <p:cNvSpPr/>
          <p:nvPr/>
        </p:nvSpPr>
        <p:spPr>
          <a:xfrm>
            <a:off x="641350" y="2371749"/>
            <a:ext cx="342900" cy="372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132"/>
                </a:moveTo>
                <a:cubicBezTo>
                  <a:pt x="5286" y="19132"/>
                  <a:pt x="800" y="15006"/>
                  <a:pt x="800" y="9934"/>
                </a:cubicBezTo>
                <a:cubicBezTo>
                  <a:pt x="800" y="4862"/>
                  <a:pt x="5286" y="736"/>
                  <a:pt x="10800" y="736"/>
                </a:cubicBezTo>
                <a:cubicBezTo>
                  <a:pt x="16314" y="736"/>
                  <a:pt x="20800" y="4862"/>
                  <a:pt x="20800" y="9934"/>
                </a:cubicBezTo>
                <a:cubicBezTo>
                  <a:pt x="20800" y="15006"/>
                  <a:pt x="16314" y="19132"/>
                  <a:pt x="10800" y="19132"/>
                </a:cubicBezTo>
                <a:close/>
                <a:moveTo>
                  <a:pt x="21600" y="9934"/>
                </a:moveTo>
                <a:cubicBezTo>
                  <a:pt x="21600" y="4456"/>
                  <a:pt x="16755" y="0"/>
                  <a:pt x="10800" y="0"/>
                </a:cubicBezTo>
                <a:cubicBezTo>
                  <a:pt x="4845" y="0"/>
                  <a:pt x="0" y="4456"/>
                  <a:pt x="0" y="9934"/>
                </a:cubicBezTo>
                <a:cubicBezTo>
                  <a:pt x="0" y="13866"/>
                  <a:pt x="2496" y="17271"/>
                  <a:pt x="6108" y="18880"/>
                </a:cubicBezTo>
                <a:lnTo>
                  <a:pt x="3717" y="21080"/>
                </a:lnTo>
                <a:lnTo>
                  <a:pt x="4283" y="21600"/>
                </a:lnTo>
                <a:lnTo>
                  <a:pt x="6898" y="19194"/>
                </a:lnTo>
                <a:cubicBezTo>
                  <a:pt x="8109" y="19628"/>
                  <a:pt x="9424" y="19868"/>
                  <a:pt x="10800" y="19868"/>
                </a:cubicBezTo>
                <a:cubicBezTo>
                  <a:pt x="12176" y="19868"/>
                  <a:pt x="13491" y="19628"/>
                  <a:pt x="14702" y="19194"/>
                </a:cubicBezTo>
                <a:lnTo>
                  <a:pt x="17317" y="21600"/>
                </a:lnTo>
                <a:lnTo>
                  <a:pt x="17883" y="21080"/>
                </a:lnTo>
                <a:lnTo>
                  <a:pt x="15491" y="18880"/>
                </a:lnTo>
                <a:cubicBezTo>
                  <a:pt x="19104" y="17271"/>
                  <a:pt x="21600" y="13866"/>
                  <a:pt x="21600" y="99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6" name="Shape 3656"/>
          <p:cNvSpPr/>
          <p:nvPr/>
        </p:nvSpPr>
        <p:spPr>
          <a:xfrm>
            <a:off x="806450" y="2466999"/>
            <a:ext cx="59991" cy="107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73" y="0"/>
                </a:moveTo>
                <a:lnTo>
                  <a:pt x="0" y="0"/>
                </a:lnTo>
                <a:lnTo>
                  <a:pt x="0" y="16133"/>
                </a:lnTo>
                <a:lnTo>
                  <a:pt x="19555" y="21600"/>
                </a:lnTo>
                <a:lnTo>
                  <a:pt x="21600" y="19313"/>
                </a:lnTo>
                <a:lnTo>
                  <a:pt x="4573" y="14552"/>
                </a:lnTo>
                <a:cubicBezTo>
                  <a:pt x="4573" y="14552"/>
                  <a:pt x="4573" y="0"/>
                  <a:pt x="4573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7" name="Shape 3657"/>
          <p:cNvSpPr/>
          <p:nvPr/>
        </p:nvSpPr>
        <p:spPr>
          <a:xfrm>
            <a:off x="609600" y="2359049"/>
            <a:ext cx="108673" cy="108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81" y="4669"/>
                </a:moveTo>
                <a:lnTo>
                  <a:pt x="4671" y="16480"/>
                </a:lnTo>
                <a:lnTo>
                  <a:pt x="2741" y="6834"/>
                </a:lnTo>
                <a:lnTo>
                  <a:pt x="6835" y="2740"/>
                </a:lnTo>
                <a:cubicBezTo>
                  <a:pt x="6835" y="2740"/>
                  <a:pt x="16481" y="4669"/>
                  <a:pt x="16481" y="4669"/>
                </a:cubicBezTo>
                <a:close/>
                <a:moveTo>
                  <a:pt x="0" y="6003"/>
                </a:moveTo>
                <a:lnTo>
                  <a:pt x="3120" y="21600"/>
                </a:lnTo>
                <a:lnTo>
                  <a:pt x="21600" y="3119"/>
                </a:lnTo>
                <a:lnTo>
                  <a:pt x="6004" y="0"/>
                </a:lnTo>
                <a:cubicBezTo>
                  <a:pt x="6004" y="0"/>
                  <a:pt x="0" y="6003"/>
                  <a:pt x="0" y="6003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8" name="Shape 3658"/>
          <p:cNvSpPr/>
          <p:nvPr/>
        </p:nvSpPr>
        <p:spPr>
          <a:xfrm>
            <a:off x="908050" y="2359049"/>
            <a:ext cx="108676" cy="108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0" y="16480"/>
                </a:moveTo>
                <a:lnTo>
                  <a:pt x="5120" y="4670"/>
                </a:lnTo>
                <a:lnTo>
                  <a:pt x="14766" y="2740"/>
                </a:lnTo>
                <a:lnTo>
                  <a:pt x="18859" y="6833"/>
                </a:lnTo>
                <a:cubicBezTo>
                  <a:pt x="18859" y="6833"/>
                  <a:pt x="16930" y="16480"/>
                  <a:pt x="16930" y="16480"/>
                </a:cubicBezTo>
                <a:close/>
                <a:moveTo>
                  <a:pt x="0" y="3118"/>
                </a:moveTo>
                <a:lnTo>
                  <a:pt x="18480" y="21600"/>
                </a:lnTo>
                <a:lnTo>
                  <a:pt x="21600" y="6004"/>
                </a:lnTo>
                <a:lnTo>
                  <a:pt x="15596" y="0"/>
                </a:lnTo>
                <a:cubicBezTo>
                  <a:pt x="15596" y="0"/>
                  <a:pt x="0" y="3118"/>
                  <a:pt x="0" y="311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9" name="Shape 3659"/>
          <p:cNvSpPr/>
          <p:nvPr/>
        </p:nvSpPr>
        <p:spPr>
          <a:xfrm>
            <a:off x="1822450" y="2416199"/>
            <a:ext cx="67990" cy="18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72"/>
                </a:moveTo>
                <a:lnTo>
                  <a:pt x="4035" y="14241"/>
                </a:lnTo>
                <a:lnTo>
                  <a:pt x="4035" y="0"/>
                </a:lnTo>
                <a:lnTo>
                  <a:pt x="0" y="0"/>
                </a:lnTo>
                <a:lnTo>
                  <a:pt x="0" y="14843"/>
                </a:lnTo>
                <a:lnTo>
                  <a:pt x="18747" y="21600"/>
                </a:lnTo>
                <a:cubicBezTo>
                  <a:pt x="18747" y="21600"/>
                  <a:pt x="21600" y="20572"/>
                  <a:pt x="21600" y="2057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0" name="Shape 3660"/>
          <p:cNvSpPr/>
          <p:nvPr/>
        </p:nvSpPr>
        <p:spPr>
          <a:xfrm>
            <a:off x="1651000" y="253684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1" name="Shape 3661"/>
          <p:cNvSpPr/>
          <p:nvPr/>
        </p:nvSpPr>
        <p:spPr>
          <a:xfrm>
            <a:off x="1981200" y="253684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2" name="Shape 3662"/>
          <p:cNvSpPr/>
          <p:nvPr/>
        </p:nvSpPr>
        <p:spPr>
          <a:xfrm>
            <a:off x="1822450" y="2695599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3" name="Shape 3663"/>
          <p:cNvSpPr/>
          <p:nvPr/>
        </p:nvSpPr>
        <p:spPr>
          <a:xfrm>
            <a:off x="1822450" y="2365399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4" name="Shape 3664"/>
          <p:cNvSpPr/>
          <p:nvPr/>
        </p:nvSpPr>
        <p:spPr>
          <a:xfrm>
            <a:off x="1625600" y="2339999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07" y="3038"/>
                </a:moveTo>
                <a:lnTo>
                  <a:pt x="20925" y="3038"/>
                </a:lnTo>
                <a:lnTo>
                  <a:pt x="20925" y="2362"/>
                </a:lnTo>
                <a:lnTo>
                  <a:pt x="17212" y="2362"/>
                </a:lnTo>
                <a:lnTo>
                  <a:pt x="16875" y="2700"/>
                </a:lnTo>
                <a:lnTo>
                  <a:pt x="16875" y="6412"/>
                </a:lnTo>
                <a:lnTo>
                  <a:pt x="17550" y="6412"/>
                </a:lnTo>
                <a:lnTo>
                  <a:pt x="17550" y="3433"/>
                </a:lnTo>
                <a:lnTo>
                  <a:pt x="19060" y="4944"/>
                </a:lnTo>
                <a:cubicBezTo>
                  <a:pt x="20280" y="6661"/>
                  <a:pt x="20925" y="8686"/>
                  <a:pt x="20925" y="10800"/>
                </a:cubicBezTo>
                <a:cubicBezTo>
                  <a:pt x="20925" y="16383"/>
                  <a:pt x="16383" y="20925"/>
                  <a:pt x="10800" y="20925"/>
                </a:cubicBezTo>
                <a:cubicBezTo>
                  <a:pt x="5217" y="20925"/>
                  <a:pt x="675" y="16383"/>
                  <a:pt x="675" y="10800"/>
                </a:cubicBezTo>
                <a:cubicBezTo>
                  <a:pt x="675" y="5217"/>
                  <a:pt x="5217" y="675"/>
                  <a:pt x="10800" y="675"/>
                </a:cubicBezTo>
                <a:lnTo>
                  <a:pt x="10800" y="0"/>
                </a:ln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8535"/>
                  <a:pt x="20906" y="6366"/>
                  <a:pt x="19593" y="4529"/>
                </a:cubicBezTo>
                <a:cubicBezTo>
                  <a:pt x="19593" y="4529"/>
                  <a:pt x="18107" y="3038"/>
                  <a:pt x="18107" y="303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5" name="Shape 3665"/>
          <p:cNvSpPr/>
          <p:nvPr/>
        </p:nvSpPr>
        <p:spPr>
          <a:xfrm>
            <a:off x="2692400" y="2320949"/>
            <a:ext cx="3556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9" y="20925"/>
                </a:moveTo>
                <a:lnTo>
                  <a:pt x="771" y="20925"/>
                </a:lnTo>
                <a:lnTo>
                  <a:pt x="771" y="14175"/>
                </a:lnTo>
                <a:lnTo>
                  <a:pt x="6187" y="14175"/>
                </a:lnTo>
                <a:cubicBezTo>
                  <a:pt x="6384" y="16251"/>
                  <a:pt x="8378" y="17888"/>
                  <a:pt x="10800" y="17888"/>
                </a:cubicBezTo>
                <a:cubicBezTo>
                  <a:pt x="13222" y="17888"/>
                  <a:pt x="15216" y="16251"/>
                  <a:pt x="15413" y="14175"/>
                </a:cubicBezTo>
                <a:lnTo>
                  <a:pt x="20829" y="14175"/>
                </a:lnTo>
                <a:cubicBezTo>
                  <a:pt x="20829" y="14175"/>
                  <a:pt x="20829" y="20925"/>
                  <a:pt x="20829" y="20925"/>
                </a:cubicBezTo>
                <a:close/>
                <a:moveTo>
                  <a:pt x="3032" y="675"/>
                </a:moveTo>
                <a:lnTo>
                  <a:pt x="18568" y="675"/>
                </a:lnTo>
                <a:lnTo>
                  <a:pt x="20766" y="13500"/>
                </a:lnTo>
                <a:lnTo>
                  <a:pt x="14657" y="13500"/>
                </a:lnTo>
                <a:lnTo>
                  <a:pt x="14657" y="13838"/>
                </a:lnTo>
                <a:cubicBezTo>
                  <a:pt x="14657" y="15698"/>
                  <a:pt x="12927" y="17212"/>
                  <a:pt x="10800" y="17212"/>
                </a:cubicBezTo>
                <a:cubicBezTo>
                  <a:pt x="8673" y="17212"/>
                  <a:pt x="6943" y="15698"/>
                  <a:pt x="6943" y="13838"/>
                </a:cubicBezTo>
                <a:lnTo>
                  <a:pt x="6943" y="13500"/>
                </a:lnTo>
                <a:lnTo>
                  <a:pt x="834" y="13500"/>
                </a:lnTo>
                <a:cubicBezTo>
                  <a:pt x="834" y="13500"/>
                  <a:pt x="3032" y="675"/>
                  <a:pt x="3032" y="675"/>
                </a:cubicBezTo>
                <a:close/>
                <a:moveTo>
                  <a:pt x="21600" y="13500"/>
                </a:moveTo>
                <a:lnTo>
                  <a:pt x="21547" y="13500"/>
                </a:lnTo>
                <a:lnTo>
                  <a:pt x="19232" y="0"/>
                </a:lnTo>
                <a:lnTo>
                  <a:pt x="2368" y="0"/>
                </a:lnTo>
                <a:lnTo>
                  <a:pt x="54" y="13500"/>
                </a:lnTo>
                <a:lnTo>
                  <a:pt x="0" y="135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13500"/>
                  <a:pt x="21600" y="135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6" name="Shape 3666"/>
          <p:cNvSpPr/>
          <p:nvPr/>
        </p:nvSpPr>
        <p:spPr>
          <a:xfrm>
            <a:off x="3657600" y="2339999"/>
            <a:ext cx="407830" cy="40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964"/>
                </a:moveTo>
                <a:lnTo>
                  <a:pt x="10800" y="21301"/>
                </a:lnTo>
                <a:lnTo>
                  <a:pt x="10800" y="20926"/>
                </a:lnTo>
                <a:cubicBezTo>
                  <a:pt x="10800" y="20926"/>
                  <a:pt x="10800" y="20926"/>
                  <a:pt x="10799" y="20926"/>
                </a:cubicBezTo>
                <a:cubicBezTo>
                  <a:pt x="8094" y="20926"/>
                  <a:pt x="5551" y="19890"/>
                  <a:pt x="3639" y="17974"/>
                </a:cubicBezTo>
                <a:cubicBezTo>
                  <a:pt x="1726" y="16058"/>
                  <a:pt x="673" y="13520"/>
                  <a:pt x="673" y="10810"/>
                </a:cubicBezTo>
                <a:cubicBezTo>
                  <a:pt x="673" y="8100"/>
                  <a:pt x="1726" y="5557"/>
                  <a:pt x="3639" y="3640"/>
                </a:cubicBezTo>
                <a:cubicBezTo>
                  <a:pt x="5551" y="1724"/>
                  <a:pt x="8095" y="672"/>
                  <a:pt x="10800" y="672"/>
                </a:cubicBezTo>
                <a:cubicBezTo>
                  <a:pt x="13506" y="672"/>
                  <a:pt x="16048" y="1728"/>
                  <a:pt x="17961" y="3644"/>
                </a:cubicBezTo>
                <a:cubicBezTo>
                  <a:pt x="19874" y="5561"/>
                  <a:pt x="20927" y="8109"/>
                  <a:pt x="20927" y="10819"/>
                </a:cubicBezTo>
                <a:cubicBezTo>
                  <a:pt x="20927" y="16412"/>
                  <a:pt x="16517" y="20964"/>
                  <a:pt x="10800" y="20964"/>
                </a:cubicBezTo>
                <a:close/>
                <a:moveTo>
                  <a:pt x="10800" y="0"/>
                </a:moveTo>
                <a:cubicBezTo>
                  <a:pt x="7915" y="0"/>
                  <a:pt x="5203" y="1125"/>
                  <a:pt x="3163" y="3169"/>
                </a:cubicBezTo>
                <a:cubicBezTo>
                  <a:pt x="1123" y="5213"/>
                  <a:pt x="0" y="7929"/>
                  <a:pt x="0" y="10819"/>
                </a:cubicBezTo>
                <a:cubicBezTo>
                  <a:pt x="0" y="13709"/>
                  <a:pt x="1124" y="16407"/>
                  <a:pt x="3163" y="18451"/>
                </a:cubicBezTo>
                <a:cubicBezTo>
                  <a:pt x="5203" y="20494"/>
                  <a:pt x="7915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lnTo>
                  <a:pt x="10801" y="21600"/>
                </a:lnTo>
                <a:cubicBezTo>
                  <a:pt x="16756" y="21600"/>
                  <a:pt x="21600" y="16765"/>
                  <a:pt x="21600" y="10800"/>
                </a:cubicBezTo>
                <a:cubicBezTo>
                  <a:pt x="21600" y="7910"/>
                  <a:pt x="20477" y="5202"/>
                  <a:pt x="18437" y="3159"/>
                </a:cubicBezTo>
                <a:cubicBezTo>
                  <a:pt x="16398" y="1116"/>
                  <a:pt x="1368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7" name="Shape 3667"/>
          <p:cNvSpPr/>
          <p:nvPr/>
        </p:nvSpPr>
        <p:spPr>
          <a:xfrm>
            <a:off x="3714750" y="2397149"/>
            <a:ext cx="292100" cy="14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915" y="0"/>
                  <a:pt x="5203" y="2247"/>
                  <a:pt x="3163" y="6328"/>
                </a:cubicBezTo>
                <a:cubicBezTo>
                  <a:pt x="1124" y="10407"/>
                  <a:pt x="0" y="15831"/>
                  <a:pt x="0" y="21600"/>
                </a:cubicBezTo>
                <a:lnTo>
                  <a:pt x="939" y="21600"/>
                </a:lnTo>
                <a:cubicBezTo>
                  <a:pt x="939" y="16333"/>
                  <a:pt x="1965" y="11381"/>
                  <a:pt x="3827" y="7655"/>
                </a:cubicBezTo>
                <a:cubicBezTo>
                  <a:pt x="5690" y="3930"/>
                  <a:pt x="8166" y="1878"/>
                  <a:pt x="10800" y="1878"/>
                </a:cubicBezTo>
                <a:cubicBezTo>
                  <a:pt x="13434" y="1878"/>
                  <a:pt x="15910" y="3930"/>
                  <a:pt x="17773" y="7656"/>
                </a:cubicBezTo>
                <a:cubicBezTo>
                  <a:pt x="19635" y="11381"/>
                  <a:pt x="20661" y="16333"/>
                  <a:pt x="20661" y="21600"/>
                </a:cubicBezTo>
                <a:lnTo>
                  <a:pt x="21600" y="21600"/>
                </a:lnTo>
                <a:cubicBezTo>
                  <a:pt x="21600" y="15832"/>
                  <a:pt x="20477" y="10407"/>
                  <a:pt x="18437" y="6327"/>
                </a:cubicBezTo>
                <a:cubicBezTo>
                  <a:pt x="16398" y="2246"/>
                  <a:pt x="1368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8" name="Shape 3668"/>
          <p:cNvSpPr/>
          <p:nvPr/>
        </p:nvSpPr>
        <p:spPr>
          <a:xfrm>
            <a:off x="3803650" y="2498749"/>
            <a:ext cx="74643" cy="80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extrusionOk="0">
                <a:moveTo>
                  <a:pt x="16968" y="17681"/>
                </a:moveTo>
                <a:cubicBezTo>
                  <a:pt x="16295" y="18326"/>
                  <a:pt x="15113" y="18331"/>
                  <a:pt x="14434" y="17691"/>
                </a:cubicBezTo>
                <a:cubicBezTo>
                  <a:pt x="14095" y="17369"/>
                  <a:pt x="13905" y="16942"/>
                  <a:pt x="13903" y="16486"/>
                </a:cubicBezTo>
                <a:cubicBezTo>
                  <a:pt x="13902" y="16029"/>
                  <a:pt x="14086" y="15602"/>
                  <a:pt x="14425" y="15277"/>
                </a:cubicBezTo>
                <a:cubicBezTo>
                  <a:pt x="14762" y="14949"/>
                  <a:pt x="15214" y="14772"/>
                  <a:pt x="15696" y="14772"/>
                </a:cubicBezTo>
                <a:cubicBezTo>
                  <a:pt x="16173" y="14772"/>
                  <a:pt x="16620" y="14949"/>
                  <a:pt x="16958" y="15269"/>
                </a:cubicBezTo>
                <a:cubicBezTo>
                  <a:pt x="17660" y="15929"/>
                  <a:pt x="17663" y="17012"/>
                  <a:pt x="16968" y="17681"/>
                </a:cubicBezTo>
                <a:close/>
                <a:moveTo>
                  <a:pt x="13468" y="11858"/>
                </a:moveTo>
                <a:lnTo>
                  <a:pt x="2713" y="0"/>
                </a:lnTo>
                <a:lnTo>
                  <a:pt x="0" y="2232"/>
                </a:lnTo>
                <a:lnTo>
                  <a:pt x="10883" y="14235"/>
                </a:lnTo>
                <a:cubicBezTo>
                  <a:pt x="10525" y="14934"/>
                  <a:pt x="10315" y="15699"/>
                  <a:pt x="10319" y="16502"/>
                </a:cubicBezTo>
                <a:cubicBezTo>
                  <a:pt x="10326" y="17869"/>
                  <a:pt x="10888" y="19153"/>
                  <a:pt x="11911" y="20115"/>
                </a:cubicBezTo>
                <a:cubicBezTo>
                  <a:pt x="12923" y="21073"/>
                  <a:pt x="14269" y="21600"/>
                  <a:pt x="15696" y="21600"/>
                </a:cubicBezTo>
                <a:cubicBezTo>
                  <a:pt x="17142" y="21600"/>
                  <a:pt x="18497" y="21063"/>
                  <a:pt x="19515" y="20083"/>
                </a:cubicBezTo>
                <a:cubicBezTo>
                  <a:pt x="21600" y="18079"/>
                  <a:pt x="21586" y="14830"/>
                  <a:pt x="19480" y="12843"/>
                </a:cubicBezTo>
                <a:cubicBezTo>
                  <a:pt x="17905" y="11356"/>
                  <a:pt x="15439" y="11039"/>
                  <a:pt x="13468" y="1185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9" name="Shape 3669"/>
          <p:cNvSpPr/>
          <p:nvPr/>
        </p:nvSpPr>
        <p:spPr>
          <a:xfrm>
            <a:off x="4743450" y="2333649"/>
            <a:ext cx="348525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1" y="2362"/>
                </a:moveTo>
                <a:cubicBezTo>
                  <a:pt x="8641" y="1432"/>
                  <a:pt x="9524" y="675"/>
                  <a:pt x="10609" y="675"/>
                </a:cubicBezTo>
                <a:cubicBezTo>
                  <a:pt x="11694" y="675"/>
                  <a:pt x="12577" y="1432"/>
                  <a:pt x="12577" y="2362"/>
                </a:cubicBezTo>
                <a:cubicBezTo>
                  <a:pt x="12577" y="3293"/>
                  <a:pt x="11694" y="4050"/>
                  <a:pt x="10609" y="4050"/>
                </a:cubicBezTo>
                <a:cubicBezTo>
                  <a:pt x="9524" y="4050"/>
                  <a:pt x="8641" y="3293"/>
                  <a:pt x="8641" y="2362"/>
                </a:cubicBezTo>
                <a:close/>
                <a:moveTo>
                  <a:pt x="5606" y="16552"/>
                </a:moveTo>
                <a:lnTo>
                  <a:pt x="1671" y="15539"/>
                </a:lnTo>
                <a:lnTo>
                  <a:pt x="1181" y="15766"/>
                </a:lnTo>
                <a:lnTo>
                  <a:pt x="0" y="19141"/>
                </a:lnTo>
                <a:lnTo>
                  <a:pt x="754" y="19334"/>
                </a:lnTo>
                <a:lnTo>
                  <a:pt x="1656" y="16754"/>
                </a:lnTo>
                <a:cubicBezTo>
                  <a:pt x="3239" y="19682"/>
                  <a:pt x="6718" y="21600"/>
                  <a:pt x="10609" y="21600"/>
                </a:cubicBezTo>
                <a:cubicBezTo>
                  <a:pt x="14539" y="21600"/>
                  <a:pt x="18052" y="19645"/>
                  <a:pt x="19612" y="16666"/>
                </a:cubicBezTo>
                <a:lnTo>
                  <a:pt x="20869" y="19363"/>
                </a:lnTo>
                <a:lnTo>
                  <a:pt x="21600" y="19112"/>
                </a:lnTo>
                <a:lnTo>
                  <a:pt x="20026" y="15737"/>
                </a:lnTo>
                <a:lnTo>
                  <a:pt x="19547" y="15539"/>
                </a:lnTo>
                <a:lnTo>
                  <a:pt x="15612" y="16552"/>
                </a:lnTo>
                <a:lnTo>
                  <a:pt x="15838" y="17198"/>
                </a:lnTo>
                <a:lnTo>
                  <a:pt x="18879" y="16416"/>
                </a:lnTo>
                <a:cubicBezTo>
                  <a:pt x="17491" y="19039"/>
                  <a:pt x="14449" y="20787"/>
                  <a:pt x="11003" y="20912"/>
                </a:cubicBezTo>
                <a:lnTo>
                  <a:pt x="11003" y="6075"/>
                </a:lnTo>
                <a:lnTo>
                  <a:pt x="14151" y="6075"/>
                </a:lnTo>
                <a:lnTo>
                  <a:pt x="14151" y="5400"/>
                </a:lnTo>
                <a:lnTo>
                  <a:pt x="11003" y="5400"/>
                </a:lnTo>
                <a:lnTo>
                  <a:pt x="11003" y="4698"/>
                </a:lnTo>
                <a:cubicBezTo>
                  <a:pt x="12336" y="4534"/>
                  <a:pt x="13364" y="3551"/>
                  <a:pt x="13364" y="2362"/>
                </a:cubicBezTo>
                <a:cubicBezTo>
                  <a:pt x="13364" y="1060"/>
                  <a:pt x="12128" y="0"/>
                  <a:pt x="10609" y="0"/>
                </a:cubicBezTo>
                <a:cubicBezTo>
                  <a:pt x="9090" y="0"/>
                  <a:pt x="7854" y="1060"/>
                  <a:pt x="7854" y="2362"/>
                </a:cubicBezTo>
                <a:cubicBezTo>
                  <a:pt x="7854" y="3551"/>
                  <a:pt x="8883" y="4534"/>
                  <a:pt x="10216" y="4698"/>
                </a:cubicBezTo>
                <a:lnTo>
                  <a:pt x="10216" y="5400"/>
                </a:lnTo>
                <a:lnTo>
                  <a:pt x="7067" y="5400"/>
                </a:lnTo>
                <a:lnTo>
                  <a:pt x="7067" y="6075"/>
                </a:lnTo>
                <a:lnTo>
                  <a:pt x="10216" y="6075"/>
                </a:lnTo>
                <a:lnTo>
                  <a:pt x="10216" y="20912"/>
                </a:lnTo>
                <a:cubicBezTo>
                  <a:pt x="6770" y="20787"/>
                  <a:pt x="3728" y="19039"/>
                  <a:pt x="2340" y="16416"/>
                </a:cubicBezTo>
                <a:lnTo>
                  <a:pt x="5380" y="17198"/>
                </a:lnTo>
                <a:cubicBezTo>
                  <a:pt x="5380" y="17198"/>
                  <a:pt x="5606" y="16552"/>
                  <a:pt x="5606" y="1655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0" name="Shape 3670"/>
          <p:cNvSpPr/>
          <p:nvPr/>
        </p:nvSpPr>
        <p:spPr>
          <a:xfrm>
            <a:off x="5689600" y="2581299"/>
            <a:ext cx="4064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9938"/>
                </a:moveTo>
                <a:lnTo>
                  <a:pt x="675" y="19938"/>
                </a:lnTo>
                <a:lnTo>
                  <a:pt x="675" y="1662"/>
                </a:lnTo>
                <a:lnTo>
                  <a:pt x="19575" y="1662"/>
                </a:lnTo>
                <a:cubicBezTo>
                  <a:pt x="19575" y="1662"/>
                  <a:pt x="19575" y="19938"/>
                  <a:pt x="19575" y="19938"/>
                </a:cubicBezTo>
                <a:close/>
                <a:moveTo>
                  <a:pt x="20925" y="6646"/>
                </a:moveTo>
                <a:lnTo>
                  <a:pt x="20925" y="14954"/>
                </a:lnTo>
                <a:lnTo>
                  <a:pt x="20250" y="14954"/>
                </a:lnTo>
                <a:lnTo>
                  <a:pt x="20250" y="6646"/>
                </a:lnTo>
                <a:cubicBezTo>
                  <a:pt x="20250" y="6646"/>
                  <a:pt x="20925" y="6646"/>
                  <a:pt x="20925" y="6646"/>
                </a:cubicBezTo>
                <a:close/>
                <a:moveTo>
                  <a:pt x="20250" y="16615"/>
                </a:moveTo>
                <a:lnTo>
                  <a:pt x="21600" y="16615"/>
                </a:lnTo>
                <a:lnTo>
                  <a:pt x="21600" y="4985"/>
                </a:lnTo>
                <a:lnTo>
                  <a:pt x="20250" y="4985"/>
                </a:lnTo>
                <a:lnTo>
                  <a:pt x="20250" y="0"/>
                </a:lnTo>
                <a:lnTo>
                  <a:pt x="0" y="0"/>
                </a:lnTo>
                <a:lnTo>
                  <a:pt x="0" y="21600"/>
                </a:lnTo>
                <a:lnTo>
                  <a:pt x="20250" y="21600"/>
                </a:lnTo>
                <a:cubicBezTo>
                  <a:pt x="20250" y="21600"/>
                  <a:pt x="20250" y="16615"/>
                  <a:pt x="20250" y="1661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1" name="Shape 3671"/>
          <p:cNvSpPr/>
          <p:nvPr/>
        </p:nvSpPr>
        <p:spPr>
          <a:xfrm>
            <a:off x="5715000" y="2606699"/>
            <a:ext cx="97034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27" y="2400"/>
                </a:moveTo>
                <a:lnTo>
                  <a:pt x="13032" y="2400"/>
                </a:lnTo>
                <a:lnTo>
                  <a:pt x="17979" y="19200"/>
                </a:lnTo>
                <a:lnTo>
                  <a:pt x="2827" y="19200"/>
                </a:lnTo>
                <a:cubicBezTo>
                  <a:pt x="2827" y="19200"/>
                  <a:pt x="2827" y="2400"/>
                  <a:pt x="2827" y="2400"/>
                </a:cubicBezTo>
                <a:close/>
                <a:moveTo>
                  <a:pt x="15239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15239" y="0"/>
                  <a:pt x="15239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2" name="Shape 3672"/>
          <p:cNvSpPr/>
          <p:nvPr/>
        </p:nvSpPr>
        <p:spPr>
          <a:xfrm>
            <a:off x="6756400" y="2333649"/>
            <a:ext cx="3556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9" y="20925"/>
                </a:moveTo>
                <a:lnTo>
                  <a:pt x="771" y="20925"/>
                </a:lnTo>
                <a:lnTo>
                  <a:pt x="771" y="14175"/>
                </a:lnTo>
                <a:lnTo>
                  <a:pt x="6187" y="14175"/>
                </a:lnTo>
                <a:cubicBezTo>
                  <a:pt x="6384" y="16251"/>
                  <a:pt x="8378" y="17888"/>
                  <a:pt x="10800" y="17888"/>
                </a:cubicBezTo>
                <a:cubicBezTo>
                  <a:pt x="13222" y="17888"/>
                  <a:pt x="15216" y="16251"/>
                  <a:pt x="15413" y="14175"/>
                </a:cubicBezTo>
                <a:lnTo>
                  <a:pt x="20829" y="14175"/>
                </a:lnTo>
                <a:cubicBezTo>
                  <a:pt x="20829" y="14175"/>
                  <a:pt x="20829" y="20925"/>
                  <a:pt x="20829" y="20925"/>
                </a:cubicBezTo>
                <a:close/>
                <a:moveTo>
                  <a:pt x="3032" y="675"/>
                </a:moveTo>
                <a:lnTo>
                  <a:pt x="18568" y="675"/>
                </a:lnTo>
                <a:lnTo>
                  <a:pt x="20766" y="13500"/>
                </a:lnTo>
                <a:lnTo>
                  <a:pt x="14657" y="13500"/>
                </a:lnTo>
                <a:lnTo>
                  <a:pt x="14657" y="13838"/>
                </a:lnTo>
                <a:cubicBezTo>
                  <a:pt x="14657" y="15698"/>
                  <a:pt x="12927" y="17212"/>
                  <a:pt x="10800" y="17212"/>
                </a:cubicBezTo>
                <a:cubicBezTo>
                  <a:pt x="8673" y="17212"/>
                  <a:pt x="6943" y="15698"/>
                  <a:pt x="6943" y="13838"/>
                </a:cubicBezTo>
                <a:lnTo>
                  <a:pt x="6943" y="13500"/>
                </a:lnTo>
                <a:lnTo>
                  <a:pt x="834" y="13500"/>
                </a:lnTo>
                <a:cubicBezTo>
                  <a:pt x="834" y="13500"/>
                  <a:pt x="3032" y="675"/>
                  <a:pt x="3032" y="675"/>
                </a:cubicBezTo>
                <a:close/>
                <a:moveTo>
                  <a:pt x="21600" y="13500"/>
                </a:moveTo>
                <a:lnTo>
                  <a:pt x="21547" y="13500"/>
                </a:lnTo>
                <a:lnTo>
                  <a:pt x="19232" y="0"/>
                </a:lnTo>
                <a:lnTo>
                  <a:pt x="2368" y="0"/>
                </a:lnTo>
                <a:lnTo>
                  <a:pt x="53" y="13500"/>
                </a:lnTo>
                <a:lnTo>
                  <a:pt x="0" y="135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13500"/>
                  <a:pt x="21600" y="135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3" name="Shape 3673"/>
          <p:cNvSpPr/>
          <p:nvPr/>
        </p:nvSpPr>
        <p:spPr>
          <a:xfrm>
            <a:off x="6807200" y="2524149"/>
            <a:ext cx="2540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4" name="Shape 3674"/>
          <p:cNvSpPr/>
          <p:nvPr/>
        </p:nvSpPr>
        <p:spPr>
          <a:xfrm>
            <a:off x="6819900" y="2460649"/>
            <a:ext cx="2286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5" name="Shape 3675"/>
          <p:cNvSpPr/>
          <p:nvPr/>
        </p:nvSpPr>
        <p:spPr>
          <a:xfrm>
            <a:off x="6832600" y="2397149"/>
            <a:ext cx="2032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6" name="Shape 3676"/>
          <p:cNvSpPr/>
          <p:nvPr/>
        </p:nvSpPr>
        <p:spPr>
          <a:xfrm>
            <a:off x="7721600" y="2581299"/>
            <a:ext cx="4064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9938"/>
                </a:moveTo>
                <a:lnTo>
                  <a:pt x="675" y="19938"/>
                </a:lnTo>
                <a:lnTo>
                  <a:pt x="675" y="1662"/>
                </a:lnTo>
                <a:lnTo>
                  <a:pt x="19575" y="1662"/>
                </a:lnTo>
                <a:cubicBezTo>
                  <a:pt x="19575" y="1662"/>
                  <a:pt x="19575" y="19938"/>
                  <a:pt x="19575" y="19938"/>
                </a:cubicBezTo>
                <a:close/>
                <a:moveTo>
                  <a:pt x="20925" y="6646"/>
                </a:moveTo>
                <a:lnTo>
                  <a:pt x="20925" y="14954"/>
                </a:lnTo>
                <a:lnTo>
                  <a:pt x="20250" y="14954"/>
                </a:lnTo>
                <a:lnTo>
                  <a:pt x="20250" y="6646"/>
                </a:lnTo>
                <a:cubicBezTo>
                  <a:pt x="20250" y="6646"/>
                  <a:pt x="20925" y="6646"/>
                  <a:pt x="20925" y="6646"/>
                </a:cubicBezTo>
                <a:close/>
                <a:moveTo>
                  <a:pt x="20250" y="16615"/>
                </a:moveTo>
                <a:lnTo>
                  <a:pt x="21600" y="16615"/>
                </a:lnTo>
                <a:lnTo>
                  <a:pt x="21600" y="4985"/>
                </a:lnTo>
                <a:lnTo>
                  <a:pt x="20250" y="4985"/>
                </a:lnTo>
                <a:lnTo>
                  <a:pt x="20250" y="0"/>
                </a:lnTo>
                <a:lnTo>
                  <a:pt x="0" y="0"/>
                </a:lnTo>
                <a:lnTo>
                  <a:pt x="0" y="21600"/>
                </a:lnTo>
                <a:lnTo>
                  <a:pt x="20250" y="21600"/>
                </a:lnTo>
                <a:cubicBezTo>
                  <a:pt x="20250" y="21600"/>
                  <a:pt x="20250" y="16615"/>
                  <a:pt x="20250" y="1661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7" name="Shape 3677"/>
          <p:cNvSpPr/>
          <p:nvPr/>
        </p:nvSpPr>
        <p:spPr>
          <a:xfrm>
            <a:off x="7747000" y="2606699"/>
            <a:ext cx="3302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69" y="19200"/>
                </a:moveTo>
                <a:lnTo>
                  <a:pt x="831" y="19200"/>
                </a:lnTo>
                <a:lnTo>
                  <a:pt x="831" y="2400"/>
                </a:lnTo>
                <a:lnTo>
                  <a:pt x="20769" y="2400"/>
                </a:lnTo>
                <a:cubicBezTo>
                  <a:pt x="20769" y="2400"/>
                  <a:pt x="20769" y="19200"/>
                  <a:pt x="20769" y="19200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8" name="Shape 3678"/>
          <p:cNvSpPr/>
          <p:nvPr/>
        </p:nvSpPr>
        <p:spPr>
          <a:xfrm>
            <a:off x="7854950" y="2632099"/>
            <a:ext cx="93911" cy="5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39" y="7254"/>
                </a:moveTo>
                <a:lnTo>
                  <a:pt x="9339" y="21600"/>
                </a:lnTo>
                <a:lnTo>
                  <a:pt x="21600" y="12996"/>
                </a:lnTo>
                <a:lnTo>
                  <a:pt x="20448" y="8602"/>
                </a:lnTo>
                <a:lnTo>
                  <a:pt x="12261" y="14344"/>
                </a:lnTo>
                <a:lnTo>
                  <a:pt x="12261" y="0"/>
                </a:lnTo>
                <a:lnTo>
                  <a:pt x="0" y="8602"/>
                </a:lnTo>
                <a:lnTo>
                  <a:pt x="1152" y="12996"/>
                </a:lnTo>
                <a:cubicBezTo>
                  <a:pt x="1152" y="12996"/>
                  <a:pt x="9339" y="7254"/>
                  <a:pt x="9339" y="725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9" name="Shape 3679"/>
          <p:cNvSpPr/>
          <p:nvPr/>
        </p:nvSpPr>
        <p:spPr>
          <a:xfrm>
            <a:off x="8737600" y="2339999"/>
            <a:ext cx="406400" cy="40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08" y="3886"/>
                </a:moveTo>
                <a:lnTo>
                  <a:pt x="17715" y="18192"/>
                </a:lnTo>
                <a:cubicBezTo>
                  <a:pt x="15833" y="19956"/>
                  <a:pt x="13392" y="20925"/>
                  <a:pt x="10800" y="20925"/>
                </a:cubicBezTo>
                <a:cubicBezTo>
                  <a:pt x="8096" y="20925"/>
                  <a:pt x="5554" y="19872"/>
                  <a:pt x="3641" y="17959"/>
                </a:cubicBezTo>
                <a:cubicBezTo>
                  <a:pt x="1728" y="16047"/>
                  <a:pt x="675" y="13505"/>
                  <a:pt x="675" y="10800"/>
                </a:cubicBezTo>
                <a:cubicBezTo>
                  <a:pt x="675" y="8209"/>
                  <a:pt x="1644" y="5767"/>
                  <a:pt x="3408" y="3886"/>
                </a:cubicBezTo>
                <a:close/>
                <a:moveTo>
                  <a:pt x="17959" y="3641"/>
                </a:moveTo>
                <a:cubicBezTo>
                  <a:pt x="19872" y="5553"/>
                  <a:pt x="20925" y="8096"/>
                  <a:pt x="20925" y="10800"/>
                </a:cubicBezTo>
                <a:cubicBezTo>
                  <a:pt x="20925" y="13391"/>
                  <a:pt x="19956" y="15833"/>
                  <a:pt x="18192" y="17715"/>
                </a:cubicBezTo>
                <a:lnTo>
                  <a:pt x="3885" y="3408"/>
                </a:lnTo>
                <a:cubicBezTo>
                  <a:pt x="5767" y="1645"/>
                  <a:pt x="8208" y="675"/>
                  <a:pt x="10800" y="675"/>
                </a:cubicBezTo>
                <a:cubicBezTo>
                  <a:pt x="13505" y="675"/>
                  <a:pt x="16047" y="1728"/>
                  <a:pt x="17959" y="3641"/>
                </a:cubicBezTo>
                <a:close/>
                <a:moveTo>
                  <a:pt x="10800" y="21600"/>
                </a:moveTo>
                <a:cubicBezTo>
                  <a:pt x="13685" y="21600"/>
                  <a:pt x="16396" y="20476"/>
                  <a:pt x="18436" y="18436"/>
                </a:cubicBezTo>
                <a:cubicBezTo>
                  <a:pt x="20476" y="16397"/>
                  <a:pt x="21600" y="13684"/>
                  <a:pt x="21600" y="10800"/>
                </a:cubicBezTo>
                <a:cubicBezTo>
                  <a:pt x="21600" y="7916"/>
                  <a:pt x="20476" y="5203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ubicBezTo>
                  <a:pt x="7915" y="0"/>
                  <a:pt x="5204" y="1124"/>
                  <a:pt x="3164" y="3164"/>
                </a:cubicBezTo>
                <a:cubicBezTo>
                  <a:pt x="1124" y="5203"/>
                  <a:pt x="0" y="7916"/>
                  <a:pt x="0" y="10800"/>
                </a:cubicBezTo>
                <a:cubicBezTo>
                  <a:pt x="0" y="13684"/>
                  <a:pt x="1124" y="16397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0" name="Shape 3680"/>
          <p:cNvSpPr/>
          <p:nvPr/>
        </p:nvSpPr>
        <p:spPr>
          <a:xfrm>
            <a:off x="9753600" y="2587649"/>
            <a:ext cx="4064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9938"/>
                </a:moveTo>
                <a:lnTo>
                  <a:pt x="675" y="19938"/>
                </a:lnTo>
                <a:lnTo>
                  <a:pt x="675" y="1662"/>
                </a:lnTo>
                <a:lnTo>
                  <a:pt x="19575" y="1662"/>
                </a:lnTo>
                <a:cubicBezTo>
                  <a:pt x="19575" y="1662"/>
                  <a:pt x="19575" y="19938"/>
                  <a:pt x="19575" y="19938"/>
                </a:cubicBezTo>
                <a:close/>
                <a:moveTo>
                  <a:pt x="20925" y="6646"/>
                </a:moveTo>
                <a:lnTo>
                  <a:pt x="20925" y="14954"/>
                </a:lnTo>
                <a:lnTo>
                  <a:pt x="20250" y="14954"/>
                </a:lnTo>
                <a:lnTo>
                  <a:pt x="20250" y="6646"/>
                </a:lnTo>
                <a:cubicBezTo>
                  <a:pt x="20250" y="6646"/>
                  <a:pt x="20925" y="6646"/>
                  <a:pt x="20925" y="6646"/>
                </a:cubicBezTo>
                <a:close/>
                <a:moveTo>
                  <a:pt x="20250" y="16615"/>
                </a:moveTo>
                <a:lnTo>
                  <a:pt x="21600" y="16615"/>
                </a:lnTo>
                <a:lnTo>
                  <a:pt x="21600" y="4985"/>
                </a:lnTo>
                <a:lnTo>
                  <a:pt x="20250" y="4985"/>
                </a:lnTo>
                <a:lnTo>
                  <a:pt x="20250" y="0"/>
                </a:lnTo>
                <a:lnTo>
                  <a:pt x="0" y="0"/>
                </a:lnTo>
                <a:lnTo>
                  <a:pt x="0" y="21600"/>
                </a:lnTo>
                <a:lnTo>
                  <a:pt x="20250" y="21600"/>
                </a:lnTo>
                <a:cubicBezTo>
                  <a:pt x="20250" y="21600"/>
                  <a:pt x="20250" y="16615"/>
                  <a:pt x="20250" y="1661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1" name="Shape 3681"/>
          <p:cNvSpPr/>
          <p:nvPr/>
        </p:nvSpPr>
        <p:spPr>
          <a:xfrm>
            <a:off x="9779000" y="2613049"/>
            <a:ext cx="3302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69" y="19200"/>
                </a:moveTo>
                <a:lnTo>
                  <a:pt x="831" y="19200"/>
                </a:lnTo>
                <a:lnTo>
                  <a:pt x="831" y="2400"/>
                </a:lnTo>
                <a:lnTo>
                  <a:pt x="20769" y="2400"/>
                </a:lnTo>
                <a:cubicBezTo>
                  <a:pt x="20769" y="2400"/>
                  <a:pt x="20769" y="19200"/>
                  <a:pt x="20769" y="19200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2" name="Shape 3682"/>
          <p:cNvSpPr/>
          <p:nvPr/>
        </p:nvSpPr>
        <p:spPr>
          <a:xfrm>
            <a:off x="10769600" y="2581299"/>
            <a:ext cx="4064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9938"/>
                </a:moveTo>
                <a:lnTo>
                  <a:pt x="675" y="19938"/>
                </a:lnTo>
                <a:lnTo>
                  <a:pt x="675" y="1662"/>
                </a:lnTo>
                <a:lnTo>
                  <a:pt x="19575" y="1662"/>
                </a:lnTo>
                <a:cubicBezTo>
                  <a:pt x="19575" y="1662"/>
                  <a:pt x="19575" y="19938"/>
                  <a:pt x="19575" y="19938"/>
                </a:cubicBezTo>
                <a:close/>
                <a:moveTo>
                  <a:pt x="20925" y="6646"/>
                </a:moveTo>
                <a:lnTo>
                  <a:pt x="20925" y="14954"/>
                </a:lnTo>
                <a:lnTo>
                  <a:pt x="20250" y="14954"/>
                </a:lnTo>
                <a:lnTo>
                  <a:pt x="20250" y="6646"/>
                </a:lnTo>
                <a:cubicBezTo>
                  <a:pt x="20250" y="6646"/>
                  <a:pt x="20925" y="6646"/>
                  <a:pt x="20925" y="6646"/>
                </a:cubicBezTo>
                <a:close/>
                <a:moveTo>
                  <a:pt x="20250" y="16615"/>
                </a:moveTo>
                <a:lnTo>
                  <a:pt x="21600" y="16615"/>
                </a:lnTo>
                <a:lnTo>
                  <a:pt x="21600" y="4985"/>
                </a:lnTo>
                <a:lnTo>
                  <a:pt x="20250" y="4985"/>
                </a:lnTo>
                <a:lnTo>
                  <a:pt x="20250" y="0"/>
                </a:lnTo>
                <a:lnTo>
                  <a:pt x="0" y="0"/>
                </a:lnTo>
                <a:lnTo>
                  <a:pt x="0" y="21600"/>
                </a:lnTo>
                <a:lnTo>
                  <a:pt x="20250" y="21600"/>
                </a:lnTo>
                <a:cubicBezTo>
                  <a:pt x="20250" y="21600"/>
                  <a:pt x="20250" y="16615"/>
                  <a:pt x="20250" y="1661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3" name="Shape 3683"/>
          <p:cNvSpPr/>
          <p:nvPr/>
        </p:nvSpPr>
        <p:spPr>
          <a:xfrm>
            <a:off x="10795000" y="2606699"/>
            <a:ext cx="192286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7" y="2400"/>
                </a:moveTo>
                <a:lnTo>
                  <a:pt x="17276" y="2400"/>
                </a:lnTo>
                <a:lnTo>
                  <a:pt x="19772" y="19200"/>
                </a:lnTo>
                <a:lnTo>
                  <a:pt x="1427" y="19200"/>
                </a:lnTo>
                <a:cubicBezTo>
                  <a:pt x="1427" y="19200"/>
                  <a:pt x="1427" y="2400"/>
                  <a:pt x="1427" y="2400"/>
                </a:cubicBezTo>
                <a:close/>
                <a:moveTo>
                  <a:pt x="1839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18390" y="0"/>
                  <a:pt x="1839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4" name="Shape 3684"/>
          <p:cNvSpPr/>
          <p:nvPr/>
        </p:nvSpPr>
        <p:spPr>
          <a:xfrm>
            <a:off x="800100" y="3362349"/>
            <a:ext cx="220049" cy="40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52" y="9029"/>
                </a:moveTo>
                <a:lnTo>
                  <a:pt x="12368" y="9423"/>
                </a:lnTo>
                <a:lnTo>
                  <a:pt x="19876" y="9423"/>
                </a:lnTo>
                <a:lnTo>
                  <a:pt x="6374" y="19686"/>
                </a:lnTo>
                <a:lnTo>
                  <a:pt x="9854" y="12592"/>
                </a:lnTo>
                <a:lnTo>
                  <a:pt x="9252" y="12161"/>
                </a:lnTo>
                <a:lnTo>
                  <a:pt x="1664" y="12161"/>
                </a:lnTo>
                <a:lnTo>
                  <a:pt x="13796" y="1735"/>
                </a:lnTo>
                <a:cubicBezTo>
                  <a:pt x="13796" y="1735"/>
                  <a:pt x="11752" y="9029"/>
                  <a:pt x="11752" y="9029"/>
                </a:cubicBezTo>
                <a:close/>
                <a:moveTo>
                  <a:pt x="14336" y="0"/>
                </a:moveTo>
                <a:lnTo>
                  <a:pt x="0" y="12319"/>
                </a:lnTo>
                <a:lnTo>
                  <a:pt x="525" y="12845"/>
                </a:lnTo>
                <a:lnTo>
                  <a:pt x="8438" y="12845"/>
                </a:lnTo>
                <a:lnTo>
                  <a:pt x="4287" y="21311"/>
                </a:lnTo>
                <a:lnTo>
                  <a:pt x="5393" y="21600"/>
                </a:lnTo>
                <a:lnTo>
                  <a:pt x="21600" y="9281"/>
                </a:lnTo>
                <a:lnTo>
                  <a:pt x="21095" y="8739"/>
                </a:lnTo>
                <a:lnTo>
                  <a:pt x="13095" y="8739"/>
                </a:lnTo>
                <a:lnTo>
                  <a:pt x="15478" y="236"/>
                </a:lnTo>
                <a:cubicBezTo>
                  <a:pt x="15478" y="236"/>
                  <a:pt x="14336" y="0"/>
                  <a:pt x="14336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5" name="Shape 3685"/>
          <p:cNvSpPr/>
          <p:nvPr/>
        </p:nvSpPr>
        <p:spPr>
          <a:xfrm>
            <a:off x="1739900" y="3355999"/>
            <a:ext cx="3048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0" y="20925"/>
                </a:moveTo>
                <a:lnTo>
                  <a:pt x="4500" y="20925"/>
                </a:lnTo>
                <a:lnTo>
                  <a:pt x="4500" y="675"/>
                </a:lnTo>
                <a:lnTo>
                  <a:pt x="20700" y="675"/>
                </a:lnTo>
                <a:cubicBezTo>
                  <a:pt x="20700" y="675"/>
                  <a:pt x="20700" y="20925"/>
                  <a:pt x="20700" y="20925"/>
                </a:cubicBezTo>
                <a:close/>
                <a:moveTo>
                  <a:pt x="900" y="675"/>
                </a:moveTo>
                <a:lnTo>
                  <a:pt x="3600" y="675"/>
                </a:lnTo>
                <a:lnTo>
                  <a:pt x="3600" y="20925"/>
                </a:lnTo>
                <a:lnTo>
                  <a:pt x="900" y="20925"/>
                </a:lnTo>
                <a:cubicBezTo>
                  <a:pt x="900" y="20925"/>
                  <a:pt x="900" y="675"/>
                  <a:pt x="900" y="675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" name="Shape 3686"/>
          <p:cNvSpPr/>
          <p:nvPr/>
        </p:nvSpPr>
        <p:spPr>
          <a:xfrm>
            <a:off x="1828800" y="34448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7" name="Shape 3687"/>
          <p:cNvSpPr/>
          <p:nvPr/>
        </p:nvSpPr>
        <p:spPr>
          <a:xfrm>
            <a:off x="1828800" y="34829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8" name="Shape 3688"/>
          <p:cNvSpPr/>
          <p:nvPr/>
        </p:nvSpPr>
        <p:spPr>
          <a:xfrm>
            <a:off x="2628900" y="3355999"/>
            <a:ext cx="3048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0" y="20925"/>
                </a:moveTo>
                <a:lnTo>
                  <a:pt x="4500" y="20925"/>
                </a:lnTo>
                <a:lnTo>
                  <a:pt x="4500" y="675"/>
                </a:lnTo>
                <a:lnTo>
                  <a:pt x="20700" y="675"/>
                </a:lnTo>
                <a:cubicBezTo>
                  <a:pt x="20700" y="675"/>
                  <a:pt x="20700" y="20925"/>
                  <a:pt x="20700" y="20925"/>
                </a:cubicBezTo>
                <a:close/>
                <a:moveTo>
                  <a:pt x="900" y="675"/>
                </a:moveTo>
                <a:lnTo>
                  <a:pt x="3600" y="675"/>
                </a:lnTo>
                <a:lnTo>
                  <a:pt x="3600" y="20925"/>
                </a:lnTo>
                <a:lnTo>
                  <a:pt x="900" y="20925"/>
                </a:lnTo>
                <a:cubicBezTo>
                  <a:pt x="900" y="20925"/>
                  <a:pt x="900" y="675"/>
                  <a:pt x="900" y="675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9" name="Shape 3689"/>
          <p:cNvSpPr/>
          <p:nvPr/>
        </p:nvSpPr>
        <p:spPr>
          <a:xfrm>
            <a:off x="2717800" y="34448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0" name="Shape 3690"/>
          <p:cNvSpPr/>
          <p:nvPr/>
        </p:nvSpPr>
        <p:spPr>
          <a:xfrm>
            <a:off x="2717800" y="34829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1" name="Shape 3691"/>
          <p:cNvSpPr/>
          <p:nvPr/>
        </p:nvSpPr>
        <p:spPr>
          <a:xfrm>
            <a:off x="2971800" y="3355999"/>
            <a:ext cx="63500" cy="40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4035"/>
                </a:moveTo>
                <a:lnTo>
                  <a:pt x="17280" y="4035"/>
                </a:lnTo>
                <a:lnTo>
                  <a:pt x="17280" y="18078"/>
                </a:lnTo>
                <a:lnTo>
                  <a:pt x="10800" y="20096"/>
                </a:lnTo>
                <a:lnTo>
                  <a:pt x="4320" y="18078"/>
                </a:lnTo>
                <a:cubicBezTo>
                  <a:pt x="4320" y="18078"/>
                  <a:pt x="4320" y="4035"/>
                  <a:pt x="4320" y="4035"/>
                </a:cubicBezTo>
                <a:close/>
                <a:moveTo>
                  <a:pt x="17280" y="673"/>
                </a:moveTo>
                <a:lnTo>
                  <a:pt x="17280" y="3363"/>
                </a:lnTo>
                <a:lnTo>
                  <a:pt x="4320" y="3363"/>
                </a:lnTo>
                <a:lnTo>
                  <a:pt x="4320" y="673"/>
                </a:lnTo>
                <a:cubicBezTo>
                  <a:pt x="4320" y="673"/>
                  <a:pt x="17280" y="673"/>
                  <a:pt x="17280" y="673"/>
                </a:cubicBezTo>
                <a:close/>
                <a:moveTo>
                  <a:pt x="21600" y="18237"/>
                </a:moveTo>
                <a:lnTo>
                  <a:pt x="21600" y="0"/>
                </a:lnTo>
                <a:lnTo>
                  <a:pt x="0" y="0"/>
                </a:lnTo>
                <a:lnTo>
                  <a:pt x="0" y="18237"/>
                </a:lnTo>
                <a:lnTo>
                  <a:pt x="10800" y="21600"/>
                </a:lnTo>
                <a:cubicBezTo>
                  <a:pt x="10800" y="21600"/>
                  <a:pt x="21600" y="18237"/>
                  <a:pt x="21600" y="1823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2" name="Shape 3692"/>
          <p:cNvSpPr/>
          <p:nvPr/>
        </p:nvSpPr>
        <p:spPr>
          <a:xfrm>
            <a:off x="3860800" y="3355999"/>
            <a:ext cx="190500" cy="409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" y="671"/>
                </a:moveTo>
                <a:lnTo>
                  <a:pt x="20160" y="671"/>
                </a:lnTo>
                <a:lnTo>
                  <a:pt x="20160" y="19981"/>
                </a:lnTo>
                <a:lnTo>
                  <a:pt x="10800" y="15622"/>
                </a:lnTo>
                <a:lnTo>
                  <a:pt x="1440" y="19981"/>
                </a:lnTo>
                <a:cubicBezTo>
                  <a:pt x="1440" y="19981"/>
                  <a:pt x="1440" y="671"/>
                  <a:pt x="1440" y="671"/>
                </a:cubicBezTo>
                <a:close/>
                <a:moveTo>
                  <a:pt x="0" y="21600"/>
                </a:moveTo>
                <a:lnTo>
                  <a:pt x="10800" y="1657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3" name="Shape 3693"/>
          <p:cNvSpPr/>
          <p:nvPr/>
        </p:nvSpPr>
        <p:spPr>
          <a:xfrm>
            <a:off x="4654550" y="3355999"/>
            <a:ext cx="3048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0" y="20925"/>
                </a:moveTo>
                <a:lnTo>
                  <a:pt x="4500" y="20925"/>
                </a:lnTo>
                <a:lnTo>
                  <a:pt x="4500" y="675"/>
                </a:lnTo>
                <a:lnTo>
                  <a:pt x="20700" y="675"/>
                </a:lnTo>
                <a:cubicBezTo>
                  <a:pt x="20700" y="675"/>
                  <a:pt x="20700" y="20925"/>
                  <a:pt x="20700" y="20925"/>
                </a:cubicBezTo>
                <a:close/>
                <a:moveTo>
                  <a:pt x="900" y="675"/>
                </a:moveTo>
                <a:lnTo>
                  <a:pt x="3600" y="675"/>
                </a:lnTo>
                <a:lnTo>
                  <a:pt x="3600" y="20925"/>
                </a:lnTo>
                <a:lnTo>
                  <a:pt x="900" y="20925"/>
                </a:lnTo>
                <a:cubicBezTo>
                  <a:pt x="900" y="20925"/>
                  <a:pt x="900" y="675"/>
                  <a:pt x="900" y="675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4" name="Shape 3694"/>
          <p:cNvSpPr/>
          <p:nvPr/>
        </p:nvSpPr>
        <p:spPr>
          <a:xfrm>
            <a:off x="4743450" y="34448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5" name="Shape 3695"/>
          <p:cNvSpPr/>
          <p:nvPr/>
        </p:nvSpPr>
        <p:spPr>
          <a:xfrm>
            <a:off x="4743450" y="3482999"/>
            <a:ext cx="1778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6" name="Shape 3696"/>
          <p:cNvSpPr/>
          <p:nvPr/>
        </p:nvSpPr>
        <p:spPr>
          <a:xfrm>
            <a:off x="4972050" y="3368699"/>
            <a:ext cx="88900" cy="38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705"/>
                </a:moveTo>
                <a:lnTo>
                  <a:pt x="18514" y="705"/>
                </a:lnTo>
                <a:lnTo>
                  <a:pt x="18514" y="17906"/>
                </a:lnTo>
                <a:lnTo>
                  <a:pt x="13886" y="20022"/>
                </a:lnTo>
                <a:lnTo>
                  <a:pt x="9257" y="17906"/>
                </a:lnTo>
                <a:cubicBezTo>
                  <a:pt x="9257" y="17906"/>
                  <a:pt x="9257" y="705"/>
                  <a:pt x="9257" y="705"/>
                </a:cubicBezTo>
                <a:close/>
                <a:moveTo>
                  <a:pt x="21600" y="18073"/>
                </a:moveTo>
                <a:lnTo>
                  <a:pt x="21600" y="0"/>
                </a:lnTo>
                <a:lnTo>
                  <a:pt x="6171" y="0"/>
                </a:lnTo>
                <a:lnTo>
                  <a:pt x="6171" y="1411"/>
                </a:lnTo>
                <a:lnTo>
                  <a:pt x="0" y="1411"/>
                </a:lnTo>
                <a:lnTo>
                  <a:pt x="0" y="5291"/>
                </a:lnTo>
                <a:lnTo>
                  <a:pt x="3086" y="5291"/>
                </a:lnTo>
                <a:lnTo>
                  <a:pt x="3086" y="2116"/>
                </a:lnTo>
                <a:lnTo>
                  <a:pt x="6171" y="2116"/>
                </a:lnTo>
                <a:lnTo>
                  <a:pt x="6171" y="18073"/>
                </a:lnTo>
                <a:lnTo>
                  <a:pt x="13886" y="21600"/>
                </a:lnTo>
                <a:cubicBezTo>
                  <a:pt x="13886" y="21600"/>
                  <a:pt x="21600" y="18073"/>
                  <a:pt x="21600" y="18073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7" name="Shape 3697"/>
          <p:cNvSpPr/>
          <p:nvPr/>
        </p:nvSpPr>
        <p:spPr>
          <a:xfrm>
            <a:off x="5689600" y="3355999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5" y="675"/>
                </a:moveTo>
                <a:lnTo>
                  <a:pt x="20925" y="675"/>
                </a:lnTo>
                <a:lnTo>
                  <a:pt x="20925" y="20925"/>
                </a:lnTo>
                <a:lnTo>
                  <a:pt x="675" y="20925"/>
                </a:lnTo>
                <a:cubicBezTo>
                  <a:pt x="675" y="20925"/>
                  <a:pt x="675" y="675"/>
                  <a:pt x="675" y="675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8" name="Shape 3698"/>
          <p:cNvSpPr/>
          <p:nvPr/>
        </p:nvSpPr>
        <p:spPr>
          <a:xfrm>
            <a:off x="5740400" y="3406799"/>
            <a:ext cx="127000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0"/>
                </a:moveTo>
                <a:lnTo>
                  <a:pt x="9720" y="0"/>
                </a:lnTo>
                <a:lnTo>
                  <a:pt x="9720" y="9720"/>
                </a:lnTo>
                <a:lnTo>
                  <a:pt x="0" y="9720"/>
                </a:lnTo>
                <a:lnTo>
                  <a:pt x="0" y="11880"/>
                </a:lnTo>
                <a:lnTo>
                  <a:pt x="9720" y="11880"/>
                </a:lnTo>
                <a:lnTo>
                  <a:pt x="9720" y="21600"/>
                </a:lnTo>
                <a:lnTo>
                  <a:pt x="11880" y="21600"/>
                </a:lnTo>
                <a:lnTo>
                  <a:pt x="11880" y="11880"/>
                </a:lnTo>
                <a:lnTo>
                  <a:pt x="21600" y="11880"/>
                </a:lnTo>
                <a:lnTo>
                  <a:pt x="21600" y="9720"/>
                </a:lnTo>
                <a:lnTo>
                  <a:pt x="11880" y="9720"/>
                </a:lnTo>
                <a:cubicBezTo>
                  <a:pt x="11880" y="9720"/>
                  <a:pt x="11880" y="0"/>
                  <a:pt x="1188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9" name="Shape 3699"/>
          <p:cNvSpPr/>
          <p:nvPr/>
        </p:nvSpPr>
        <p:spPr>
          <a:xfrm>
            <a:off x="5918200" y="3463949"/>
            <a:ext cx="1270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0" name="Shape 3700"/>
          <p:cNvSpPr/>
          <p:nvPr/>
        </p:nvSpPr>
        <p:spPr>
          <a:xfrm>
            <a:off x="5746750" y="3590949"/>
            <a:ext cx="110580" cy="11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46" y="0"/>
                </a:moveTo>
                <a:lnTo>
                  <a:pt x="10800" y="9046"/>
                </a:lnTo>
                <a:lnTo>
                  <a:pt x="1754" y="0"/>
                </a:lnTo>
                <a:lnTo>
                  <a:pt x="0" y="1754"/>
                </a:lnTo>
                <a:lnTo>
                  <a:pt x="9046" y="10800"/>
                </a:lnTo>
                <a:lnTo>
                  <a:pt x="0" y="19846"/>
                </a:lnTo>
                <a:lnTo>
                  <a:pt x="1754" y="21600"/>
                </a:lnTo>
                <a:lnTo>
                  <a:pt x="10800" y="12554"/>
                </a:lnTo>
                <a:lnTo>
                  <a:pt x="19846" y="21600"/>
                </a:lnTo>
                <a:lnTo>
                  <a:pt x="21600" y="19846"/>
                </a:lnTo>
                <a:lnTo>
                  <a:pt x="12554" y="10800"/>
                </a:lnTo>
                <a:lnTo>
                  <a:pt x="21600" y="1754"/>
                </a:lnTo>
                <a:cubicBezTo>
                  <a:pt x="21600" y="1754"/>
                  <a:pt x="19846" y="0"/>
                  <a:pt x="19846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1" name="Shape 3701"/>
          <p:cNvSpPr/>
          <p:nvPr/>
        </p:nvSpPr>
        <p:spPr>
          <a:xfrm>
            <a:off x="5918200" y="3622699"/>
            <a:ext cx="1270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2" name="Shape 3702"/>
          <p:cNvSpPr/>
          <p:nvPr/>
        </p:nvSpPr>
        <p:spPr>
          <a:xfrm>
            <a:off x="5918200" y="3660799"/>
            <a:ext cx="1270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3" name="Shape 3703"/>
          <p:cNvSpPr/>
          <p:nvPr/>
        </p:nvSpPr>
        <p:spPr>
          <a:xfrm>
            <a:off x="6699250" y="3413149"/>
            <a:ext cx="410382" cy="36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19" y="6017"/>
                </a:moveTo>
                <a:lnTo>
                  <a:pt x="14654" y="20570"/>
                </a:lnTo>
                <a:lnTo>
                  <a:pt x="5899" y="15582"/>
                </a:lnTo>
                <a:lnTo>
                  <a:pt x="12282" y="1032"/>
                </a:lnTo>
                <a:cubicBezTo>
                  <a:pt x="12282" y="1032"/>
                  <a:pt x="20719" y="6017"/>
                  <a:pt x="20719" y="6017"/>
                </a:cubicBezTo>
                <a:close/>
                <a:moveTo>
                  <a:pt x="6617" y="20579"/>
                </a:moveTo>
                <a:lnTo>
                  <a:pt x="875" y="6400"/>
                </a:lnTo>
                <a:lnTo>
                  <a:pt x="9311" y="1414"/>
                </a:lnTo>
                <a:lnTo>
                  <a:pt x="10326" y="3788"/>
                </a:lnTo>
                <a:lnTo>
                  <a:pt x="5002" y="15923"/>
                </a:lnTo>
                <a:lnTo>
                  <a:pt x="10016" y="18780"/>
                </a:lnTo>
                <a:cubicBezTo>
                  <a:pt x="10016" y="18780"/>
                  <a:pt x="6617" y="20579"/>
                  <a:pt x="6617" y="20579"/>
                </a:cubicBezTo>
                <a:close/>
                <a:moveTo>
                  <a:pt x="10702" y="2930"/>
                </a:moveTo>
                <a:lnTo>
                  <a:pt x="9612" y="379"/>
                </a:lnTo>
                <a:lnTo>
                  <a:pt x="0" y="6059"/>
                </a:lnTo>
                <a:lnTo>
                  <a:pt x="6290" y="21591"/>
                </a:lnTo>
                <a:lnTo>
                  <a:pt x="10781" y="19216"/>
                </a:lnTo>
                <a:lnTo>
                  <a:pt x="14965" y="21600"/>
                </a:lnTo>
                <a:lnTo>
                  <a:pt x="21600" y="5680"/>
                </a:lnTo>
                <a:lnTo>
                  <a:pt x="11988" y="0"/>
                </a:lnTo>
                <a:cubicBezTo>
                  <a:pt x="11988" y="0"/>
                  <a:pt x="10702" y="2930"/>
                  <a:pt x="10702" y="293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4" name="Shape 3704"/>
          <p:cNvSpPr/>
          <p:nvPr/>
        </p:nvSpPr>
        <p:spPr>
          <a:xfrm>
            <a:off x="6915150" y="3533799"/>
            <a:ext cx="89607" cy="126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08" y="3236"/>
                </a:moveTo>
                <a:lnTo>
                  <a:pt x="18368" y="13912"/>
                </a:lnTo>
                <a:lnTo>
                  <a:pt x="4490" y="18364"/>
                </a:lnTo>
                <a:lnTo>
                  <a:pt x="3232" y="7688"/>
                </a:lnTo>
                <a:cubicBezTo>
                  <a:pt x="3232" y="7688"/>
                  <a:pt x="17108" y="3236"/>
                  <a:pt x="17108" y="3236"/>
                </a:cubicBezTo>
                <a:close/>
                <a:moveTo>
                  <a:pt x="1801" y="21600"/>
                </a:moveTo>
                <a:lnTo>
                  <a:pt x="21600" y="15250"/>
                </a:lnTo>
                <a:lnTo>
                  <a:pt x="19797" y="0"/>
                </a:lnTo>
                <a:lnTo>
                  <a:pt x="0" y="6350"/>
                </a:lnTo>
                <a:cubicBezTo>
                  <a:pt x="0" y="6350"/>
                  <a:pt x="1801" y="21600"/>
                  <a:pt x="1801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5" name="Shape 3705"/>
          <p:cNvSpPr/>
          <p:nvPr/>
        </p:nvSpPr>
        <p:spPr>
          <a:xfrm>
            <a:off x="6934200" y="3444899"/>
            <a:ext cx="17711" cy="1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45" y="0"/>
                </a:moveTo>
                <a:lnTo>
                  <a:pt x="21600" y="6673"/>
                </a:lnTo>
                <a:lnTo>
                  <a:pt x="13855" y="21600"/>
                </a:lnTo>
                <a:lnTo>
                  <a:pt x="0" y="14924"/>
                </a:lnTo>
                <a:cubicBezTo>
                  <a:pt x="0" y="14924"/>
                  <a:pt x="7745" y="0"/>
                  <a:pt x="7745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6" name="Shape 3706"/>
          <p:cNvSpPr/>
          <p:nvPr/>
        </p:nvSpPr>
        <p:spPr>
          <a:xfrm>
            <a:off x="6737350" y="3521099"/>
            <a:ext cx="17711" cy="18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45" y="21600"/>
                </a:moveTo>
                <a:lnTo>
                  <a:pt x="0" y="6675"/>
                </a:lnTo>
                <a:lnTo>
                  <a:pt x="13855" y="0"/>
                </a:lnTo>
                <a:lnTo>
                  <a:pt x="21600" y="14925"/>
                </a:lnTo>
                <a:cubicBezTo>
                  <a:pt x="21600" y="14925"/>
                  <a:pt x="7745" y="21600"/>
                  <a:pt x="7745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7" name="Shape 3707"/>
          <p:cNvSpPr/>
          <p:nvPr/>
        </p:nvSpPr>
        <p:spPr>
          <a:xfrm>
            <a:off x="6965950" y="3724299"/>
            <a:ext cx="17711" cy="18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5" y="21600"/>
                </a:moveTo>
                <a:lnTo>
                  <a:pt x="0" y="14925"/>
                </a:lnTo>
                <a:lnTo>
                  <a:pt x="7745" y="0"/>
                </a:lnTo>
                <a:lnTo>
                  <a:pt x="21600" y="6675"/>
                </a:lnTo>
                <a:cubicBezTo>
                  <a:pt x="21600" y="6675"/>
                  <a:pt x="13855" y="21600"/>
                  <a:pt x="13855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8" name="Shape 3708"/>
          <p:cNvSpPr/>
          <p:nvPr/>
        </p:nvSpPr>
        <p:spPr>
          <a:xfrm>
            <a:off x="7721600" y="3451249"/>
            <a:ext cx="4064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5" y="20661"/>
                </a:moveTo>
                <a:lnTo>
                  <a:pt x="675" y="10330"/>
                </a:lnTo>
                <a:lnTo>
                  <a:pt x="8775" y="10330"/>
                </a:lnTo>
                <a:lnTo>
                  <a:pt x="8775" y="13148"/>
                </a:lnTo>
                <a:lnTo>
                  <a:pt x="12825" y="13148"/>
                </a:lnTo>
                <a:lnTo>
                  <a:pt x="12825" y="10330"/>
                </a:lnTo>
                <a:lnTo>
                  <a:pt x="20925" y="10330"/>
                </a:lnTo>
                <a:lnTo>
                  <a:pt x="20925" y="20661"/>
                </a:lnTo>
                <a:cubicBezTo>
                  <a:pt x="20925" y="20661"/>
                  <a:pt x="675" y="20661"/>
                  <a:pt x="675" y="20661"/>
                </a:cubicBezTo>
                <a:close/>
                <a:moveTo>
                  <a:pt x="9450" y="10330"/>
                </a:moveTo>
                <a:lnTo>
                  <a:pt x="12150" y="10330"/>
                </a:lnTo>
                <a:lnTo>
                  <a:pt x="12150" y="12209"/>
                </a:lnTo>
                <a:lnTo>
                  <a:pt x="9450" y="12209"/>
                </a:lnTo>
                <a:cubicBezTo>
                  <a:pt x="9450" y="12209"/>
                  <a:pt x="9450" y="10330"/>
                  <a:pt x="9450" y="10330"/>
                </a:cubicBezTo>
                <a:close/>
                <a:moveTo>
                  <a:pt x="20925" y="4696"/>
                </a:moveTo>
                <a:lnTo>
                  <a:pt x="20925" y="9391"/>
                </a:lnTo>
                <a:lnTo>
                  <a:pt x="675" y="9391"/>
                </a:lnTo>
                <a:lnTo>
                  <a:pt x="675" y="4696"/>
                </a:lnTo>
                <a:cubicBezTo>
                  <a:pt x="675" y="4696"/>
                  <a:pt x="20925" y="4696"/>
                  <a:pt x="20925" y="4696"/>
                </a:cubicBezTo>
                <a:close/>
                <a:moveTo>
                  <a:pt x="10800" y="939"/>
                </a:moveTo>
                <a:cubicBezTo>
                  <a:pt x="12866" y="939"/>
                  <a:pt x="13350" y="2847"/>
                  <a:pt x="13464" y="3757"/>
                </a:cubicBezTo>
                <a:lnTo>
                  <a:pt x="8134" y="3757"/>
                </a:lnTo>
                <a:cubicBezTo>
                  <a:pt x="8244" y="2847"/>
                  <a:pt x="8721" y="939"/>
                  <a:pt x="10800" y="939"/>
                </a:cubicBezTo>
                <a:close/>
                <a:moveTo>
                  <a:pt x="21600" y="3757"/>
                </a:moveTo>
                <a:lnTo>
                  <a:pt x="14142" y="3757"/>
                </a:lnTo>
                <a:cubicBezTo>
                  <a:pt x="14023" y="2656"/>
                  <a:pt x="13459" y="0"/>
                  <a:pt x="10800" y="0"/>
                </a:cubicBezTo>
                <a:cubicBezTo>
                  <a:pt x="8141" y="0"/>
                  <a:pt x="7577" y="2656"/>
                  <a:pt x="7458" y="3757"/>
                </a:cubicBezTo>
                <a:lnTo>
                  <a:pt x="0" y="3757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3757"/>
                  <a:pt x="21600" y="375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9" name="Shape 3709"/>
          <p:cNvSpPr/>
          <p:nvPr/>
        </p:nvSpPr>
        <p:spPr>
          <a:xfrm>
            <a:off x="8737600" y="3419499"/>
            <a:ext cx="406400" cy="34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2400"/>
                </a:moveTo>
                <a:lnTo>
                  <a:pt x="20925" y="4800"/>
                </a:lnTo>
                <a:lnTo>
                  <a:pt x="675" y="4800"/>
                </a:lnTo>
                <a:lnTo>
                  <a:pt x="675" y="2400"/>
                </a:lnTo>
                <a:lnTo>
                  <a:pt x="3712" y="2400"/>
                </a:lnTo>
                <a:lnTo>
                  <a:pt x="3712" y="4000"/>
                </a:lnTo>
                <a:lnTo>
                  <a:pt x="6412" y="4000"/>
                </a:lnTo>
                <a:lnTo>
                  <a:pt x="6412" y="2400"/>
                </a:lnTo>
                <a:lnTo>
                  <a:pt x="15188" y="2400"/>
                </a:lnTo>
                <a:lnTo>
                  <a:pt x="15188" y="4000"/>
                </a:lnTo>
                <a:lnTo>
                  <a:pt x="17888" y="4000"/>
                </a:lnTo>
                <a:lnTo>
                  <a:pt x="17888" y="2400"/>
                </a:lnTo>
                <a:cubicBezTo>
                  <a:pt x="17888" y="2400"/>
                  <a:pt x="20925" y="2400"/>
                  <a:pt x="20925" y="2400"/>
                </a:cubicBezTo>
                <a:close/>
                <a:moveTo>
                  <a:pt x="675" y="20800"/>
                </a:moveTo>
                <a:lnTo>
                  <a:pt x="675" y="5600"/>
                </a:lnTo>
                <a:lnTo>
                  <a:pt x="20925" y="5600"/>
                </a:lnTo>
                <a:lnTo>
                  <a:pt x="20925" y="20800"/>
                </a:lnTo>
                <a:cubicBezTo>
                  <a:pt x="20925" y="20800"/>
                  <a:pt x="675" y="20800"/>
                  <a:pt x="675" y="20800"/>
                </a:cubicBezTo>
                <a:close/>
                <a:moveTo>
                  <a:pt x="4388" y="800"/>
                </a:moveTo>
                <a:lnTo>
                  <a:pt x="5738" y="800"/>
                </a:lnTo>
                <a:lnTo>
                  <a:pt x="5738" y="3200"/>
                </a:lnTo>
                <a:lnTo>
                  <a:pt x="4388" y="3200"/>
                </a:lnTo>
                <a:cubicBezTo>
                  <a:pt x="4388" y="3200"/>
                  <a:pt x="4388" y="800"/>
                  <a:pt x="4388" y="800"/>
                </a:cubicBezTo>
                <a:close/>
                <a:moveTo>
                  <a:pt x="15862" y="800"/>
                </a:moveTo>
                <a:lnTo>
                  <a:pt x="17212" y="800"/>
                </a:lnTo>
                <a:lnTo>
                  <a:pt x="17212" y="3200"/>
                </a:lnTo>
                <a:lnTo>
                  <a:pt x="15862" y="3200"/>
                </a:lnTo>
                <a:cubicBezTo>
                  <a:pt x="15862" y="3200"/>
                  <a:pt x="15862" y="800"/>
                  <a:pt x="15862" y="800"/>
                </a:cubicBezTo>
                <a:close/>
                <a:moveTo>
                  <a:pt x="17888" y="0"/>
                </a:moveTo>
                <a:lnTo>
                  <a:pt x="15188" y="0"/>
                </a:lnTo>
                <a:lnTo>
                  <a:pt x="15188" y="1600"/>
                </a:lnTo>
                <a:lnTo>
                  <a:pt x="6412" y="1600"/>
                </a:lnTo>
                <a:lnTo>
                  <a:pt x="6412" y="0"/>
                </a:lnTo>
                <a:lnTo>
                  <a:pt x="3712" y="0"/>
                </a:lnTo>
                <a:lnTo>
                  <a:pt x="3712" y="1600"/>
                </a:lnTo>
                <a:lnTo>
                  <a:pt x="0" y="16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600"/>
                </a:lnTo>
                <a:lnTo>
                  <a:pt x="17888" y="1600"/>
                </a:lnTo>
                <a:cubicBezTo>
                  <a:pt x="17888" y="1600"/>
                  <a:pt x="17888" y="0"/>
                  <a:pt x="17888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0" name="Shape 3710"/>
          <p:cNvSpPr/>
          <p:nvPr/>
        </p:nvSpPr>
        <p:spPr>
          <a:xfrm>
            <a:off x="8794750" y="35337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1" name="Shape 3711"/>
          <p:cNvSpPr/>
          <p:nvPr/>
        </p:nvSpPr>
        <p:spPr>
          <a:xfrm>
            <a:off x="8794750" y="36480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2" name="Shape 3712"/>
          <p:cNvSpPr/>
          <p:nvPr/>
        </p:nvSpPr>
        <p:spPr>
          <a:xfrm>
            <a:off x="9010650" y="35337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3" name="Shape 3713"/>
          <p:cNvSpPr/>
          <p:nvPr/>
        </p:nvSpPr>
        <p:spPr>
          <a:xfrm>
            <a:off x="9010650" y="36480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4" name="Shape 3714"/>
          <p:cNvSpPr/>
          <p:nvPr/>
        </p:nvSpPr>
        <p:spPr>
          <a:xfrm>
            <a:off x="8902700" y="35337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5" name="Shape 3715"/>
          <p:cNvSpPr/>
          <p:nvPr/>
        </p:nvSpPr>
        <p:spPr>
          <a:xfrm>
            <a:off x="8902700" y="3648099"/>
            <a:ext cx="762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3600"/>
                </a:moveTo>
                <a:lnTo>
                  <a:pt x="18000" y="3600"/>
                </a:lnTo>
                <a:lnTo>
                  <a:pt x="18000" y="18000"/>
                </a:lnTo>
                <a:lnTo>
                  <a:pt x="3600" y="18000"/>
                </a:lnTo>
                <a:cubicBezTo>
                  <a:pt x="3600" y="18000"/>
                  <a:pt x="3600" y="3600"/>
                  <a:pt x="3600" y="3600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6" name="Shape 3716"/>
          <p:cNvSpPr/>
          <p:nvPr/>
        </p:nvSpPr>
        <p:spPr>
          <a:xfrm>
            <a:off x="9753600" y="3413149"/>
            <a:ext cx="410382" cy="36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1" y="1414"/>
                </a:moveTo>
                <a:lnTo>
                  <a:pt x="10326" y="3788"/>
                </a:lnTo>
                <a:lnTo>
                  <a:pt x="5002" y="15923"/>
                </a:lnTo>
                <a:lnTo>
                  <a:pt x="10016" y="18780"/>
                </a:lnTo>
                <a:lnTo>
                  <a:pt x="6617" y="20579"/>
                </a:lnTo>
                <a:lnTo>
                  <a:pt x="875" y="6400"/>
                </a:lnTo>
                <a:cubicBezTo>
                  <a:pt x="875" y="6400"/>
                  <a:pt x="9311" y="1414"/>
                  <a:pt x="9311" y="1414"/>
                </a:cubicBezTo>
                <a:close/>
                <a:moveTo>
                  <a:pt x="12282" y="1032"/>
                </a:moveTo>
                <a:lnTo>
                  <a:pt x="20719" y="6017"/>
                </a:lnTo>
                <a:lnTo>
                  <a:pt x="14653" y="20570"/>
                </a:lnTo>
                <a:lnTo>
                  <a:pt x="5899" y="15582"/>
                </a:lnTo>
                <a:cubicBezTo>
                  <a:pt x="5899" y="15582"/>
                  <a:pt x="12282" y="1032"/>
                  <a:pt x="12282" y="1032"/>
                </a:cubicBezTo>
                <a:close/>
                <a:moveTo>
                  <a:pt x="10780" y="19215"/>
                </a:moveTo>
                <a:lnTo>
                  <a:pt x="14965" y="21600"/>
                </a:lnTo>
                <a:lnTo>
                  <a:pt x="21600" y="5680"/>
                </a:lnTo>
                <a:lnTo>
                  <a:pt x="11988" y="0"/>
                </a:lnTo>
                <a:lnTo>
                  <a:pt x="10702" y="2930"/>
                </a:lnTo>
                <a:lnTo>
                  <a:pt x="9612" y="379"/>
                </a:lnTo>
                <a:lnTo>
                  <a:pt x="0" y="6059"/>
                </a:lnTo>
                <a:lnTo>
                  <a:pt x="6290" y="21591"/>
                </a:lnTo>
                <a:cubicBezTo>
                  <a:pt x="6290" y="21591"/>
                  <a:pt x="10780" y="19215"/>
                  <a:pt x="10780" y="1921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7" name="Shape 3717"/>
          <p:cNvSpPr/>
          <p:nvPr/>
        </p:nvSpPr>
        <p:spPr>
          <a:xfrm>
            <a:off x="9982200" y="3444899"/>
            <a:ext cx="17711" cy="1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45" y="0"/>
                </a:moveTo>
                <a:lnTo>
                  <a:pt x="21600" y="6673"/>
                </a:lnTo>
                <a:lnTo>
                  <a:pt x="13855" y="21600"/>
                </a:lnTo>
                <a:lnTo>
                  <a:pt x="0" y="14924"/>
                </a:lnTo>
                <a:cubicBezTo>
                  <a:pt x="0" y="14924"/>
                  <a:pt x="7745" y="0"/>
                  <a:pt x="7745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8" name="Shape 3718"/>
          <p:cNvSpPr/>
          <p:nvPr/>
        </p:nvSpPr>
        <p:spPr>
          <a:xfrm>
            <a:off x="9785350" y="3521099"/>
            <a:ext cx="17711" cy="18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45" y="21600"/>
                </a:moveTo>
                <a:lnTo>
                  <a:pt x="0" y="6675"/>
                </a:lnTo>
                <a:lnTo>
                  <a:pt x="13855" y="0"/>
                </a:lnTo>
                <a:lnTo>
                  <a:pt x="21600" y="14925"/>
                </a:lnTo>
                <a:cubicBezTo>
                  <a:pt x="21600" y="14925"/>
                  <a:pt x="7745" y="21600"/>
                  <a:pt x="7745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9" name="Shape 3719"/>
          <p:cNvSpPr/>
          <p:nvPr/>
        </p:nvSpPr>
        <p:spPr>
          <a:xfrm>
            <a:off x="10013950" y="3724299"/>
            <a:ext cx="17711" cy="18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5" y="21600"/>
                </a:moveTo>
                <a:lnTo>
                  <a:pt x="0" y="14925"/>
                </a:lnTo>
                <a:lnTo>
                  <a:pt x="7745" y="0"/>
                </a:lnTo>
                <a:lnTo>
                  <a:pt x="21600" y="6675"/>
                </a:lnTo>
                <a:cubicBezTo>
                  <a:pt x="21600" y="6675"/>
                  <a:pt x="13855" y="21600"/>
                  <a:pt x="13855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0" name="Shape 3720"/>
          <p:cNvSpPr/>
          <p:nvPr/>
        </p:nvSpPr>
        <p:spPr>
          <a:xfrm>
            <a:off x="9950450" y="3521099"/>
            <a:ext cx="131026" cy="124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2" h="21600" extrusionOk="0">
                <a:moveTo>
                  <a:pt x="2453" y="4443"/>
                </a:moveTo>
                <a:cubicBezTo>
                  <a:pt x="3039" y="3148"/>
                  <a:pt x="4531" y="2209"/>
                  <a:pt x="6005" y="2209"/>
                </a:cubicBezTo>
                <a:cubicBezTo>
                  <a:pt x="6616" y="2209"/>
                  <a:pt x="7193" y="2371"/>
                  <a:pt x="7671" y="2680"/>
                </a:cubicBezTo>
                <a:cubicBezTo>
                  <a:pt x="8460" y="3189"/>
                  <a:pt x="9049" y="4001"/>
                  <a:pt x="9329" y="4967"/>
                </a:cubicBezTo>
                <a:cubicBezTo>
                  <a:pt x="9607" y="5924"/>
                  <a:pt x="9541" y="6935"/>
                  <a:pt x="9146" y="7813"/>
                </a:cubicBezTo>
                <a:lnTo>
                  <a:pt x="10773" y="8862"/>
                </a:lnTo>
                <a:cubicBezTo>
                  <a:pt x="11342" y="7600"/>
                  <a:pt x="12805" y="7464"/>
                  <a:pt x="13408" y="7464"/>
                </a:cubicBezTo>
                <a:cubicBezTo>
                  <a:pt x="14318" y="7464"/>
                  <a:pt x="15261" y="7733"/>
                  <a:pt x="15992" y="8204"/>
                </a:cubicBezTo>
                <a:cubicBezTo>
                  <a:pt x="17668" y="9286"/>
                  <a:pt x="17382" y="12579"/>
                  <a:pt x="16541" y="14442"/>
                </a:cubicBezTo>
                <a:cubicBezTo>
                  <a:pt x="14501" y="18956"/>
                  <a:pt x="6704" y="19356"/>
                  <a:pt x="4944" y="19386"/>
                </a:cubicBezTo>
                <a:cubicBezTo>
                  <a:pt x="3422" y="16153"/>
                  <a:pt x="611" y="8528"/>
                  <a:pt x="2453" y="4443"/>
                </a:cubicBezTo>
                <a:close/>
                <a:moveTo>
                  <a:pt x="3622" y="21060"/>
                </a:moveTo>
                <a:lnTo>
                  <a:pt x="3883" y="21581"/>
                </a:lnTo>
                <a:lnTo>
                  <a:pt x="4682" y="21600"/>
                </a:lnTo>
                <a:cubicBezTo>
                  <a:pt x="7198" y="21600"/>
                  <a:pt x="15609" y="21160"/>
                  <a:pt x="18166" y="15493"/>
                </a:cubicBezTo>
                <a:cubicBezTo>
                  <a:pt x="19577" y="12366"/>
                  <a:pt x="19481" y="7947"/>
                  <a:pt x="16867" y="6262"/>
                </a:cubicBezTo>
                <a:cubicBezTo>
                  <a:pt x="15250" y="5217"/>
                  <a:pt x="12916" y="4973"/>
                  <a:pt x="11331" y="5660"/>
                </a:cubicBezTo>
                <a:cubicBezTo>
                  <a:pt x="11294" y="5184"/>
                  <a:pt x="11210" y="4711"/>
                  <a:pt x="11076" y="4245"/>
                </a:cubicBezTo>
                <a:cubicBezTo>
                  <a:pt x="10644" y="2754"/>
                  <a:pt x="9747" y="1508"/>
                  <a:pt x="8550" y="737"/>
                </a:cubicBezTo>
                <a:cubicBezTo>
                  <a:pt x="7802" y="254"/>
                  <a:pt x="6923" y="0"/>
                  <a:pt x="6005" y="0"/>
                </a:cubicBezTo>
                <a:cubicBezTo>
                  <a:pt x="3826" y="0"/>
                  <a:pt x="1745" y="1363"/>
                  <a:pt x="828" y="3394"/>
                </a:cubicBezTo>
                <a:cubicBezTo>
                  <a:pt x="-2023" y="9709"/>
                  <a:pt x="3389" y="20601"/>
                  <a:pt x="3622" y="2106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1" name="Shape 3721"/>
          <p:cNvSpPr/>
          <p:nvPr/>
        </p:nvSpPr>
        <p:spPr>
          <a:xfrm>
            <a:off x="10801350" y="3355999"/>
            <a:ext cx="3683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90" y="5369"/>
                </a:moveTo>
                <a:cubicBezTo>
                  <a:pt x="5501" y="3728"/>
                  <a:pt x="7881" y="2791"/>
                  <a:pt x="10428" y="2708"/>
                </a:cubicBezTo>
                <a:lnTo>
                  <a:pt x="10428" y="3712"/>
                </a:lnTo>
                <a:lnTo>
                  <a:pt x="11172" y="3712"/>
                </a:lnTo>
                <a:lnTo>
                  <a:pt x="11172" y="2708"/>
                </a:lnTo>
                <a:cubicBezTo>
                  <a:pt x="13719" y="2792"/>
                  <a:pt x="16099" y="3728"/>
                  <a:pt x="17910" y="5369"/>
                </a:cubicBezTo>
                <a:cubicBezTo>
                  <a:pt x="19721" y="7010"/>
                  <a:pt x="20754" y="9168"/>
                  <a:pt x="20846" y="11475"/>
                </a:cubicBezTo>
                <a:lnTo>
                  <a:pt x="19738" y="11475"/>
                </a:lnTo>
                <a:lnTo>
                  <a:pt x="19738" y="12150"/>
                </a:lnTo>
                <a:lnTo>
                  <a:pt x="20846" y="12150"/>
                </a:lnTo>
                <a:cubicBezTo>
                  <a:pt x="20754" y="14457"/>
                  <a:pt x="19721" y="16615"/>
                  <a:pt x="17910" y="18255"/>
                </a:cubicBezTo>
                <a:cubicBezTo>
                  <a:pt x="16099" y="19897"/>
                  <a:pt x="13719" y="20833"/>
                  <a:pt x="11172" y="20917"/>
                </a:cubicBezTo>
                <a:lnTo>
                  <a:pt x="11172" y="19912"/>
                </a:lnTo>
                <a:lnTo>
                  <a:pt x="10428" y="19912"/>
                </a:lnTo>
                <a:lnTo>
                  <a:pt x="10428" y="20917"/>
                </a:lnTo>
                <a:cubicBezTo>
                  <a:pt x="7881" y="20833"/>
                  <a:pt x="5501" y="19897"/>
                  <a:pt x="3690" y="18255"/>
                </a:cubicBezTo>
                <a:cubicBezTo>
                  <a:pt x="1879" y="16615"/>
                  <a:pt x="846" y="14457"/>
                  <a:pt x="754" y="12150"/>
                </a:cubicBezTo>
                <a:lnTo>
                  <a:pt x="1862" y="12150"/>
                </a:lnTo>
                <a:lnTo>
                  <a:pt x="1862" y="11475"/>
                </a:lnTo>
                <a:lnTo>
                  <a:pt x="754" y="11475"/>
                </a:lnTo>
                <a:cubicBezTo>
                  <a:pt x="846" y="9168"/>
                  <a:pt x="1879" y="7010"/>
                  <a:pt x="3690" y="5369"/>
                </a:cubicBezTo>
                <a:close/>
                <a:moveTo>
                  <a:pt x="10800" y="21600"/>
                </a:moveTo>
                <a:cubicBezTo>
                  <a:pt x="13685" y="21600"/>
                  <a:pt x="16397" y="20582"/>
                  <a:pt x="18437" y="18733"/>
                </a:cubicBezTo>
                <a:cubicBezTo>
                  <a:pt x="20477" y="16884"/>
                  <a:pt x="21600" y="14427"/>
                  <a:pt x="21600" y="11812"/>
                </a:cubicBezTo>
                <a:cubicBezTo>
                  <a:pt x="21600" y="9198"/>
                  <a:pt x="20476" y="6741"/>
                  <a:pt x="18436" y="4892"/>
                </a:cubicBezTo>
                <a:cubicBezTo>
                  <a:pt x="16485" y="3123"/>
                  <a:pt x="13918" y="2117"/>
                  <a:pt x="11172" y="2033"/>
                </a:cubicBezTo>
                <a:lnTo>
                  <a:pt x="11172" y="675"/>
                </a:lnTo>
                <a:lnTo>
                  <a:pt x="13034" y="675"/>
                </a:lnTo>
                <a:lnTo>
                  <a:pt x="13034" y="0"/>
                </a:lnTo>
                <a:lnTo>
                  <a:pt x="10800" y="0"/>
                </a:lnTo>
                <a:lnTo>
                  <a:pt x="10428" y="0"/>
                </a:lnTo>
                <a:lnTo>
                  <a:pt x="8566" y="0"/>
                </a:lnTo>
                <a:lnTo>
                  <a:pt x="8566" y="675"/>
                </a:lnTo>
                <a:lnTo>
                  <a:pt x="10428" y="675"/>
                </a:lnTo>
                <a:lnTo>
                  <a:pt x="10428" y="2033"/>
                </a:lnTo>
                <a:cubicBezTo>
                  <a:pt x="7682" y="2117"/>
                  <a:pt x="5115" y="3123"/>
                  <a:pt x="3163" y="4892"/>
                </a:cubicBezTo>
                <a:cubicBezTo>
                  <a:pt x="1124" y="6740"/>
                  <a:pt x="0" y="9198"/>
                  <a:pt x="0" y="11812"/>
                </a:cubicBezTo>
                <a:cubicBezTo>
                  <a:pt x="0" y="14427"/>
                  <a:pt x="1124" y="16884"/>
                  <a:pt x="3163" y="18733"/>
                </a:cubicBezTo>
                <a:cubicBezTo>
                  <a:pt x="5203" y="20582"/>
                  <a:pt x="791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2" name="Shape 3722"/>
          <p:cNvSpPr/>
          <p:nvPr/>
        </p:nvSpPr>
        <p:spPr>
          <a:xfrm>
            <a:off x="10871200" y="3463949"/>
            <a:ext cx="26945" cy="2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8" y="0"/>
                </a:moveTo>
                <a:lnTo>
                  <a:pt x="21600" y="14400"/>
                </a:lnTo>
                <a:lnTo>
                  <a:pt x="14402" y="21600"/>
                </a:lnTo>
                <a:lnTo>
                  <a:pt x="0" y="7200"/>
                </a:lnTo>
                <a:cubicBezTo>
                  <a:pt x="0" y="7200"/>
                  <a:pt x="7198" y="0"/>
                  <a:pt x="7198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3" name="Shape 3723"/>
          <p:cNvSpPr/>
          <p:nvPr/>
        </p:nvSpPr>
        <p:spPr>
          <a:xfrm>
            <a:off x="11074400" y="3667149"/>
            <a:ext cx="26938" cy="2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21600" y="14403"/>
                </a:lnTo>
                <a:lnTo>
                  <a:pt x="14400" y="21600"/>
                </a:lnTo>
                <a:lnTo>
                  <a:pt x="0" y="7197"/>
                </a:lnTo>
                <a:cubicBezTo>
                  <a:pt x="0" y="7197"/>
                  <a:pt x="7200" y="0"/>
                  <a:pt x="72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4" name="Shape 3724"/>
          <p:cNvSpPr/>
          <p:nvPr/>
        </p:nvSpPr>
        <p:spPr>
          <a:xfrm>
            <a:off x="11074400" y="3463949"/>
            <a:ext cx="26938" cy="26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21600" y="7199"/>
                </a:lnTo>
                <a:lnTo>
                  <a:pt x="7200" y="21600"/>
                </a:lnTo>
                <a:lnTo>
                  <a:pt x="0" y="14401"/>
                </a:lnTo>
                <a:cubicBezTo>
                  <a:pt x="0" y="14401"/>
                  <a:pt x="14400" y="0"/>
                  <a:pt x="144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5" name="Shape 3725"/>
          <p:cNvSpPr/>
          <p:nvPr/>
        </p:nvSpPr>
        <p:spPr>
          <a:xfrm>
            <a:off x="10871200" y="3667149"/>
            <a:ext cx="26951" cy="2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3" y="0"/>
                </a:moveTo>
                <a:lnTo>
                  <a:pt x="21600" y="7197"/>
                </a:lnTo>
                <a:lnTo>
                  <a:pt x="7202" y="21600"/>
                </a:lnTo>
                <a:lnTo>
                  <a:pt x="0" y="14403"/>
                </a:lnTo>
                <a:cubicBezTo>
                  <a:pt x="0" y="14403"/>
                  <a:pt x="14403" y="0"/>
                  <a:pt x="14403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6" name="Shape 3726"/>
          <p:cNvSpPr/>
          <p:nvPr/>
        </p:nvSpPr>
        <p:spPr>
          <a:xfrm>
            <a:off x="10960100" y="3489349"/>
            <a:ext cx="508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400"/>
                </a:moveTo>
                <a:cubicBezTo>
                  <a:pt x="13779" y="14400"/>
                  <a:pt x="16200" y="15476"/>
                  <a:pt x="16200" y="16800"/>
                </a:cubicBezTo>
                <a:cubicBezTo>
                  <a:pt x="16200" y="18124"/>
                  <a:pt x="13779" y="19200"/>
                  <a:pt x="10800" y="19200"/>
                </a:cubicBezTo>
                <a:cubicBezTo>
                  <a:pt x="7821" y="19200"/>
                  <a:pt x="5400" y="18124"/>
                  <a:pt x="5400" y="16800"/>
                </a:cubicBezTo>
                <a:cubicBezTo>
                  <a:pt x="5400" y="15476"/>
                  <a:pt x="7821" y="14400"/>
                  <a:pt x="10800" y="14400"/>
                </a:cubicBezTo>
                <a:close/>
                <a:moveTo>
                  <a:pt x="10800" y="21600"/>
                </a:moveTo>
                <a:cubicBezTo>
                  <a:pt x="16756" y="21600"/>
                  <a:pt x="21600" y="19447"/>
                  <a:pt x="21600" y="16800"/>
                </a:cubicBezTo>
                <a:cubicBezTo>
                  <a:pt x="21600" y="14571"/>
                  <a:pt x="18146" y="12707"/>
                  <a:pt x="13500" y="12171"/>
                </a:cubicBezTo>
                <a:lnTo>
                  <a:pt x="13500" y="0"/>
                </a:lnTo>
                <a:lnTo>
                  <a:pt x="8100" y="0"/>
                </a:lnTo>
                <a:lnTo>
                  <a:pt x="8100" y="12171"/>
                </a:lnTo>
                <a:cubicBezTo>
                  <a:pt x="3454" y="12707"/>
                  <a:pt x="0" y="14571"/>
                  <a:pt x="0" y="16800"/>
                </a:cubicBezTo>
                <a:cubicBezTo>
                  <a:pt x="0" y="19447"/>
                  <a:pt x="4844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7" name="Shape 3727"/>
          <p:cNvSpPr/>
          <p:nvPr/>
        </p:nvSpPr>
        <p:spPr>
          <a:xfrm>
            <a:off x="609600" y="4129115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9" y="17959"/>
                </a:moveTo>
                <a:cubicBezTo>
                  <a:pt x="16047" y="19872"/>
                  <a:pt x="13505" y="20925"/>
                  <a:pt x="10800" y="20925"/>
                </a:cubicBezTo>
                <a:cubicBezTo>
                  <a:pt x="8096" y="20925"/>
                  <a:pt x="5553" y="19872"/>
                  <a:pt x="3641" y="17959"/>
                </a:cubicBezTo>
                <a:cubicBezTo>
                  <a:pt x="1728" y="16047"/>
                  <a:pt x="675" y="13505"/>
                  <a:pt x="675" y="10800"/>
                </a:cubicBezTo>
                <a:cubicBezTo>
                  <a:pt x="675" y="8096"/>
                  <a:pt x="1728" y="5553"/>
                  <a:pt x="3641" y="3641"/>
                </a:cubicBezTo>
                <a:cubicBezTo>
                  <a:pt x="5553" y="1728"/>
                  <a:pt x="8095" y="675"/>
                  <a:pt x="10800" y="675"/>
                </a:cubicBezTo>
                <a:cubicBezTo>
                  <a:pt x="13505" y="675"/>
                  <a:pt x="16047" y="1729"/>
                  <a:pt x="17959" y="3641"/>
                </a:cubicBezTo>
                <a:cubicBezTo>
                  <a:pt x="19872" y="5553"/>
                  <a:pt x="20925" y="8096"/>
                  <a:pt x="20925" y="10800"/>
                </a:cubicBezTo>
                <a:cubicBezTo>
                  <a:pt x="20925" y="13505"/>
                  <a:pt x="19872" y="16047"/>
                  <a:pt x="17959" y="17959"/>
                </a:cubicBezTo>
                <a:close/>
                <a:moveTo>
                  <a:pt x="10800" y="0"/>
                </a:moveTo>
                <a:cubicBezTo>
                  <a:pt x="7915" y="0"/>
                  <a:pt x="5203" y="1124"/>
                  <a:pt x="3164" y="3164"/>
                </a:cubicBezTo>
                <a:cubicBezTo>
                  <a:pt x="1124" y="5203"/>
                  <a:pt x="0" y="7915"/>
                  <a:pt x="0" y="10800"/>
                </a:cubicBezTo>
                <a:cubicBezTo>
                  <a:pt x="0" y="13685"/>
                  <a:pt x="1124" y="16397"/>
                  <a:pt x="3164" y="18436"/>
                </a:cubicBezTo>
                <a:cubicBezTo>
                  <a:pt x="5203" y="20476"/>
                  <a:pt x="7915" y="21600"/>
                  <a:pt x="10800" y="21600"/>
                </a:cubicBezTo>
                <a:cubicBezTo>
                  <a:pt x="13685" y="21600"/>
                  <a:pt x="16397" y="20476"/>
                  <a:pt x="18437" y="18436"/>
                </a:cubicBezTo>
                <a:cubicBezTo>
                  <a:pt x="20476" y="16397"/>
                  <a:pt x="21600" y="13685"/>
                  <a:pt x="21600" y="10800"/>
                </a:cubicBezTo>
                <a:cubicBezTo>
                  <a:pt x="21600" y="7915"/>
                  <a:pt x="20476" y="5203"/>
                  <a:pt x="18436" y="3164"/>
                </a:cubicBezTo>
                <a:cubicBezTo>
                  <a:pt x="16397" y="1124"/>
                  <a:pt x="1368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8" name="Shape 3728"/>
          <p:cNvSpPr/>
          <p:nvPr/>
        </p:nvSpPr>
        <p:spPr>
          <a:xfrm>
            <a:off x="806450" y="4205315"/>
            <a:ext cx="67990" cy="18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5" y="0"/>
                </a:moveTo>
                <a:lnTo>
                  <a:pt x="0" y="0"/>
                </a:lnTo>
                <a:lnTo>
                  <a:pt x="0" y="14843"/>
                </a:lnTo>
                <a:lnTo>
                  <a:pt x="18747" y="21600"/>
                </a:lnTo>
                <a:lnTo>
                  <a:pt x="21600" y="20572"/>
                </a:lnTo>
                <a:lnTo>
                  <a:pt x="4035" y="14241"/>
                </a:lnTo>
                <a:cubicBezTo>
                  <a:pt x="4035" y="14241"/>
                  <a:pt x="4035" y="0"/>
                  <a:pt x="4035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9" name="Shape 3729"/>
          <p:cNvSpPr/>
          <p:nvPr/>
        </p:nvSpPr>
        <p:spPr>
          <a:xfrm>
            <a:off x="635000" y="4325965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0" name="Shape 3730"/>
          <p:cNvSpPr/>
          <p:nvPr/>
        </p:nvSpPr>
        <p:spPr>
          <a:xfrm>
            <a:off x="965200" y="4325965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1" name="Shape 3731"/>
          <p:cNvSpPr/>
          <p:nvPr/>
        </p:nvSpPr>
        <p:spPr>
          <a:xfrm>
            <a:off x="806450" y="4484715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2" name="Shape 3732"/>
          <p:cNvSpPr/>
          <p:nvPr/>
        </p:nvSpPr>
        <p:spPr>
          <a:xfrm>
            <a:off x="806450" y="4154515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3" name="Shape 3733"/>
          <p:cNvSpPr/>
          <p:nvPr/>
        </p:nvSpPr>
        <p:spPr>
          <a:xfrm>
            <a:off x="1625600" y="4148165"/>
            <a:ext cx="406407" cy="392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06" y="16407"/>
                </a:moveTo>
                <a:cubicBezTo>
                  <a:pt x="14352" y="16407"/>
                  <a:pt x="11813" y="14923"/>
                  <a:pt x="11813" y="12524"/>
                </a:cubicBezTo>
                <a:lnTo>
                  <a:pt x="11138" y="12524"/>
                </a:lnTo>
                <a:lnTo>
                  <a:pt x="11138" y="14618"/>
                </a:lnTo>
                <a:cubicBezTo>
                  <a:pt x="11138" y="15185"/>
                  <a:pt x="11186" y="19247"/>
                  <a:pt x="12516" y="20902"/>
                </a:cubicBezTo>
                <a:lnTo>
                  <a:pt x="10800" y="20902"/>
                </a:lnTo>
                <a:lnTo>
                  <a:pt x="9085" y="20902"/>
                </a:lnTo>
                <a:cubicBezTo>
                  <a:pt x="10415" y="19247"/>
                  <a:pt x="10463" y="15185"/>
                  <a:pt x="10463" y="14618"/>
                </a:cubicBezTo>
                <a:lnTo>
                  <a:pt x="10463" y="12524"/>
                </a:lnTo>
                <a:lnTo>
                  <a:pt x="9788" y="12524"/>
                </a:lnTo>
                <a:cubicBezTo>
                  <a:pt x="9788" y="14923"/>
                  <a:pt x="7248" y="16407"/>
                  <a:pt x="4894" y="16407"/>
                </a:cubicBezTo>
                <a:cubicBezTo>
                  <a:pt x="2568" y="16407"/>
                  <a:pt x="675" y="14450"/>
                  <a:pt x="675" y="12044"/>
                </a:cubicBezTo>
                <a:cubicBezTo>
                  <a:pt x="675" y="9637"/>
                  <a:pt x="2568" y="7680"/>
                  <a:pt x="4894" y="7680"/>
                </a:cubicBezTo>
                <a:cubicBezTo>
                  <a:pt x="5698" y="7680"/>
                  <a:pt x="6483" y="7919"/>
                  <a:pt x="7165" y="8370"/>
                </a:cubicBezTo>
                <a:lnTo>
                  <a:pt x="7604" y="7850"/>
                </a:lnTo>
                <a:cubicBezTo>
                  <a:pt x="6958" y="7065"/>
                  <a:pt x="6602" y="6067"/>
                  <a:pt x="6602" y="5040"/>
                </a:cubicBezTo>
                <a:cubicBezTo>
                  <a:pt x="6602" y="2646"/>
                  <a:pt x="8486" y="698"/>
                  <a:pt x="10800" y="698"/>
                </a:cubicBezTo>
                <a:cubicBezTo>
                  <a:pt x="13115" y="698"/>
                  <a:pt x="14998" y="2646"/>
                  <a:pt x="14998" y="5040"/>
                </a:cubicBezTo>
                <a:cubicBezTo>
                  <a:pt x="14998" y="6067"/>
                  <a:pt x="14642" y="7066"/>
                  <a:pt x="13997" y="7850"/>
                </a:cubicBezTo>
                <a:lnTo>
                  <a:pt x="14436" y="8370"/>
                </a:lnTo>
                <a:cubicBezTo>
                  <a:pt x="15117" y="7919"/>
                  <a:pt x="15902" y="7680"/>
                  <a:pt x="16706" y="7680"/>
                </a:cubicBezTo>
                <a:cubicBezTo>
                  <a:pt x="19033" y="7680"/>
                  <a:pt x="20925" y="9637"/>
                  <a:pt x="20925" y="12044"/>
                </a:cubicBezTo>
                <a:cubicBezTo>
                  <a:pt x="20925" y="14450"/>
                  <a:pt x="19033" y="16407"/>
                  <a:pt x="16706" y="16407"/>
                </a:cubicBezTo>
                <a:close/>
                <a:moveTo>
                  <a:pt x="16706" y="6982"/>
                </a:moveTo>
                <a:cubicBezTo>
                  <a:pt x="16186" y="6982"/>
                  <a:pt x="15673" y="7068"/>
                  <a:pt x="15185" y="7234"/>
                </a:cubicBezTo>
                <a:cubicBezTo>
                  <a:pt x="15503" y="6554"/>
                  <a:pt x="15673" y="5804"/>
                  <a:pt x="15673" y="5040"/>
                </a:cubicBezTo>
                <a:cubicBezTo>
                  <a:pt x="15673" y="2261"/>
                  <a:pt x="13487" y="0"/>
                  <a:pt x="10800" y="0"/>
                </a:cubicBezTo>
                <a:cubicBezTo>
                  <a:pt x="8113" y="0"/>
                  <a:pt x="5927" y="2261"/>
                  <a:pt x="5927" y="5040"/>
                </a:cubicBezTo>
                <a:cubicBezTo>
                  <a:pt x="5927" y="5804"/>
                  <a:pt x="6097" y="6554"/>
                  <a:pt x="6415" y="7234"/>
                </a:cubicBezTo>
                <a:cubicBezTo>
                  <a:pt x="5926" y="7067"/>
                  <a:pt x="5413" y="6981"/>
                  <a:pt x="4894" y="6981"/>
                </a:cubicBezTo>
                <a:cubicBezTo>
                  <a:pt x="2195" y="6981"/>
                  <a:pt x="0" y="9252"/>
                  <a:pt x="0" y="12043"/>
                </a:cubicBezTo>
                <a:cubicBezTo>
                  <a:pt x="0" y="14834"/>
                  <a:pt x="2195" y="17105"/>
                  <a:pt x="4894" y="17105"/>
                </a:cubicBezTo>
                <a:cubicBezTo>
                  <a:pt x="6784" y="17105"/>
                  <a:pt x="8776" y="16229"/>
                  <a:pt x="9787" y="14720"/>
                </a:cubicBezTo>
                <a:cubicBezTo>
                  <a:pt x="9772" y="16432"/>
                  <a:pt x="9383" y="20902"/>
                  <a:pt x="7763" y="20902"/>
                </a:cubicBezTo>
                <a:lnTo>
                  <a:pt x="7763" y="21600"/>
                </a:lnTo>
                <a:lnTo>
                  <a:pt x="10800" y="21600"/>
                </a:lnTo>
                <a:lnTo>
                  <a:pt x="13838" y="21600"/>
                </a:lnTo>
                <a:lnTo>
                  <a:pt x="13838" y="20902"/>
                </a:lnTo>
                <a:cubicBezTo>
                  <a:pt x="12219" y="20902"/>
                  <a:pt x="11828" y="16432"/>
                  <a:pt x="11813" y="14720"/>
                </a:cubicBezTo>
                <a:cubicBezTo>
                  <a:pt x="12824" y="16229"/>
                  <a:pt x="14816" y="17105"/>
                  <a:pt x="16706" y="17105"/>
                </a:cubicBezTo>
                <a:cubicBezTo>
                  <a:pt x="19405" y="17105"/>
                  <a:pt x="21600" y="14835"/>
                  <a:pt x="21600" y="12044"/>
                </a:cubicBezTo>
                <a:cubicBezTo>
                  <a:pt x="21600" y="9253"/>
                  <a:pt x="19405" y="6982"/>
                  <a:pt x="16706" y="698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4" name="Shape 3734"/>
          <p:cNvSpPr/>
          <p:nvPr/>
        </p:nvSpPr>
        <p:spPr>
          <a:xfrm>
            <a:off x="2641600" y="4275165"/>
            <a:ext cx="4064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2" y="20463"/>
                </a:moveTo>
                <a:lnTo>
                  <a:pt x="3712" y="20463"/>
                </a:lnTo>
                <a:cubicBezTo>
                  <a:pt x="2009" y="20463"/>
                  <a:pt x="675" y="18216"/>
                  <a:pt x="675" y="15347"/>
                </a:cubicBezTo>
                <a:cubicBezTo>
                  <a:pt x="675" y="12526"/>
                  <a:pt x="2088" y="10232"/>
                  <a:pt x="3825" y="10232"/>
                </a:cubicBezTo>
                <a:lnTo>
                  <a:pt x="4666" y="10232"/>
                </a:lnTo>
                <a:lnTo>
                  <a:pt x="4719" y="9771"/>
                </a:lnTo>
                <a:cubicBezTo>
                  <a:pt x="5287" y="4849"/>
                  <a:pt x="8201" y="1137"/>
                  <a:pt x="11497" y="1137"/>
                </a:cubicBezTo>
                <a:cubicBezTo>
                  <a:pt x="15207" y="1137"/>
                  <a:pt x="18225" y="5981"/>
                  <a:pt x="18225" y="11937"/>
                </a:cubicBezTo>
                <a:lnTo>
                  <a:pt x="18225" y="12505"/>
                </a:lnTo>
                <a:lnTo>
                  <a:pt x="18562" y="12505"/>
                </a:lnTo>
                <a:cubicBezTo>
                  <a:pt x="19887" y="12505"/>
                  <a:pt x="20925" y="14253"/>
                  <a:pt x="20925" y="16484"/>
                </a:cubicBezTo>
                <a:cubicBezTo>
                  <a:pt x="20925" y="18715"/>
                  <a:pt x="19887" y="20463"/>
                  <a:pt x="18562" y="20463"/>
                </a:cubicBezTo>
                <a:close/>
                <a:moveTo>
                  <a:pt x="18893" y="11397"/>
                </a:moveTo>
                <a:cubicBezTo>
                  <a:pt x="18717" y="5064"/>
                  <a:pt x="15467" y="0"/>
                  <a:pt x="11497" y="0"/>
                </a:cubicBezTo>
                <a:cubicBezTo>
                  <a:pt x="7986" y="0"/>
                  <a:pt x="4866" y="3878"/>
                  <a:pt x="4115" y="9095"/>
                </a:cubicBezTo>
                <a:lnTo>
                  <a:pt x="3825" y="9095"/>
                </a:lnTo>
                <a:cubicBezTo>
                  <a:pt x="1716" y="9095"/>
                  <a:pt x="0" y="11900"/>
                  <a:pt x="0" y="15347"/>
                </a:cubicBezTo>
                <a:cubicBezTo>
                  <a:pt x="0" y="18853"/>
                  <a:pt x="1631" y="21600"/>
                  <a:pt x="3712" y="21600"/>
                </a:cubicBezTo>
                <a:lnTo>
                  <a:pt x="18562" y="21600"/>
                </a:lnTo>
                <a:cubicBezTo>
                  <a:pt x="20266" y="21600"/>
                  <a:pt x="21600" y="19353"/>
                  <a:pt x="21600" y="16484"/>
                </a:cubicBezTo>
                <a:cubicBezTo>
                  <a:pt x="21600" y="13804"/>
                  <a:pt x="20435" y="11666"/>
                  <a:pt x="18893" y="1139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5" name="Shape 3735"/>
          <p:cNvSpPr/>
          <p:nvPr/>
        </p:nvSpPr>
        <p:spPr>
          <a:xfrm>
            <a:off x="3810000" y="4148165"/>
            <a:ext cx="2413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84" y="11372"/>
                </a:moveTo>
                <a:cubicBezTo>
                  <a:pt x="14584" y="12734"/>
                  <a:pt x="18758" y="14381"/>
                  <a:pt x="18758" y="15188"/>
                </a:cubicBezTo>
                <a:lnTo>
                  <a:pt x="18758" y="19575"/>
                </a:lnTo>
                <a:lnTo>
                  <a:pt x="3411" y="19575"/>
                </a:lnTo>
                <a:lnTo>
                  <a:pt x="3411" y="15188"/>
                </a:lnTo>
                <a:cubicBezTo>
                  <a:pt x="3411" y="14381"/>
                  <a:pt x="7584" y="12734"/>
                  <a:pt x="11084" y="11372"/>
                </a:cubicBezTo>
                <a:close/>
                <a:moveTo>
                  <a:pt x="3411" y="6750"/>
                </a:moveTo>
                <a:lnTo>
                  <a:pt x="3411" y="2025"/>
                </a:lnTo>
                <a:lnTo>
                  <a:pt x="18758" y="2025"/>
                </a:lnTo>
                <a:lnTo>
                  <a:pt x="18758" y="6750"/>
                </a:lnTo>
                <a:cubicBezTo>
                  <a:pt x="18758" y="7556"/>
                  <a:pt x="14584" y="9203"/>
                  <a:pt x="11084" y="10565"/>
                </a:cubicBezTo>
                <a:cubicBezTo>
                  <a:pt x="7584" y="9203"/>
                  <a:pt x="3411" y="7556"/>
                  <a:pt x="3411" y="6750"/>
                </a:cubicBezTo>
                <a:close/>
                <a:moveTo>
                  <a:pt x="1137" y="675"/>
                </a:moveTo>
                <a:lnTo>
                  <a:pt x="20463" y="675"/>
                </a:lnTo>
                <a:lnTo>
                  <a:pt x="20463" y="1350"/>
                </a:lnTo>
                <a:lnTo>
                  <a:pt x="1137" y="1350"/>
                </a:lnTo>
                <a:cubicBezTo>
                  <a:pt x="1137" y="1350"/>
                  <a:pt x="1137" y="675"/>
                  <a:pt x="1137" y="675"/>
                </a:cubicBezTo>
                <a:close/>
                <a:moveTo>
                  <a:pt x="20463" y="20925"/>
                </a:moveTo>
                <a:lnTo>
                  <a:pt x="1137" y="20925"/>
                </a:lnTo>
                <a:lnTo>
                  <a:pt x="1137" y="20250"/>
                </a:lnTo>
                <a:lnTo>
                  <a:pt x="20463" y="20250"/>
                </a:lnTo>
                <a:cubicBezTo>
                  <a:pt x="20463" y="20250"/>
                  <a:pt x="20463" y="20925"/>
                  <a:pt x="20463" y="20925"/>
                </a:cubicBezTo>
                <a:close/>
                <a:moveTo>
                  <a:pt x="2274" y="15188"/>
                </a:moveTo>
                <a:lnTo>
                  <a:pt x="2274" y="19575"/>
                </a:lnTo>
                <a:lnTo>
                  <a:pt x="0" y="1957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9575"/>
                </a:lnTo>
                <a:lnTo>
                  <a:pt x="19895" y="19575"/>
                </a:lnTo>
                <a:lnTo>
                  <a:pt x="19895" y="15188"/>
                </a:lnTo>
                <a:cubicBezTo>
                  <a:pt x="19895" y="14125"/>
                  <a:pt x="16973" y="12866"/>
                  <a:pt x="12119" y="10969"/>
                </a:cubicBezTo>
                <a:cubicBezTo>
                  <a:pt x="16973" y="9072"/>
                  <a:pt x="19895" y="7812"/>
                  <a:pt x="19895" y="6750"/>
                </a:cubicBezTo>
                <a:lnTo>
                  <a:pt x="19895" y="2025"/>
                </a:lnTo>
                <a:lnTo>
                  <a:pt x="21600" y="2025"/>
                </a:lnTo>
                <a:lnTo>
                  <a:pt x="21600" y="0"/>
                </a:lnTo>
                <a:lnTo>
                  <a:pt x="0" y="0"/>
                </a:lnTo>
                <a:lnTo>
                  <a:pt x="0" y="2025"/>
                </a:lnTo>
                <a:lnTo>
                  <a:pt x="2274" y="2025"/>
                </a:lnTo>
                <a:lnTo>
                  <a:pt x="2274" y="6750"/>
                </a:lnTo>
                <a:cubicBezTo>
                  <a:pt x="2274" y="7812"/>
                  <a:pt x="5196" y="9072"/>
                  <a:pt x="10050" y="10969"/>
                </a:cubicBezTo>
                <a:cubicBezTo>
                  <a:pt x="5196" y="12866"/>
                  <a:pt x="2274" y="14125"/>
                  <a:pt x="2274" y="1518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6" name="Shape 3736"/>
          <p:cNvSpPr/>
          <p:nvPr/>
        </p:nvSpPr>
        <p:spPr>
          <a:xfrm>
            <a:off x="4718050" y="4122765"/>
            <a:ext cx="372015" cy="408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84" y="5275"/>
                </a:moveTo>
                <a:cubicBezTo>
                  <a:pt x="5498" y="3623"/>
                  <a:pt x="7882" y="2681"/>
                  <a:pt x="10431" y="2598"/>
                </a:cubicBezTo>
                <a:lnTo>
                  <a:pt x="10431" y="4032"/>
                </a:lnTo>
                <a:lnTo>
                  <a:pt x="11169" y="4032"/>
                </a:lnTo>
                <a:lnTo>
                  <a:pt x="11169" y="2598"/>
                </a:lnTo>
                <a:cubicBezTo>
                  <a:pt x="13718" y="2681"/>
                  <a:pt x="16102" y="3623"/>
                  <a:pt x="17915" y="5275"/>
                </a:cubicBezTo>
                <a:cubicBezTo>
                  <a:pt x="19728" y="6928"/>
                  <a:pt x="20763" y="9100"/>
                  <a:pt x="20853" y="11423"/>
                </a:cubicBezTo>
                <a:lnTo>
                  <a:pt x="19280" y="11423"/>
                </a:lnTo>
                <a:lnTo>
                  <a:pt x="19280" y="12095"/>
                </a:lnTo>
                <a:lnTo>
                  <a:pt x="20853" y="12095"/>
                </a:lnTo>
                <a:cubicBezTo>
                  <a:pt x="20762" y="14418"/>
                  <a:pt x="19728" y="16590"/>
                  <a:pt x="17915" y="18242"/>
                </a:cubicBezTo>
                <a:cubicBezTo>
                  <a:pt x="16102" y="19895"/>
                  <a:pt x="13718" y="20837"/>
                  <a:pt x="11169" y="20920"/>
                </a:cubicBezTo>
                <a:lnTo>
                  <a:pt x="11169" y="19486"/>
                </a:lnTo>
                <a:lnTo>
                  <a:pt x="10431" y="19486"/>
                </a:lnTo>
                <a:lnTo>
                  <a:pt x="10431" y="20920"/>
                </a:lnTo>
                <a:cubicBezTo>
                  <a:pt x="7882" y="20837"/>
                  <a:pt x="5498" y="19895"/>
                  <a:pt x="3684" y="18242"/>
                </a:cubicBezTo>
                <a:cubicBezTo>
                  <a:pt x="1871" y="16590"/>
                  <a:pt x="837" y="14418"/>
                  <a:pt x="746" y="12095"/>
                </a:cubicBezTo>
                <a:lnTo>
                  <a:pt x="2320" y="12095"/>
                </a:lnTo>
                <a:lnTo>
                  <a:pt x="2320" y="11423"/>
                </a:lnTo>
                <a:lnTo>
                  <a:pt x="746" y="11423"/>
                </a:lnTo>
                <a:cubicBezTo>
                  <a:pt x="837" y="9100"/>
                  <a:pt x="1871" y="6928"/>
                  <a:pt x="3684" y="5275"/>
                </a:cubicBezTo>
                <a:close/>
                <a:moveTo>
                  <a:pt x="10800" y="672"/>
                </a:moveTo>
                <a:cubicBezTo>
                  <a:pt x="11611" y="672"/>
                  <a:pt x="12270" y="1272"/>
                  <a:pt x="12274" y="2010"/>
                </a:cubicBezTo>
                <a:cubicBezTo>
                  <a:pt x="11789" y="1950"/>
                  <a:pt x="11297" y="1918"/>
                  <a:pt x="10800" y="1918"/>
                </a:cubicBezTo>
                <a:cubicBezTo>
                  <a:pt x="10302" y="1918"/>
                  <a:pt x="9810" y="1950"/>
                  <a:pt x="9326" y="2010"/>
                </a:cubicBezTo>
                <a:cubicBezTo>
                  <a:pt x="9329" y="1272"/>
                  <a:pt x="9989" y="672"/>
                  <a:pt x="10800" y="672"/>
                </a:cubicBezTo>
                <a:close/>
                <a:moveTo>
                  <a:pt x="10800" y="21600"/>
                </a:moveTo>
                <a:cubicBezTo>
                  <a:pt x="13685" y="21600"/>
                  <a:pt x="16396" y="20576"/>
                  <a:pt x="18437" y="18717"/>
                </a:cubicBezTo>
                <a:cubicBezTo>
                  <a:pt x="20477" y="16859"/>
                  <a:pt x="21600" y="14387"/>
                  <a:pt x="21600" y="11759"/>
                </a:cubicBezTo>
                <a:cubicBezTo>
                  <a:pt x="21600" y="9130"/>
                  <a:pt x="20477" y="6658"/>
                  <a:pt x="18437" y="4800"/>
                </a:cubicBezTo>
                <a:cubicBezTo>
                  <a:pt x="16927" y="3424"/>
                  <a:pt x="15049" y="2508"/>
                  <a:pt x="13006" y="2123"/>
                </a:cubicBezTo>
                <a:cubicBezTo>
                  <a:pt x="13008" y="2088"/>
                  <a:pt x="13012" y="2052"/>
                  <a:pt x="13012" y="2016"/>
                </a:cubicBezTo>
                <a:cubicBezTo>
                  <a:pt x="13012" y="904"/>
                  <a:pt x="12020" y="0"/>
                  <a:pt x="10800" y="0"/>
                </a:cubicBezTo>
                <a:cubicBezTo>
                  <a:pt x="9580" y="0"/>
                  <a:pt x="8588" y="904"/>
                  <a:pt x="8588" y="2016"/>
                </a:cubicBezTo>
                <a:cubicBezTo>
                  <a:pt x="8588" y="2052"/>
                  <a:pt x="8591" y="2087"/>
                  <a:pt x="8594" y="2123"/>
                </a:cubicBezTo>
                <a:cubicBezTo>
                  <a:pt x="6550" y="2508"/>
                  <a:pt x="4672" y="3425"/>
                  <a:pt x="3163" y="4800"/>
                </a:cubicBezTo>
                <a:cubicBezTo>
                  <a:pt x="1123" y="6659"/>
                  <a:pt x="0" y="9130"/>
                  <a:pt x="0" y="11759"/>
                </a:cubicBezTo>
                <a:cubicBezTo>
                  <a:pt x="0" y="14388"/>
                  <a:pt x="1123" y="16859"/>
                  <a:pt x="3163" y="18717"/>
                </a:cubicBezTo>
                <a:cubicBezTo>
                  <a:pt x="5203" y="20576"/>
                  <a:pt x="791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" name="Shape 3737"/>
          <p:cNvSpPr/>
          <p:nvPr/>
        </p:nvSpPr>
        <p:spPr>
          <a:xfrm>
            <a:off x="4813300" y="4249765"/>
            <a:ext cx="176873" cy="176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43" y="8308"/>
                </a:moveTo>
                <a:lnTo>
                  <a:pt x="13292" y="15158"/>
                </a:lnTo>
                <a:lnTo>
                  <a:pt x="2084" y="19517"/>
                </a:lnTo>
                <a:cubicBezTo>
                  <a:pt x="2084" y="19517"/>
                  <a:pt x="6443" y="8308"/>
                  <a:pt x="6443" y="8308"/>
                </a:cubicBezTo>
                <a:close/>
                <a:moveTo>
                  <a:pt x="14413" y="14085"/>
                </a:moveTo>
                <a:lnTo>
                  <a:pt x="7515" y="7186"/>
                </a:lnTo>
                <a:lnTo>
                  <a:pt x="19432" y="2168"/>
                </a:lnTo>
                <a:cubicBezTo>
                  <a:pt x="19432" y="2168"/>
                  <a:pt x="14413" y="14085"/>
                  <a:pt x="14413" y="14085"/>
                </a:cubicBezTo>
                <a:close/>
                <a:moveTo>
                  <a:pt x="14962" y="16172"/>
                </a:moveTo>
                <a:lnTo>
                  <a:pt x="15396" y="15751"/>
                </a:lnTo>
                <a:lnTo>
                  <a:pt x="21600" y="1016"/>
                </a:lnTo>
                <a:lnTo>
                  <a:pt x="20584" y="0"/>
                </a:lnTo>
                <a:lnTo>
                  <a:pt x="5850" y="6204"/>
                </a:lnTo>
                <a:lnTo>
                  <a:pt x="5428" y="6638"/>
                </a:lnTo>
                <a:lnTo>
                  <a:pt x="0" y="20597"/>
                </a:lnTo>
                <a:lnTo>
                  <a:pt x="1003" y="21600"/>
                </a:lnTo>
                <a:cubicBezTo>
                  <a:pt x="1003" y="21600"/>
                  <a:pt x="14962" y="16172"/>
                  <a:pt x="14962" y="1617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8" name="Shape 3738"/>
          <p:cNvSpPr/>
          <p:nvPr/>
        </p:nvSpPr>
        <p:spPr>
          <a:xfrm>
            <a:off x="5886450" y="4198965"/>
            <a:ext cx="67990" cy="18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72"/>
                </a:moveTo>
                <a:lnTo>
                  <a:pt x="4035" y="14241"/>
                </a:lnTo>
                <a:lnTo>
                  <a:pt x="4035" y="0"/>
                </a:lnTo>
                <a:lnTo>
                  <a:pt x="0" y="0"/>
                </a:lnTo>
                <a:lnTo>
                  <a:pt x="0" y="14843"/>
                </a:lnTo>
                <a:lnTo>
                  <a:pt x="18747" y="21600"/>
                </a:lnTo>
                <a:cubicBezTo>
                  <a:pt x="18747" y="21600"/>
                  <a:pt x="21600" y="20572"/>
                  <a:pt x="21600" y="2057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9" name="Shape 3739"/>
          <p:cNvSpPr/>
          <p:nvPr/>
        </p:nvSpPr>
        <p:spPr>
          <a:xfrm>
            <a:off x="5715000" y="4319615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0" name="Shape 3740"/>
          <p:cNvSpPr/>
          <p:nvPr/>
        </p:nvSpPr>
        <p:spPr>
          <a:xfrm>
            <a:off x="6045200" y="4319615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1" name="Shape 3741"/>
          <p:cNvSpPr/>
          <p:nvPr/>
        </p:nvSpPr>
        <p:spPr>
          <a:xfrm>
            <a:off x="5886450" y="4478365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2" name="Shape 3742"/>
          <p:cNvSpPr/>
          <p:nvPr/>
        </p:nvSpPr>
        <p:spPr>
          <a:xfrm>
            <a:off x="5886450" y="4148165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3" name="Shape 3743"/>
          <p:cNvSpPr/>
          <p:nvPr/>
        </p:nvSpPr>
        <p:spPr>
          <a:xfrm>
            <a:off x="5689600" y="4122765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675"/>
                </a:lnTo>
                <a:cubicBezTo>
                  <a:pt x="16383" y="675"/>
                  <a:pt x="20925" y="5217"/>
                  <a:pt x="20925" y="10800"/>
                </a:cubicBezTo>
                <a:cubicBezTo>
                  <a:pt x="20925" y="16383"/>
                  <a:pt x="16383" y="20925"/>
                  <a:pt x="10800" y="20925"/>
                </a:cubicBezTo>
                <a:cubicBezTo>
                  <a:pt x="5217" y="20925"/>
                  <a:pt x="675" y="16383"/>
                  <a:pt x="675" y="10800"/>
                </a:cubicBezTo>
                <a:cubicBezTo>
                  <a:pt x="675" y="8686"/>
                  <a:pt x="1320" y="6661"/>
                  <a:pt x="2540" y="4944"/>
                </a:cubicBezTo>
                <a:lnTo>
                  <a:pt x="4050" y="3433"/>
                </a:lnTo>
                <a:lnTo>
                  <a:pt x="4050" y="6412"/>
                </a:lnTo>
                <a:lnTo>
                  <a:pt x="4725" y="6412"/>
                </a:lnTo>
                <a:lnTo>
                  <a:pt x="4725" y="2700"/>
                </a:lnTo>
                <a:lnTo>
                  <a:pt x="4388" y="2362"/>
                </a:lnTo>
                <a:lnTo>
                  <a:pt x="675" y="2362"/>
                </a:lnTo>
                <a:lnTo>
                  <a:pt x="675" y="3038"/>
                </a:lnTo>
                <a:lnTo>
                  <a:pt x="3491" y="3038"/>
                </a:lnTo>
                <a:lnTo>
                  <a:pt x="2042" y="4486"/>
                </a:lnTo>
                <a:lnTo>
                  <a:pt x="2007" y="4529"/>
                </a:lnTo>
                <a:cubicBezTo>
                  <a:pt x="694" y="6366"/>
                  <a:pt x="0" y="853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4" name="Shape 3744"/>
          <p:cNvSpPr/>
          <p:nvPr/>
        </p:nvSpPr>
        <p:spPr>
          <a:xfrm>
            <a:off x="6769100" y="4122765"/>
            <a:ext cx="3302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69" y="9112"/>
                </a:moveTo>
                <a:lnTo>
                  <a:pt x="4569" y="675"/>
                </a:lnTo>
                <a:lnTo>
                  <a:pt x="17031" y="675"/>
                </a:lnTo>
                <a:lnTo>
                  <a:pt x="17031" y="9112"/>
                </a:lnTo>
                <a:cubicBezTo>
                  <a:pt x="17031" y="10287"/>
                  <a:pt x="14891" y="11475"/>
                  <a:pt x="10800" y="11475"/>
                </a:cubicBezTo>
                <a:cubicBezTo>
                  <a:pt x="6709" y="11475"/>
                  <a:pt x="4569" y="10287"/>
                  <a:pt x="4569" y="9112"/>
                </a:cubicBezTo>
                <a:close/>
                <a:moveTo>
                  <a:pt x="865" y="2700"/>
                </a:moveTo>
                <a:lnTo>
                  <a:pt x="3738" y="2700"/>
                </a:lnTo>
                <a:lnTo>
                  <a:pt x="3738" y="5046"/>
                </a:lnTo>
                <a:cubicBezTo>
                  <a:pt x="1496" y="4881"/>
                  <a:pt x="982" y="3386"/>
                  <a:pt x="865" y="2700"/>
                </a:cubicBezTo>
                <a:close/>
                <a:moveTo>
                  <a:pt x="20737" y="2700"/>
                </a:moveTo>
                <a:cubicBezTo>
                  <a:pt x="20623" y="3386"/>
                  <a:pt x="20115" y="4881"/>
                  <a:pt x="17862" y="5046"/>
                </a:cubicBezTo>
                <a:lnTo>
                  <a:pt x="17862" y="2700"/>
                </a:lnTo>
                <a:cubicBezTo>
                  <a:pt x="17862" y="2700"/>
                  <a:pt x="20737" y="2700"/>
                  <a:pt x="20737" y="2700"/>
                </a:cubicBezTo>
                <a:close/>
                <a:moveTo>
                  <a:pt x="17862" y="9112"/>
                </a:moveTo>
                <a:lnTo>
                  <a:pt x="17862" y="5725"/>
                </a:lnTo>
                <a:cubicBezTo>
                  <a:pt x="21555" y="5507"/>
                  <a:pt x="21600" y="2395"/>
                  <a:pt x="21600" y="2362"/>
                </a:cubicBezTo>
                <a:lnTo>
                  <a:pt x="21600" y="2025"/>
                </a:lnTo>
                <a:lnTo>
                  <a:pt x="17862" y="2025"/>
                </a:lnTo>
                <a:lnTo>
                  <a:pt x="17862" y="0"/>
                </a:lnTo>
                <a:lnTo>
                  <a:pt x="3738" y="0"/>
                </a:lnTo>
                <a:lnTo>
                  <a:pt x="3738" y="2025"/>
                </a:lnTo>
                <a:lnTo>
                  <a:pt x="0" y="2025"/>
                </a:lnTo>
                <a:lnTo>
                  <a:pt x="0" y="2362"/>
                </a:lnTo>
                <a:cubicBezTo>
                  <a:pt x="0" y="2395"/>
                  <a:pt x="45" y="5507"/>
                  <a:pt x="3738" y="5725"/>
                </a:cubicBezTo>
                <a:lnTo>
                  <a:pt x="3738" y="9112"/>
                </a:lnTo>
                <a:cubicBezTo>
                  <a:pt x="3738" y="10840"/>
                  <a:pt x="6452" y="12061"/>
                  <a:pt x="10385" y="12142"/>
                </a:cubicBezTo>
                <a:lnTo>
                  <a:pt x="10385" y="20925"/>
                </a:lnTo>
                <a:lnTo>
                  <a:pt x="5815" y="20925"/>
                </a:lnTo>
                <a:lnTo>
                  <a:pt x="5815" y="21600"/>
                </a:lnTo>
                <a:lnTo>
                  <a:pt x="15785" y="21600"/>
                </a:lnTo>
                <a:lnTo>
                  <a:pt x="15785" y="20925"/>
                </a:lnTo>
                <a:lnTo>
                  <a:pt x="11215" y="20925"/>
                </a:lnTo>
                <a:lnTo>
                  <a:pt x="11215" y="12142"/>
                </a:lnTo>
                <a:cubicBezTo>
                  <a:pt x="15148" y="12061"/>
                  <a:pt x="17862" y="10840"/>
                  <a:pt x="17862" y="911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5" name="Shape 3745"/>
          <p:cNvSpPr/>
          <p:nvPr/>
        </p:nvSpPr>
        <p:spPr>
          <a:xfrm>
            <a:off x="7721600" y="4173565"/>
            <a:ext cx="40640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785"/>
                </a:moveTo>
                <a:lnTo>
                  <a:pt x="20925" y="12960"/>
                </a:lnTo>
                <a:lnTo>
                  <a:pt x="675" y="12960"/>
                </a:lnTo>
                <a:lnTo>
                  <a:pt x="675" y="785"/>
                </a:lnTo>
                <a:cubicBezTo>
                  <a:pt x="675" y="785"/>
                  <a:pt x="20925" y="785"/>
                  <a:pt x="20925" y="785"/>
                </a:cubicBezTo>
                <a:close/>
                <a:moveTo>
                  <a:pt x="20925" y="16102"/>
                </a:moveTo>
                <a:lnTo>
                  <a:pt x="675" y="16102"/>
                </a:lnTo>
                <a:lnTo>
                  <a:pt x="675" y="13745"/>
                </a:lnTo>
                <a:lnTo>
                  <a:pt x="20925" y="13745"/>
                </a:lnTo>
                <a:cubicBezTo>
                  <a:pt x="20925" y="13745"/>
                  <a:pt x="20925" y="16102"/>
                  <a:pt x="20925" y="16102"/>
                </a:cubicBezTo>
                <a:close/>
                <a:moveTo>
                  <a:pt x="0" y="16887"/>
                </a:moveTo>
                <a:lnTo>
                  <a:pt x="10462" y="16887"/>
                </a:lnTo>
                <a:lnTo>
                  <a:pt x="10462" y="20815"/>
                </a:lnTo>
                <a:lnTo>
                  <a:pt x="7425" y="20815"/>
                </a:lnTo>
                <a:lnTo>
                  <a:pt x="7425" y="21600"/>
                </a:lnTo>
                <a:lnTo>
                  <a:pt x="14175" y="21600"/>
                </a:lnTo>
                <a:lnTo>
                  <a:pt x="14175" y="20815"/>
                </a:lnTo>
                <a:lnTo>
                  <a:pt x="11138" y="20815"/>
                </a:lnTo>
                <a:lnTo>
                  <a:pt x="11138" y="16887"/>
                </a:lnTo>
                <a:lnTo>
                  <a:pt x="21600" y="16887"/>
                </a:lnTo>
                <a:lnTo>
                  <a:pt x="21600" y="13745"/>
                </a:lnTo>
                <a:lnTo>
                  <a:pt x="21600" y="1296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16887"/>
                  <a:pt x="0" y="1688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6" name="Shape 3746"/>
          <p:cNvSpPr/>
          <p:nvPr/>
        </p:nvSpPr>
        <p:spPr>
          <a:xfrm>
            <a:off x="8826500" y="4122765"/>
            <a:ext cx="307913" cy="415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1" y="10800"/>
                </a:moveTo>
                <a:lnTo>
                  <a:pt x="10800" y="20490"/>
                </a:lnTo>
                <a:lnTo>
                  <a:pt x="1109" y="10800"/>
                </a:lnTo>
                <a:lnTo>
                  <a:pt x="10800" y="1110"/>
                </a:lnTo>
                <a:cubicBezTo>
                  <a:pt x="10800" y="1110"/>
                  <a:pt x="20491" y="10800"/>
                  <a:pt x="20491" y="10800"/>
                </a:cubicBezTo>
                <a:close/>
                <a:moveTo>
                  <a:pt x="10800" y="21600"/>
                </a:moveTo>
                <a:lnTo>
                  <a:pt x="21600" y="10800"/>
                </a:lnTo>
                <a:lnTo>
                  <a:pt x="10800" y="0"/>
                </a:lnTo>
                <a:lnTo>
                  <a:pt x="0" y="10800"/>
                </a:lnTo>
                <a:cubicBezTo>
                  <a:pt x="0" y="10800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7" name="Shape 3747"/>
          <p:cNvSpPr/>
          <p:nvPr/>
        </p:nvSpPr>
        <p:spPr>
          <a:xfrm>
            <a:off x="9753600" y="4122765"/>
            <a:ext cx="406413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1" y="3641"/>
                </a:moveTo>
                <a:cubicBezTo>
                  <a:pt x="5553" y="1728"/>
                  <a:pt x="8095" y="675"/>
                  <a:pt x="10800" y="675"/>
                </a:cubicBezTo>
                <a:cubicBezTo>
                  <a:pt x="13505" y="675"/>
                  <a:pt x="16047" y="1728"/>
                  <a:pt x="17959" y="3641"/>
                </a:cubicBezTo>
                <a:cubicBezTo>
                  <a:pt x="19872" y="5553"/>
                  <a:pt x="20925" y="8096"/>
                  <a:pt x="20925" y="10800"/>
                </a:cubicBezTo>
                <a:cubicBezTo>
                  <a:pt x="20925" y="13505"/>
                  <a:pt x="19872" y="16047"/>
                  <a:pt x="17959" y="17959"/>
                </a:cubicBezTo>
                <a:cubicBezTo>
                  <a:pt x="16047" y="19872"/>
                  <a:pt x="13505" y="20925"/>
                  <a:pt x="10800" y="20925"/>
                </a:cubicBezTo>
                <a:cubicBezTo>
                  <a:pt x="8095" y="20925"/>
                  <a:pt x="5553" y="19872"/>
                  <a:pt x="3641" y="17959"/>
                </a:cubicBezTo>
                <a:cubicBezTo>
                  <a:pt x="1728" y="16047"/>
                  <a:pt x="675" y="13505"/>
                  <a:pt x="675" y="10800"/>
                </a:cubicBezTo>
                <a:cubicBezTo>
                  <a:pt x="675" y="8096"/>
                  <a:pt x="1728" y="5553"/>
                  <a:pt x="3641" y="3641"/>
                </a:cubicBezTo>
                <a:close/>
                <a:moveTo>
                  <a:pt x="10800" y="21600"/>
                </a:moveTo>
                <a:cubicBezTo>
                  <a:pt x="13684" y="21600"/>
                  <a:pt x="16397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7" y="1124"/>
                  <a:pt x="13684" y="0"/>
                  <a:pt x="10800" y="0"/>
                </a:cubicBezTo>
                <a:cubicBezTo>
                  <a:pt x="7915" y="0"/>
                  <a:pt x="5203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3" y="20476"/>
                  <a:pt x="791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8" name="Shape 3748"/>
          <p:cNvSpPr/>
          <p:nvPr/>
        </p:nvSpPr>
        <p:spPr>
          <a:xfrm>
            <a:off x="9950450" y="4230715"/>
            <a:ext cx="12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9" name="Shape 3749"/>
          <p:cNvSpPr/>
          <p:nvPr/>
        </p:nvSpPr>
        <p:spPr>
          <a:xfrm>
            <a:off x="9950450" y="4395815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0" name="Shape 3750"/>
          <p:cNvSpPr/>
          <p:nvPr/>
        </p:nvSpPr>
        <p:spPr>
          <a:xfrm>
            <a:off x="10902950" y="4332315"/>
            <a:ext cx="11058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60" y="0"/>
                </a:moveTo>
                <a:lnTo>
                  <a:pt x="9560" y="19365"/>
                </a:lnTo>
                <a:lnTo>
                  <a:pt x="1754" y="15246"/>
                </a:lnTo>
                <a:lnTo>
                  <a:pt x="0" y="16268"/>
                </a:lnTo>
                <a:lnTo>
                  <a:pt x="9923" y="21600"/>
                </a:lnTo>
                <a:lnTo>
                  <a:pt x="11677" y="21600"/>
                </a:lnTo>
                <a:lnTo>
                  <a:pt x="21600" y="16268"/>
                </a:lnTo>
                <a:lnTo>
                  <a:pt x="19846" y="15294"/>
                </a:lnTo>
                <a:lnTo>
                  <a:pt x="12040" y="19365"/>
                </a:lnTo>
                <a:lnTo>
                  <a:pt x="12040" y="0"/>
                </a:lnTo>
                <a:cubicBezTo>
                  <a:pt x="12040" y="0"/>
                  <a:pt x="9560" y="0"/>
                  <a:pt x="956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1" name="Shape 3751"/>
          <p:cNvSpPr/>
          <p:nvPr/>
        </p:nvSpPr>
        <p:spPr>
          <a:xfrm>
            <a:off x="10756900" y="4198965"/>
            <a:ext cx="4064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00" y="20463"/>
                </a:moveTo>
                <a:lnTo>
                  <a:pt x="675" y="20463"/>
                </a:lnTo>
                <a:lnTo>
                  <a:pt x="675" y="1137"/>
                </a:lnTo>
                <a:lnTo>
                  <a:pt x="20925" y="1137"/>
                </a:lnTo>
                <a:lnTo>
                  <a:pt x="20925" y="20463"/>
                </a:lnTo>
                <a:lnTo>
                  <a:pt x="13500" y="20463"/>
                </a:lnTo>
                <a:lnTo>
                  <a:pt x="135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8100" y="21600"/>
                </a:lnTo>
                <a:cubicBezTo>
                  <a:pt x="8100" y="21600"/>
                  <a:pt x="8100" y="20463"/>
                  <a:pt x="8100" y="20463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2" name="Shape 3752"/>
          <p:cNvSpPr/>
          <p:nvPr/>
        </p:nvSpPr>
        <p:spPr>
          <a:xfrm>
            <a:off x="590550" y="5119711"/>
            <a:ext cx="409452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50"/>
                </a:moveTo>
                <a:cubicBezTo>
                  <a:pt x="16489" y="1350"/>
                  <a:pt x="19990" y="8954"/>
                  <a:pt x="20755" y="10800"/>
                </a:cubicBezTo>
                <a:cubicBezTo>
                  <a:pt x="19990" y="12646"/>
                  <a:pt x="16489" y="20250"/>
                  <a:pt x="10800" y="20250"/>
                </a:cubicBezTo>
                <a:cubicBezTo>
                  <a:pt x="5111" y="20250"/>
                  <a:pt x="1610" y="12646"/>
                  <a:pt x="844" y="10800"/>
                </a:cubicBezTo>
                <a:cubicBezTo>
                  <a:pt x="1610" y="8954"/>
                  <a:pt x="5111" y="1350"/>
                  <a:pt x="10800" y="1350"/>
                </a:cubicBezTo>
                <a:close/>
                <a:moveTo>
                  <a:pt x="10800" y="21600"/>
                </a:moveTo>
                <a:cubicBezTo>
                  <a:pt x="17591" y="21600"/>
                  <a:pt x="21300" y="11624"/>
                  <a:pt x="21455" y="11198"/>
                </a:cubicBezTo>
                <a:lnTo>
                  <a:pt x="21600" y="10800"/>
                </a:lnTo>
                <a:lnTo>
                  <a:pt x="21455" y="10401"/>
                </a:lnTo>
                <a:cubicBezTo>
                  <a:pt x="21300" y="9975"/>
                  <a:pt x="17591" y="0"/>
                  <a:pt x="10800" y="0"/>
                </a:cubicBezTo>
                <a:cubicBezTo>
                  <a:pt x="4009" y="0"/>
                  <a:pt x="300" y="9975"/>
                  <a:pt x="145" y="10401"/>
                </a:cubicBezTo>
                <a:lnTo>
                  <a:pt x="0" y="10800"/>
                </a:lnTo>
                <a:lnTo>
                  <a:pt x="145" y="11198"/>
                </a:lnTo>
                <a:cubicBezTo>
                  <a:pt x="300" y="11624"/>
                  <a:pt x="4009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3" name="Shape 3753"/>
          <p:cNvSpPr/>
          <p:nvPr/>
        </p:nvSpPr>
        <p:spPr>
          <a:xfrm>
            <a:off x="749300" y="5170511"/>
            <a:ext cx="101600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700"/>
                </a:moveTo>
                <a:cubicBezTo>
                  <a:pt x="15267" y="2700"/>
                  <a:pt x="18900" y="6332"/>
                  <a:pt x="18900" y="10800"/>
                </a:cubicBezTo>
                <a:cubicBezTo>
                  <a:pt x="18900" y="15267"/>
                  <a:pt x="15267" y="18900"/>
                  <a:pt x="10800" y="18900"/>
                </a:cubicBezTo>
                <a:cubicBezTo>
                  <a:pt x="6333" y="18900"/>
                  <a:pt x="2700" y="15267"/>
                  <a:pt x="2700" y="10800"/>
                </a:cubicBezTo>
                <a:cubicBezTo>
                  <a:pt x="2700" y="6332"/>
                  <a:pt x="6333" y="2700"/>
                  <a:pt x="10800" y="2700"/>
                </a:cubicBezTo>
                <a:close/>
                <a:moveTo>
                  <a:pt x="10800" y="21600"/>
                </a:moveTo>
                <a:cubicBezTo>
                  <a:pt x="16755" y="21600"/>
                  <a:pt x="21600" y="16754"/>
                  <a:pt x="21600" y="10800"/>
                </a:cubicBezTo>
                <a:cubicBezTo>
                  <a:pt x="21600" y="4844"/>
                  <a:pt x="16755" y="0"/>
                  <a:pt x="10800" y="0"/>
                </a:cubicBezTo>
                <a:cubicBezTo>
                  <a:pt x="4845" y="0"/>
                  <a:pt x="0" y="4844"/>
                  <a:pt x="0" y="10800"/>
                </a:cubicBezTo>
                <a:cubicBezTo>
                  <a:pt x="0" y="16754"/>
                  <a:pt x="484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4" name="Shape 3754"/>
          <p:cNvSpPr/>
          <p:nvPr/>
        </p:nvSpPr>
        <p:spPr>
          <a:xfrm>
            <a:off x="1625600" y="4922861"/>
            <a:ext cx="404540" cy="40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24" y="16274"/>
                </a:moveTo>
                <a:cubicBezTo>
                  <a:pt x="8824" y="16274"/>
                  <a:pt x="5326" y="12777"/>
                  <a:pt x="5326" y="8476"/>
                </a:cubicBezTo>
                <a:cubicBezTo>
                  <a:pt x="5326" y="4176"/>
                  <a:pt x="8824" y="678"/>
                  <a:pt x="13124" y="678"/>
                </a:cubicBezTo>
                <a:cubicBezTo>
                  <a:pt x="17423" y="678"/>
                  <a:pt x="20922" y="4176"/>
                  <a:pt x="20922" y="8476"/>
                </a:cubicBezTo>
                <a:cubicBezTo>
                  <a:pt x="20922" y="12777"/>
                  <a:pt x="17423" y="16274"/>
                  <a:pt x="13124" y="16274"/>
                </a:cubicBezTo>
                <a:close/>
                <a:moveTo>
                  <a:pt x="13124" y="0"/>
                </a:moveTo>
                <a:cubicBezTo>
                  <a:pt x="8450" y="0"/>
                  <a:pt x="4647" y="3802"/>
                  <a:pt x="4647" y="8476"/>
                </a:cubicBezTo>
                <a:cubicBezTo>
                  <a:pt x="4647" y="10691"/>
                  <a:pt x="5502" y="12710"/>
                  <a:pt x="6899" y="14222"/>
                </a:cubicBezTo>
                <a:lnTo>
                  <a:pt x="3122" y="17999"/>
                </a:lnTo>
                <a:lnTo>
                  <a:pt x="479" y="15357"/>
                </a:lnTo>
                <a:lnTo>
                  <a:pt x="0" y="15836"/>
                </a:lnTo>
                <a:lnTo>
                  <a:pt x="2642" y="18478"/>
                </a:lnTo>
                <a:lnTo>
                  <a:pt x="0" y="21121"/>
                </a:lnTo>
                <a:lnTo>
                  <a:pt x="479" y="21600"/>
                </a:lnTo>
                <a:lnTo>
                  <a:pt x="3122" y="18958"/>
                </a:lnTo>
                <a:lnTo>
                  <a:pt x="5764" y="21600"/>
                </a:lnTo>
                <a:lnTo>
                  <a:pt x="6243" y="21121"/>
                </a:lnTo>
                <a:lnTo>
                  <a:pt x="3601" y="18478"/>
                </a:lnTo>
                <a:lnTo>
                  <a:pt x="7379" y="14701"/>
                </a:lnTo>
                <a:cubicBezTo>
                  <a:pt x="8890" y="16098"/>
                  <a:pt x="10908" y="16953"/>
                  <a:pt x="13124" y="16953"/>
                </a:cubicBezTo>
                <a:cubicBezTo>
                  <a:pt x="17798" y="16953"/>
                  <a:pt x="21600" y="13150"/>
                  <a:pt x="21600" y="8476"/>
                </a:cubicBezTo>
                <a:cubicBezTo>
                  <a:pt x="21600" y="3802"/>
                  <a:pt x="17798" y="0"/>
                  <a:pt x="13124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5" name="Shape 3755"/>
          <p:cNvSpPr/>
          <p:nvPr/>
        </p:nvSpPr>
        <p:spPr>
          <a:xfrm>
            <a:off x="2641600" y="5024461"/>
            <a:ext cx="409452" cy="301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422"/>
                </a:moveTo>
                <a:cubicBezTo>
                  <a:pt x="12148" y="4422"/>
                  <a:pt x="13372" y="4713"/>
                  <a:pt x="14467" y="5169"/>
                </a:cubicBezTo>
                <a:lnTo>
                  <a:pt x="12440" y="7925"/>
                </a:lnTo>
                <a:cubicBezTo>
                  <a:pt x="11987" y="7444"/>
                  <a:pt x="11418" y="7156"/>
                  <a:pt x="10800" y="7156"/>
                </a:cubicBezTo>
                <a:cubicBezTo>
                  <a:pt x="9322" y="7156"/>
                  <a:pt x="8120" y="8790"/>
                  <a:pt x="8120" y="10800"/>
                </a:cubicBezTo>
                <a:cubicBezTo>
                  <a:pt x="8120" y="11641"/>
                  <a:pt x="8333" y="12414"/>
                  <a:pt x="8686" y="13031"/>
                </a:cubicBezTo>
                <a:lnTo>
                  <a:pt x="6425" y="16106"/>
                </a:lnTo>
                <a:cubicBezTo>
                  <a:pt x="3315" y="14532"/>
                  <a:pt x="1389" y="11685"/>
                  <a:pt x="844" y="10800"/>
                </a:cubicBezTo>
                <a:cubicBezTo>
                  <a:pt x="1610" y="9554"/>
                  <a:pt x="5111" y="4422"/>
                  <a:pt x="10800" y="4422"/>
                </a:cubicBezTo>
                <a:close/>
                <a:moveTo>
                  <a:pt x="12810" y="10800"/>
                </a:moveTo>
                <a:cubicBezTo>
                  <a:pt x="12810" y="12307"/>
                  <a:pt x="11908" y="13533"/>
                  <a:pt x="10800" y="13533"/>
                </a:cubicBezTo>
                <a:cubicBezTo>
                  <a:pt x="10367" y="13533"/>
                  <a:pt x="9966" y="13344"/>
                  <a:pt x="9637" y="13025"/>
                </a:cubicBezTo>
                <a:lnTo>
                  <a:pt x="12436" y="9218"/>
                </a:lnTo>
                <a:cubicBezTo>
                  <a:pt x="12671" y="9666"/>
                  <a:pt x="12810" y="10211"/>
                  <a:pt x="12810" y="10800"/>
                </a:cubicBezTo>
                <a:close/>
                <a:moveTo>
                  <a:pt x="8790" y="10800"/>
                </a:moveTo>
                <a:cubicBezTo>
                  <a:pt x="8790" y="9292"/>
                  <a:pt x="9692" y="8067"/>
                  <a:pt x="10800" y="8067"/>
                </a:cubicBezTo>
                <a:cubicBezTo>
                  <a:pt x="11233" y="8067"/>
                  <a:pt x="11634" y="8256"/>
                  <a:pt x="11963" y="8575"/>
                </a:cubicBezTo>
                <a:lnTo>
                  <a:pt x="9164" y="12381"/>
                </a:lnTo>
                <a:cubicBezTo>
                  <a:pt x="8929" y="11934"/>
                  <a:pt x="8790" y="11389"/>
                  <a:pt x="8790" y="10800"/>
                </a:cubicBezTo>
                <a:close/>
                <a:moveTo>
                  <a:pt x="20755" y="10800"/>
                </a:moveTo>
                <a:cubicBezTo>
                  <a:pt x="19990" y="12046"/>
                  <a:pt x="16489" y="17178"/>
                  <a:pt x="10800" y="17178"/>
                </a:cubicBezTo>
                <a:cubicBezTo>
                  <a:pt x="9452" y="17178"/>
                  <a:pt x="8228" y="16888"/>
                  <a:pt x="7133" y="16431"/>
                </a:cubicBezTo>
                <a:lnTo>
                  <a:pt x="9160" y="13676"/>
                </a:lnTo>
                <a:cubicBezTo>
                  <a:pt x="9613" y="14156"/>
                  <a:pt x="10182" y="14444"/>
                  <a:pt x="10800" y="14444"/>
                </a:cubicBezTo>
                <a:cubicBezTo>
                  <a:pt x="12278" y="14444"/>
                  <a:pt x="13480" y="12810"/>
                  <a:pt x="13480" y="10800"/>
                </a:cubicBezTo>
                <a:cubicBezTo>
                  <a:pt x="13480" y="9959"/>
                  <a:pt x="13267" y="9186"/>
                  <a:pt x="12915" y="8569"/>
                </a:cubicBezTo>
                <a:lnTo>
                  <a:pt x="15175" y="5495"/>
                </a:lnTo>
                <a:cubicBezTo>
                  <a:pt x="18285" y="7069"/>
                  <a:pt x="20212" y="9914"/>
                  <a:pt x="20755" y="10800"/>
                </a:cubicBezTo>
                <a:close/>
                <a:moveTo>
                  <a:pt x="5894" y="16827"/>
                </a:moveTo>
                <a:lnTo>
                  <a:pt x="2858" y="20956"/>
                </a:lnTo>
                <a:lnTo>
                  <a:pt x="3332" y="21600"/>
                </a:lnTo>
                <a:lnTo>
                  <a:pt x="6591" y="17169"/>
                </a:lnTo>
                <a:cubicBezTo>
                  <a:pt x="7826" y="17726"/>
                  <a:pt x="9229" y="18089"/>
                  <a:pt x="10800" y="18089"/>
                </a:cubicBezTo>
                <a:cubicBezTo>
                  <a:pt x="17591" y="18089"/>
                  <a:pt x="21300" y="11356"/>
                  <a:pt x="21455" y="11069"/>
                </a:cubicBezTo>
                <a:lnTo>
                  <a:pt x="21600" y="10800"/>
                </a:lnTo>
                <a:lnTo>
                  <a:pt x="21455" y="10531"/>
                </a:lnTo>
                <a:cubicBezTo>
                  <a:pt x="21343" y="10323"/>
                  <a:pt x="19366" y="6737"/>
                  <a:pt x="15706" y="4773"/>
                </a:cubicBezTo>
                <a:lnTo>
                  <a:pt x="18741" y="644"/>
                </a:lnTo>
                <a:lnTo>
                  <a:pt x="18267" y="0"/>
                </a:lnTo>
                <a:lnTo>
                  <a:pt x="15009" y="4431"/>
                </a:lnTo>
                <a:cubicBezTo>
                  <a:pt x="13774" y="3874"/>
                  <a:pt x="12371" y="3511"/>
                  <a:pt x="10800" y="3511"/>
                </a:cubicBezTo>
                <a:cubicBezTo>
                  <a:pt x="4009" y="3511"/>
                  <a:pt x="300" y="10243"/>
                  <a:pt x="145" y="10531"/>
                </a:cubicBezTo>
                <a:lnTo>
                  <a:pt x="0" y="10800"/>
                </a:lnTo>
                <a:lnTo>
                  <a:pt x="145" y="11069"/>
                </a:lnTo>
                <a:cubicBezTo>
                  <a:pt x="257" y="11277"/>
                  <a:pt x="2234" y="14863"/>
                  <a:pt x="5894" y="1682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6" name="Shape 3756"/>
          <p:cNvSpPr/>
          <p:nvPr/>
        </p:nvSpPr>
        <p:spPr>
          <a:xfrm>
            <a:off x="3790950" y="4916511"/>
            <a:ext cx="276976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97" y="9788"/>
                </a:moveTo>
                <a:lnTo>
                  <a:pt x="990" y="9788"/>
                </a:lnTo>
                <a:lnTo>
                  <a:pt x="990" y="2362"/>
                </a:lnTo>
                <a:lnTo>
                  <a:pt x="19997" y="2362"/>
                </a:lnTo>
                <a:lnTo>
                  <a:pt x="17274" y="6075"/>
                </a:lnTo>
                <a:cubicBezTo>
                  <a:pt x="17274" y="6075"/>
                  <a:pt x="19997" y="9788"/>
                  <a:pt x="19997" y="9788"/>
                </a:cubicBezTo>
                <a:close/>
                <a:moveTo>
                  <a:pt x="990" y="1688"/>
                </a:moveTo>
                <a:lnTo>
                  <a:pt x="990" y="0"/>
                </a:lnTo>
                <a:lnTo>
                  <a:pt x="0" y="0"/>
                </a:lnTo>
                <a:lnTo>
                  <a:pt x="0" y="21600"/>
                </a:lnTo>
                <a:lnTo>
                  <a:pt x="990" y="21600"/>
                </a:lnTo>
                <a:lnTo>
                  <a:pt x="990" y="10462"/>
                </a:lnTo>
                <a:lnTo>
                  <a:pt x="21600" y="10462"/>
                </a:lnTo>
                <a:lnTo>
                  <a:pt x="18381" y="6075"/>
                </a:lnTo>
                <a:lnTo>
                  <a:pt x="21600" y="1688"/>
                </a:lnTo>
                <a:cubicBezTo>
                  <a:pt x="21600" y="1688"/>
                  <a:pt x="990" y="1688"/>
                  <a:pt x="990" y="168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7" name="Shape 3757"/>
          <p:cNvSpPr/>
          <p:nvPr/>
        </p:nvSpPr>
        <p:spPr>
          <a:xfrm>
            <a:off x="4756150" y="4916511"/>
            <a:ext cx="334126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71" y="11475"/>
                </a:moveTo>
                <a:lnTo>
                  <a:pt x="8621" y="11475"/>
                </a:lnTo>
                <a:lnTo>
                  <a:pt x="8621" y="4050"/>
                </a:lnTo>
                <a:lnTo>
                  <a:pt x="20271" y="4050"/>
                </a:lnTo>
                <a:lnTo>
                  <a:pt x="18014" y="7762"/>
                </a:lnTo>
                <a:cubicBezTo>
                  <a:pt x="18014" y="7762"/>
                  <a:pt x="20271" y="11475"/>
                  <a:pt x="20271" y="11475"/>
                </a:cubicBezTo>
                <a:close/>
                <a:moveTo>
                  <a:pt x="821" y="9788"/>
                </a:moveTo>
                <a:lnTo>
                  <a:pt x="821" y="2362"/>
                </a:lnTo>
                <a:lnTo>
                  <a:pt x="9556" y="2362"/>
                </a:lnTo>
                <a:lnTo>
                  <a:pt x="7800" y="3553"/>
                </a:lnTo>
                <a:lnTo>
                  <a:pt x="7800" y="9788"/>
                </a:lnTo>
                <a:cubicBezTo>
                  <a:pt x="7800" y="9788"/>
                  <a:pt x="821" y="9788"/>
                  <a:pt x="821" y="9788"/>
                </a:cubicBezTo>
                <a:close/>
                <a:moveTo>
                  <a:pt x="9353" y="3375"/>
                </a:moveTo>
                <a:lnTo>
                  <a:pt x="10263" y="2758"/>
                </a:lnTo>
                <a:lnTo>
                  <a:pt x="10263" y="3375"/>
                </a:lnTo>
                <a:cubicBezTo>
                  <a:pt x="10263" y="3375"/>
                  <a:pt x="9353" y="3375"/>
                  <a:pt x="9353" y="3375"/>
                </a:cubicBezTo>
                <a:close/>
                <a:moveTo>
                  <a:pt x="11084" y="3375"/>
                </a:moveTo>
                <a:lnTo>
                  <a:pt x="11084" y="1688"/>
                </a:lnTo>
                <a:lnTo>
                  <a:pt x="821" y="1688"/>
                </a:lnTo>
                <a:lnTo>
                  <a:pt x="821" y="0"/>
                </a:lnTo>
                <a:lnTo>
                  <a:pt x="0" y="0"/>
                </a:lnTo>
                <a:lnTo>
                  <a:pt x="0" y="1688"/>
                </a:lnTo>
                <a:lnTo>
                  <a:pt x="0" y="10462"/>
                </a:lnTo>
                <a:lnTo>
                  <a:pt x="0" y="21600"/>
                </a:lnTo>
                <a:lnTo>
                  <a:pt x="821" y="21600"/>
                </a:lnTo>
                <a:lnTo>
                  <a:pt x="821" y="10462"/>
                </a:lnTo>
                <a:lnTo>
                  <a:pt x="7800" y="10462"/>
                </a:lnTo>
                <a:lnTo>
                  <a:pt x="7800" y="12150"/>
                </a:lnTo>
                <a:lnTo>
                  <a:pt x="21600" y="12150"/>
                </a:lnTo>
                <a:lnTo>
                  <a:pt x="18932" y="7762"/>
                </a:lnTo>
                <a:lnTo>
                  <a:pt x="21600" y="3375"/>
                </a:lnTo>
                <a:cubicBezTo>
                  <a:pt x="21600" y="3375"/>
                  <a:pt x="11084" y="3375"/>
                  <a:pt x="11084" y="337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8" name="Shape 3758"/>
          <p:cNvSpPr/>
          <p:nvPr/>
        </p:nvSpPr>
        <p:spPr>
          <a:xfrm>
            <a:off x="5683250" y="5024461"/>
            <a:ext cx="4064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20661"/>
                </a:moveTo>
                <a:lnTo>
                  <a:pt x="675" y="20661"/>
                </a:lnTo>
                <a:lnTo>
                  <a:pt x="675" y="939"/>
                </a:lnTo>
                <a:lnTo>
                  <a:pt x="7285" y="939"/>
                </a:lnTo>
                <a:lnTo>
                  <a:pt x="9985" y="4696"/>
                </a:lnTo>
                <a:lnTo>
                  <a:pt x="20925" y="4696"/>
                </a:lnTo>
                <a:cubicBezTo>
                  <a:pt x="20925" y="4696"/>
                  <a:pt x="20925" y="20661"/>
                  <a:pt x="20925" y="20661"/>
                </a:cubicBezTo>
                <a:close/>
                <a:moveTo>
                  <a:pt x="7565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3757"/>
                </a:lnTo>
                <a:lnTo>
                  <a:pt x="10265" y="3757"/>
                </a:lnTo>
                <a:cubicBezTo>
                  <a:pt x="10265" y="3757"/>
                  <a:pt x="7565" y="0"/>
                  <a:pt x="7565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9" name="Shape 3759"/>
          <p:cNvSpPr/>
          <p:nvPr/>
        </p:nvSpPr>
        <p:spPr>
          <a:xfrm>
            <a:off x="6705600" y="4916511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20925"/>
                </a:moveTo>
                <a:lnTo>
                  <a:pt x="19575" y="20925"/>
                </a:lnTo>
                <a:lnTo>
                  <a:pt x="19575" y="10125"/>
                </a:lnTo>
                <a:lnTo>
                  <a:pt x="2025" y="10125"/>
                </a:lnTo>
                <a:lnTo>
                  <a:pt x="2025" y="20925"/>
                </a:lnTo>
                <a:lnTo>
                  <a:pt x="675" y="20925"/>
                </a:lnTo>
                <a:lnTo>
                  <a:pt x="675" y="675"/>
                </a:lnTo>
                <a:lnTo>
                  <a:pt x="4725" y="675"/>
                </a:lnTo>
                <a:lnTo>
                  <a:pt x="4725" y="7088"/>
                </a:lnTo>
                <a:lnTo>
                  <a:pt x="16875" y="7088"/>
                </a:lnTo>
                <a:lnTo>
                  <a:pt x="16875" y="675"/>
                </a:lnTo>
                <a:lnTo>
                  <a:pt x="17073" y="675"/>
                </a:lnTo>
                <a:lnTo>
                  <a:pt x="20925" y="4527"/>
                </a:lnTo>
                <a:cubicBezTo>
                  <a:pt x="20925" y="4527"/>
                  <a:pt x="20925" y="20925"/>
                  <a:pt x="20925" y="20925"/>
                </a:cubicBezTo>
                <a:close/>
                <a:moveTo>
                  <a:pt x="2700" y="20925"/>
                </a:moveTo>
                <a:lnTo>
                  <a:pt x="2700" y="10800"/>
                </a:lnTo>
                <a:lnTo>
                  <a:pt x="18900" y="10800"/>
                </a:lnTo>
                <a:lnTo>
                  <a:pt x="18900" y="20925"/>
                </a:lnTo>
                <a:cubicBezTo>
                  <a:pt x="18900" y="20925"/>
                  <a:pt x="2700" y="20925"/>
                  <a:pt x="2700" y="20925"/>
                </a:cubicBezTo>
                <a:close/>
                <a:moveTo>
                  <a:pt x="16200" y="675"/>
                </a:moveTo>
                <a:lnTo>
                  <a:pt x="16200" y="6412"/>
                </a:lnTo>
                <a:lnTo>
                  <a:pt x="5400" y="6412"/>
                </a:lnTo>
                <a:lnTo>
                  <a:pt x="5400" y="675"/>
                </a:lnTo>
                <a:cubicBezTo>
                  <a:pt x="5400" y="675"/>
                  <a:pt x="16200" y="675"/>
                  <a:pt x="16200" y="675"/>
                </a:cubicBezTo>
                <a:close/>
                <a:moveTo>
                  <a:pt x="16875" y="0"/>
                </a:moveTo>
                <a:lnTo>
                  <a:pt x="4725" y="0"/>
                </a:lnTo>
                <a:lnTo>
                  <a:pt x="0" y="0"/>
                </a:lnTo>
                <a:lnTo>
                  <a:pt x="0" y="21600"/>
                </a:lnTo>
                <a:lnTo>
                  <a:pt x="2025" y="21600"/>
                </a:lnTo>
                <a:lnTo>
                  <a:pt x="19575" y="21600"/>
                </a:lnTo>
                <a:lnTo>
                  <a:pt x="21600" y="21600"/>
                </a:lnTo>
                <a:lnTo>
                  <a:pt x="21600" y="4248"/>
                </a:lnTo>
                <a:lnTo>
                  <a:pt x="17352" y="0"/>
                </a:lnTo>
                <a:cubicBezTo>
                  <a:pt x="17352" y="0"/>
                  <a:pt x="16875" y="0"/>
                  <a:pt x="16875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0" name="Shape 3760"/>
          <p:cNvSpPr/>
          <p:nvPr/>
        </p:nvSpPr>
        <p:spPr>
          <a:xfrm>
            <a:off x="6794500" y="5157811"/>
            <a:ext cx="2286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1" name="Shape 3761"/>
          <p:cNvSpPr/>
          <p:nvPr/>
        </p:nvSpPr>
        <p:spPr>
          <a:xfrm>
            <a:off x="6794500" y="5208611"/>
            <a:ext cx="2286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2" name="Shape 3762"/>
          <p:cNvSpPr/>
          <p:nvPr/>
        </p:nvSpPr>
        <p:spPr>
          <a:xfrm>
            <a:off x="6794500" y="5259411"/>
            <a:ext cx="2286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3" name="Shape 3763"/>
          <p:cNvSpPr/>
          <p:nvPr/>
        </p:nvSpPr>
        <p:spPr>
          <a:xfrm>
            <a:off x="6940550" y="4941911"/>
            <a:ext cx="44450" cy="82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18277"/>
                </a:moveTo>
                <a:lnTo>
                  <a:pt x="6171" y="18277"/>
                </a:lnTo>
                <a:lnTo>
                  <a:pt x="6171" y="3323"/>
                </a:lnTo>
                <a:lnTo>
                  <a:pt x="15429" y="3323"/>
                </a:lnTo>
                <a:cubicBezTo>
                  <a:pt x="15429" y="3323"/>
                  <a:pt x="15429" y="18277"/>
                  <a:pt x="15429" y="18277"/>
                </a:cubicBezTo>
                <a:close/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4" name="Shape 3764"/>
          <p:cNvSpPr/>
          <p:nvPr/>
        </p:nvSpPr>
        <p:spPr>
          <a:xfrm>
            <a:off x="7721600" y="4916511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38" y="18554"/>
                </a:moveTo>
                <a:lnTo>
                  <a:pt x="11138" y="16200"/>
                </a:lnTo>
                <a:lnTo>
                  <a:pt x="10462" y="16200"/>
                </a:lnTo>
                <a:lnTo>
                  <a:pt x="10462" y="18554"/>
                </a:lnTo>
                <a:cubicBezTo>
                  <a:pt x="6450" y="18381"/>
                  <a:pt x="3219" y="15150"/>
                  <a:pt x="3046" y="11138"/>
                </a:cubicBezTo>
                <a:lnTo>
                  <a:pt x="5400" y="11138"/>
                </a:lnTo>
                <a:lnTo>
                  <a:pt x="5400" y="10462"/>
                </a:lnTo>
                <a:lnTo>
                  <a:pt x="3046" y="10462"/>
                </a:lnTo>
                <a:cubicBezTo>
                  <a:pt x="3219" y="6450"/>
                  <a:pt x="6450" y="3219"/>
                  <a:pt x="10462" y="3046"/>
                </a:cubicBezTo>
                <a:lnTo>
                  <a:pt x="10462" y="5400"/>
                </a:lnTo>
                <a:lnTo>
                  <a:pt x="11138" y="5400"/>
                </a:lnTo>
                <a:lnTo>
                  <a:pt x="11138" y="3046"/>
                </a:lnTo>
                <a:cubicBezTo>
                  <a:pt x="15150" y="3219"/>
                  <a:pt x="18381" y="6450"/>
                  <a:pt x="18554" y="10462"/>
                </a:cubicBezTo>
                <a:lnTo>
                  <a:pt x="16200" y="10462"/>
                </a:lnTo>
                <a:lnTo>
                  <a:pt x="16200" y="11138"/>
                </a:lnTo>
                <a:lnTo>
                  <a:pt x="18554" y="11138"/>
                </a:lnTo>
                <a:cubicBezTo>
                  <a:pt x="18381" y="15150"/>
                  <a:pt x="15150" y="18381"/>
                  <a:pt x="11138" y="18554"/>
                </a:cubicBezTo>
                <a:close/>
                <a:moveTo>
                  <a:pt x="11138" y="2371"/>
                </a:moveTo>
                <a:lnTo>
                  <a:pt x="11138" y="0"/>
                </a:lnTo>
                <a:lnTo>
                  <a:pt x="10462" y="0"/>
                </a:lnTo>
                <a:lnTo>
                  <a:pt x="10462" y="2371"/>
                </a:lnTo>
                <a:cubicBezTo>
                  <a:pt x="6078" y="2545"/>
                  <a:pt x="2544" y="6078"/>
                  <a:pt x="2371" y="10462"/>
                </a:cubicBezTo>
                <a:lnTo>
                  <a:pt x="0" y="10462"/>
                </a:lnTo>
                <a:lnTo>
                  <a:pt x="0" y="11138"/>
                </a:lnTo>
                <a:lnTo>
                  <a:pt x="2371" y="11138"/>
                </a:lnTo>
                <a:cubicBezTo>
                  <a:pt x="2544" y="15522"/>
                  <a:pt x="6078" y="19056"/>
                  <a:pt x="10462" y="19229"/>
                </a:cubicBezTo>
                <a:lnTo>
                  <a:pt x="10462" y="21600"/>
                </a:lnTo>
                <a:lnTo>
                  <a:pt x="11138" y="21600"/>
                </a:lnTo>
                <a:lnTo>
                  <a:pt x="11138" y="19229"/>
                </a:lnTo>
                <a:cubicBezTo>
                  <a:pt x="15522" y="19056"/>
                  <a:pt x="19055" y="15522"/>
                  <a:pt x="19229" y="11138"/>
                </a:cubicBezTo>
                <a:lnTo>
                  <a:pt x="21600" y="11138"/>
                </a:lnTo>
                <a:lnTo>
                  <a:pt x="21600" y="10462"/>
                </a:lnTo>
                <a:lnTo>
                  <a:pt x="19229" y="10462"/>
                </a:lnTo>
                <a:cubicBezTo>
                  <a:pt x="19055" y="6078"/>
                  <a:pt x="15522" y="2545"/>
                  <a:pt x="11138" y="2371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5" name="Shape 3765"/>
          <p:cNvSpPr/>
          <p:nvPr/>
        </p:nvSpPr>
        <p:spPr>
          <a:xfrm>
            <a:off x="8966200" y="5011761"/>
            <a:ext cx="88900" cy="8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86" y="10800"/>
                </a:moveTo>
                <a:cubicBezTo>
                  <a:pt x="3086" y="6547"/>
                  <a:pt x="6547" y="3086"/>
                  <a:pt x="10800" y="3086"/>
                </a:cubicBezTo>
                <a:cubicBezTo>
                  <a:pt x="15053" y="3086"/>
                  <a:pt x="18514" y="6547"/>
                  <a:pt x="18514" y="10800"/>
                </a:cubicBezTo>
                <a:cubicBezTo>
                  <a:pt x="18514" y="15053"/>
                  <a:pt x="15053" y="18514"/>
                  <a:pt x="10800" y="18514"/>
                </a:cubicBezTo>
                <a:cubicBezTo>
                  <a:pt x="6547" y="18514"/>
                  <a:pt x="3086" y="15053"/>
                  <a:pt x="3086" y="10800"/>
                </a:cubicBezTo>
                <a:close/>
                <a:moveTo>
                  <a:pt x="21600" y="10800"/>
                </a:moveTo>
                <a:cubicBezTo>
                  <a:pt x="21600" y="4844"/>
                  <a:pt x="16754" y="0"/>
                  <a:pt x="10800" y="0"/>
                </a:cubicBezTo>
                <a:cubicBezTo>
                  <a:pt x="4846" y="0"/>
                  <a:pt x="0" y="4844"/>
                  <a:pt x="0" y="10800"/>
                </a:cubicBezTo>
                <a:cubicBezTo>
                  <a:pt x="0" y="16756"/>
                  <a:pt x="4846" y="21600"/>
                  <a:pt x="10800" y="21600"/>
                </a:cubicBezTo>
                <a:cubicBezTo>
                  <a:pt x="16754" y="21600"/>
                  <a:pt x="21600" y="16756"/>
                  <a:pt x="21600" y="108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6" name="Shape 3766"/>
          <p:cNvSpPr/>
          <p:nvPr/>
        </p:nvSpPr>
        <p:spPr>
          <a:xfrm>
            <a:off x="8870950" y="4916511"/>
            <a:ext cx="279402" cy="409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10783" y="669"/>
                </a:moveTo>
                <a:cubicBezTo>
                  <a:pt x="16164" y="669"/>
                  <a:pt x="20561" y="3783"/>
                  <a:pt x="20585" y="7610"/>
                </a:cubicBezTo>
                <a:cubicBezTo>
                  <a:pt x="20615" y="12071"/>
                  <a:pt x="12609" y="19019"/>
                  <a:pt x="10766" y="20558"/>
                </a:cubicBezTo>
                <a:cubicBezTo>
                  <a:pt x="8934" y="19017"/>
                  <a:pt x="980" y="12071"/>
                  <a:pt x="980" y="7609"/>
                </a:cubicBezTo>
                <a:cubicBezTo>
                  <a:pt x="980" y="3782"/>
                  <a:pt x="5378" y="669"/>
                  <a:pt x="10783" y="669"/>
                </a:cubicBezTo>
                <a:close/>
                <a:moveTo>
                  <a:pt x="10764" y="21600"/>
                </a:moveTo>
                <a:lnTo>
                  <a:pt x="11138" y="21301"/>
                </a:lnTo>
                <a:cubicBezTo>
                  <a:pt x="11566" y="20959"/>
                  <a:pt x="21600" y="12870"/>
                  <a:pt x="21566" y="7607"/>
                </a:cubicBezTo>
                <a:cubicBezTo>
                  <a:pt x="21539" y="3413"/>
                  <a:pt x="16702" y="0"/>
                  <a:pt x="10783" y="0"/>
                </a:cubicBezTo>
                <a:cubicBezTo>
                  <a:pt x="4837" y="0"/>
                  <a:pt x="0" y="3413"/>
                  <a:pt x="0" y="7609"/>
                </a:cubicBezTo>
                <a:cubicBezTo>
                  <a:pt x="0" y="12870"/>
                  <a:pt x="9967" y="20958"/>
                  <a:pt x="10392" y="21300"/>
                </a:cubicBezTo>
                <a:cubicBezTo>
                  <a:pt x="10392" y="21300"/>
                  <a:pt x="10764" y="21600"/>
                  <a:pt x="10764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7" name="Shape 3767"/>
          <p:cNvSpPr/>
          <p:nvPr/>
        </p:nvSpPr>
        <p:spPr>
          <a:xfrm>
            <a:off x="9747250" y="5056211"/>
            <a:ext cx="361950" cy="26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42" y="20546"/>
                </a:moveTo>
                <a:lnTo>
                  <a:pt x="758" y="20546"/>
                </a:lnTo>
                <a:lnTo>
                  <a:pt x="758" y="1054"/>
                </a:lnTo>
                <a:lnTo>
                  <a:pt x="7283" y="1054"/>
                </a:lnTo>
                <a:lnTo>
                  <a:pt x="9973" y="4741"/>
                </a:lnTo>
                <a:lnTo>
                  <a:pt x="20842" y="4741"/>
                </a:lnTo>
                <a:cubicBezTo>
                  <a:pt x="20842" y="4741"/>
                  <a:pt x="20842" y="20546"/>
                  <a:pt x="20842" y="20546"/>
                </a:cubicBezTo>
                <a:close/>
                <a:moveTo>
                  <a:pt x="21600" y="3688"/>
                </a:moveTo>
                <a:lnTo>
                  <a:pt x="10283" y="3688"/>
                </a:lnTo>
                <a:lnTo>
                  <a:pt x="7594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3688"/>
                  <a:pt x="21600" y="368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8" name="Shape 3768"/>
          <p:cNvSpPr/>
          <p:nvPr/>
        </p:nvSpPr>
        <p:spPr>
          <a:xfrm>
            <a:off x="9791700" y="5005411"/>
            <a:ext cx="361950" cy="26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94" y="0"/>
                </a:moveTo>
                <a:lnTo>
                  <a:pt x="0" y="0"/>
                </a:lnTo>
                <a:lnTo>
                  <a:pt x="0" y="3688"/>
                </a:lnTo>
                <a:lnTo>
                  <a:pt x="758" y="3688"/>
                </a:lnTo>
                <a:lnTo>
                  <a:pt x="758" y="1054"/>
                </a:lnTo>
                <a:lnTo>
                  <a:pt x="7283" y="1054"/>
                </a:lnTo>
                <a:lnTo>
                  <a:pt x="9972" y="4741"/>
                </a:lnTo>
                <a:lnTo>
                  <a:pt x="20842" y="4741"/>
                </a:lnTo>
                <a:lnTo>
                  <a:pt x="20842" y="20546"/>
                </a:lnTo>
                <a:lnTo>
                  <a:pt x="19326" y="20546"/>
                </a:lnTo>
                <a:lnTo>
                  <a:pt x="19326" y="21600"/>
                </a:lnTo>
                <a:lnTo>
                  <a:pt x="21600" y="21600"/>
                </a:lnTo>
                <a:lnTo>
                  <a:pt x="21600" y="3688"/>
                </a:lnTo>
                <a:lnTo>
                  <a:pt x="10283" y="3688"/>
                </a:lnTo>
                <a:cubicBezTo>
                  <a:pt x="10283" y="3688"/>
                  <a:pt x="7594" y="0"/>
                  <a:pt x="7594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9" name="Shape 3769"/>
          <p:cNvSpPr/>
          <p:nvPr/>
        </p:nvSpPr>
        <p:spPr>
          <a:xfrm>
            <a:off x="10902950" y="4903811"/>
            <a:ext cx="265429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66" y="9450"/>
                </a:moveTo>
                <a:cubicBezTo>
                  <a:pt x="20566" y="14125"/>
                  <a:pt x="14289" y="18225"/>
                  <a:pt x="7131" y="18225"/>
                </a:cubicBezTo>
                <a:cubicBezTo>
                  <a:pt x="2343" y="18225"/>
                  <a:pt x="838" y="17019"/>
                  <a:pt x="827" y="17010"/>
                </a:cubicBezTo>
                <a:lnTo>
                  <a:pt x="0" y="17415"/>
                </a:lnTo>
                <a:cubicBezTo>
                  <a:pt x="67" y="17474"/>
                  <a:pt x="1665" y="18802"/>
                  <a:pt x="6614" y="18891"/>
                </a:cubicBezTo>
                <a:lnTo>
                  <a:pt x="6614" y="20925"/>
                </a:lnTo>
                <a:lnTo>
                  <a:pt x="1964" y="20925"/>
                </a:lnTo>
                <a:lnTo>
                  <a:pt x="1964" y="21600"/>
                </a:lnTo>
                <a:lnTo>
                  <a:pt x="6614" y="21600"/>
                </a:lnTo>
                <a:lnTo>
                  <a:pt x="7648" y="21600"/>
                </a:lnTo>
                <a:lnTo>
                  <a:pt x="12299" y="21600"/>
                </a:lnTo>
                <a:lnTo>
                  <a:pt x="12299" y="20925"/>
                </a:lnTo>
                <a:lnTo>
                  <a:pt x="7648" y="20925"/>
                </a:lnTo>
                <a:lnTo>
                  <a:pt x="7648" y="18891"/>
                </a:lnTo>
                <a:cubicBezTo>
                  <a:pt x="15138" y="18699"/>
                  <a:pt x="21600" y="14371"/>
                  <a:pt x="21600" y="9450"/>
                </a:cubicBezTo>
                <a:cubicBezTo>
                  <a:pt x="21600" y="4416"/>
                  <a:pt x="14839" y="0"/>
                  <a:pt x="7131" y="0"/>
                </a:cubicBezTo>
                <a:lnTo>
                  <a:pt x="7131" y="675"/>
                </a:lnTo>
                <a:cubicBezTo>
                  <a:pt x="14289" y="675"/>
                  <a:pt x="20566" y="4775"/>
                  <a:pt x="20566" y="945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0" name="Shape 3770"/>
          <p:cNvSpPr/>
          <p:nvPr/>
        </p:nvSpPr>
        <p:spPr>
          <a:xfrm>
            <a:off x="10858500" y="4948261"/>
            <a:ext cx="26670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29"/>
                </a:moveTo>
                <a:cubicBezTo>
                  <a:pt x="16188" y="1029"/>
                  <a:pt x="20571" y="5412"/>
                  <a:pt x="20571" y="10800"/>
                </a:cubicBezTo>
                <a:cubicBezTo>
                  <a:pt x="20571" y="16188"/>
                  <a:pt x="16188" y="20571"/>
                  <a:pt x="10800" y="20571"/>
                </a:cubicBezTo>
                <a:cubicBezTo>
                  <a:pt x="5412" y="20571"/>
                  <a:pt x="1029" y="16188"/>
                  <a:pt x="1029" y="10800"/>
                </a:cubicBezTo>
                <a:cubicBezTo>
                  <a:pt x="1029" y="5412"/>
                  <a:pt x="5412" y="1029"/>
                  <a:pt x="10800" y="1029"/>
                </a:cubicBezTo>
                <a:close/>
                <a:moveTo>
                  <a:pt x="10800" y="21600"/>
                </a:move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3250" y="5592781"/>
            <a:ext cx="406400" cy="406400"/>
            <a:chOff x="603250" y="5592781"/>
            <a:chExt cx="406400" cy="406400"/>
          </a:xfrm>
        </p:grpSpPr>
        <p:sp>
          <p:nvSpPr>
            <p:cNvPr id="3771" name="Shape 3771"/>
            <p:cNvSpPr/>
            <p:nvPr/>
          </p:nvSpPr>
          <p:spPr>
            <a:xfrm>
              <a:off x="603250" y="5592781"/>
              <a:ext cx="40640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12488"/>
                  </a:moveTo>
                  <a:lnTo>
                    <a:pt x="17982" y="12488"/>
                  </a:lnTo>
                  <a:lnTo>
                    <a:pt x="17164" y="14942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2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8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2488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8"/>
                  </a:lnTo>
                  <a:lnTo>
                    <a:pt x="17982" y="9112"/>
                  </a:lnTo>
                  <a:lnTo>
                    <a:pt x="20925" y="9112"/>
                  </a:lnTo>
                  <a:cubicBezTo>
                    <a:pt x="20925" y="9112"/>
                    <a:pt x="20925" y="12488"/>
                    <a:pt x="20925" y="12488"/>
                  </a:cubicBezTo>
                  <a:close/>
                  <a:moveTo>
                    <a:pt x="17936" y="6842"/>
                  </a:move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2"/>
                  </a:lnTo>
                  <a:lnTo>
                    <a:pt x="3132" y="8438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8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3"/>
                  </a:lnTo>
                  <a:lnTo>
                    <a:pt x="20052" y="16875"/>
                  </a:lnTo>
                  <a:lnTo>
                    <a:pt x="17936" y="14758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cubicBezTo>
                    <a:pt x="18468" y="8438"/>
                    <a:pt x="17936" y="6842"/>
                    <a:pt x="17936" y="6842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2" name="Shape 3772"/>
            <p:cNvSpPr/>
            <p:nvPr/>
          </p:nvSpPr>
          <p:spPr>
            <a:xfrm>
              <a:off x="762000" y="5751531"/>
              <a:ext cx="889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14"/>
                  </a:moveTo>
                  <a:cubicBezTo>
                    <a:pt x="6547" y="18514"/>
                    <a:pt x="3086" y="15053"/>
                    <a:pt x="3086" y="10800"/>
                  </a:cubicBezTo>
                  <a:cubicBezTo>
                    <a:pt x="3086" y="6547"/>
                    <a:pt x="6547" y="3086"/>
                    <a:pt x="10800" y="3086"/>
                  </a:cubicBezTo>
                  <a:cubicBezTo>
                    <a:pt x="15053" y="3086"/>
                    <a:pt x="18514" y="6547"/>
                    <a:pt x="18514" y="10800"/>
                  </a:cubicBezTo>
                  <a:cubicBezTo>
                    <a:pt x="18514" y="15053"/>
                    <a:pt x="15053" y="18514"/>
                    <a:pt x="10800" y="18514"/>
                  </a:cubicBezTo>
                  <a:close/>
                  <a:moveTo>
                    <a:pt x="10800" y="0"/>
                  </a:moveTo>
                  <a:cubicBezTo>
                    <a:pt x="4845" y="0"/>
                    <a:pt x="0" y="4846"/>
                    <a:pt x="0" y="10800"/>
                  </a:cubicBezTo>
                  <a:cubicBezTo>
                    <a:pt x="0" y="16754"/>
                    <a:pt x="4845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73" name="Shape 3773"/>
          <p:cNvSpPr/>
          <p:nvPr/>
        </p:nvSpPr>
        <p:spPr>
          <a:xfrm>
            <a:off x="1797050" y="5726131"/>
            <a:ext cx="63500" cy="6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10802"/>
                </a:moveTo>
                <a:cubicBezTo>
                  <a:pt x="4320" y="7227"/>
                  <a:pt x="7228" y="4320"/>
                  <a:pt x="10800" y="4320"/>
                </a:cubicBezTo>
                <a:cubicBezTo>
                  <a:pt x="14373" y="4320"/>
                  <a:pt x="17280" y="7227"/>
                  <a:pt x="17280" y="10802"/>
                </a:cubicBezTo>
                <a:cubicBezTo>
                  <a:pt x="17280" y="14375"/>
                  <a:pt x="14373" y="17280"/>
                  <a:pt x="10800" y="17280"/>
                </a:cubicBezTo>
                <a:cubicBezTo>
                  <a:pt x="7228" y="17280"/>
                  <a:pt x="4320" y="14375"/>
                  <a:pt x="4320" y="10802"/>
                </a:cubicBezTo>
                <a:close/>
                <a:moveTo>
                  <a:pt x="21600" y="10802"/>
                </a:moveTo>
                <a:cubicBezTo>
                  <a:pt x="21600" y="4847"/>
                  <a:pt x="16755" y="0"/>
                  <a:pt x="10800" y="0"/>
                </a:cubicBezTo>
                <a:cubicBezTo>
                  <a:pt x="4845" y="0"/>
                  <a:pt x="0" y="4847"/>
                  <a:pt x="0" y="10802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2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4" name="Shape 3774"/>
          <p:cNvSpPr/>
          <p:nvPr/>
        </p:nvSpPr>
        <p:spPr>
          <a:xfrm>
            <a:off x="1739900" y="5675331"/>
            <a:ext cx="177801" cy="270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10783" y="1015"/>
                </a:moveTo>
                <a:cubicBezTo>
                  <a:pt x="15856" y="1015"/>
                  <a:pt x="20003" y="3979"/>
                  <a:pt x="20026" y="7623"/>
                </a:cubicBezTo>
                <a:cubicBezTo>
                  <a:pt x="20053" y="11761"/>
                  <a:pt x="12909" y="18155"/>
                  <a:pt x="10768" y="19977"/>
                </a:cubicBezTo>
                <a:cubicBezTo>
                  <a:pt x="8639" y="18153"/>
                  <a:pt x="1540" y="11760"/>
                  <a:pt x="1540" y="7621"/>
                </a:cubicBezTo>
                <a:cubicBezTo>
                  <a:pt x="1540" y="3978"/>
                  <a:pt x="5686" y="1015"/>
                  <a:pt x="10783" y="1015"/>
                </a:cubicBezTo>
                <a:close/>
                <a:moveTo>
                  <a:pt x="10765" y="21600"/>
                </a:moveTo>
                <a:lnTo>
                  <a:pt x="11362" y="21119"/>
                </a:lnTo>
                <a:cubicBezTo>
                  <a:pt x="11780" y="20783"/>
                  <a:pt x="21600" y="12825"/>
                  <a:pt x="21566" y="7619"/>
                </a:cubicBezTo>
                <a:cubicBezTo>
                  <a:pt x="21539" y="3418"/>
                  <a:pt x="16703" y="0"/>
                  <a:pt x="10783" y="0"/>
                </a:cubicBezTo>
                <a:cubicBezTo>
                  <a:pt x="4837" y="0"/>
                  <a:pt x="0" y="3419"/>
                  <a:pt x="0" y="7621"/>
                </a:cubicBezTo>
                <a:cubicBezTo>
                  <a:pt x="0" y="12825"/>
                  <a:pt x="9754" y="20781"/>
                  <a:pt x="10169" y="21117"/>
                </a:cubicBezTo>
                <a:cubicBezTo>
                  <a:pt x="10169" y="21117"/>
                  <a:pt x="10765" y="21600"/>
                  <a:pt x="10765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5" name="Shape 3775"/>
          <p:cNvSpPr/>
          <p:nvPr/>
        </p:nvSpPr>
        <p:spPr>
          <a:xfrm>
            <a:off x="1619250" y="5865831"/>
            <a:ext cx="415178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34" y="0"/>
                </a:moveTo>
                <a:lnTo>
                  <a:pt x="14434" y="1964"/>
                </a:lnTo>
                <a:lnTo>
                  <a:pt x="17212" y="1964"/>
                </a:lnTo>
                <a:lnTo>
                  <a:pt x="20482" y="19636"/>
                </a:lnTo>
                <a:lnTo>
                  <a:pt x="1117" y="19636"/>
                </a:lnTo>
                <a:lnTo>
                  <a:pt x="4388" y="1964"/>
                </a:lnTo>
                <a:lnTo>
                  <a:pt x="7166" y="1964"/>
                </a:lnTo>
                <a:lnTo>
                  <a:pt x="7166" y="0"/>
                </a:lnTo>
                <a:lnTo>
                  <a:pt x="3997" y="0"/>
                </a:lnTo>
                <a:lnTo>
                  <a:pt x="0" y="21600"/>
                </a:lnTo>
                <a:lnTo>
                  <a:pt x="21600" y="21600"/>
                </a:lnTo>
                <a:lnTo>
                  <a:pt x="17602" y="0"/>
                </a:lnTo>
                <a:cubicBezTo>
                  <a:pt x="17602" y="0"/>
                  <a:pt x="14434" y="0"/>
                  <a:pt x="14434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6" name="Shape 3776"/>
          <p:cNvSpPr/>
          <p:nvPr/>
        </p:nvSpPr>
        <p:spPr>
          <a:xfrm>
            <a:off x="2641600" y="5643581"/>
            <a:ext cx="411659" cy="386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0" y="20596"/>
                </a:moveTo>
                <a:lnTo>
                  <a:pt x="13270" y="14351"/>
                </a:lnTo>
                <a:lnTo>
                  <a:pt x="14798" y="12723"/>
                </a:lnTo>
                <a:lnTo>
                  <a:pt x="20658" y="18967"/>
                </a:lnTo>
                <a:cubicBezTo>
                  <a:pt x="20658" y="18967"/>
                  <a:pt x="19130" y="20596"/>
                  <a:pt x="19130" y="20596"/>
                </a:cubicBezTo>
                <a:close/>
                <a:moveTo>
                  <a:pt x="942" y="6184"/>
                </a:moveTo>
                <a:lnTo>
                  <a:pt x="5811" y="995"/>
                </a:lnTo>
                <a:cubicBezTo>
                  <a:pt x="6471" y="1600"/>
                  <a:pt x="7224" y="1906"/>
                  <a:pt x="8051" y="1906"/>
                </a:cubicBezTo>
                <a:cubicBezTo>
                  <a:pt x="8958" y="1906"/>
                  <a:pt x="9715" y="1531"/>
                  <a:pt x="10085" y="1307"/>
                </a:cubicBezTo>
                <a:lnTo>
                  <a:pt x="10995" y="2278"/>
                </a:lnTo>
                <a:lnTo>
                  <a:pt x="4136" y="9588"/>
                </a:lnTo>
                <a:cubicBezTo>
                  <a:pt x="4136" y="9588"/>
                  <a:pt x="942" y="6184"/>
                  <a:pt x="942" y="6184"/>
                </a:cubicBezTo>
                <a:close/>
                <a:moveTo>
                  <a:pt x="13799" y="12784"/>
                </a:moveTo>
                <a:lnTo>
                  <a:pt x="7939" y="6539"/>
                </a:lnTo>
                <a:lnTo>
                  <a:pt x="11938" y="2278"/>
                </a:lnTo>
                <a:lnTo>
                  <a:pt x="10170" y="395"/>
                </a:lnTo>
                <a:lnTo>
                  <a:pt x="9941" y="567"/>
                </a:lnTo>
                <a:cubicBezTo>
                  <a:pt x="9932" y="574"/>
                  <a:pt x="9095" y="1196"/>
                  <a:pt x="8051" y="1196"/>
                </a:cubicBezTo>
                <a:cubicBezTo>
                  <a:pt x="7303" y="1196"/>
                  <a:pt x="6626" y="877"/>
                  <a:pt x="6038" y="251"/>
                </a:cubicBezTo>
                <a:lnTo>
                  <a:pt x="5802" y="0"/>
                </a:lnTo>
                <a:lnTo>
                  <a:pt x="0" y="6184"/>
                </a:lnTo>
                <a:lnTo>
                  <a:pt x="4136" y="10592"/>
                </a:lnTo>
                <a:lnTo>
                  <a:pt x="7468" y="7041"/>
                </a:lnTo>
                <a:lnTo>
                  <a:pt x="13328" y="13286"/>
                </a:lnTo>
                <a:lnTo>
                  <a:pt x="12328" y="14351"/>
                </a:lnTo>
                <a:lnTo>
                  <a:pt x="19130" y="21600"/>
                </a:lnTo>
                <a:lnTo>
                  <a:pt x="21600" y="18967"/>
                </a:lnTo>
                <a:lnTo>
                  <a:pt x="14798" y="11718"/>
                </a:lnTo>
                <a:cubicBezTo>
                  <a:pt x="14798" y="11718"/>
                  <a:pt x="13799" y="12784"/>
                  <a:pt x="13799" y="1278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7" name="Shape 3777"/>
          <p:cNvSpPr/>
          <p:nvPr/>
        </p:nvSpPr>
        <p:spPr>
          <a:xfrm>
            <a:off x="3651250" y="5611831"/>
            <a:ext cx="411659" cy="39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7" y="10526"/>
                </a:moveTo>
                <a:lnTo>
                  <a:pt x="16797" y="20908"/>
                </a:lnTo>
                <a:lnTo>
                  <a:pt x="13466" y="20908"/>
                </a:lnTo>
                <a:lnTo>
                  <a:pt x="13466" y="15371"/>
                </a:lnTo>
                <a:lnTo>
                  <a:pt x="7468" y="15371"/>
                </a:lnTo>
                <a:lnTo>
                  <a:pt x="7468" y="20908"/>
                </a:lnTo>
                <a:lnTo>
                  <a:pt x="4136" y="20908"/>
                </a:lnTo>
                <a:lnTo>
                  <a:pt x="4136" y="10526"/>
                </a:lnTo>
                <a:lnTo>
                  <a:pt x="1609" y="10526"/>
                </a:lnTo>
                <a:lnTo>
                  <a:pt x="10800" y="979"/>
                </a:lnTo>
                <a:lnTo>
                  <a:pt x="19991" y="10526"/>
                </a:lnTo>
                <a:cubicBezTo>
                  <a:pt x="19991" y="10526"/>
                  <a:pt x="16797" y="10526"/>
                  <a:pt x="16797" y="10526"/>
                </a:cubicBezTo>
                <a:close/>
                <a:moveTo>
                  <a:pt x="0" y="11218"/>
                </a:moveTo>
                <a:lnTo>
                  <a:pt x="3470" y="11218"/>
                </a:lnTo>
                <a:lnTo>
                  <a:pt x="3470" y="21600"/>
                </a:lnTo>
                <a:lnTo>
                  <a:pt x="8134" y="21600"/>
                </a:lnTo>
                <a:lnTo>
                  <a:pt x="8134" y="16063"/>
                </a:lnTo>
                <a:lnTo>
                  <a:pt x="12799" y="16063"/>
                </a:lnTo>
                <a:lnTo>
                  <a:pt x="12799" y="21600"/>
                </a:lnTo>
                <a:lnTo>
                  <a:pt x="17464" y="21600"/>
                </a:lnTo>
                <a:lnTo>
                  <a:pt x="17464" y="11218"/>
                </a:lnTo>
                <a:lnTo>
                  <a:pt x="21600" y="11218"/>
                </a:lnTo>
                <a:lnTo>
                  <a:pt x="10800" y="0"/>
                </a:lnTo>
                <a:cubicBezTo>
                  <a:pt x="10800" y="0"/>
                  <a:pt x="0" y="11218"/>
                  <a:pt x="0" y="1121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8" name="Shape 3778"/>
          <p:cNvSpPr/>
          <p:nvPr/>
        </p:nvSpPr>
        <p:spPr>
          <a:xfrm>
            <a:off x="4673600" y="5662631"/>
            <a:ext cx="40640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88" y="16495"/>
                </a:moveTo>
                <a:lnTo>
                  <a:pt x="17550" y="16495"/>
                </a:lnTo>
                <a:lnTo>
                  <a:pt x="17550" y="9425"/>
                </a:lnTo>
                <a:lnTo>
                  <a:pt x="17888" y="9425"/>
                </a:lnTo>
                <a:cubicBezTo>
                  <a:pt x="19562" y="9425"/>
                  <a:pt x="20925" y="11011"/>
                  <a:pt x="20925" y="12960"/>
                </a:cubicBezTo>
                <a:cubicBezTo>
                  <a:pt x="20925" y="14909"/>
                  <a:pt x="19562" y="16495"/>
                  <a:pt x="17888" y="16495"/>
                </a:cubicBezTo>
                <a:close/>
                <a:moveTo>
                  <a:pt x="9788" y="20815"/>
                </a:moveTo>
                <a:lnTo>
                  <a:pt x="9788" y="20029"/>
                </a:lnTo>
                <a:lnTo>
                  <a:pt x="11812" y="20029"/>
                </a:lnTo>
                <a:lnTo>
                  <a:pt x="11812" y="20815"/>
                </a:lnTo>
                <a:cubicBezTo>
                  <a:pt x="11812" y="20815"/>
                  <a:pt x="9788" y="20815"/>
                  <a:pt x="9788" y="20815"/>
                </a:cubicBezTo>
                <a:close/>
                <a:moveTo>
                  <a:pt x="4050" y="16495"/>
                </a:moveTo>
                <a:lnTo>
                  <a:pt x="3712" y="16495"/>
                </a:lnTo>
                <a:cubicBezTo>
                  <a:pt x="2038" y="16495"/>
                  <a:pt x="675" y="14909"/>
                  <a:pt x="675" y="12960"/>
                </a:cubicBezTo>
                <a:cubicBezTo>
                  <a:pt x="675" y="11011"/>
                  <a:pt x="2038" y="9425"/>
                  <a:pt x="3712" y="9425"/>
                </a:cubicBezTo>
                <a:lnTo>
                  <a:pt x="4050" y="9425"/>
                </a:lnTo>
                <a:lnTo>
                  <a:pt x="4050" y="10211"/>
                </a:lnTo>
                <a:cubicBezTo>
                  <a:pt x="4050" y="10211"/>
                  <a:pt x="4050" y="16495"/>
                  <a:pt x="4050" y="16495"/>
                </a:cubicBezTo>
                <a:close/>
                <a:moveTo>
                  <a:pt x="17888" y="8640"/>
                </a:moveTo>
                <a:lnTo>
                  <a:pt x="17550" y="8640"/>
                </a:lnTo>
                <a:lnTo>
                  <a:pt x="17550" y="6676"/>
                </a:lnTo>
                <a:cubicBezTo>
                  <a:pt x="17550" y="6610"/>
                  <a:pt x="17473" y="0"/>
                  <a:pt x="10800" y="0"/>
                </a:cubicBezTo>
                <a:cubicBezTo>
                  <a:pt x="4127" y="0"/>
                  <a:pt x="4050" y="6610"/>
                  <a:pt x="4050" y="6676"/>
                </a:cubicBezTo>
                <a:lnTo>
                  <a:pt x="4050" y="8640"/>
                </a:lnTo>
                <a:lnTo>
                  <a:pt x="3712" y="8640"/>
                </a:lnTo>
                <a:cubicBezTo>
                  <a:pt x="1666" y="8640"/>
                  <a:pt x="0" y="10578"/>
                  <a:pt x="0" y="12960"/>
                </a:cubicBezTo>
                <a:cubicBezTo>
                  <a:pt x="0" y="15342"/>
                  <a:pt x="1666" y="17280"/>
                  <a:pt x="3712" y="17280"/>
                </a:cubicBezTo>
                <a:lnTo>
                  <a:pt x="4725" y="17280"/>
                </a:lnTo>
                <a:lnTo>
                  <a:pt x="4725" y="10211"/>
                </a:lnTo>
                <a:lnTo>
                  <a:pt x="4725" y="8640"/>
                </a:lnTo>
                <a:lnTo>
                  <a:pt x="4725" y="6676"/>
                </a:lnTo>
                <a:cubicBezTo>
                  <a:pt x="4725" y="6436"/>
                  <a:pt x="4794" y="785"/>
                  <a:pt x="10800" y="785"/>
                </a:cubicBezTo>
                <a:cubicBezTo>
                  <a:pt x="16787" y="785"/>
                  <a:pt x="16874" y="6436"/>
                  <a:pt x="16875" y="6676"/>
                </a:cubicBezTo>
                <a:lnTo>
                  <a:pt x="16875" y="8640"/>
                </a:lnTo>
                <a:lnTo>
                  <a:pt x="16875" y="9033"/>
                </a:lnTo>
                <a:lnTo>
                  <a:pt x="16875" y="16887"/>
                </a:lnTo>
                <a:lnTo>
                  <a:pt x="16875" y="17280"/>
                </a:lnTo>
                <a:lnTo>
                  <a:pt x="16875" y="18585"/>
                </a:lnTo>
                <a:lnTo>
                  <a:pt x="12488" y="20627"/>
                </a:lnTo>
                <a:lnTo>
                  <a:pt x="12488" y="19244"/>
                </a:lnTo>
                <a:lnTo>
                  <a:pt x="9112" y="19244"/>
                </a:lnTo>
                <a:lnTo>
                  <a:pt x="9112" y="21600"/>
                </a:lnTo>
                <a:lnTo>
                  <a:pt x="12215" y="21600"/>
                </a:lnTo>
                <a:lnTo>
                  <a:pt x="17550" y="19117"/>
                </a:lnTo>
                <a:lnTo>
                  <a:pt x="17550" y="17280"/>
                </a:lnTo>
                <a:lnTo>
                  <a:pt x="17888" y="17280"/>
                </a:lnTo>
                <a:cubicBezTo>
                  <a:pt x="19934" y="17280"/>
                  <a:pt x="21600" y="15342"/>
                  <a:pt x="21600" y="12960"/>
                </a:cubicBezTo>
                <a:cubicBezTo>
                  <a:pt x="21600" y="10578"/>
                  <a:pt x="19934" y="8640"/>
                  <a:pt x="17888" y="864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9" name="Shape 3779"/>
          <p:cNvSpPr/>
          <p:nvPr/>
        </p:nvSpPr>
        <p:spPr>
          <a:xfrm>
            <a:off x="5746750" y="5624531"/>
            <a:ext cx="3509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84" y="15853"/>
                </a:moveTo>
                <a:lnTo>
                  <a:pt x="8354" y="12978"/>
                </a:lnTo>
                <a:cubicBezTo>
                  <a:pt x="8900" y="13435"/>
                  <a:pt x="9614" y="13741"/>
                  <a:pt x="10409" y="13818"/>
                </a:cubicBezTo>
                <a:lnTo>
                  <a:pt x="10409" y="18554"/>
                </a:lnTo>
                <a:cubicBezTo>
                  <a:pt x="7843" y="18458"/>
                  <a:pt x="5554" y="17431"/>
                  <a:pt x="3984" y="15853"/>
                </a:cubicBezTo>
                <a:close/>
                <a:moveTo>
                  <a:pt x="1810" y="10800"/>
                </a:moveTo>
                <a:cubicBezTo>
                  <a:pt x="1810" y="9059"/>
                  <a:pt x="2477" y="7451"/>
                  <a:pt x="3602" y="6155"/>
                </a:cubicBezTo>
                <a:lnTo>
                  <a:pt x="7862" y="9133"/>
                </a:lnTo>
                <a:cubicBezTo>
                  <a:pt x="7497" y="9611"/>
                  <a:pt x="7282" y="10184"/>
                  <a:pt x="7282" y="10800"/>
                </a:cubicBezTo>
                <a:cubicBezTo>
                  <a:pt x="7282" y="11412"/>
                  <a:pt x="7494" y="11980"/>
                  <a:pt x="7855" y="12457"/>
                </a:cubicBezTo>
                <a:lnTo>
                  <a:pt x="3500" y="15323"/>
                </a:lnTo>
                <a:cubicBezTo>
                  <a:pt x="2438" y="14048"/>
                  <a:pt x="1810" y="12487"/>
                  <a:pt x="1810" y="10800"/>
                </a:cubicBezTo>
                <a:close/>
                <a:moveTo>
                  <a:pt x="10409" y="3046"/>
                </a:moveTo>
                <a:lnTo>
                  <a:pt x="10409" y="7782"/>
                </a:lnTo>
                <a:cubicBezTo>
                  <a:pt x="9619" y="7858"/>
                  <a:pt x="8908" y="8161"/>
                  <a:pt x="8363" y="8614"/>
                </a:cubicBezTo>
                <a:lnTo>
                  <a:pt x="4098" y="5633"/>
                </a:lnTo>
                <a:cubicBezTo>
                  <a:pt x="5665" y="4120"/>
                  <a:pt x="7906" y="3139"/>
                  <a:pt x="10409" y="3046"/>
                </a:cubicBezTo>
                <a:close/>
                <a:moveTo>
                  <a:pt x="17616" y="5747"/>
                </a:moveTo>
                <a:lnTo>
                  <a:pt x="13246" y="8622"/>
                </a:lnTo>
                <a:cubicBezTo>
                  <a:pt x="12700" y="8165"/>
                  <a:pt x="11986" y="7859"/>
                  <a:pt x="11191" y="7782"/>
                </a:cubicBezTo>
                <a:lnTo>
                  <a:pt x="11191" y="3046"/>
                </a:lnTo>
                <a:cubicBezTo>
                  <a:pt x="13757" y="3142"/>
                  <a:pt x="16046" y="4169"/>
                  <a:pt x="17616" y="5747"/>
                </a:cubicBezTo>
                <a:close/>
                <a:moveTo>
                  <a:pt x="19790" y="10800"/>
                </a:moveTo>
                <a:cubicBezTo>
                  <a:pt x="19790" y="12541"/>
                  <a:pt x="19123" y="14149"/>
                  <a:pt x="17998" y="15445"/>
                </a:cubicBezTo>
                <a:lnTo>
                  <a:pt x="13738" y="12467"/>
                </a:lnTo>
                <a:cubicBezTo>
                  <a:pt x="14103" y="11989"/>
                  <a:pt x="14318" y="11416"/>
                  <a:pt x="14318" y="10800"/>
                </a:cubicBezTo>
                <a:cubicBezTo>
                  <a:pt x="14318" y="10188"/>
                  <a:pt x="14106" y="9620"/>
                  <a:pt x="13745" y="9143"/>
                </a:cubicBezTo>
                <a:lnTo>
                  <a:pt x="18100" y="6277"/>
                </a:lnTo>
                <a:cubicBezTo>
                  <a:pt x="19162" y="7552"/>
                  <a:pt x="19790" y="9113"/>
                  <a:pt x="19790" y="10800"/>
                </a:cubicBezTo>
                <a:close/>
                <a:moveTo>
                  <a:pt x="11191" y="18554"/>
                </a:moveTo>
                <a:lnTo>
                  <a:pt x="11191" y="13818"/>
                </a:lnTo>
                <a:cubicBezTo>
                  <a:pt x="11981" y="13741"/>
                  <a:pt x="12692" y="13438"/>
                  <a:pt x="13237" y="12986"/>
                </a:cubicBezTo>
                <a:lnTo>
                  <a:pt x="17502" y="15967"/>
                </a:lnTo>
                <a:cubicBezTo>
                  <a:pt x="15936" y="17480"/>
                  <a:pt x="13694" y="18461"/>
                  <a:pt x="11191" y="18554"/>
                </a:cubicBezTo>
                <a:close/>
                <a:moveTo>
                  <a:pt x="8064" y="10800"/>
                </a:moveTo>
                <a:cubicBezTo>
                  <a:pt x="8064" y="9497"/>
                  <a:pt x="9291" y="8438"/>
                  <a:pt x="10800" y="8438"/>
                </a:cubicBezTo>
                <a:cubicBezTo>
                  <a:pt x="12309" y="8438"/>
                  <a:pt x="13536" y="9497"/>
                  <a:pt x="13536" y="10800"/>
                </a:cubicBezTo>
                <a:cubicBezTo>
                  <a:pt x="13536" y="12103"/>
                  <a:pt x="12309" y="13162"/>
                  <a:pt x="10800" y="13162"/>
                </a:cubicBezTo>
                <a:cubicBezTo>
                  <a:pt x="9291" y="13162"/>
                  <a:pt x="8064" y="12103"/>
                  <a:pt x="8064" y="10800"/>
                </a:cubicBezTo>
                <a:close/>
                <a:moveTo>
                  <a:pt x="11191" y="21600"/>
                </a:moveTo>
                <a:lnTo>
                  <a:pt x="11191" y="19229"/>
                </a:lnTo>
                <a:cubicBezTo>
                  <a:pt x="13940" y="19135"/>
                  <a:pt x="16399" y="18057"/>
                  <a:pt x="18110" y="16392"/>
                </a:cubicBezTo>
                <a:lnTo>
                  <a:pt x="21108" y="18487"/>
                </a:lnTo>
                <a:lnTo>
                  <a:pt x="21600" y="17963"/>
                </a:lnTo>
                <a:lnTo>
                  <a:pt x="18606" y="15870"/>
                </a:lnTo>
                <a:cubicBezTo>
                  <a:pt x="19839" y="14457"/>
                  <a:pt x="20572" y="12701"/>
                  <a:pt x="20572" y="10800"/>
                </a:cubicBezTo>
                <a:cubicBezTo>
                  <a:pt x="20572" y="8960"/>
                  <a:pt x="19884" y="7257"/>
                  <a:pt x="18722" y="5869"/>
                </a:cubicBezTo>
                <a:lnTo>
                  <a:pt x="21590" y="3981"/>
                </a:lnTo>
                <a:lnTo>
                  <a:pt x="21117" y="3444"/>
                </a:lnTo>
                <a:lnTo>
                  <a:pt x="18239" y="5337"/>
                </a:lnTo>
                <a:cubicBezTo>
                  <a:pt x="16524" y="3599"/>
                  <a:pt x="14010" y="2467"/>
                  <a:pt x="11191" y="2371"/>
                </a:cubicBezTo>
                <a:lnTo>
                  <a:pt x="11191" y="0"/>
                </a:lnTo>
                <a:lnTo>
                  <a:pt x="10409" y="0"/>
                </a:lnTo>
                <a:lnTo>
                  <a:pt x="10409" y="2371"/>
                </a:lnTo>
                <a:cubicBezTo>
                  <a:pt x="7660" y="2465"/>
                  <a:pt x="5201" y="3543"/>
                  <a:pt x="3490" y="5208"/>
                </a:cubicBezTo>
                <a:lnTo>
                  <a:pt x="492" y="3113"/>
                </a:lnTo>
                <a:lnTo>
                  <a:pt x="0" y="3637"/>
                </a:lnTo>
                <a:lnTo>
                  <a:pt x="2994" y="5730"/>
                </a:lnTo>
                <a:cubicBezTo>
                  <a:pt x="1761" y="7143"/>
                  <a:pt x="1028" y="8899"/>
                  <a:pt x="1028" y="10800"/>
                </a:cubicBezTo>
                <a:cubicBezTo>
                  <a:pt x="1028" y="12640"/>
                  <a:pt x="1716" y="14343"/>
                  <a:pt x="2878" y="15731"/>
                </a:cubicBezTo>
                <a:lnTo>
                  <a:pt x="9" y="17619"/>
                </a:lnTo>
                <a:lnTo>
                  <a:pt x="483" y="18156"/>
                </a:lnTo>
                <a:lnTo>
                  <a:pt x="3361" y="16263"/>
                </a:lnTo>
                <a:cubicBezTo>
                  <a:pt x="5076" y="18001"/>
                  <a:pt x="7590" y="19133"/>
                  <a:pt x="10409" y="19229"/>
                </a:cubicBezTo>
                <a:lnTo>
                  <a:pt x="10409" y="21600"/>
                </a:lnTo>
                <a:cubicBezTo>
                  <a:pt x="10409" y="21600"/>
                  <a:pt x="11191" y="21600"/>
                  <a:pt x="11191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0" name="Shape 3780"/>
          <p:cNvSpPr/>
          <p:nvPr/>
        </p:nvSpPr>
        <p:spPr>
          <a:xfrm>
            <a:off x="6705600" y="5605481"/>
            <a:ext cx="406413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1" y="3641"/>
                </a:moveTo>
                <a:cubicBezTo>
                  <a:pt x="5553" y="1728"/>
                  <a:pt x="8095" y="675"/>
                  <a:pt x="10800" y="675"/>
                </a:cubicBezTo>
                <a:cubicBezTo>
                  <a:pt x="13505" y="675"/>
                  <a:pt x="16047" y="1728"/>
                  <a:pt x="17959" y="3641"/>
                </a:cubicBezTo>
                <a:cubicBezTo>
                  <a:pt x="19872" y="5553"/>
                  <a:pt x="20925" y="8095"/>
                  <a:pt x="20925" y="10800"/>
                </a:cubicBezTo>
                <a:cubicBezTo>
                  <a:pt x="20925" y="13505"/>
                  <a:pt x="19872" y="16047"/>
                  <a:pt x="17959" y="17959"/>
                </a:cubicBezTo>
                <a:cubicBezTo>
                  <a:pt x="16047" y="19872"/>
                  <a:pt x="13505" y="20925"/>
                  <a:pt x="10800" y="20925"/>
                </a:cubicBezTo>
                <a:cubicBezTo>
                  <a:pt x="8095" y="20925"/>
                  <a:pt x="5553" y="19872"/>
                  <a:pt x="3641" y="17959"/>
                </a:cubicBezTo>
                <a:cubicBezTo>
                  <a:pt x="1728" y="16047"/>
                  <a:pt x="675" y="13505"/>
                  <a:pt x="675" y="10800"/>
                </a:cubicBezTo>
                <a:cubicBezTo>
                  <a:pt x="675" y="8095"/>
                  <a:pt x="1728" y="5553"/>
                  <a:pt x="3641" y="3641"/>
                </a:cubicBezTo>
                <a:close/>
                <a:moveTo>
                  <a:pt x="10800" y="21600"/>
                </a:moveTo>
                <a:cubicBezTo>
                  <a:pt x="13684" y="21600"/>
                  <a:pt x="16397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7" y="1124"/>
                  <a:pt x="13684" y="0"/>
                  <a:pt x="10800" y="0"/>
                </a:cubicBezTo>
                <a:cubicBezTo>
                  <a:pt x="7915" y="0"/>
                  <a:pt x="5203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3" y="20476"/>
                  <a:pt x="7915" y="21600"/>
                  <a:pt x="1080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1" name="Shape 3781"/>
          <p:cNvSpPr/>
          <p:nvPr/>
        </p:nvSpPr>
        <p:spPr>
          <a:xfrm>
            <a:off x="6902450" y="5764231"/>
            <a:ext cx="12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2" name="Shape 3782"/>
          <p:cNvSpPr/>
          <p:nvPr/>
        </p:nvSpPr>
        <p:spPr>
          <a:xfrm>
            <a:off x="6902450" y="5713431"/>
            <a:ext cx="12700" cy="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3" name="Shape 3783"/>
          <p:cNvSpPr/>
          <p:nvPr/>
        </p:nvSpPr>
        <p:spPr>
          <a:xfrm>
            <a:off x="7912100" y="5605481"/>
            <a:ext cx="2159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29" y="675"/>
                </a:moveTo>
                <a:lnTo>
                  <a:pt x="20329" y="1350"/>
                </a:lnTo>
                <a:lnTo>
                  <a:pt x="1271" y="1350"/>
                </a:lnTo>
                <a:lnTo>
                  <a:pt x="1271" y="675"/>
                </a:lnTo>
                <a:cubicBezTo>
                  <a:pt x="1271" y="675"/>
                  <a:pt x="20329" y="675"/>
                  <a:pt x="20329" y="675"/>
                </a:cubicBezTo>
                <a:close/>
                <a:moveTo>
                  <a:pt x="1271" y="11812"/>
                </a:moveTo>
                <a:lnTo>
                  <a:pt x="1271" y="2025"/>
                </a:lnTo>
                <a:lnTo>
                  <a:pt x="20329" y="2025"/>
                </a:lnTo>
                <a:lnTo>
                  <a:pt x="20329" y="11812"/>
                </a:lnTo>
                <a:cubicBezTo>
                  <a:pt x="20329" y="11812"/>
                  <a:pt x="1271" y="11812"/>
                  <a:pt x="1271" y="11812"/>
                </a:cubicBezTo>
                <a:close/>
                <a:moveTo>
                  <a:pt x="1271" y="20925"/>
                </a:moveTo>
                <a:lnTo>
                  <a:pt x="1271" y="12488"/>
                </a:lnTo>
                <a:lnTo>
                  <a:pt x="20329" y="12488"/>
                </a:lnTo>
                <a:lnTo>
                  <a:pt x="20329" y="20925"/>
                </a:lnTo>
                <a:cubicBezTo>
                  <a:pt x="20329" y="20925"/>
                  <a:pt x="1271" y="20925"/>
                  <a:pt x="1271" y="20925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4" name="Shape 3784"/>
          <p:cNvSpPr/>
          <p:nvPr/>
        </p:nvSpPr>
        <p:spPr>
          <a:xfrm>
            <a:off x="7950200" y="5853131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543"/>
                </a:moveTo>
                <a:cubicBezTo>
                  <a:pt x="5979" y="19543"/>
                  <a:pt x="2057" y="15621"/>
                  <a:pt x="2057" y="10800"/>
                </a:cubicBezTo>
                <a:cubicBezTo>
                  <a:pt x="2057" y="5979"/>
                  <a:pt x="5979" y="2057"/>
                  <a:pt x="10800" y="2057"/>
                </a:cubicBezTo>
                <a:cubicBezTo>
                  <a:pt x="15621" y="2057"/>
                  <a:pt x="19543" y="5979"/>
                  <a:pt x="19543" y="10800"/>
                </a:cubicBezTo>
                <a:cubicBezTo>
                  <a:pt x="19543" y="15621"/>
                  <a:pt x="15621" y="19543"/>
                  <a:pt x="10800" y="19543"/>
                </a:cubicBezTo>
                <a:close/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5" name="Shape 3785"/>
          <p:cNvSpPr/>
          <p:nvPr/>
        </p:nvSpPr>
        <p:spPr>
          <a:xfrm>
            <a:off x="7994650" y="5897581"/>
            <a:ext cx="44450" cy="4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29"/>
                </a:moveTo>
                <a:cubicBezTo>
                  <a:pt x="8248" y="15429"/>
                  <a:pt x="6171" y="13352"/>
                  <a:pt x="6171" y="10800"/>
                </a:cubicBezTo>
                <a:cubicBezTo>
                  <a:pt x="6171" y="8248"/>
                  <a:pt x="8248" y="6171"/>
                  <a:pt x="10800" y="6171"/>
                </a:cubicBezTo>
                <a:cubicBezTo>
                  <a:pt x="13352" y="6171"/>
                  <a:pt x="15429" y="8248"/>
                  <a:pt x="15429" y="10800"/>
                </a:cubicBezTo>
                <a:cubicBezTo>
                  <a:pt x="15429" y="13352"/>
                  <a:pt x="13352" y="15429"/>
                  <a:pt x="10800" y="15429"/>
                </a:cubicBezTo>
                <a:close/>
                <a:moveTo>
                  <a:pt x="10800" y="0"/>
                </a:moveTo>
                <a:cubicBezTo>
                  <a:pt x="4846" y="0"/>
                  <a:pt x="0" y="4846"/>
                  <a:pt x="0" y="10800"/>
                </a:cubicBezTo>
                <a:cubicBezTo>
                  <a:pt x="0" y="16754"/>
                  <a:pt x="4846" y="21600"/>
                  <a:pt x="10800" y="21600"/>
                </a:cubicBezTo>
                <a:cubicBezTo>
                  <a:pt x="16754" y="21600"/>
                  <a:pt x="21600" y="16754"/>
                  <a:pt x="21600" y="10800"/>
                </a:cubicBezTo>
                <a:cubicBezTo>
                  <a:pt x="21600" y="4846"/>
                  <a:pt x="16754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6" name="Shape 3786"/>
          <p:cNvSpPr/>
          <p:nvPr/>
        </p:nvSpPr>
        <p:spPr>
          <a:xfrm>
            <a:off x="8731250" y="5662631"/>
            <a:ext cx="406400" cy="356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706"/>
                </a:moveTo>
                <a:cubicBezTo>
                  <a:pt x="9461" y="19774"/>
                  <a:pt x="675" y="13396"/>
                  <a:pt x="675" y="6539"/>
                </a:cubicBezTo>
                <a:cubicBezTo>
                  <a:pt x="675" y="3703"/>
                  <a:pt x="2442" y="769"/>
                  <a:pt x="5400" y="769"/>
                </a:cubicBezTo>
                <a:cubicBezTo>
                  <a:pt x="7835" y="769"/>
                  <a:pt x="10462" y="2681"/>
                  <a:pt x="10462" y="5770"/>
                </a:cubicBezTo>
                <a:lnTo>
                  <a:pt x="11138" y="5770"/>
                </a:lnTo>
                <a:cubicBezTo>
                  <a:pt x="11138" y="2681"/>
                  <a:pt x="13765" y="769"/>
                  <a:pt x="16200" y="769"/>
                </a:cubicBezTo>
                <a:cubicBezTo>
                  <a:pt x="19158" y="769"/>
                  <a:pt x="20925" y="3703"/>
                  <a:pt x="20925" y="6539"/>
                </a:cubicBezTo>
                <a:cubicBezTo>
                  <a:pt x="20925" y="13393"/>
                  <a:pt x="12139" y="19774"/>
                  <a:pt x="10800" y="20706"/>
                </a:cubicBezTo>
                <a:close/>
                <a:moveTo>
                  <a:pt x="16200" y="0"/>
                </a:moveTo>
                <a:cubicBezTo>
                  <a:pt x="13717" y="0"/>
                  <a:pt x="11597" y="1595"/>
                  <a:pt x="10800" y="3819"/>
                </a:cubicBezTo>
                <a:cubicBezTo>
                  <a:pt x="10003" y="1595"/>
                  <a:pt x="7883" y="0"/>
                  <a:pt x="5400" y="0"/>
                </a:cubicBezTo>
                <a:cubicBezTo>
                  <a:pt x="2020" y="0"/>
                  <a:pt x="0" y="3325"/>
                  <a:pt x="0" y="6539"/>
                </a:cubicBezTo>
                <a:cubicBezTo>
                  <a:pt x="0" y="9843"/>
                  <a:pt x="1798" y="13368"/>
                  <a:pt x="5343" y="17017"/>
                </a:cubicBezTo>
                <a:cubicBezTo>
                  <a:pt x="7954" y="19705"/>
                  <a:pt x="10604" y="21470"/>
                  <a:pt x="10631" y="21488"/>
                </a:cubicBezTo>
                <a:lnTo>
                  <a:pt x="10800" y="21600"/>
                </a:lnTo>
                <a:lnTo>
                  <a:pt x="10969" y="21488"/>
                </a:lnTo>
                <a:cubicBezTo>
                  <a:pt x="10996" y="21470"/>
                  <a:pt x="13646" y="19705"/>
                  <a:pt x="16257" y="17017"/>
                </a:cubicBezTo>
                <a:cubicBezTo>
                  <a:pt x="19802" y="13368"/>
                  <a:pt x="21600" y="9843"/>
                  <a:pt x="21600" y="6539"/>
                </a:cubicBezTo>
                <a:cubicBezTo>
                  <a:pt x="21600" y="3325"/>
                  <a:pt x="19580" y="0"/>
                  <a:pt x="162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7" name="Shape 3787"/>
          <p:cNvSpPr/>
          <p:nvPr/>
        </p:nvSpPr>
        <p:spPr>
          <a:xfrm>
            <a:off x="9747250" y="5675331"/>
            <a:ext cx="406400" cy="356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539"/>
                </a:moveTo>
                <a:cubicBezTo>
                  <a:pt x="20925" y="13393"/>
                  <a:pt x="12139" y="19774"/>
                  <a:pt x="10800" y="20706"/>
                </a:cubicBezTo>
                <a:cubicBezTo>
                  <a:pt x="10685" y="20626"/>
                  <a:pt x="10513" y="20504"/>
                  <a:pt x="10299" y="20347"/>
                </a:cubicBezTo>
                <a:lnTo>
                  <a:pt x="12627" y="17693"/>
                </a:lnTo>
                <a:lnTo>
                  <a:pt x="10602" y="15386"/>
                </a:lnTo>
                <a:lnTo>
                  <a:pt x="12627" y="13078"/>
                </a:lnTo>
                <a:lnTo>
                  <a:pt x="10602" y="10770"/>
                </a:lnTo>
                <a:lnTo>
                  <a:pt x="13325" y="7667"/>
                </a:lnTo>
                <a:lnTo>
                  <a:pt x="11147" y="5598"/>
                </a:lnTo>
                <a:cubicBezTo>
                  <a:pt x="11244" y="2612"/>
                  <a:pt x="13811" y="769"/>
                  <a:pt x="16200" y="769"/>
                </a:cubicBezTo>
                <a:cubicBezTo>
                  <a:pt x="19158" y="769"/>
                  <a:pt x="20925" y="3703"/>
                  <a:pt x="20925" y="6539"/>
                </a:cubicBezTo>
                <a:close/>
                <a:moveTo>
                  <a:pt x="675" y="6539"/>
                </a:moveTo>
                <a:cubicBezTo>
                  <a:pt x="675" y="3703"/>
                  <a:pt x="2442" y="769"/>
                  <a:pt x="5400" y="769"/>
                </a:cubicBezTo>
                <a:cubicBezTo>
                  <a:pt x="7835" y="769"/>
                  <a:pt x="10462" y="2681"/>
                  <a:pt x="10462" y="5770"/>
                </a:cubicBezTo>
                <a:lnTo>
                  <a:pt x="10462" y="5950"/>
                </a:lnTo>
                <a:lnTo>
                  <a:pt x="12325" y="7719"/>
                </a:lnTo>
                <a:lnTo>
                  <a:pt x="9648" y="10770"/>
                </a:lnTo>
                <a:lnTo>
                  <a:pt x="11673" y="13078"/>
                </a:lnTo>
                <a:lnTo>
                  <a:pt x="9648" y="15386"/>
                </a:lnTo>
                <a:lnTo>
                  <a:pt x="11673" y="17693"/>
                </a:lnTo>
                <a:lnTo>
                  <a:pt x="9723" y="19916"/>
                </a:lnTo>
                <a:cubicBezTo>
                  <a:pt x="6983" y="17815"/>
                  <a:pt x="675" y="12350"/>
                  <a:pt x="675" y="6539"/>
                </a:cubicBezTo>
                <a:close/>
                <a:moveTo>
                  <a:pt x="10800" y="3819"/>
                </a:moveTo>
                <a:cubicBezTo>
                  <a:pt x="10003" y="1595"/>
                  <a:pt x="7883" y="0"/>
                  <a:pt x="5400" y="0"/>
                </a:cubicBezTo>
                <a:cubicBezTo>
                  <a:pt x="2020" y="0"/>
                  <a:pt x="0" y="3325"/>
                  <a:pt x="0" y="6539"/>
                </a:cubicBezTo>
                <a:cubicBezTo>
                  <a:pt x="0" y="9843"/>
                  <a:pt x="1798" y="13368"/>
                  <a:pt x="5343" y="17017"/>
                </a:cubicBezTo>
                <a:cubicBezTo>
                  <a:pt x="7954" y="19705"/>
                  <a:pt x="10604" y="21470"/>
                  <a:pt x="10631" y="21488"/>
                </a:cubicBezTo>
                <a:lnTo>
                  <a:pt x="10800" y="21600"/>
                </a:lnTo>
                <a:lnTo>
                  <a:pt x="10969" y="21488"/>
                </a:lnTo>
                <a:cubicBezTo>
                  <a:pt x="10996" y="21470"/>
                  <a:pt x="13646" y="19705"/>
                  <a:pt x="16257" y="17017"/>
                </a:cubicBezTo>
                <a:cubicBezTo>
                  <a:pt x="19802" y="13368"/>
                  <a:pt x="21600" y="9843"/>
                  <a:pt x="21600" y="6539"/>
                </a:cubicBezTo>
                <a:cubicBezTo>
                  <a:pt x="21600" y="3325"/>
                  <a:pt x="19580" y="0"/>
                  <a:pt x="16200" y="0"/>
                </a:cubicBezTo>
                <a:cubicBezTo>
                  <a:pt x="13717" y="0"/>
                  <a:pt x="11597" y="1595"/>
                  <a:pt x="10800" y="3819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8" name="Shape 3788"/>
          <p:cNvSpPr/>
          <p:nvPr/>
        </p:nvSpPr>
        <p:spPr>
          <a:xfrm>
            <a:off x="10763250" y="5738831"/>
            <a:ext cx="406407" cy="27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20595"/>
                </a:moveTo>
                <a:cubicBezTo>
                  <a:pt x="15490" y="20595"/>
                  <a:pt x="14216" y="19555"/>
                  <a:pt x="13466" y="17812"/>
                </a:cubicBezTo>
                <a:lnTo>
                  <a:pt x="13366" y="17581"/>
                </a:lnTo>
                <a:lnTo>
                  <a:pt x="8234" y="17581"/>
                </a:lnTo>
                <a:lnTo>
                  <a:pt x="8134" y="17812"/>
                </a:lnTo>
                <a:cubicBezTo>
                  <a:pt x="7383" y="19555"/>
                  <a:pt x="6109" y="20595"/>
                  <a:pt x="4725" y="20595"/>
                </a:cubicBezTo>
                <a:cubicBezTo>
                  <a:pt x="2492" y="20595"/>
                  <a:pt x="675" y="17891"/>
                  <a:pt x="675" y="14567"/>
                </a:cubicBezTo>
                <a:cubicBezTo>
                  <a:pt x="675" y="11243"/>
                  <a:pt x="2492" y="8540"/>
                  <a:pt x="4725" y="8540"/>
                </a:cubicBezTo>
                <a:lnTo>
                  <a:pt x="16875" y="8540"/>
                </a:lnTo>
                <a:cubicBezTo>
                  <a:pt x="19108" y="8540"/>
                  <a:pt x="20925" y="11243"/>
                  <a:pt x="20925" y="14567"/>
                </a:cubicBezTo>
                <a:cubicBezTo>
                  <a:pt x="20925" y="17891"/>
                  <a:pt x="19108" y="20595"/>
                  <a:pt x="16875" y="20595"/>
                </a:cubicBezTo>
                <a:close/>
                <a:moveTo>
                  <a:pt x="16875" y="7535"/>
                </a:moveTo>
                <a:lnTo>
                  <a:pt x="11137" y="7535"/>
                </a:lnTo>
                <a:lnTo>
                  <a:pt x="11137" y="5526"/>
                </a:lnTo>
                <a:lnTo>
                  <a:pt x="15862" y="5526"/>
                </a:lnTo>
                <a:lnTo>
                  <a:pt x="15862" y="1005"/>
                </a:lnTo>
                <a:lnTo>
                  <a:pt x="12487" y="1005"/>
                </a:lnTo>
                <a:lnTo>
                  <a:pt x="12487" y="0"/>
                </a:lnTo>
                <a:lnTo>
                  <a:pt x="11812" y="0"/>
                </a:lnTo>
                <a:lnTo>
                  <a:pt x="11812" y="2009"/>
                </a:lnTo>
                <a:lnTo>
                  <a:pt x="15187" y="2009"/>
                </a:lnTo>
                <a:lnTo>
                  <a:pt x="15187" y="4521"/>
                </a:lnTo>
                <a:lnTo>
                  <a:pt x="10462" y="4521"/>
                </a:lnTo>
                <a:lnTo>
                  <a:pt x="10462" y="7535"/>
                </a:lnTo>
                <a:lnTo>
                  <a:pt x="4725" y="7535"/>
                </a:lnTo>
                <a:cubicBezTo>
                  <a:pt x="2119" y="7535"/>
                  <a:pt x="0" y="10690"/>
                  <a:pt x="0" y="14567"/>
                </a:cubicBezTo>
                <a:cubicBezTo>
                  <a:pt x="0" y="18445"/>
                  <a:pt x="2119" y="21600"/>
                  <a:pt x="4725" y="21600"/>
                </a:cubicBezTo>
                <a:cubicBezTo>
                  <a:pt x="6278" y="21600"/>
                  <a:pt x="7712" y="20479"/>
                  <a:pt x="8599" y="18586"/>
                </a:cubicBezTo>
                <a:lnTo>
                  <a:pt x="13001" y="18586"/>
                </a:lnTo>
                <a:cubicBezTo>
                  <a:pt x="13888" y="20479"/>
                  <a:pt x="15322" y="21600"/>
                  <a:pt x="16875" y="21600"/>
                </a:cubicBezTo>
                <a:cubicBezTo>
                  <a:pt x="19480" y="21600"/>
                  <a:pt x="21600" y="18445"/>
                  <a:pt x="21600" y="14567"/>
                </a:cubicBezTo>
                <a:cubicBezTo>
                  <a:pt x="21600" y="10690"/>
                  <a:pt x="19480" y="7535"/>
                  <a:pt x="16875" y="753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" name="Shape 3789"/>
          <p:cNvSpPr/>
          <p:nvPr/>
        </p:nvSpPr>
        <p:spPr>
          <a:xfrm>
            <a:off x="10801350" y="5872181"/>
            <a:ext cx="101600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0" y="0"/>
                </a:moveTo>
                <a:lnTo>
                  <a:pt x="9450" y="0"/>
                </a:lnTo>
                <a:lnTo>
                  <a:pt x="9450" y="9450"/>
                </a:lnTo>
                <a:lnTo>
                  <a:pt x="0" y="9450"/>
                </a:lnTo>
                <a:lnTo>
                  <a:pt x="0" y="12150"/>
                </a:lnTo>
                <a:lnTo>
                  <a:pt x="9450" y="12150"/>
                </a:lnTo>
                <a:lnTo>
                  <a:pt x="9450" y="21600"/>
                </a:lnTo>
                <a:lnTo>
                  <a:pt x="12150" y="21600"/>
                </a:lnTo>
                <a:lnTo>
                  <a:pt x="12150" y="12150"/>
                </a:lnTo>
                <a:lnTo>
                  <a:pt x="21600" y="12150"/>
                </a:lnTo>
                <a:lnTo>
                  <a:pt x="21600" y="9450"/>
                </a:lnTo>
                <a:lnTo>
                  <a:pt x="12150" y="9450"/>
                </a:lnTo>
                <a:cubicBezTo>
                  <a:pt x="12150" y="9450"/>
                  <a:pt x="12150" y="0"/>
                  <a:pt x="1215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" name="Shape 3790"/>
          <p:cNvSpPr/>
          <p:nvPr/>
        </p:nvSpPr>
        <p:spPr>
          <a:xfrm>
            <a:off x="11029950" y="5872181"/>
            <a:ext cx="101600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0" y="18779"/>
                </a:moveTo>
                <a:lnTo>
                  <a:pt x="12150" y="12163"/>
                </a:lnTo>
                <a:lnTo>
                  <a:pt x="18776" y="12163"/>
                </a:lnTo>
                <a:cubicBezTo>
                  <a:pt x="18199" y="15541"/>
                  <a:pt x="15530" y="18207"/>
                  <a:pt x="12150" y="18779"/>
                </a:cubicBezTo>
                <a:close/>
                <a:moveTo>
                  <a:pt x="2824" y="12163"/>
                </a:moveTo>
                <a:lnTo>
                  <a:pt x="9450" y="12163"/>
                </a:lnTo>
                <a:lnTo>
                  <a:pt x="9450" y="18779"/>
                </a:lnTo>
                <a:cubicBezTo>
                  <a:pt x="6070" y="18207"/>
                  <a:pt x="3401" y="15541"/>
                  <a:pt x="2824" y="12163"/>
                </a:cubicBezTo>
                <a:close/>
                <a:moveTo>
                  <a:pt x="9450" y="2823"/>
                </a:moveTo>
                <a:lnTo>
                  <a:pt x="9450" y="9463"/>
                </a:lnTo>
                <a:lnTo>
                  <a:pt x="2820" y="9463"/>
                </a:lnTo>
                <a:cubicBezTo>
                  <a:pt x="3387" y="6072"/>
                  <a:pt x="6059" y="3393"/>
                  <a:pt x="9450" y="2823"/>
                </a:cubicBezTo>
                <a:close/>
                <a:moveTo>
                  <a:pt x="18780" y="9463"/>
                </a:moveTo>
                <a:lnTo>
                  <a:pt x="12150" y="9463"/>
                </a:lnTo>
                <a:lnTo>
                  <a:pt x="12150" y="2823"/>
                </a:lnTo>
                <a:cubicBezTo>
                  <a:pt x="15541" y="3393"/>
                  <a:pt x="18213" y="6072"/>
                  <a:pt x="18780" y="9463"/>
                </a:cubicBezTo>
                <a:close/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4"/>
                  <a:pt x="4845" y="21600"/>
                  <a:pt x="10800" y="21600"/>
                </a:cubicBezTo>
                <a:cubicBezTo>
                  <a:pt x="16755" y="21600"/>
                  <a:pt x="21600" y="16754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1" name="Shape 3791"/>
          <p:cNvSpPr/>
          <p:nvPr/>
        </p:nvSpPr>
        <p:spPr>
          <a:xfrm>
            <a:off x="596900" y="6343669"/>
            <a:ext cx="406400" cy="31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20718"/>
                </a:moveTo>
                <a:lnTo>
                  <a:pt x="675" y="20718"/>
                </a:lnTo>
                <a:lnTo>
                  <a:pt x="675" y="8376"/>
                </a:lnTo>
                <a:lnTo>
                  <a:pt x="20925" y="8376"/>
                </a:lnTo>
                <a:cubicBezTo>
                  <a:pt x="20925" y="8376"/>
                  <a:pt x="20925" y="20718"/>
                  <a:pt x="20925" y="20718"/>
                </a:cubicBezTo>
                <a:close/>
                <a:moveTo>
                  <a:pt x="2700" y="4849"/>
                </a:moveTo>
                <a:lnTo>
                  <a:pt x="7425" y="4849"/>
                </a:lnTo>
                <a:lnTo>
                  <a:pt x="7425" y="882"/>
                </a:lnTo>
                <a:lnTo>
                  <a:pt x="4050" y="882"/>
                </a:lnTo>
                <a:lnTo>
                  <a:pt x="4050" y="0"/>
                </a:lnTo>
                <a:lnTo>
                  <a:pt x="3375" y="0"/>
                </a:lnTo>
                <a:lnTo>
                  <a:pt x="3375" y="1763"/>
                </a:lnTo>
                <a:lnTo>
                  <a:pt x="6750" y="1763"/>
                </a:lnTo>
                <a:lnTo>
                  <a:pt x="6750" y="3967"/>
                </a:lnTo>
                <a:lnTo>
                  <a:pt x="2025" y="3967"/>
                </a:lnTo>
                <a:lnTo>
                  <a:pt x="2025" y="7494"/>
                </a:lnTo>
                <a:lnTo>
                  <a:pt x="0" y="749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7494"/>
                </a:lnTo>
                <a:lnTo>
                  <a:pt x="2700" y="7494"/>
                </a:lnTo>
                <a:cubicBezTo>
                  <a:pt x="2700" y="7494"/>
                  <a:pt x="2700" y="4849"/>
                  <a:pt x="2700" y="4849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2" name="Shape 3792"/>
          <p:cNvSpPr/>
          <p:nvPr/>
        </p:nvSpPr>
        <p:spPr>
          <a:xfrm>
            <a:off x="6223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3" name="Shape 3793"/>
          <p:cNvSpPr/>
          <p:nvPr/>
        </p:nvSpPr>
        <p:spPr>
          <a:xfrm>
            <a:off x="6604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4" name="Shape 3794"/>
          <p:cNvSpPr/>
          <p:nvPr/>
        </p:nvSpPr>
        <p:spPr>
          <a:xfrm>
            <a:off x="6985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5" name="Shape 3795"/>
          <p:cNvSpPr/>
          <p:nvPr/>
        </p:nvSpPr>
        <p:spPr>
          <a:xfrm>
            <a:off x="7366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6" name="Shape 3796"/>
          <p:cNvSpPr/>
          <p:nvPr/>
        </p:nvSpPr>
        <p:spPr>
          <a:xfrm>
            <a:off x="7747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7" name="Shape 3797"/>
          <p:cNvSpPr/>
          <p:nvPr/>
        </p:nvSpPr>
        <p:spPr>
          <a:xfrm>
            <a:off x="8128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8" name="Shape 3798"/>
          <p:cNvSpPr/>
          <p:nvPr/>
        </p:nvSpPr>
        <p:spPr>
          <a:xfrm>
            <a:off x="8509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9" name="Shape 3799"/>
          <p:cNvSpPr/>
          <p:nvPr/>
        </p:nvSpPr>
        <p:spPr>
          <a:xfrm>
            <a:off x="8890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0" name="Shape 3800"/>
          <p:cNvSpPr/>
          <p:nvPr/>
        </p:nvSpPr>
        <p:spPr>
          <a:xfrm>
            <a:off x="927100" y="64960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1" name="Shape 3801"/>
          <p:cNvSpPr/>
          <p:nvPr/>
        </p:nvSpPr>
        <p:spPr>
          <a:xfrm>
            <a:off x="622300" y="65976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2" name="Shape 3802"/>
          <p:cNvSpPr/>
          <p:nvPr/>
        </p:nvSpPr>
        <p:spPr>
          <a:xfrm>
            <a:off x="660400" y="65976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3" name="Shape 3803"/>
          <p:cNvSpPr/>
          <p:nvPr/>
        </p:nvSpPr>
        <p:spPr>
          <a:xfrm>
            <a:off x="698500" y="6597669"/>
            <a:ext cx="1651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4" name="Shape 3804"/>
          <p:cNvSpPr/>
          <p:nvPr/>
        </p:nvSpPr>
        <p:spPr>
          <a:xfrm>
            <a:off x="914400" y="65976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5" name="Shape 3805"/>
          <p:cNvSpPr/>
          <p:nvPr/>
        </p:nvSpPr>
        <p:spPr>
          <a:xfrm>
            <a:off x="952500" y="65976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6" name="Shape 3806"/>
          <p:cNvSpPr/>
          <p:nvPr/>
        </p:nvSpPr>
        <p:spPr>
          <a:xfrm>
            <a:off x="876300" y="65976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7" name="Shape 3807"/>
          <p:cNvSpPr/>
          <p:nvPr/>
        </p:nvSpPr>
        <p:spPr>
          <a:xfrm>
            <a:off x="6477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8" name="Shape 3808"/>
          <p:cNvSpPr/>
          <p:nvPr/>
        </p:nvSpPr>
        <p:spPr>
          <a:xfrm>
            <a:off x="6858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9" name="Shape 3809"/>
          <p:cNvSpPr/>
          <p:nvPr/>
        </p:nvSpPr>
        <p:spPr>
          <a:xfrm>
            <a:off x="7239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0" name="Shape 3810"/>
          <p:cNvSpPr/>
          <p:nvPr/>
        </p:nvSpPr>
        <p:spPr>
          <a:xfrm>
            <a:off x="7620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1" name="Shape 3811"/>
          <p:cNvSpPr/>
          <p:nvPr/>
        </p:nvSpPr>
        <p:spPr>
          <a:xfrm>
            <a:off x="8001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2" name="Shape 3812"/>
          <p:cNvSpPr/>
          <p:nvPr/>
        </p:nvSpPr>
        <p:spPr>
          <a:xfrm>
            <a:off x="8382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3" name="Shape 3813"/>
          <p:cNvSpPr/>
          <p:nvPr/>
        </p:nvSpPr>
        <p:spPr>
          <a:xfrm>
            <a:off x="8763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4" name="Shape 3814"/>
          <p:cNvSpPr/>
          <p:nvPr/>
        </p:nvSpPr>
        <p:spPr>
          <a:xfrm>
            <a:off x="9144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5" name="Shape 3815"/>
          <p:cNvSpPr/>
          <p:nvPr/>
        </p:nvSpPr>
        <p:spPr>
          <a:xfrm>
            <a:off x="952500" y="654686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6" name="Shape 3816"/>
          <p:cNvSpPr/>
          <p:nvPr/>
        </p:nvSpPr>
        <p:spPr>
          <a:xfrm>
            <a:off x="1866900" y="6489719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938"/>
                </a:moveTo>
                <a:cubicBezTo>
                  <a:pt x="5762" y="19938"/>
                  <a:pt x="1662" y="15838"/>
                  <a:pt x="1662" y="10800"/>
                </a:cubicBezTo>
                <a:cubicBezTo>
                  <a:pt x="1662" y="5762"/>
                  <a:pt x="5762" y="1662"/>
                  <a:pt x="10800" y="1662"/>
                </a:cubicBezTo>
                <a:cubicBezTo>
                  <a:pt x="15838" y="1662"/>
                  <a:pt x="19938" y="5762"/>
                  <a:pt x="19938" y="10800"/>
                </a:cubicBezTo>
                <a:cubicBezTo>
                  <a:pt x="19938" y="15838"/>
                  <a:pt x="15838" y="19938"/>
                  <a:pt x="10800" y="19938"/>
                </a:cubicBezTo>
                <a:close/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7" name="Shape 3817"/>
          <p:cNvSpPr/>
          <p:nvPr/>
        </p:nvSpPr>
        <p:spPr>
          <a:xfrm>
            <a:off x="1625600" y="6565919"/>
            <a:ext cx="241300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27"/>
                </a:lnTo>
                <a:lnTo>
                  <a:pt x="2842" y="3927"/>
                </a:lnTo>
                <a:lnTo>
                  <a:pt x="2842" y="21600"/>
                </a:lnTo>
                <a:lnTo>
                  <a:pt x="3979" y="21600"/>
                </a:lnTo>
                <a:lnTo>
                  <a:pt x="3979" y="3927"/>
                </a:lnTo>
                <a:lnTo>
                  <a:pt x="7389" y="3927"/>
                </a:lnTo>
                <a:lnTo>
                  <a:pt x="7389" y="13745"/>
                </a:lnTo>
                <a:lnTo>
                  <a:pt x="8526" y="13745"/>
                </a:lnTo>
                <a:lnTo>
                  <a:pt x="8526" y="3927"/>
                </a:lnTo>
                <a:lnTo>
                  <a:pt x="21600" y="3927"/>
                </a:lnTo>
                <a:lnTo>
                  <a:pt x="21600" y="1964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8" name="Shape 3818"/>
          <p:cNvSpPr/>
          <p:nvPr/>
        </p:nvSpPr>
        <p:spPr>
          <a:xfrm>
            <a:off x="2641600" y="6375419"/>
            <a:ext cx="40640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18514"/>
                </a:moveTo>
                <a:lnTo>
                  <a:pt x="20925" y="20571"/>
                </a:lnTo>
                <a:lnTo>
                  <a:pt x="675" y="20571"/>
                </a:lnTo>
                <a:lnTo>
                  <a:pt x="675" y="18514"/>
                </a:lnTo>
                <a:lnTo>
                  <a:pt x="2362" y="18514"/>
                </a:lnTo>
                <a:lnTo>
                  <a:pt x="19238" y="18514"/>
                </a:lnTo>
                <a:cubicBezTo>
                  <a:pt x="19238" y="18514"/>
                  <a:pt x="20925" y="18514"/>
                  <a:pt x="20925" y="18514"/>
                </a:cubicBezTo>
                <a:close/>
                <a:moveTo>
                  <a:pt x="3038" y="1029"/>
                </a:moveTo>
                <a:lnTo>
                  <a:pt x="18562" y="1029"/>
                </a:lnTo>
                <a:lnTo>
                  <a:pt x="18562" y="17486"/>
                </a:lnTo>
                <a:lnTo>
                  <a:pt x="3038" y="17486"/>
                </a:lnTo>
                <a:cubicBezTo>
                  <a:pt x="3038" y="17486"/>
                  <a:pt x="3038" y="1029"/>
                  <a:pt x="3038" y="1029"/>
                </a:cubicBezTo>
                <a:close/>
                <a:moveTo>
                  <a:pt x="19238" y="0"/>
                </a:moveTo>
                <a:lnTo>
                  <a:pt x="2362" y="0"/>
                </a:lnTo>
                <a:lnTo>
                  <a:pt x="2362" y="17486"/>
                </a:lnTo>
                <a:lnTo>
                  <a:pt x="0" y="1748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486"/>
                </a:lnTo>
                <a:lnTo>
                  <a:pt x="19238" y="17486"/>
                </a:lnTo>
                <a:cubicBezTo>
                  <a:pt x="19238" y="17486"/>
                  <a:pt x="19238" y="0"/>
                  <a:pt x="19238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" name="Shape 3819"/>
          <p:cNvSpPr/>
          <p:nvPr/>
        </p:nvSpPr>
        <p:spPr>
          <a:xfrm>
            <a:off x="2832100" y="6400819"/>
            <a:ext cx="254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" name="Shape 3820"/>
          <p:cNvSpPr/>
          <p:nvPr/>
        </p:nvSpPr>
        <p:spPr>
          <a:xfrm>
            <a:off x="3657600" y="6235719"/>
            <a:ext cx="406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62" y="20644"/>
                </a:moveTo>
                <a:lnTo>
                  <a:pt x="13162" y="15648"/>
                </a:lnTo>
                <a:cubicBezTo>
                  <a:pt x="14243" y="15120"/>
                  <a:pt x="15120" y="14243"/>
                  <a:pt x="15648" y="13162"/>
                </a:cubicBezTo>
                <a:lnTo>
                  <a:pt x="20644" y="13162"/>
                </a:lnTo>
                <a:cubicBezTo>
                  <a:pt x="19759" y="16851"/>
                  <a:pt x="16851" y="19759"/>
                  <a:pt x="13162" y="20644"/>
                </a:cubicBezTo>
                <a:close/>
                <a:moveTo>
                  <a:pt x="9112" y="20782"/>
                </a:moveTo>
                <a:lnTo>
                  <a:pt x="9112" y="15926"/>
                </a:lnTo>
                <a:cubicBezTo>
                  <a:pt x="9644" y="16102"/>
                  <a:pt x="10210" y="16200"/>
                  <a:pt x="10800" y="16200"/>
                </a:cubicBezTo>
                <a:cubicBezTo>
                  <a:pt x="11390" y="16200"/>
                  <a:pt x="11956" y="16102"/>
                  <a:pt x="12488" y="15926"/>
                </a:cubicBezTo>
                <a:lnTo>
                  <a:pt x="12488" y="20782"/>
                </a:lnTo>
                <a:cubicBezTo>
                  <a:pt x="11938" y="20874"/>
                  <a:pt x="11375" y="20925"/>
                  <a:pt x="10800" y="20925"/>
                </a:cubicBezTo>
                <a:cubicBezTo>
                  <a:pt x="10225" y="20925"/>
                  <a:pt x="9662" y="20874"/>
                  <a:pt x="9112" y="20782"/>
                </a:cubicBezTo>
                <a:close/>
                <a:moveTo>
                  <a:pt x="956" y="13162"/>
                </a:moveTo>
                <a:lnTo>
                  <a:pt x="5952" y="13162"/>
                </a:lnTo>
                <a:cubicBezTo>
                  <a:pt x="6480" y="14243"/>
                  <a:pt x="7357" y="15120"/>
                  <a:pt x="8438" y="15648"/>
                </a:cubicBezTo>
                <a:lnTo>
                  <a:pt x="8438" y="20644"/>
                </a:lnTo>
                <a:cubicBezTo>
                  <a:pt x="4749" y="19759"/>
                  <a:pt x="1841" y="16851"/>
                  <a:pt x="956" y="13162"/>
                </a:cubicBezTo>
                <a:close/>
                <a:moveTo>
                  <a:pt x="8438" y="956"/>
                </a:moveTo>
                <a:lnTo>
                  <a:pt x="8438" y="5952"/>
                </a:lnTo>
                <a:cubicBezTo>
                  <a:pt x="7357" y="6480"/>
                  <a:pt x="6480" y="7357"/>
                  <a:pt x="5952" y="8438"/>
                </a:cubicBezTo>
                <a:lnTo>
                  <a:pt x="956" y="8438"/>
                </a:lnTo>
                <a:cubicBezTo>
                  <a:pt x="1841" y="4749"/>
                  <a:pt x="4749" y="1841"/>
                  <a:pt x="8438" y="956"/>
                </a:cubicBezTo>
                <a:close/>
                <a:moveTo>
                  <a:pt x="12488" y="818"/>
                </a:moveTo>
                <a:lnTo>
                  <a:pt x="12488" y="5674"/>
                </a:lnTo>
                <a:cubicBezTo>
                  <a:pt x="11956" y="5498"/>
                  <a:pt x="11390" y="5400"/>
                  <a:pt x="10800" y="5400"/>
                </a:cubicBezTo>
                <a:cubicBezTo>
                  <a:pt x="10210" y="5400"/>
                  <a:pt x="9644" y="5498"/>
                  <a:pt x="9112" y="5674"/>
                </a:cubicBezTo>
                <a:lnTo>
                  <a:pt x="9112" y="818"/>
                </a:lnTo>
                <a:cubicBezTo>
                  <a:pt x="9662" y="726"/>
                  <a:pt x="10225" y="675"/>
                  <a:pt x="10800" y="675"/>
                </a:cubicBezTo>
                <a:cubicBezTo>
                  <a:pt x="11375" y="675"/>
                  <a:pt x="11938" y="726"/>
                  <a:pt x="12488" y="818"/>
                </a:cubicBezTo>
                <a:close/>
                <a:moveTo>
                  <a:pt x="5674" y="12488"/>
                </a:moveTo>
                <a:lnTo>
                  <a:pt x="818" y="12488"/>
                </a:lnTo>
                <a:cubicBezTo>
                  <a:pt x="726" y="11938"/>
                  <a:pt x="675" y="11375"/>
                  <a:pt x="675" y="10800"/>
                </a:cubicBezTo>
                <a:cubicBezTo>
                  <a:pt x="675" y="10225"/>
                  <a:pt x="726" y="9662"/>
                  <a:pt x="818" y="9112"/>
                </a:cubicBezTo>
                <a:lnTo>
                  <a:pt x="5674" y="9112"/>
                </a:lnTo>
                <a:cubicBezTo>
                  <a:pt x="5499" y="9644"/>
                  <a:pt x="5400" y="10210"/>
                  <a:pt x="5400" y="10800"/>
                </a:cubicBezTo>
                <a:cubicBezTo>
                  <a:pt x="5400" y="11390"/>
                  <a:pt x="5499" y="11956"/>
                  <a:pt x="5674" y="12488"/>
                </a:cubicBezTo>
                <a:close/>
                <a:moveTo>
                  <a:pt x="10800" y="15525"/>
                </a:moveTo>
                <a:cubicBezTo>
                  <a:pt x="8194" y="15525"/>
                  <a:pt x="6075" y="13405"/>
                  <a:pt x="6075" y="10800"/>
                </a:cubicBezTo>
                <a:cubicBezTo>
                  <a:pt x="6075" y="8195"/>
                  <a:pt x="8194" y="6075"/>
                  <a:pt x="10800" y="6075"/>
                </a:cubicBezTo>
                <a:cubicBezTo>
                  <a:pt x="13406" y="6075"/>
                  <a:pt x="15525" y="8195"/>
                  <a:pt x="15525" y="10800"/>
                </a:cubicBezTo>
                <a:cubicBezTo>
                  <a:pt x="15525" y="13405"/>
                  <a:pt x="13406" y="15525"/>
                  <a:pt x="10800" y="15525"/>
                </a:cubicBezTo>
                <a:close/>
                <a:moveTo>
                  <a:pt x="20925" y="10800"/>
                </a:moveTo>
                <a:cubicBezTo>
                  <a:pt x="20925" y="11375"/>
                  <a:pt x="20874" y="11938"/>
                  <a:pt x="20782" y="12488"/>
                </a:cubicBezTo>
                <a:lnTo>
                  <a:pt x="15926" y="12488"/>
                </a:lnTo>
                <a:cubicBezTo>
                  <a:pt x="16101" y="11956"/>
                  <a:pt x="16200" y="11390"/>
                  <a:pt x="16200" y="10800"/>
                </a:cubicBezTo>
                <a:cubicBezTo>
                  <a:pt x="16200" y="10210"/>
                  <a:pt x="16101" y="9644"/>
                  <a:pt x="15926" y="9112"/>
                </a:cubicBezTo>
                <a:lnTo>
                  <a:pt x="20782" y="9112"/>
                </a:lnTo>
                <a:cubicBezTo>
                  <a:pt x="20874" y="9662"/>
                  <a:pt x="20925" y="10225"/>
                  <a:pt x="20925" y="10800"/>
                </a:cubicBezTo>
                <a:close/>
                <a:moveTo>
                  <a:pt x="20644" y="8438"/>
                </a:moveTo>
                <a:lnTo>
                  <a:pt x="15648" y="8438"/>
                </a:lnTo>
                <a:cubicBezTo>
                  <a:pt x="15120" y="7357"/>
                  <a:pt x="14243" y="6480"/>
                  <a:pt x="13162" y="5952"/>
                </a:cubicBezTo>
                <a:lnTo>
                  <a:pt x="13162" y="956"/>
                </a:lnTo>
                <a:cubicBezTo>
                  <a:pt x="16851" y="1841"/>
                  <a:pt x="19759" y="4749"/>
                  <a:pt x="20644" y="8438"/>
                </a:cubicBezTo>
                <a:close/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1" name="Shape 3821"/>
          <p:cNvSpPr/>
          <p:nvPr/>
        </p:nvSpPr>
        <p:spPr>
          <a:xfrm>
            <a:off x="4806950" y="6235719"/>
            <a:ext cx="2794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17550"/>
                </a:moveTo>
                <a:lnTo>
                  <a:pt x="14727" y="17550"/>
                </a:lnTo>
                <a:lnTo>
                  <a:pt x="14727" y="18900"/>
                </a:lnTo>
                <a:lnTo>
                  <a:pt x="6873" y="18900"/>
                </a:lnTo>
                <a:cubicBezTo>
                  <a:pt x="6873" y="18900"/>
                  <a:pt x="6873" y="17550"/>
                  <a:pt x="6873" y="17550"/>
                </a:cubicBezTo>
                <a:close/>
                <a:moveTo>
                  <a:pt x="5891" y="15525"/>
                </a:moveTo>
                <a:lnTo>
                  <a:pt x="15709" y="15525"/>
                </a:lnTo>
                <a:lnTo>
                  <a:pt x="15709" y="16875"/>
                </a:lnTo>
                <a:lnTo>
                  <a:pt x="5891" y="16875"/>
                </a:lnTo>
                <a:cubicBezTo>
                  <a:pt x="5891" y="16875"/>
                  <a:pt x="5891" y="15525"/>
                  <a:pt x="5891" y="15525"/>
                </a:cubicBezTo>
                <a:close/>
                <a:moveTo>
                  <a:pt x="9259" y="14850"/>
                </a:moveTo>
                <a:lnTo>
                  <a:pt x="8110" y="9582"/>
                </a:lnTo>
                <a:lnTo>
                  <a:pt x="9374" y="10233"/>
                </a:lnTo>
                <a:lnTo>
                  <a:pt x="10800" y="9252"/>
                </a:lnTo>
                <a:lnTo>
                  <a:pt x="12227" y="10233"/>
                </a:lnTo>
                <a:lnTo>
                  <a:pt x="13490" y="9581"/>
                </a:lnTo>
                <a:lnTo>
                  <a:pt x="12341" y="14850"/>
                </a:lnTo>
                <a:cubicBezTo>
                  <a:pt x="12341" y="14850"/>
                  <a:pt x="9259" y="14850"/>
                  <a:pt x="9259" y="14850"/>
                </a:cubicBezTo>
                <a:close/>
                <a:moveTo>
                  <a:pt x="5657" y="13213"/>
                </a:moveTo>
                <a:cubicBezTo>
                  <a:pt x="2773" y="11991"/>
                  <a:pt x="982" y="9774"/>
                  <a:pt x="982" y="7425"/>
                </a:cubicBezTo>
                <a:cubicBezTo>
                  <a:pt x="982" y="3703"/>
                  <a:pt x="5386" y="675"/>
                  <a:pt x="10800" y="675"/>
                </a:cubicBezTo>
                <a:cubicBezTo>
                  <a:pt x="16213" y="675"/>
                  <a:pt x="20618" y="3703"/>
                  <a:pt x="20618" y="7425"/>
                </a:cubicBezTo>
                <a:cubicBezTo>
                  <a:pt x="20618" y="9786"/>
                  <a:pt x="18870" y="11936"/>
                  <a:pt x="15943" y="13176"/>
                </a:cubicBezTo>
                <a:lnTo>
                  <a:pt x="15709" y="13275"/>
                </a:lnTo>
                <a:lnTo>
                  <a:pt x="15709" y="14850"/>
                </a:lnTo>
                <a:lnTo>
                  <a:pt x="13334" y="14850"/>
                </a:lnTo>
                <a:lnTo>
                  <a:pt x="14722" y="8488"/>
                </a:lnTo>
                <a:lnTo>
                  <a:pt x="13750" y="8387"/>
                </a:lnTo>
                <a:lnTo>
                  <a:pt x="13698" y="8631"/>
                </a:lnTo>
                <a:lnTo>
                  <a:pt x="12318" y="9342"/>
                </a:lnTo>
                <a:lnTo>
                  <a:pt x="10800" y="8298"/>
                </a:lnTo>
                <a:lnTo>
                  <a:pt x="9281" y="9342"/>
                </a:lnTo>
                <a:lnTo>
                  <a:pt x="7902" y="8631"/>
                </a:lnTo>
                <a:lnTo>
                  <a:pt x="7849" y="8387"/>
                </a:lnTo>
                <a:lnTo>
                  <a:pt x="6878" y="8488"/>
                </a:lnTo>
                <a:lnTo>
                  <a:pt x="8266" y="14850"/>
                </a:lnTo>
                <a:lnTo>
                  <a:pt x="5891" y="14850"/>
                </a:lnTo>
                <a:lnTo>
                  <a:pt x="5891" y="13311"/>
                </a:lnTo>
                <a:cubicBezTo>
                  <a:pt x="5891" y="13311"/>
                  <a:pt x="5657" y="13213"/>
                  <a:pt x="5657" y="13213"/>
                </a:cubicBezTo>
                <a:close/>
                <a:moveTo>
                  <a:pt x="13745" y="20925"/>
                </a:moveTo>
                <a:lnTo>
                  <a:pt x="7855" y="20925"/>
                </a:lnTo>
                <a:lnTo>
                  <a:pt x="7855" y="19575"/>
                </a:lnTo>
                <a:lnTo>
                  <a:pt x="13745" y="19575"/>
                </a:lnTo>
                <a:cubicBezTo>
                  <a:pt x="13745" y="19575"/>
                  <a:pt x="13745" y="20925"/>
                  <a:pt x="13745" y="20925"/>
                </a:cubicBezTo>
                <a:close/>
                <a:moveTo>
                  <a:pt x="14727" y="21600"/>
                </a:moveTo>
                <a:lnTo>
                  <a:pt x="14727" y="19575"/>
                </a:lnTo>
                <a:lnTo>
                  <a:pt x="15709" y="19575"/>
                </a:lnTo>
                <a:lnTo>
                  <a:pt x="15709" y="17550"/>
                </a:lnTo>
                <a:lnTo>
                  <a:pt x="16691" y="17550"/>
                </a:lnTo>
                <a:lnTo>
                  <a:pt x="16691" y="15525"/>
                </a:lnTo>
                <a:lnTo>
                  <a:pt x="16691" y="13649"/>
                </a:lnTo>
                <a:cubicBezTo>
                  <a:pt x="19770" y="12271"/>
                  <a:pt x="21600" y="9959"/>
                  <a:pt x="21600" y="7425"/>
                </a:cubicBezTo>
                <a:cubicBezTo>
                  <a:pt x="21600" y="3331"/>
                  <a:pt x="16755" y="0"/>
                  <a:pt x="10800" y="0"/>
                </a:cubicBezTo>
                <a:cubicBezTo>
                  <a:pt x="4845" y="0"/>
                  <a:pt x="0" y="3331"/>
                  <a:pt x="0" y="7425"/>
                </a:cubicBezTo>
                <a:cubicBezTo>
                  <a:pt x="0" y="9942"/>
                  <a:pt x="1874" y="12323"/>
                  <a:pt x="4909" y="13686"/>
                </a:cubicBezTo>
                <a:lnTo>
                  <a:pt x="4909" y="14850"/>
                </a:lnTo>
                <a:lnTo>
                  <a:pt x="4909" y="15525"/>
                </a:lnTo>
                <a:lnTo>
                  <a:pt x="4909" y="17550"/>
                </a:lnTo>
                <a:lnTo>
                  <a:pt x="5891" y="17550"/>
                </a:lnTo>
                <a:lnTo>
                  <a:pt x="5891" y="19575"/>
                </a:lnTo>
                <a:lnTo>
                  <a:pt x="6873" y="19575"/>
                </a:lnTo>
                <a:lnTo>
                  <a:pt x="6873" y="21600"/>
                </a:lnTo>
                <a:cubicBezTo>
                  <a:pt x="6873" y="21600"/>
                  <a:pt x="14727" y="21600"/>
                  <a:pt x="14727" y="216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2" name="Shape 3822"/>
          <p:cNvSpPr/>
          <p:nvPr/>
        </p:nvSpPr>
        <p:spPr>
          <a:xfrm>
            <a:off x="5683250" y="6235719"/>
            <a:ext cx="40640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7886" y="0"/>
                </a:moveTo>
                <a:cubicBezTo>
                  <a:pt x="17073" y="0"/>
                  <a:pt x="16297" y="252"/>
                  <a:pt x="15650" y="738"/>
                </a:cubicBezTo>
                <a:lnTo>
                  <a:pt x="11231" y="5168"/>
                </a:lnTo>
                <a:cubicBezTo>
                  <a:pt x="10517" y="5898"/>
                  <a:pt x="10123" y="6816"/>
                  <a:pt x="10124" y="7762"/>
                </a:cubicBezTo>
                <a:cubicBezTo>
                  <a:pt x="10124" y="8279"/>
                  <a:pt x="10224" y="8781"/>
                  <a:pt x="10430" y="9250"/>
                </a:cubicBezTo>
                <a:cubicBezTo>
                  <a:pt x="10450" y="9295"/>
                  <a:pt x="10471" y="9342"/>
                  <a:pt x="10493" y="9387"/>
                </a:cubicBezTo>
                <a:lnTo>
                  <a:pt x="11105" y="9081"/>
                </a:lnTo>
                <a:cubicBezTo>
                  <a:pt x="11087" y="9046"/>
                  <a:pt x="11068" y="9012"/>
                  <a:pt x="11052" y="8975"/>
                </a:cubicBezTo>
                <a:cubicBezTo>
                  <a:pt x="10884" y="8592"/>
                  <a:pt x="10799" y="8186"/>
                  <a:pt x="10799" y="7762"/>
                </a:cubicBezTo>
                <a:cubicBezTo>
                  <a:pt x="10799" y="6994"/>
                  <a:pt x="11129" y="6243"/>
                  <a:pt x="11717" y="5643"/>
                </a:cubicBezTo>
                <a:lnTo>
                  <a:pt x="16083" y="1266"/>
                </a:lnTo>
                <a:cubicBezTo>
                  <a:pt x="16607" y="877"/>
                  <a:pt x="17231" y="675"/>
                  <a:pt x="17886" y="675"/>
                </a:cubicBezTo>
                <a:cubicBezTo>
                  <a:pt x="18699" y="675"/>
                  <a:pt x="19454" y="988"/>
                  <a:pt x="20027" y="1561"/>
                </a:cubicBezTo>
                <a:cubicBezTo>
                  <a:pt x="20601" y="2134"/>
                  <a:pt x="20923" y="2891"/>
                  <a:pt x="20923" y="3702"/>
                </a:cubicBezTo>
                <a:cubicBezTo>
                  <a:pt x="20923" y="4358"/>
                  <a:pt x="20721" y="4980"/>
                  <a:pt x="20333" y="5505"/>
                </a:cubicBezTo>
                <a:lnTo>
                  <a:pt x="16304" y="9545"/>
                </a:lnTo>
                <a:lnTo>
                  <a:pt x="16272" y="9587"/>
                </a:lnTo>
                <a:cubicBezTo>
                  <a:pt x="15692" y="10360"/>
                  <a:pt x="14801" y="10800"/>
                  <a:pt x="13836" y="10800"/>
                </a:cubicBezTo>
                <a:cubicBezTo>
                  <a:pt x="13413" y="10800"/>
                  <a:pt x="13007" y="10714"/>
                  <a:pt x="12623" y="10547"/>
                </a:cubicBezTo>
                <a:lnTo>
                  <a:pt x="12360" y="11169"/>
                </a:lnTo>
                <a:cubicBezTo>
                  <a:pt x="12829" y="11373"/>
                  <a:pt x="13322" y="11475"/>
                  <a:pt x="13836" y="11475"/>
                </a:cubicBezTo>
                <a:cubicBezTo>
                  <a:pt x="15010" y="11475"/>
                  <a:pt x="16081" y="10941"/>
                  <a:pt x="16789" y="10009"/>
                </a:cubicBezTo>
                <a:lnTo>
                  <a:pt x="20828" y="5970"/>
                </a:lnTo>
                <a:lnTo>
                  <a:pt x="20850" y="5938"/>
                </a:lnTo>
                <a:cubicBezTo>
                  <a:pt x="21335" y="5291"/>
                  <a:pt x="21599" y="4513"/>
                  <a:pt x="21598" y="3702"/>
                </a:cubicBezTo>
                <a:cubicBezTo>
                  <a:pt x="21598" y="2711"/>
                  <a:pt x="21203" y="1787"/>
                  <a:pt x="20502" y="1086"/>
                </a:cubicBezTo>
                <a:cubicBezTo>
                  <a:pt x="19801" y="386"/>
                  <a:pt x="18876" y="0"/>
                  <a:pt x="17886" y="0"/>
                </a:cubicBezTo>
                <a:close/>
                <a:moveTo>
                  <a:pt x="13499" y="7425"/>
                </a:moveTo>
                <a:lnTo>
                  <a:pt x="7424" y="13500"/>
                </a:lnTo>
                <a:lnTo>
                  <a:pt x="7899" y="13985"/>
                </a:lnTo>
                <a:lnTo>
                  <a:pt x="13973" y="7900"/>
                </a:lnTo>
                <a:cubicBezTo>
                  <a:pt x="13973" y="7900"/>
                  <a:pt x="13499" y="7425"/>
                  <a:pt x="13499" y="7425"/>
                </a:cubicBezTo>
                <a:close/>
                <a:moveTo>
                  <a:pt x="7762" y="10125"/>
                </a:moveTo>
                <a:cubicBezTo>
                  <a:pt x="6948" y="10125"/>
                  <a:pt x="6172" y="10388"/>
                  <a:pt x="5526" y="10874"/>
                </a:cubicBezTo>
                <a:lnTo>
                  <a:pt x="1107" y="15293"/>
                </a:lnTo>
                <a:cubicBezTo>
                  <a:pt x="392" y="16022"/>
                  <a:pt x="-1" y="16950"/>
                  <a:pt x="0" y="17898"/>
                </a:cubicBezTo>
                <a:cubicBezTo>
                  <a:pt x="0" y="18889"/>
                  <a:pt x="384" y="19813"/>
                  <a:pt x="1086" y="20514"/>
                </a:cubicBezTo>
                <a:cubicBezTo>
                  <a:pt x="1787" y="21214"/>
                  <a:pt x="2721" y="21600"/>
                  <a:pt x="3712" y="21600"/>
                </a:cubicBezTo>
                <a:cubicBezTo>
                  <a:pt x="4885" y="21600"/>
                  <a:pt x="5957" y="21065"/>
                  <a:pt x="6665" y="20134"/>
                </a:cubicBezTo>
                <a:lnTo>
                  <a:pt x="10694" y="16105"/>
                </a:lnTo>
                <a:lnTo>
                  <a:pt x="10725" y="16063"/>
                </a:lnTo>
                <a:cubicBezTo>
                  <a:pt x="11210" y="15416"/>
                  <a:pt x="11475" y="14649"/>
                  <a:pt x="11474" y="13838"/>
                </a:cubicBezTo>
                <a:cubicBezTo>
                  <a:pt x="11474" y="13321"/>
                  <a:pt x="11363" y="12819"/>
                  <a:pt x="11158" y="12350"/>
                </a:cubicBezTo>
                <a:cubicBezTo>
                  <a:pt x="11158" y="12350"/>
                  <a:pt x="10546" y="12625"/>
                  <a:pt x="10546" y="12625"/>
                </a:cubicBezTo>
                <a:cubicBezTo>
                  <a:pt x="10714" y="13008"/>
                  <a:pt x="10799" y="13415"/>
                  <a:pt x="10799" y="13838"/>
                </a:cubicBezTo>
                <a:cubicBezTo>
                  <a:pt x="10799" y="14493"/>
                  <a:pt x="10596" y="15116"/>
                  <a:pt x="10208" y="15641"/>
                </a:cubicBezTo>
                <a:lnTo>
                  <a:pt x="6180" y="19680"/>
                </a:lnTo>
                <a:lnTo>
                  <a:pt x="6148" y="19712"/>
                </a:lnTo>
                <a:cubicBezTo>
                  <a:pt x="5569" y="20485"/>
                  <a:pt x="4676" y="20925"/>
                  <a:pt x="3712" y="20925"/>
                </a:cubicBezTo>
                <a:cubicBezTo>
                  <a:pt x="2899" y="20925"/>
                  <a:pt x="2144" y="20612"/>
                  <a:pt x="1571" y="20039"/>
                </a:cubicBezTo>
                <a:cubicBezTo>
                  <a:pt x="997" y="19466"/>
                  <a:pt x="675" y="18709"/>
                  <a:pt x="675" y="17898"/>
                </a:cubicBezTo>
                <a:cubicBezTo>
                  <a:pt x="674" y="17129"/>
                  <a:pt x="993" y="16367"/>
                  <a:pt x="1582" y="15768"/>
                </a:cubicBezTo>
                <a:lnTo>
                  <a:pt x="5958" y="11391"/>
                </a:lnTo>
                <a:cubicBezTo>
                  <a:pt x="6483" y="11002"/>
                  <a:pt x="7106" y="10800"/>
                  <a:pt x="7762" y="10800"/>
                </a:cubicBezTo>
                <a:cubicBezTo>
                  <a:pt x="8185" y="10800"/>
                  <a:pt x="8592" y="10886"/>
                  <a:pt x="8975" y="11053"/>
                </a:cubicBezTo>
                <a:lnTo>
                  <a:pt x="9238" y="10431"/>
                </a:lnTo>
                <a:cubicBezTo>
                  <a:pt x="8769" y="10226"/>
                  <a:pt x="8277" y="10125"/>
                  <a:pt x="7762" y="1012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3" name="Shape 3823"/>
          <p:cNvSpPr/>
          <p:nvPr/>
        </p:nvSpPr>
        <p:spPr>
          <a:xfrm>
            <a:off x="6775450" y="6362719"/>
            <a:ext cx="11430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4" name="Shape 3824"/>
          <p:cNvSpPr/>
          <p:nvPr/>
        </p:nvSpPr>
        <p:spPr>
          <a:xfrm>
            <a:off x="6699250" y="6235719"/>
            <a:ext cx="409030" cy="409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14" y="20652"/>
                </a:moveTo>
                <a:lnTo>
                  <a:pt x="13217" y="14755"/>
                </a:lnTo>
                <a:lnTo>
                  <a:pt x="14755" y="13217"/>
                </a:lnTo>
                <a:lnTo>
                  <a:pt x="20652" y="19114"/>
                </a:lnTo>
                <a:cubicBezTo>
                  <a:pt x="20652" y="19114"/>
                  <a:pt x="19114" y="20652"/>
                  <a:pt x="19114" y="20652"/>
                </a:cubicBezTo>
                <a:close/>
                <a:moveTo>
                  <a:pt x="671" y="7042"/>
                </a:moveTo>
                <a:cubicBezTo>
                  <a:pt x="671" y="3529"/>
                  <a:pt x="3529" y="671"/>
                  <a:pt x="7042" y="671"/>
                </a:cubicBezTo>
                <a:cubicBezTo>
                  <a:pt x="10555" y="671"/>
                  <a:pt x="13413" y="3529"/>
                  <a:pt x="13413" y="7042"/>
                </a:cubicBezTo>
                <a:cubicBezTo>
                  <a:pt x="13413" y="10555"/>
                  <a:pt x="10555" y="13413"/>
                  <a:pt x="7042" y="13413"/>
                </a:cubicBezTo>
                <a:cubicBezTo>
                  <a:pt x="3529" y="13413"/>
                  <a:pt x="671" y="10555"/>
                  <a:pt x="671" y="7042"/>
                </a:cubicBezTo>
                <a:close/>
                <a:moveTo>
                  <a:pt x="13749" y="13274"/>
                </a:moveTo>
                <a:lnTo>
                  <a:pt x="12245" y="11771"/>
                </a:lnTo>
                <a:cubicBezTo>
                  <a:pt x="13383" y="10519"/>
                  <a:pt x="14084" y="8863"/>
                  <a:pt x="14084" y="7042"/>
                </a:cubicBezTo>
                <a:cubicBezTo>
                  <a:pt x="14084" y="3159"/>
                  <a:pt x="10925" y="0"/>
                  <a:pt x="7042" y="0"/>
                </a:cubicBezTo>
                <a:cubicBezTo>
                  <a:pt x="3159" y="0"/>
                  <a:pt x="0" y="3159"/>
                  <a:pt x="0" y="7042"/>
                </a:cubicBezTo>
                <a:cubicBezTo>
                  <a:pt x="0" y="10925"/>
                  <a:pt x="3159" y="14084"/>
                  <a:pt x="7042" y="14084"/>
                </a:cubicBezTo>
                <a:cubicBezTo>
                  <a:pt x="8863" y="14084"/>
                  <a:pt x="10519" y="13383"/>
                  <a:pt x="11771" y="12245"/>
                </a:cubicBezTo>
                <a:lnTo>
                  <a:pt x="13274" y="13749"/>
                </a:lnTo>
                <a:lnTo>
                  <a:pt x="12268" y="14755"/>
                </a:lnTo>
                <a:lnTo>
                  <a:pt x="19114" y="21600"/>
                </a:lnTo>
                <a:lnTo>
                  <a:pt x="21600" y="19114"/>
                </a:lnTo>
                <a:lnTo>
                  <a:pt x="14755" y="12268"/>
                </a:lnTo>
                <a:cubicBezTo>
                  <a:pt x="14755" y="12268"/>
                  <a:pt x="13749" y="13274"/>
                  <a:pt x="13749" y="1327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5" name="Shape 3825"/>
          <p:cNvSpPr/>
          <p:nvPr/>
        </p:nvSpPr>
        <p:spPr>
          <a:xfrm>
            <a:off x="7912100" y="6254769"/>
            <a:ext cx="2159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29" y="15862"/>
                </a:moveTo>
                <a:cubicBezTo>
                  <a:pt x="20329" y="18654"/>
                  <a:pt x="16055" y="20925"/>
                  <a:pt x="10800" y="20925"/>
                </a:cubicBezTo>
                <a:cubicBezTo>
                  <a:pt x="5545" y="20925"/>
                  <a:pt x="1271" y="18654"/>
                  <a:pt x="1271" y="15862"/>
                </a:cubicBezTo>
                <a:lnTo>
                  <a:pt x="1271" y="5738"/>
                </a:lnTo>
                <a:cubicBezTo>
                  <a:pt x="1271" y="2946"/>
                  <a:pt x="5545" y="675"/>
                  <a:pt x="10800" y="675"/>
                </a:cubicBezTo>
                <a:cubicBezTo>
                  <a:pt x="16055" y="675"/>
                  <a:pt x="20329" y="2946"/>
                  <a:pt x="20329" y="5738"/>
                </a:cubicBezTo>
                <a:cubicBezTo>
                  <a:pt x="20329" y="5738"/>
                  <a:pt x="20329" y="15862"/>
                  <a:pt x="20329" y="15862"/>
                </a:cubicBezTo>
                <a:close/>
                <a:moveTo>
                  <a:pt x="10800" y="0"/>
                </a:moveTo>
                <a:cubicBezTo>
                  <a:pt x="4845" y="0"/>
                  <a:pt x="0" y="2574"/>
                  <a:pt x="0" y="5738"/>
                </a:cubicBezTo>
                <a:lnTo>
                  <a:pt x="0" y="15862"/>
                </a:lnTo>
                <a:cubicBezTo>
                  <a:pt x="0" y="19026"/>
                  <a:pt x="4845" y="21600"/>
                  <a:pt x="10800" y="21600"/>
                </a:cubicBezTo>
                <a:cubicBezTo>
                  <a:pt x="16755" y="21600"/>
                  <a:pt x="21600" y="19026"/>
                  <a:pt x="21600" y="15862"/>
                </a:cubicBezTo>
                <a:lnTo>
                  <a:pt x="21600" y="5738"/>
                </a:lnTo>
                <a:cubicBezTo>
                  <a:pt x="21600" y="2574"/>
                  <a:pt x="16755" y="0"/>
                  <a:pt x="108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6" name="Shape 3826"/>
          <p:cNvSpPr/>
          <p:nvPr/>
        </p:nvSpPr>
        <p:spPr>
          <a:xfrm>
            <a:off x="8013700" y="6318269"/>
            <a:ext cx="12700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7" name="Shape 3827"/>
          <p:cNvSpPr/>
          <p:nvPr/>
        </p:nvSpPr>
        <p:spPr>
          <a:xfrm>
            <a:off x="8807450" y="6324619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0"/>
                </a:moveTo>
                <a:lnTo>
                  <a:pt x="9600" y="0"/>
                </a:lnTo>
                <a:lnTo>
                  <a:pt x="9600" y="9600"/>
                </a:lnTo>
                <a:lnTo>
                  <a:pt x="0" y="9600"/>
                </a:lnTo>
                <a:lnTo>
                  <a:pt x="0" y="12000"/>
                </a:lnTo>
                <a:lnTo>
                  <a:pt x="9600" y="12000"/>
                </a:lnTo>
                <a:lnTo>
                  <a:pt x="9600" y="21600"/>
                </a:lnTo>
                <a:lnTo>
                  <a:pt x="12000" y="21600"/>
                </a:lnTo>
                <a:lnTo>
                  <a:pt x="12000" y="12000"/>
                </a:lnTo>
                <a:lnTo>
                  <a:pt x="21600" y="12000"/>
                </a:lnTo>
                <a:lnTo>
                  <a:pt x="21600" y="9600"/>
                </a:lnTo>
                <a:lnTo>
                  <a:pt x="12000" y="9600"/>
                </a:lnTo>
                <a:cubicBezTo>
                  <a:pt x="12000" y="9600"/>
                  <a:pt x="12000" y="0"/>
                  <a:pt x="12000" y="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8" name="Shape 3828"/>
          <p:cNvSpPr/>
          <p:nvPr/>
        </p:nvSpPr>
        <p:spPr>
          <a:xfrm>
            <a:off x="8731250" y="6248419"/>
            <a:ext cx="409030" cy="409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14" y="20652"/>
                </a:moveTo>
                <a:lnTo>
                  <a:pt x="13217" y="14755"/>
                </a:lnTo>
                <a:lnTo>
                  <a:pt x="14755" y="13217"/>
                </a:lnTo>
                <a:lnTo>
                  <a:pt x="20652" y="19114"/>
                </a:lnTo>
                <a:cubicBezTo>
                  <a:pt x="20652" y="19114"/>
                  <a:pt x="19114" y="20652"/>
                  <a:pt x="19114" y="20652"/>
                </a:cubicBezTo>
                <a:close/>
                <a:moveTo>
                  <a:pt x="671" y="7042"/>
                </a:moveTo>
                <a:cubicBezTo>
                  <a:pt x="671" y="3529"/>
                  <a:pt x="3529" y="671"/>
                  <a:pt x="7042" y="671"/>
                </a:cubicBezTo>
                <a:cubicBezTo>
                  <a:pt x="10555" y="671"/>
                  <a:pt x="13413" y="3529"/>
                  <a:pt x="13413" y="7042"/>
                </a:cubicBezTo>
                <a:cubicBezTo>
                  <a:pt x="13413" y="10555"/>
                  <a:pt x="10555" y="13413"/>
                  <a:pt x="7042" y="13413"/>
                </a:cubicBezTo>
                <a:cubicBezTo>
                  <a:pt x="3529" y="13413"/>
                  <a:pt x="671" y="10555"/>
                  <a:pt x="671" y="7042"/>
                </a:cubicBezTo>
                <a:close/>
                <a:moveTo>
                  <a:pt x="13749" y="13274"/>
                </a:moveTo>
                <a:lnTo>
                  <a:pt x="12245" y="11771"/>
                </a:lnTo>
                <a:cubicBezTo>
                  <a:pt x="13383" y="10519"/>
                  <a:pt x="14084" y="8863"/>
                  <a:pt x="14084" y="7042"/>
                </a:cubicBezTo>
                <a:cubicBezTo>
                  <a:pt x="14084" y="3159"/>
                  <a:pt x="10925" y="0"/>
                  <a:pt x="7042" y="0"/>
                </a:cubicBezTo>
                <a:cubicBezTo>
                  <a:pt x="3159" y="0"/>
                  <a:pt x="0" y="3159"/>
                  <a:pt x="0" y="7042"/>
                </a:cubicBezTo>
                <a:cubicBezTo>
                  <a:pt x="0" y="10925"/>
                  <a:pt x="3159" y="14084"/>
                  <a:pt x="7042" y="14084"/>
                </a:cubicBezTo>
                <a:cubicBezTo>
                  <a:pt x="8863" y="14084"/>
                  <a:pt x="10519" y="13383"/>
                  <a:pt x="11771" y="12245"/>
                </a:cubicBezTo>
                <a:lnTo>
                  <a:pt x="13274" y="13749"/>
                </a:lnTo>
                <a:lnTo>
                  <a:pt x="12268" y="14755"/>
                </a:lnTo>
                <a:lnTo>
                  <a:pt x="19114" y="21600"/>
                </a:lnTo>
                <a:lnTo>
                  <a:pt x="21600" y="19114"/>
                </a:lnTo>
                <a:lnTo>
                  <a:pt x="14755" y="12268"/>
                </a:lnTo>
                <a:cubicBezTo>
                  <a:pt x="14755" y="12268"/>
                  <a:pt x="13749" y="13274"/>
                  <a:pt x="13749" y="1327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9" name="Shape 3829"/>
          <p:cNvSpPr/>
          <p:nvPr/>
        </p:nvSpPr>
        <p:spPr>
          <a:xfrm>
            <a:off x="9740900" y="6242069"/>
            <a:ext cx="409030" cy="409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42" y="671"/>
                </a:moveTo>
                <a:cubicBezTo>
                  <a:pt x="10555" y="671"/>
                  <a:pt x="13413" y="3529"/>
                  <a:pt x="13413" y="7042"/>
                </a:cubicBezTo>
                <a:cubicBezTo>
                  <a:pt x="13413" y="10555"/>
                  <a:pt x="10555" y="13413"/>
                  <a:pt x="7042" y="13413"/>
                </a:cubicBezTo>
                <a:cubicBezTo>
                  <a:pt x="3529" y="13413"/>
                  <a:pt x="671" y="10555"/>
                  <a:pt x="671" y="7042"/>
                </a:cubicBezTo>
                <a:cubicBezTo>
                  <a:pt x="671" y="3529"/>
                  <a:pt x="3529" y="671"/>
                  <a:pt x="7042" y="671"/>
                </a:cubicBezTo>
                <a:close/>
                <a:moveTo>
                  <a:pt x="20652" y="19114"/>
                </a:moveTo>
                <a:lnTo>
                  <a:pt x="19114" y="20652"/>
                </a:lnTo>
                <a:lnTo>
                  <a:pt x="13217" y="14755"/>
                </a:lnTo>
                <a:lnTo>
                  <a:pt x="14755" y="13217"/>
                </a:lnTo>
                <a:cubicBezTo>
                  <a:pt x="14755" y="13217"/>
                  <a:pt x="20652" y="19114"/>
                  <a:pt x="20652" y="19114"/>
                </a:cubicBezTo>
                <a:close/>
                <a:moveTo>
                  <a:pt x="7042" y="14084"/>
                </a:moveTo>
                <a:cubicBezTo>
                  <a:pt x="8863" y="14084"/>
                  <a:pt x="10519" y="13383"/>
                  <a:pt x="11771" y="12245"/>
                </a:cubicBezTo>
                <a:lnTo>
                  <a:pt x="13274" y="13749"/>
                </a:lnTo>
                <a:lnTo>
                  <a:pt x="12268" y="14755"/>
                </a:lnTo>
                <a:lnTo>
                  <a:pt x="19114" y="21600"/>
                </a:lnTo>
                <a:lnTo>
                  <a:pt x="21600" y="19114"/>
                </a:lnTo>
                <a:lnTo>
                  <a:pt x="14755" y="12268"/>
                </a:lnTo>
                <a:lnTo>
                  <a:pt x="13749" y="13274"/>
                </a:lnTo>
                <a:lnTo>
                  <a:pt x="12245" y="11771"/>
                </a:lnTo>
                <a:cubicBezTo>
                  <a:pt x="13383" y="10519"/>
                  <a:pt x="14084" y="8863"/>
                  <a:pt x="14084" y="7042"/>
                </a:cubicBezTo>
                <a:cubicBezTo>
                  <a:pt x="14084" y="3159"/>
                  <a:pt x="10925" y="0"/>
                  <a:pt x="7042" y="0"/>
                </a:cubicBezTo>
                <a:cubicBezTo>
                  <a:pt x="3159" y="0"/>
                  <a:pt x="0" y="3159"/>
                  <a:pt x="0" y="7042"/>
                </a:cubicBezTo>
                <a:cubicBezTo>
                  <a:pt x="0" y="10925"/>
                  <a:pt x="3159" y="14084"/>
                  <a:pt x="7042" y="1408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0" name="Shape 3830"/>
          <p:cNvSpPr/>
          <p:nvPr/>
        </p:nvSpPr>
        <p:spPr>
          <a:xfrm>
            <a:off x="10833100" y="6235719"/>
            <a:ext cx="317500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6" y="20925"/>
                </a:moveTo>
                <a:lnTo>
                  <a:pt x="864" y="20925"/>
                </a:lnTo>
                <a:lnTo>
                  <a:pt x="864" y="11475"/>
                </a:lnTo>
                <a:lnTo>
                  <a:pt x="20736" y="11475"/>
                </a:lnTo>
                <a:cubicBezTo>
                  <a:pt x="20736" y="11475"/>
                  <a:pt x="20736" y="20925"/>
                  <a:pt x="20736" y="20925"/>
                </a:cubicBezTo>
                <a:close/>
                <a:moveTo>
                  <a:pt x="4320" y="5738"/>
                </a:moveTo>
                <a:cubicBezTo>
                  <a:pt x="4320" y="2946"/>
                  <a:pt x="7227" y="675"/>
                  <a:pt x="10800" y="675"/>
                </a:cubicBezTo>
                <a:cubicBezTo>
                  <a:pt x="14373" y="675"/>
                  <a:pt x="17280" y="2946"/>
                  <a:pt x="17280" y="5738"/>
                </a:cubicBezTo>
                <a:lnTo>
                  <a:pt x="17280" y="6750"/>
                </a:lnTo>
                <a:lnTo>
                  <a:pt x="18144" y="6750"/>
                </a:lnTo>
                <a:lnTo>
                  <a:pt x="18144" y="5738"/>
                </a:lnTo>
                <a:cubicBezTo>
                  <a:pt x="18144" y="2574"/>
                  <a:pt x="14850" y="0"/>
                  <a:pt x="10800" y="0"/>
                </a:cubicBezTo>
                <a:cubicBezTo>
                  <a:pt x="6750" y="0"/>
                  <a:pt x="3456" y="2574"/>
                  <a:pt x="3456" y="5738"/>
                </a:cubicBezTo>
                <a:lnTo>
                  <a:pt x="3456" y="10800"/>
                </a:ln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4320" y="10800"/>
                </a:lnTo>
                <a:cubicBezTo>
                  <a:pt x="4320" y="10800"/>
                  <a:pt x="4320" y="5738"/>
                  <a:pt x="4320" y="573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1" name="Shape 3831"/>
          <p:cNvSpPr/>
          <p:nvPr/>
        </p:nvSpPr>
        <p:spPr>
          <a:xfrm>
            <a:off x="10960100" y="6502419"/>
            <a:ext cx="63500" cy="82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323"/>
                </a:moveTo>
                <a:cubicBezTo>
                  <a:pt x="14373" y="3323"/>
                  <a:pt x="17280" y="5559"/>
                  <a:pt x="17280" y="8308"/>
                </a:cubicBezTo>
                <a:cubicBezTo>
                  <a:pt x="17280" y="11056"/>
                  <a:pt x="14373" y="13292"/>
                  <a:pt x="10800" y="13292"/>
                </a:cubicBezTo>
                <a:cubicBezTo>
                  <a:pt x="7227" y="13292"/>
                  <a:pt x="4320" y="11056"/>
                  <a:pt x="4320" y="8308"/>
                </a:cubicBezTo>
                <a:cubicBezTo>
                  <a:pt x="4320" y="5559"/>
                  <a:pt x="7227" y="3323"/>
                  <a:pt x="10800" y="3323"/>
                </a:cubicBezTo>
                <a:close/>
                <a:moveTo>
                  <a:pt x="8640" y="16447"/>
                </a:moveTo>
                <a:lnTo>
                  <a:pt x="8640" y="21600"/>
                </a:lnTo>
                <a:lnTo>
                  <a:pt x="12960" y="21600"/>
                </a:lnTo>
                <a:lnTo>
                  <a:pt x="12960" y="16447"/>
                </a:lnTo>
                <a:cubicBezTo>
                  <a:pt x="17883" y="15674"/>
                  <a:pt x="21600" y="12319"/>
                  <a:pt x="21600" y="8308"/>
                </a:cubicBezTo>
                <a:cubicBezTo>
                  <a:pt x="21600" y="3727"/>
                  <a:pt x="16755" y="0"/>
                  <a:pt x="10800" y="0"/>
                </a:cubicBezTo>
                <a:cubicBezTo>
                  <a:pt x="4845" y="0"/>
                  <a:pt x="0" y="3727"/>
                  <a:pt x="0" y="8308"/>
                </a:cubicBezTo>
                <a:cubicBezTo>
                  <a:pt x="0" y="12319"/>
                  <a:pt x="3717" y="15678"/>
                  <a:pt x="8640" y="16447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文本框 179"/>
          <p:cNvSpPr txBox="1"/>
          <p:nvPr/>
        </p:nvSpPr>
        <p:spPr>
          <a:xfrm>
            <a:off x="1786890" y="406569"/>
            <a:ext cx="8618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赠送可编辑学术型图标</a:t>
            </a:r>
            <a:endParaRPr lang="zh-CN" altLang="en-US" sz="60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1881515" y="1433656"/>
            <a:ext cx="1381600" cy="370134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选题背景</a:t>
            </a:r>
            <a:endParaRPr lang="ko-KR" altLang="en-US" sz="2400" b="1" dirty="0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905797" y="2004196"/>
            <a:ext cx="3376800" cy="151341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buNone/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9出自【趣你的PPT】(微信:qunideppt)：最优质的PPT资源库"/>
          <p:cNvGrpSpPr/>
          <p:nvPr/>
        </p:nvGrpSpPr>
        <p:grpSpPr>
          <a:xfrm flipH="1">
            <a:off x="6072265" y="1471670"/>
            <a:ext cx="2166155" cy="857948"/>
            <a:chOff x="1848067" y="2697524"/>
            <a:chExt cx="2311184" cy="316190"/>
          </a:xfrm>
        </p:grpSpPr>
        <p:cxnSp>
          <p:nvCxnSpPr>
            <p:cNvPr id="39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2出自【趣你的PPT】(微信:qunideppt)：最优质的PPT资源库"/>
          <p:cNvGrpSpPr/>
          <p:nvPr/>
        </p:nvGrpSpPr>
        <p:grpSpPr>
          <a:xfrm flipV="1">
            <a:off x="3093736" y="5074966"/>
            <a:ext cx="1402172" cy="339661"/>
            <a:chOff x="1848067" y="2697524"/>
            <a:chExt cx="2311184" cy="316190"/>
          </a:xfrm>
        </p:grpSpPr>
        <p:cxnSp>
          <p:nvCxnSpPr>
            <p:cNvPr id="42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15出自【趣你的PPT】(微信:qunideppt)：最优质的PPT资源库"/>
          <p:cNvGrpSpPr/>
          <p:nvPr/>
        </p:nvGrpSpPr>
        <p:grpSpPr>
          <a:xfrm flipH="1" flipV="1">
            <a:off x="7674993" y="5074966"/>
            <a:ext cx="1402172" cy="339661"/>
            <a:chOff x="1848067" y="2697524"/>
            <a:chExt cx="2311184" cy="316190"/>
          </a:xfrm>
        </p:grpSpPr>
        <p:cxnSp>
          <p:nvCxnSpPr>
            <p:cNvPr id="45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出自【趣你的PPT】(微信:qunideppt)：最优质的PPT资源库"/>
          <p:cNvSpPr/>
          <p:nvPr/>
        </p:nvSpPr>
        <p:spPr>
          <a:xfrm>
            <a:off x="5125732" y="3142499"/>
            <a:ext cx="1919435" cy="193246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5"/>
          </a:p>
        </p:txBody>
      </p:sp>
      <p:sp>
        <p:nvSpPr>
          <p:cNvPr id="57" name="出自【趣你的PPT】(微信:qunideppt)：最优质的PPT资源库"/>
          <p:cNvSpPr/>
          <p:nvPr/>
        </p:nvSpPr>
        <p:spPr>
          <a:xfrm rot="16200000">
            <a:off x="5420172" y="2265881"/>
            <a:ext cx="1304987" cy="1749624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58" name="出自【趣你的PPT】(微信:qunideppt)：最优质的PPT资源库"/>
          <p:cNvSpPr/>
          <p:nvPr/>
        </p:nvSpPr>
        <p:spPr>
          <a:xfrm rot="8999477">
            <a:off x="4549759" y="3768458"/>
            <a:ext cx="1296187" cy="1761501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59" name="出自【趣你的PPT】(微信:qunideppt)：最优质的PPT资源库"/>
          <p:cNvSpPr/>
          <p:nvPr/>
        </p:nvSpPr>
        <p:spPr>
          <a:xfrm>
            <a:off x="5344484" y="3361834"/>
            <a:ext cx="1481931" cy="1491992"/>
          </a:xfrm>
          <a:prstGeom prst="ellips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5"/>
          </a:p>
        </p:txBody>
      </p:sp>
      <p:sp>
        <p:nvSpPr>
          <p:cNvPr id="60" name="出自【趣你的PPT】(微信:qunideppt)：最优质的PPT资源库"/>
          <p:cNvSpPr/>
          <p:nvPr/>
        </p:nvSpPr>
        <p:spPr>
          <a:xfrm rot="12600523" flipH="1">
            <a:off x="6302416" y="3768459"/>
            <a:ext cx="1296187" cy="1761501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61" name="出自【趣你的PPT】(微信:qunideppt)：最优质的PPT资源库"/>
          <p:cNvSpPr/>
          <p:nvPr/>
        </p:nvSpPr>
        <p:spPr>
          <a:xfrm>
            <a:off x="5612166" y="3141715"/>
            <a:ext cx="946567" cy="296544"/>
          </a:xfrm>
          <a:custGeom>
            <a:avLst/>
            <a:gdLst>
              <a:gd name="connsiteX0" fmla="*/ 505161 w 1009942"/>
              <a:gd name="connsiteY0" fmla="*/ 0 h 314265"/>
              <a:gd name="connsiteX1" fmla="*/ 903738 w 1009942"/>
              <a:gd name="connsiteY1" fmla="*/ 80469 h 314265"/>
              <a:gd name="connsiteX2" fmla="*/ 1009942 w 1009942"/>
              <a:gd name="connsiteY2" fmla="*/ 138115 h 314265"/>
              <a:gd name="connsiteX3" fmla="*/ 848799 w 1009942"/>
              <a:gd name="connsiteY3" fmla="*/ 314059 h 314265"/>
              <a:gd name="connsiteX4" fmla="*/ 812889 w 1009942"/>
              <a:gd name="connsiteY4" fmla="*/ 294567 h 314265"/>
              <a:gd name="connsiteX5" fmla="*/ 505161 w 1009942"/>
              <a:gd name="connsiteY5" fmla="*/ 232440 h 314265"/>
              <a:gd name="connsiteX6" fmla="*/ 197433 w 1009942"/>
              <a:gd name="connsiteY6" fmla="*/ 294567 h 314265"/>
              <a:gd name="connsiteX7" fmla="*/ 161143 w 1009942"/>
              <a:gd name="connsiteY7" fmla="*/ 314265 h 314265"/>
              <a:gd name="connsiteX8" fmla="*/ 0 w 1009942"/>
              <a:gd name="connsiteY8" fmla="*/ 138321 h 314265"/>
              <a:gd name="connsiteX9" fmla="*/ 106584 w 1009942"/>
              <a:gd name="connsiteY9" fmla="*/ 80469 h 314265"/>
              <a:gd name="connsiteX10" fmla="*/ 505161 w 1009942"/>
              <a:gd name="connsiteY10" fmla="*/ 0 h 31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942" h="314265">
                <a:moveTo>
                  <a:pt x="505161" y="0"/>
                </a:moveTo>
                <a:cubicBezTo>
                  <a:pt x="646542" y="0"/>
                  <a:pt x="781231" y="28653"/>
                  <a:pt x="903738" y="80469"/>
                </a:cubicBezTo>
                <a:lnTo>
                  <a:pt x="1009942" y="138115"/>
                </a:lnTo>
                <a:lnTo>
                  <a:pt x="848799" y="314059"/>
                </a:lnTo>
                <a:lnTo>
                  <a:pt x="812889" y="294567"/>
                </a:lnTo>
                <a:cubicBezTo>
                  <a:pt x="718306" y="254562"/>
                  <a:pt x="614317" y="232440"/>
                  <a:pt x="505161" y="232440"/>
                </a:cubicBezTo>
                <a:cubicBezTo>
                  <a:pt x="396005" y="232440"/>
                  <a:pt x="292017" y="254562"/>
                  <a:pt x="197433" y="294567"/>
                </a:cubicBezTo>
                <a:lnTo>
                  <a:pt x="161143" y="314265"/>
                </a:lnTo>
                <a:lnTo>
                  <a:pt x="0" y="138321"/>
                </a:lnTo>
                <a:lnTo>
                  <a:pt x="106584" y="80469"/>
                </a:lnTo>
                <a:cubicBezTo>
                  <a:pt x="229091" y="28653"/>
                  <a:pt x="363780" y="0"/>
                  <a:pt x="505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62" name="出自【趣你的PPT】(微信:qunideppt)：最优质的PPT资源库"/>
          <p:cNvSpPr/>
          <p:nvPr/>
        </p:nvSpPr>
        <p:spPr>
          <a:xfrm>
            <a:off x="6520086" y="4164811"/>
            <a:ext cx="522106" cy="762138"/>
          </a:xfrm>
          <a:custGeom>
            <a:avLst/>
            <a:gdLst>
              <a:gd name="connsiteX0" fmla="*/ 557062 w 557062"/>
              <a:gd name="connsiteY0" fmla="*/ 0 h 807682"/>
              <a:gd name="connsiteX1" fmla="*/ 554941 w 557062"/>
              <a:gd name="connsiteY1" fmla="*/ 41987 h 807682"/>
              <a:gd name="connsiteX2" fmla="*/ 108768 w 557062"/>
              <a:gd name="connsiteY2" fmla="*/ 786387 h 807682"/>
              <a:gd name="connsiteX3" fmla="*/ 73715 w 557062"/>
              <a:gd name="connsiteY3" fmla="*/ 807682 h 807682"/>
              <a:gd name="connsiteX4" fmla="*/ 0 w 557062"/>
              <a:gd name="connsiteY4" fmla="*/ 573966 h 807682"/>
              <a:gd name="connsiteX5" fmla="*/ 95276 w 557062"/>
              <a:gd name="connsiteY5" fmla="*/ 495356 h 807682"/>
              <a:gd name="connsiteX6" fmla="*/ 310768 w 557062"/>
              <a:gd name="connsiteY6" fmla="*/ 95664 h 807682"/>
              <a:gd name="connsiteX7" fmla="*/ 317270 w 557062"/>
              <a:gd name="connsiteY7" fmla="*/ 53060 h 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062" h="807682">
                <a:moveTo>
                  <a:pt x="557062" y="0"/>
                </a:moveTo>
                <a:lnTo>
                  <a:pt x="554941" y="41987"/>
                </a:lnTo>
                <a:cubicBezTo>
                  <a:pt x="523479" y="351794"/>
                  <a:pt x="353909" y="620773"/>
                  <a:pt x="108768" y="786387"/>
                </a:cubicBezTo>
                <a:lnTo>
                  <a:pt x="73715" y="807682"/>
                </a:lnTo>
                <a:lnTo>
                  <a:pt x="0" y="573966"/>
                </a:lnTo>
                <a:lnTo>
                  <a:pt x="95276" y="495356"/>
                </a:lnTo>
                <a:cubicBezTo>
                  <a:pt x="202576" y="388057"/>
                  <a:pt x="279175" y="250057"/>
                  <a:pt x="310768" y="95664"/>
                </a:cubicBezTo>
                <a:lnTo>
                  <a:pt x="317270" y="5306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63" name="出自【趣你的PPT】(微信:qunideppt)：最优质的PPT资源库"/>
          <p:cNvSpPr/>
          <p:nvPr/>
        </p:nvSpPr>
        <p:spPr>
          <a:xfrm rot="8999477">
            <a:off x="5235878" y="4097679"/>
            <a:ext cx="276951" cy="864013"/>
          </a:xfrm>
          <a:custGeom>
            <a:avLst/>
            <a:gdLst>
              <a:gd name="connsiteX0" fmla="*/ 189134 w 295493"/>
              <a:gd name="connsiteY0" fmla="*/ 915645 h 915645"/>
              <a:gd name="connsiteX1" fmla="*/ 7595 w 295493"/>
              <a:gd name="connsiteY1" fmla="*/ 749377 h 915645"/>
              <a:gd name="connsiteX2" fmla="*/ 21246 w 295493"/>
              <a:gd name="connsiteY2" fmla="*/ 714421 h 915645"/>
              <a:gd name="connsiteX3" fmla="*/ 34539 w 295493"/>
              <a:gd name="connsiteY3" fmla="*/ 260533 h 915645"/>
              <a:gd name="connsiteX4" fmla="*/ 0 w 295493"/>
              <a:gd name="connsiteY4" fmla="*/ 167986 h 915645"/>
              <a:gd name="connsiteX5" fmla="*/ 183416 w 295493"/>
              <a:gd name="connsiteY5" fmla="*/ 0 h 915645"/>
              <a:gd name="connsiteX6" fmla="*/ 191776 w 295493"/>
              <a:gd name="connsiteY6" fmla="*/ 15263 h 915645"/>
              <a:gd name="connsiteX7" fmla="*/ 205842 w 295493"/>
              <a:gd name="connsiteY7" fmla="*/ 883020 h 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93" h="915645">
                <a:moveTo>
                  <a:pt x="189134" y="915645"/>
                </a:moveTo>
                <a:lnTo>
                  <a:pt x="7595" y="749377"/>
                </a:lnTo>
                <a:lnTo>
                  <a:pt x="21246" y="714421"/>
                </a:lnTo>
                <a:cubicBezTo>
                  <a:pt x="71105" y="564922"/>
                  <a:pt x="73791" y="407112"/>
                  <a:pt x="34539" y="260533"/>
                </a:cubicBezTo>
                <a:lnTo>
                  <a:pt x="0" y="167986"/>
                </a:lnTo>
                <a:lnTo>
                  <a:pt x="183416" y="0"/>
                </a:lnTo>
                <a:lnTo>
                  <a:pt x="191776" y="15263"/>
                </a:lnTo>
                <a:cubicBezTo>
                  <a:pt x="321228" y="281278"/>
                  <a:pt x="333541" y="599008"/>
                  <a:pt x="205842" y="883020"/>
                </a:cubicBezTo>
                <a:close/>
              </a:path>
            </a:pathLst>
          </a:cu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/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1875068" y="4729248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 dirty="0">
              <a:solidFill>
                <a:schemeClr val="accent2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728762" y="5074966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出自【趣你的PPT】(微信:qunideppt)：最优质的PPT资源库"/>
          <p:cNvSpPr txBox="1"/>
          <p:nvPr/>
        </p:nvSpPr>
        <p:spPr>
          <a:xfrm>
            <a:off x="9247043" y="4788736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 dirty="0">
              <a:solidFill>
                <a:schemeClr val="accent2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出自【趣你的PPT】(微信:qunideppt)：最优质的PPT资源库"/>
          <p:cNvSpPr txBox="1"/>
          <p:nvPr/>
        </p:nvSpPr>
        <p:spPr>
          <a:xfrm>
            <a:off x="9133003" y="5077974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出自【趣你的PPT】(微信:qunideppt)：最优质的PPT资源库"/>
          <p:cNvSpPr txBox="1"/>
          <p:nvPr/>
        </p:nvSpPr>
        <p:spPr>
          <a:xfrm>
            <a:off x="8584787" y="1062744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 dirty="0">
              <a:solidFill>
                <a:schemeClr val="accent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出自【趣你的PPT】(微信:qunideppt)：最优质的PPT资源库"/>
          <p:cNvSpPr txBox="1"/>
          <p:nvPr/>
        </p:nvSpPr>
        <p:spPr>
          <a:xfrm>
            <a:off x="8470746" y="1360180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7611149" y="3393441"/>
            <a:ext cx="604326" cy="60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6" h="19807" extrusionOk="0">
                <a:moveTo>
                  <a:pt x="11898" y="19602"/>
                </a:moveTo>
                <a:cubicBezTo>
                  <a:pt x="6542" y="20703"/>
                  <a:pt x="1307" y="17255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4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3934443" y="3421938"/>
            <a:ext cx="604326" cy="60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6" h="19807" extrusionOk="0">
                <a:moveTo>
                  <a:pt x="11898" y="19602"/>
                </a:moveTo>
                <a:cubicBezTo>
                  <a:pt x="6542" y="20703"/>
                  <a:pt x="1307" y="17255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4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4870573" y="1726069"/>
            <a:ext cx="604326" cy="60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6" h="19807" extrusionOk="0">
                <a:moveTo>
                  <a:pt x="11898" y="19602"/>
                </a:moveTo>
                <a:cubicBezTo>
                  <a:pt x="6542" y="20703"/>
                  <a:pt x="1307" y="17255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4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 rot="10800000">
            <a:off x="3813718" y="4119378"/>
            <a:ext cx="2287382" cy="275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9" y="7203"/>
                </a:moveTo>
                <a:cubicBezTo>
                  <a:pt x="7884" y="8073"/>
                  <a:pt x="10520" y="8667"/>
                  <a:pt x="10520" y="12842"/>
                </a:cubicBezTo>
                <a:cubicBezTo>
                  <a:pt x="10520" y="14983"/>
                  <a:pt x="10495" y="18492"/>
                  <a:pt x="10495" y="18492"/>
                </a:cubicBezTo>
                <a:lnTo>
                  <a:pt x="9395" y="18492"/>
                </a:lnTo>
                <a:lnTo>
                  <a:pt x="11949" y="21600"/>
                </a:lnTo>
                <a:lnTo>
                  <a:pt x="14502" y="18492"/>
                </a:lnTo>
                <a:lnTo>
                  <a:pt x="13402" y="18492"/>
                </a:lnTo>
                <a:cubicBezTo>
                  <a:pt x="13402" y="18492"/>
                  <a:pt x="13377" y="14767"/>
                  <a:pt x="13377" y="12842"/>
                </a:cubicBezTo>
                <a:cubicBezTo>
                  <a:pt x="13377" y="9473"/>
                  <a:pt x="15004" y="8670"/>
                  <a:pt x="17485" y="7661"/>
                </a:cubicBezTo>
                <a:cubicBezTo>
                  <a:pt x="18820" y="7117"/>
                  <a:pt x="20363" y="6573"/>
                  <a:pt x="21600" y="6156"/>
                </a:cubicBezTo>
                <a:lnTo>
                  <a:pt x="21600" y="0"/>
                </a:lnTo>
                <a:lnTo>
                  <a:pt x="0" y="0"/>
                </a:lnTo>
                <a:lnTo>
                  <a:pt x="0" y="5409"/>
                </a:lnTo>
                <a:cubicBezTo>
                  <a:pt x="0" y="5409"/>
                  <a:pt x="2983" y="6405"/>
                  <a:pt x="5249" y="72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 rot="10800000">
            <a:off x="6101721" y="4119378"/>
            <a:ext cx="2370839" cy="275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59" y="7661"/>
                </a:moveTo>
                <a:cubicBezTo>
                  <a:pt x="6633" y="8670"/>
                  <a:pt x="8256" y="9473"/>
                  <a:pt x="8256" y="12842"/>
                </a:cubicBezTo>
                <a:cubicBezTo>
                  <a:pt x="8256" y="14767"/>
                  <a:pt x="8231" y="18492"/>
                  <a:pt x="8231" y="18492"/>
                </a:cubicBezTo>
                <a:lnTo>
                  <a:pt x="7134" y="18492"/>
                </a:lnTo>
                <a:lnTo>
                  <a:pt x="9681" y="21600"/>
                </a:lnTo>
                <a:lnTo>
                  <a:pt x="12228" y="18492"/>
                </a:lnTo>
                <a:lnTo>
                  <a:pt x="11131" y="18492"/>
                </a:lnTo>
                <a:cubicBezTo>
                  <a:pt x="11131" y="18492"/>
                  <a:pt x="11106" y="14983"/>
                  <a:pt x="11106" y="12842"/>
                </a:cubicBezTo>
                <a:cubicBezTo>
                  <a:pt x="11106" y="8667"/>
                  <a:pt x="13736" y="8073"/>
                  <a:pt x="16364" y="7203"/>
                </a:cubicBezTo>
                <a:cubicBezTo>
                  <a:pt x="18625" y="6405"/>
                  <a:pt x="21600" y="5409"/>
                  <a:pt x="21600" y="5409"/>
                </a:cubicBezTo>
                <a:lnTo>
                  <a:pt x="21600" y="0"/>
                </a:lnTo>
                <a:lnTo>
                  <a:pt x="0" y="0"/>
                </a:lnTo>
                <a:lnTo>
                  <a:pt x="0" y="6138"/>
                </a:lnTo>
                <a:cubicBezTo>
                  <a:pt x="1243" y="6557"/>
                  <a:pt x="2807" y="7109"/>
                  <a:pt x="4159" y="766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10800000">
            <a:off x="4520964" y="3591042"/>
            <a:ext cx="3250351" cy="328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70" y="6385"/>
                </a:moveTo>
                <a:cubicBezTo>
                  <a:pt x="6252" y="7212"/>
                  <a:pt x="9509" y="8234"/>
                  <a:pt x="9509" y="12200"/>
                </a:cubicBezTo>
                <a:cubicBezTo>
                  <a:pt x="9509" y="14234"/>
                  <a:pt x="9486" y="18993"/>
                  <a:pt x="9486" y="18993"/>
                </a:cubicBezTo>
                <a:lnTo>
                  <a:pt x="8492" y="18993"/>
                </a:lnTo>
                <a:lnTo>
                  <a:pt x="10800" y="21600"/>
                </a:lnTo>
                <a:lnTo>
                  <a:pt x="13108" y="18993"/>
                </a:lnTo>
                <a:lnTo>
                  <a:pt x="12114" y="18993"/>
                </a:lnTo>
                <a:cubicBezTo>
                  <a:pt x="12114" y="18993"/>
                  <a:pt x="12091" y="14029"/>
                  <a:pt x="12091" y="12200"/>
                </a:cubicBezTo>
                <a:cubicBezTo>
                  <a:pt x="12091" y="9000"/>
                  <a:pt x="14508" y="7645"/>
                  <a:pt x="16722" y="6812"/>
                </a:cubicBezTo>
                <a:cubicBezTo>
                  <a:pt x="18936" y="5978"/>
                  <a:pt x="21600" y="5139"/>
                  <a:pt x="21600" y="5139"/>
                </a:cubicBezTo>
                <a:lnTo>
                  <a:pt x="21600" y="0"/>
                </a:lnTo>
                <a:lnTo>
                  <a:pt x="0" y="0"/>
                </a:lnTo>
                <a:lnTo>
                  <a:pt x="0" y="5070"/>
                </a:lnTo>
                <a:cubicBezTo>
                  <a:pt x="0" y="5070"/>
                  <a:pt x="1822" y="5627"/>
                  <a:pt x="3870" y="638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4153169" y="3603637"/>
            <a:ext cx="185213" cy="27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6750"/>
                </a:moveTo>
                <a:cubicBezTo>
                  <a:pt x="14491" y="6750"/>
                  <a:pt x="14175" y="6539"/>
                  <a:pt x="14175" y="6300"/>
                </a:cubicBezTo>
                <a:cubicBezTo>
                  <a:pt x="14175" y="5330"/>
                  <a:pt x="11918" y="4950"/>
                  <a:pt x="10800" y="4950"/>
                </a:cubicBezTo>
                <a:cubicBezTo>
                  <a:pt x="10441" y="4950"/>
                  <a:pt x="10125" y="4739"/>
                  <a:pt x="10125" y="4500"/>
                </a:cubicBezTo>
                <a:cubicBezTo>
                  <a:pt x="10125" y="4261"/>
                  <a:pt x="10441" y="4050"/>
                  <a:pt x="10800" y="4050"/>
                </a:cubicBezTo>
                <a:cubicBezTo>
                  <a:pt x="12762" y="4050"/>
                  <a:pt x="15525" y="4739"/>
                  <a:pt x="15525" y="6300"/>
                </a:cubicBezTo>
                <a:cubicBezTo>
                  <a:pt x="15525" y="6539"/>
                  <a:pt x="15209" y="6750"/>
                  <a:pt x="14850" y="6750"/>
                </a:cubicBezTo>
                <a:close/>
                <a:moveTo>
                  <a:pt x="10800" y="1800"/>
                </a:moveTo>
                <a:cubicBezTo>
                  <a:pt x="6982" y="1800"/>
                  <a:pt x="2700" y="3488"/>
                  <a:pt x="2700" y="6300"/>
                </a:cubicBezTo>
                <a:cubicBezTo>
                  <a:pt x="2700" y="7200"/>
                  <a:pt x="3248" y="8142"/>
                  <a:pt x="4134" y="8831"/>
                </a:cubicBezTo>
                <a:cubicBezTo>
                  <a:pt x="4535" y="9141"/>
                  <a:pt x="4999" y="9436"/>
                  <a:pt x="5421" y="9759"/>
                </a:cubicBezTo>
                <a:cubicBezTo>
                  <a:pt x="6919" y="10955"/>
                  <a:pt x="8184" y="12361"/>
                  <a:pt x="8395" y="13950"/>
                </a:cubicBezTo>
                <a:lnTo>
                  <a:pt x="13205" y="13950"/>
                </a:lnTo>
                <a:cubicBezTo>
                  <a:pt x="13416" y="12361"/>
                  <a:pt x="14681" y="10955"/>
                  <a:pt x="16179" y="9759"/>
                </a:cubicBezTo>
                <a:cubicBezTo>
                  <a:pt x="16601" y="9436"/>
                  <a:pt x="17065" y="9141"/>
                  <a:pt x="17466" y="8831"/>
                </a:cubicBezTo>
                <a:cubicBezTo>
                  <a:pt x="18352" y="8142"/>
                  <a:pt x="18900" y="7200"/>
                  <a:pt x="18900" y="6300"/>
                </a:cubicBezTo>
                <a:cubicBezTo>
                  <a:pt x="18900" y="3488"/>
                  <a:pt x="14618" y="1800"/>
                  <a:pt x="10800" y="1800"/>
                </a:cubicBezTo>
                <a:close/>
                <a:moveTo>
                  <a:pt x="19427" y="10069"/>
                </a:moveTo>
                <a:cubicBezTo>
                  <a:pt x="17972" y="11137"/>
                  <a:pt x="16052" y="12642"/>
                  <a:pt x="15884" y="14147"/>
                </a:cubicBezTo>
                <a:cubicBezTo>
                  <a:pt x="16495" y="14386"/>
                  <a:pt x="16875" y="14836"/>
                  <a:pt x="16875" y="15300"/>
                </a:cubicBezTo>
                <a:cubicBezTo>
                  <a:pt x="16875" y="15637"/>
                  <a:pt x="16685" y="15961"/>
                  <a:pt x="16348" y="16200"/>
                </a:cubicBezTo>
                <a:cubicBezTo>
                  <a:pt x="16685" y="16439"/>
                  <a:pt x="16875" y="16762"/>
                  <a:pt x="16875" y="17100"/>
                </a:cubicBezTo>
                <a:cubicBezTo>
                  <a:pt x="16875" y="17564"/>
                  <a:pt x="16516" y="17986"/>
                  <a:pt x="15926" y="18239"/>
                </a:cubicBezTo>
                <a:cubicBezTo>
                  <a:pt x="16095" y="18436"/>
                  <a:pt x="16200" y="18675"/>
                  <a:pt x="16200" y="18900"/>
                </a:cubicBezTo>
                <a:cubicBezTo>
                  <a:pt x="16200" y="19814"/>
                  <a:pt x="15124" y="20250"/>
                  <a:pt x="13901" y="20250"/>
                </a:cubicBezTo>
                <a:cubicBezTo>
                  <a:pt x="13352" y="21066"/>
                  <a:pt x="12129" y="21600"/>
                  <a:pt x="10800" y="21600"/>
                </a:cubicBezTo>
                <a:cubicBezTo>
                  <a:pt x="9471" y="21600"/>
                  <a:pt x="8248" y="21066"/>
                  <a:pt x="7699" y="20250"/>
                </a:cubicBezTo>
                <a:cubicBezTo>
                  <a:pt x="6476" y="20250"/>
                  <a:pt x="5400" y="19814"/>
                  <a:pt x="5400" y="18900"/>
                </a:cubicBezTo>
                <a:cubicBezTo>
                  <a:pt x="5400" y="18675"/>
                  <a:pt x="5505" y="18436"/>
                  <a:pt x="5674" y="18239"/>
                </a:cubicBezTo>
                <a:cubicBezTo>
                  <a:pt x="5084" y="17986"/>
                  <a:pt x="4725" y="17564"/>
                  <a:pt x="4725" y="17100"/>
                </a:cubicBezTo>
                <a:cubicBezTo>
                  <a:pt x="4725" y="16762"/>
                  <a:pt x="4915" y="16439"/>
                  <a:pt x="5252" y="16200"/>
                </a:cubicBezTo>
                <a:cubicBezTo>
                  <a:pt x="4915" y="15961"/>
                  <a:pt x="4725" y="15637"/>
                  <a:pt x="4725" y="15300"/>
                </a:cubicBezTo>
                <a:cubicBezTo>
                  <a:pt x="4725" y="14836"/>
                  <a:pt x="5105" y="14386"/>
                  <a:pt x="5716" y="14147"/>
                </a:cubicBezTo>
                <a:cubicBezTo>
                  <a:pt x="5548" y="12642"/>
                  <a:pt x="3628" y="11137"/>
                  <a:pt x="2173" y="10069"/>
                </a:cubicBezTo>
                <a:cubicBezTo>
                  <a:pt x="717" y="9000"/>
                  <a:pt x="0" y="7748"/>
                  <a:pt x="0" y="6300"/>
                </a:cubicBezTo>
                <a:cubicBezTo>
                  <a:pt x="0" y="2475"/>
                  <a:pt x="5463" y="0"/>
                  <a:pt x="10800" y="0"/>
                </a:cubicBezTo>
                <a:cubicBezTo>
                  <a:pt x="16137" y="0"/>
                  <a:pt x="21600" y="2475"/>
                  <a:pt x="21600" y="6300"/>
                </a:cubicBezTo>
                <a:cubicBezTo>
                  <a:pt x="21600" y="7748"/>
                  <a:pt x="20883" y="9000"/>
                  <a:pt x="19427" y="100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lvl="0"/>
            <a:endParaRPr sz="2225"/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5049968" y="1893940"/>
            <a:ext cx="262752" cy="26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7" y="17002"/>
                </a:moveTo>
                <a:cubicBezTo>
                  <a:pt x="17212" y="16917"/>
                  <a:pt x="17058" y="16945"/>
                  <a:pt x="16945" y="16889"/>
                </a:cubicBezTo>
                <a:cubicBezTo>
                  <a:pt x="16833" y="16847"/>
                  <a:pt x="16748" y="16805"/>
                  <a:pt x="16608" y="16777"/>
                </a:cubicBezTo>
                <a:cubicBezTo>
                  <a:pt x="16636" y="16495"/>
                  <a:pt x="16327" y="16397"/>
                  <a:pt x="16130" y="16256"/>
                </a:cubicBezTo>
                <a:cubicBezTo>
                  <a:pt x="15947" y="16116"/>
                  <a:pt x="15834" y="15961"/>
                  <a:pt x="15567" y="16017"/>
                </a:cubicBezTo>
                <a:cubicBezTo>
                  <a:pt x="15539" y="16031"/>
                  <a:pt x="15258" y="16130"/>
                  <a:pt x="15314" y="16186"/>
                </a:cubicBezTo>
                <a:cubicBezTo>
                  <a:pt x="15131" y="16031"/>
                  <a:pt x="15047" y="15947"/>
                  <a:pt x="14808" y="15877"/>
                </a:cubicBezTo>
                <a:cubicBezTo>
                  <a:pt x="14583" y="15806"/>
                  <a:pt x="14428" y="15525"/>
                  <a:pt x="14203" y="15778"/>
                </a:cubicBezTo>
                <a:cubicBezTo>
                  <a:pt x="14091" y="15891"/>
                  <a:pt x="14147" y="16059"/>
                  <a:pt x="14091" y="16172"/>
                </a:cubicBezTo>
                <a:cubicBezTo>
                  <a:pt x="13908" y="16017"/>
                  <a:pt x="14259" y="15834"/>
                  <a:pt x="14119" y="15666"/>
                </a:cubicBezTo>
                <a:cubicBezTo>
                  <a:pt x="13950" y="15469"/>
                  <a:pt x="13655" y="15792"/>
                  <a:pt x="13514" y="15877"/>
                </a:cubicBezTo>
                <a:cubicBezTo>
                  <a:pt x="13430" y="15947"/>
                  <a:pt x="13331" y="15975"/>
                  <a:pt x="13275" y="16059"/>
                </a:cubicBezTo>
                <a:cubicBezTo>
                  <a:pt x="13205" y="16158"/>
                  <a:pt x="13177" y="16284"/>
                  <a:pt x="13120" y="16383"/>
                </a:cubicBezTo>
                <a:cubicBezTo>
                  <a:pt x="13078" y="16270"/>
                  <a:pt x="12839" y="16298"/>
                  <a:pt x="12825" y="16214"/>
                </a:cubicBezTo>
                <a:cubicBezTo>
                  <a:pt x="12881" y="16552"/>
                  <a:pt x="12881" y="16903"/>
                  <a:pt x="12952" y="17241"/>
                </a:cubicBezTo>
                <a:cubicBezTo>
                  <a:pt x="12994" y="17437"/>
                  <a:pt x="12952" y="17761"/>
                  <a:pt x="12783" y="17916"/>
                </a:cubicBezTo>
                <a:cubicBezTo>
                  <a:pt x="12614" y="18070"/>
                  <a:pt x="12403" y="18239"/>
                  <a:pt x="12375" y="18478"/>
                </a:cubicBezTo>
                <a:cubicBezTo>
                  <a:pt x="12347" y="18647"/>
                  <a:pt x="12389" y="18802"/>
                  <a:pt x="12544" y="18844"/>
                </a:cubicBezTo>
                <a:cubicBezTo>
                  <a:pt x="12558" y="19055"/>
                  <a:pt x="12319" y="19209"/>
                  <a:pt x="12333" y="19434"/>
                </a:cubicBezTo>
                <a:cubicBezTo>
                  <a:pt x="12333" y="19448"/>
                  <a:pt x="12347" y="19589"/>
                  <a:pt x="12361" y="19659"/>
                </a:cubicBezTo>
                <a:cubicBezTo>
                  <a:pt x="14287" y="19322"/>
                  <a:pt x="16003" y="18366"/>
                  <a:pt x="17297" y="17002"/>
                </a:cubicBezTo>
                <a:close/>
                <a:moveTo>
                  <a:pt x="14330" y="7594"/>
                </a:moveTo>
                <a:cubicBezTo>
                  <a:pt x="14400" y="7580"/>
                  <a:pt x="14470" y="7327"/>
                  <a:pt x="14512" y="7270"/>
                </a:cubicBezTo>
                <a:cubicBezTo>
                  <a:pt x="14597" y="7172"/>
                  <a:pt x="14709" y="7116"/>
                  <a:pt x="14822" y="7059"/>
                </a:cubicBezTo>
                <a:cubicBezTo>
                  <a:pt x="15061" y="6961"/>
                  <a:pt x="15300" y="6933"/>
                  <a:pt x="15553" y="6891"/>
                </a:cubicBezTo>
                <a:cubicBezTo>
                  <a:pt x="15792" y="6834"/>
                  <a:pt x="16087" y="6834"/>
                  <a:pt x="16270" y="7045"/>
                </a:cubicBezTo>
                <a:cubicBezTo>
                  <a:pt x="16228" y="7003"/>
                  <a:pt x="16566" y="6708"/>
                  <a:pt x="16608" y="6694"/>
                </a:cubicBezTo>
                <a:cubicBezTo>
                  <a:pt x="16734" y="6623"/>
                  <a:pt x="16945" y="6652"/>
                  <a:pt x="17030" y="6525"/>
                </a:cubicBezTo>
                <a:cubicBezTo>
                  <a:pt x="17058" y="6483"/>
                  <a:pt x="17058" y="6216"/>
                  <a:pt x="17058" y="6216"/>
                </a:cubicBezTo>
                <a:cubicBezTo>
                  <a:pt x="16819" y="6244"/>
                  <a:pt x="16734" y="6019"/>
                  <a:pt x="16720" y="5822"/>
                </a:cubicBezTo>
                <a:cubicBezTo>
                  <a:pt x="16720" y="5836"/>
                  <a:pt x="16692" y="5878"/>
                  <a:pt x="16636" y="5934"/>
                </a:cubicBezTo>
                <a:cubicBezTo>
                  <a:pt x="16650" y="5723"/>
                  <a:pt x="16383" y="5878"/>
                  <a:pt x="16284" y="5850"/>
                </a:cubicBezTo>
                <a:cubicBezTo>
                  <a:pt x="15961" y="5766"/>
                  <a:pt x="16003" y="5541"/>
                  <a:pt x="15905" y="5302"/>
                </a:cubicBezTo>
                <a:cubicBezTo>
                  <a:pt x="15848" y="5175"/>
                  <a:pt x="15694" y="5133"/>
                  <a:pt x="15637" y="5006"/>
                </a:cubicBezTo>
                <a:cubicBezTo>
                  <a:pt x="15581" y="4922"/>
                  <a:pt x="15553" y="4739"/>
                  <a:pt x="15427" y="4725"/>
                </a:cubicBezTo>
                <a:cubicBezTo>
                  <a:pt x="15342" y="4711"/>
                  <a:pt x="15187" y="5020"/>
                  <a:pt x="15159" y="5006"/>
                </a:cubicBezTo>
                <a:cubicBezTo>
                  <a:pt x="15033" y="4936"/>
                  <a:pt x="14977" y="5034"/>
                  <a:pt x="14878" y="5091"/>
                </a:cubicBezTo>
                <a:cubicBezTo>
                  <a:pt x="14794" y="5147"/>
                  <a:pt x="14723" y="5119"/>
                  <a:pt x="14639" y="5161"/>
                </a:cubicBezTo>
                <a:cubicBezTo>
                  <a:pt x="14892" y="5077"/>
                  <a:pt x="14527" y="4936"/>
                  <a:pt x="14400" y="4964"/>
                </a:cubicBezTo>
                <a:cubicBezTo>
                  <a:pt x="14597" y="4908"/>
                  <a:pt x="14498" y="4697"/>
                  <a:pt x="14386" y="4598"/>
                </a:cubicBezTo>
                <a:cubicBezTo>
                  <a:pt x="14414" y="4598"/>
                  <a:pt x="14428" y="4598"/>
                  <a:pt x="14456" y="4598"/>
                </a:cubicBezTo>
                <a:cubicBezTo>
                  <a:pt x="14428" y="4472"/>
                  <a:pt x="14034" y="4359"/>
                  <a:pt x="13908" y="4275"/>
                </a:cubicBezTo>
                <a:cubicBezTo>
                  <a:pt x="13781" y="4191"/>
                  <a:pt x="13106" y="4050"/>
                  <a:pt x="12966" y="4134"/>
                </a:cubicBezTo>
                <a:cubicBezTo>
                  <a:pt x="12797" y="4233"/>
                  <a:pt x="13008" y="4514"/>
                  <a:pt x="13008" y="4655"/>
                </a:cubicBezTo>
                <a:cubicBezTo>
                  <a:pt x="13022" y="4823"/>
                  <a:pt x="12839" y="4866"/>
                  <a:pt x="12839" y="5006"/>
                </a:cubicBezTo>
                <a:cubicBezTo>
                  <a:pt x="12839" y="5245"/>
                  <a:pt x="13289" y="5203"/>
                  <a:pt x="13177" y="5527"/>
                </a:cubicBezTo>
                <a:cubicBezTo>
                  <a:pt x="13106" y="5723"/>
                  <a:pt x="12839" y="5766"/>
                  <a:pt x="12727" y="5920"/>
                </a:cubicBezTo>
                <a:cubicBezTo>
                  <a:pt x="12614" y="6061"/>
                  <a:pt x="12741" y="6314"/>
                  <a:pt x="12853" y="6413"/>
                </a:cubicBezTo>
                <a:cubicBezTo>
                  <a:pt x="12966" y="6497"/>
                  <a:pt x="12656" y="6638"/>
                  <a:pt x="12614" y="6666"/>
                </a:cubicBezTo>
                <a:cubicBezTo>
                  <a:pt x="12375" y="6778"/>
                  <a:pt x="12192" y="6427"/>
                  <a:pt x="12136" y="6216"/>
                </a:cubicBezTo>
                <a:cubicBezTo>
                  <a:pt x="12094" y="6061"/>
                  <a:pt x="12080" y="5878"/>
                  <a:pt x="11911" y="5794"/>
                </a:cubicBezTo>
                <a:cubicBezTo>
                  <a:pt x="11827" y="5766"/>
                  <a:pt x="11559" y="5723"/>
                  <a:pt x="11503" y="5808"/>
                </a:cubicBezTo>
                <a:cubicBezTo>
                  <a:pt x="11419" y="5597"/>
                  <a:pt x="11123" y="5513"/>
                  <a:pt x="10927" y="5442"/>
                </a:cubicBezTo>
                <a:cubicBezTo>
                  <a:pt x="10645" y="5344"/>
                  <a:pt x="10406" y="5344"/>
                  <a:pt x="10111" y="5386"/>
                </a:cubicBezTo>
                <a:cubicBezTo>
                  <a:pt x="10209" y="5372"/>
                  <a:pt x="10083" y="4936"/>
                  <a:pt x="9844" y="5006"/>
                </a:cubicBezTo>
                <a:cubicBezTo>
                  <a:pt x="9914" y="4866"/>
                  <a:pt x="9886" y="4711"/>
                  <a:pt x="9914" y="4570"/>
                </a:cubicBezTo>
                <a:cubicBezTo>
                  <a:pt x="9942" y="4458"/>
                  <a:pt x="9998" y="4345"/>
                  <a:pt x="10083" y="4247"/>
                </a:cubicBezTo>
                <a:cubicBezTo>
                  <a:pt x="10111" y="4191"/>
                  <a:pt x="10420" y="3867"/>
                  <a:pt x="10322" y="3853"/>
                </a:cubicBezTo>
                <a:cubicBezTo>
                  <a:pt x="10561" y="3881"/>
                  <a:pt x="10828" y="3895"/>
                  <a:pt x="11025" y="3698"/>
                </a:cubicBezTo>
                <a:cubicBezTo>
                  <a:pt x="11152" y="3572"/>
                  <a:pt x="11208" y="3361"/>
                  <a:pt x="11334" y="3220"/>
                </a:cubicBezTo>
                <a:cubicBezTo>
                  <a:pt x="11517" y="3009"/>
                  <a:pt x="11742" y="3277"/>
                  <a:pt x="11939" y="3291"/>
                </a:cubicBezTo>
                <a:cubicBezTo>
                  <a:pt x="12220" y="3305"/>
                  <a:pt x="12206" y="2995"/>
                  <a:pt x="12052" y="2855"/>
                </a:cubicBezTo>
                <a:cubicBezTo>
                  <a:pt x="12234" y="2869"/>
                  <a:pt x="12080" y="2531"/>
                  <a:pt x="11981" y="2489"/>
                </a:cubicBezTo>
                <a:cubicBezTo>
                  <a:pt x="11855" y="2447"/>
                  <a:pt x="11377" y="2573"/>
                  <a:pt x="11630" y="2672"/>
                </a:cubicBezTo>
                <a:cubicBezTo>
                  <a:pt x="11573" y="2644"/>
                  <a:pt x="11236" y="3347"/>
                  <a:pt x="11039" y="2995"/>
                </a:cubicBezTo>
                <a:cubicBezTo>
                  <a:pt x="10983" y="2925"/>
                  <a:pt x="10955" y="2630"/>
                  <a:pt x="10828" y="2616"/>
                </a:cubicBezTo>
                <a:cubicBezTo>
                  <a:pt x="10716" y="2616"/>
                  <a:pt x="10645" y="2742"/>
                  <a:pt x="10603" y="2827"/>
                </a:cubicBezTo>
                <a:cubicBezTo>
                  <a:pt x="10673" y="2644"/>
                  <a:pt x="10209" y="2517"/>
                  <a:pt x="10111" y="2503"/>
                </a:cubicBezTo>
                <a:cubicBezTo>
                  <a:pt x="10322" y="2363"/>
                  <a:pt x="10153" y="2208"/>
                  <a:pt x="9998" y="2123"/>
                </a:cubicBezTo>
                <a:cubicBezTo>
                  <a:pt x="9886" y="2053"/>
                  <a:pt x="9534" y="1997"/>
                  <a:pt x="9436" y="2109"/>
                </a:cubicBezTo>
                <a:cubicBezTo>
                  <a:pt x="9169" y="2433"/>
                  <a:pt x="9717" y="2475"/>
                  <a:pt x="9858" y="2559"/>
                </a:cubicBezTo>
                <a:cubicBezTo>
                  <a:pt x="9900" y="2588"/>
                  <a:pt x="10069" y="2686"/>
                  <a:pt x="9970" y="2756"/>
                </a:cubicBezTo>
                <a:cubicBezTo>
                  <a:pt x="9886" y="2798"/>
                  <a:pt x="9633" y="2869"/>
                  <a:pt x="9605" y="2925"/>
                </a:cubicBezTo>
                <a:cubicBezTo>
                  <a:pt x="9520" y="3052"/>
                  <a:pt x="9703" y="3192"/>
                  <a:pt x="9577" y="3319"/>
                </a:cubicBezTo>
                <a:cubicBezTo>
                  <a:pt x="9450" y="3192"/>
                  <a:pt x="9450" y="2981"/>
                  <a:pt x="9352" y="2841"/>
                </a:cubicBezTo>
                <a:cubicBezTo>
                  <a:pt x="9478" y="2995"/>
                  <a:pt x="8845" y="2911"/>
                  <a:pt x="8859" y="2911"/>
                </a:cubicBezTo>
                <a:cubicBezTo>
                  <a:pt x="8648" y="2911"/>
                  <a:pt x="8311" y="3052"/>
                  <a:pt x="8156" y="2841"/>
                </a:cubicBezTo>
                <a:cubicBezTo>
                  <a:pt x="8128" y="2784"/>
                  <a:pt x="8128" y="2461"/>
                  <a:pt x="8212" y="2531"/>
                </a:cubicBezTo>
                <a:cubicBezTo>
                  <a:pt x="8086" y="2433"/>
                  <a:pt x="8002" y="2334"/>
                  <a:pt x="7917" y="2278"/>
                </a:cubicBezTo>
                <a:cubicBezTo>
                  <a:pt x="7453" y="2433"/>
                  <a:pt x="7017" y="2630"/>
                  <a:pt x="6595" y="2855"/>
                </a:cubicBezTo>
                <a:cubicBezTo>
                  <a:pt x="6652" y="2869"/>
                  <a:pt x="6694" y="2869"/>
                  <a:pt x="6764" y="2841"/>
                </a:cubicBezTo>
                <a:cubicBezTo>
                  <a:pt x="6877" y="2798"/>
                  <a:pt x="6975" y="2728"/>
                  <a:pt x="7088" y="2672"/>
                </a:cubicBezTo>
                <a:cubicBezTo>
                  <a:pt x="7228" y="2616"/>
                  <a:pt x="7523" y="2447"/>
                  <a:pt x="7678" y="2573"/>
                </a:cubicBezTo>
                <a:cubicBezTo>
                  <a:pt x="7692" y="2545"/>
                  <a:pt x="7734" y="2517"/>
                  <a:pt x="7748" y="2503"/>
                </a:cubicBezTo>
                <a:cubicBezTo>
                  <a:pt x="7847" y="2616"/>
                  <a:pt x="7945" y="2728"/>
                  <a:pt x="8030" y="2855"/>
                </a:cubicBezTo>
                <a:cubicBezTo>
                  <a:pt x="7917" y="2798"/>
                  <a:pt x="7734" y="2827"/>
                  <a:pt x="7608" y="2841"/>
                </a:cubicBezTo>
                <a:cubicBezTo>
                  <a:pt x="7509" y="2869"/>
                  <a:pt x="7341" y="2897"/>
                  <a:pt x="7298" y="3009"/>
                </a:cubicBezTo>
                <a:cubicBezTo>
                  <a:pt x="7341" y="3080"/>
                  <a:pt x="7397" y="3192"/>
                  <a:pt x="7369" y="3263"/>
                </a:cubicBezTo>
                <a:cubicBezTo>
                  <a:pt x="7186" y="3136"/>
                  <a:pt x="7045" y="2925"/>
                  <a:pt x="6792" y="2897"/>
                </a:cubicBezTo>
                <a:cubicBezTo>
                  <a:pt x="6680" y="2897"/>
                  <a:pt x="6567" y="2897"/>
                  <a:pt x="6483" y="2911"/>
                </a:cubicBezTo>
                <a:cubicBezTo>
                  <a:pt x="5133" y="3656"/>
                  <a:pt x="3994" y="4739"/>
                  <a:pt x="3178" y="6033"/>
                </a:cubicBezTo>
                <a:cubicBezTo>
                  <a:pt x="3234" y="6089"/>
                  <a:pt x="3291" y="6131"/>
                  <a:pt x="3347" y="6145"/>
                </a:cubicBezTo>
                <a:cubicBezTo>
                  <a:pt x="3488" y="6188"/>
                  <a:pt x="3347" y="6595"/>
                  <a:pt x="3614" y="6384"/>
                </a:cubicBezTo>
                <a:cubicBezTo>
                  <a:pt x="3698" y="6455"/>
                  <a:pt x="3713" y="6553"/>
                  <a:pt x="3656" y="6652"/>
                </a:cubicBezTo>
                <a:cubicBezTo>
                  <a:pt x="3670" y="6638"/>
                  <a:pt x="4233" y="7003"/>
                  <a:pt x="4275" y="7031"/>
                </a:cubicBezTo>
                <a:cubicBezTo>
                  <a:pt x="4373" y="7116"/>
                  <a:pt x="4528" y="7214"/>
                  <a:pt x="4570" y="7327"/>
                </a:cubicBezTo>
                <a:cubicBezTo>
                  <a:pt x="4598" y="7425"/>
                  <a:pt x="4514" y="7537"/>
                  <a:pt x="4430" y="7580"/>
                </a:cubicBezTo>
                <a:cubicBezTo>
                  <a:pt x="4416" y="7552"/>
                  <a:pt x="4205" y="7341"/>
                  <a:pt x="4177" y="7397"/>
                </a:cubicBezTo>
                <a:cubicBezTo>
                  <a:pt x="4134" y="7467"/>
                  <a:pt x="4177" y="7847"/>
                  <a:pt x="4331" y="7833"/>
                </a:cubicBezTo>
                <a:cubicBezTo>
                  <a:pt x="4106" y="7847"/>
                  <a:pt x="4205" y="8719"/>
                  <a:pt x="4148" y="8887"/>
                </a:cubicBezTo>
                <a:cubicBezTo>
                  <a:pt x="4148" y="8902"/>
                  <a:pt x="4177" y="8902"/>
                  <a:pt x="4177" y="8902"/>
                </a:cubicBezTo>
                <a:cubicBezTo>
                  <a:pt x="4134" y="9070"/>
                  <a:pt x="4275" y="9731"/>
                  <a:pt x="4556" y="9661"/>
                </a:cubicBezTo>
                <a:cubicBezTo>
                  <a:pt x="4373" y="9703"/>
                  <a:pt x="4880" y="10350"/>
                  <a:pt x="4950" y="10392"/>
                </a:cubicBezTo>
                <a:cubicBezTo>
                  <a:pt x="5133" y="10519"/>
                  <a:pt x="5344" y="10603"/>
                  <a:pt x="5470" y="10786"/>
                </a:cubicBezTo>
                <a:cubicBezTo>
                  <a:pt x="5611" y="10983"/>
                  <a:pt x="5611" y="11278"/>
                  <a:pt x="5808" y="11433"/>
                </a:cubicBezTo>
                <a:cubicBezTo>
                  <a:pt x="5752" y="11602"/>
                  <a:pt x="6103" y="11798"/>
                  <a:pt x="6089" y="12037"/>
                </a:cubicBezTo>
                <a:cubicBezTo>
                  <a:pt x="6061" y="12052"/>
                  <a:pt x="6047" y="12052"/>
                  <a:pt x="6019" y="12066"/>
                </a:cubicBezTo>
                <a:cubicBezTo>
                  <a:pt x="6089" y="12262"/>
                  <a:pt x="6356" y="12262"/>
                  <a:pt x="6455" y="12445"/>
                </a:cubicBezTo>
                <a:cubicBezTo>
                  <a:pt x="6511" y="12558"/>
                  <a:pt x="6455" y="12825"/>
                  <a:pt x="6638" y="12769"/>
                </a:cubicBezTo>
                <a:cubicBezTo>
                  <a:pt x="6666" y="12459"/>
                  <a:pt x="6455" y="12150"/>
                  <a:pt x="6300" y="11897"/>
                </a:cubicBezTo>
                <a:cubicBezTo>
                  <a:pt x="6216" y="11756"/>
                  <a:pt x="6131" y="11630"/>
                  <a:pt x="6061" y="11489"/>
                </a:cubicBezTo>
                <a:cubicBezTo>
                  <a:pt x="5991" y="11362"/>
                  <a:pt x="5977" y="11208"/>
                  <a:pt x="5920" y="11067"/>
                </a:cubicBezTo>
                <a:cubicBezTo>
                  <a:pt x="5977" y="11081"/>
                  <a:pt x="6286" y="11194"/>
                  <a:pt x="6258" y="11236"/>
                </a:cubicBezTo>
                <a:cubicBezTo>
                  <a:pt x="6145" y="11517"/>
                  <a:pt x="6708" y="12009"/>
                  <a:pt x="6863" y="12192"/>
                </a:cubicBezTo>
                <a:cubicBezTo>
                  <a:pt x="6905" y="12234"/>
                  <a:pt x="7228" y="12656"/>
                  <a:pt x="7059" y="12656"/>
                </a:cubicBezTo>
                <a:cubicBezTo>
                  <a:pt x="7242" y="12656"/>
                  <a:pt x="7495" y="12937"/>
                  <a:pt x="7580" y="13078"/>
                </a:cubicBezTo>
                <a:cubicBezTo>
                  <a:pt x="7706" y="13289"/>
                  <a:pt x="7678" y="13556"/>
                  <a:pt x="7763" y="13781"/>
                </a:cubicBezTo>
                <a:cubicBezTo>
                  <a:pt x="7847" y="14062"/>
                  <a:pt x="8241" y="14189"/>
                  <a:pt x="8466" y="14316"/>
                </a:cubicBezTo>
                <a:cubicBezTo>
                  <a:pt x="8663" y="14414"/>
                  <a:pt x="8831" y="14555"/>
                  <a:pt x="9028" y="14625"/>
                </a:cubicBezTo>
                <a:cubicBezTo>
                  <a:pt x="9323" y="14737"/>
                  <a:pt x="9394" y="14639"/>
                  <a:pt x="9647" y="14597"/>
                </a:cubicBezTo>
                <a:cubicBezTo>
                  <a:pt x="10013" y="14541"/>
                  <a:pt x="10055" y="14948"/>
                  <a:pt x="10350" y="15103"/>
                </a:cubicBezTo>
                <a:cubicBezTo>
                  <a:pt x="10533" y="15202"/>
                  <a:pt x="10927" y="15342"/>
                  <a:pt x="11123" y="15258"/>
                </a:cubicBezTo>
                <a:cubicBezTo>
                  <a:pt x="11039" y="15286"/>
                  <a:pt x="11419" y="15862"/>
                  <a:pt x="11447" y="15905"/>
                </a:cubicBezTo>
                <a:cubicBezTo>
                  <a:pt x="11573" y="16073"/>
                  <a:pt x="11812" y="16158"/>
                  <a:pt x="11953" y="16327"/>
                </a:cubicBezTo>
                <a:cubicBezTo>
                  <a:pt x="11995" y="16298"/>
                  <a:pt x="12037" y="16256"/>
                  <a:pt x="12052" y="16200"/>
                </a:cubicBezTo>
                <a:cubicBezTo>
                  <a:pt x="11995" y="16355"/>
                  <a:pt x="12262" y="16650"/>
                  <a:pt x="12403" y="16622"/>
                </a:cubicBezTo>
                <a:cubicBezTo>
                  <a:pt x="12558" y="16594"/>
                  <a:pt x="12600" y="16284"/>
                  <a:pt x="12600" y="16172"/>
                </a:cubicBezTo>
                <a:cubicBezTo>
                  <a:pt x="12319" y="16312"/>
                  <a:pt x="12066" y="16200"/>
                  <a:pt x="11911" y="15919"/>
                </a:cubicBezTo>
                <a:cubicBezTo>
                  <a:pt x="11883" y="15848"/>
                  <a:pt x="11658" y="15455"/>
                  <a:pt x="11855" y="15455"/>
                </a:cubicBezTo>
                <a:cubicBezTo>
                  <a:pt x="12122" y="15455"/>
                  <a:pt x="11939" y="15244"/>
                  <a:pt x="11911" y="15047"/>
                </a:cubicBezTo>
                <a:cubicBezTo>
                  <a:pt x="11883" y="14850"/>
                  <a:pt x="11686" y="14723"/>
                  <a:pt x="11587" y="14555"/>
                </a:cubicBezTo>
                <a:cubicBezTo>
                  <a:pt x="11503" y="14723"/>
                  <a:pt x="11222" y="14681"/>
                  <a:pt x="11137" y="14541"/>
                </a:cubicBezTo>
                <a:cubicBezTo>
                  <a:pt x="11137" y="14583"/>
                  <a:pt x="11095" y="14653"/>
                  <a:pt x="11095" y="14709"/>
                </a:cubicBezTo>
                <a:cubicBezTo>
                  <a:pt x="11025" y="14709"/>
                  <a:pt x="10955" y="14723"/>
                  <a:pt x="10884" y="14695"/>
                </a:cubicBezTo>
                <a:cubicBezTo>
                  <a:pt x="10912" y="14527"/>
                  <a:pt x="10927" y="14316"/>
                  <a:pt x="10969" y="14133"/>
                </a:cubicBezTo>
                <a:cubicBezTo>
                  <a:pt x="11039" y="13880"/>
                  <a:pt x="11503" y="13387"/>
                  <a:pt x="10898" y="13416"/>
                </a:cubicBezTo>
                <a:cubicBezTo>
                  <a:pt x="10688" y="13430"/>
                  <a:pt x="10603" y="13514"/>
                  <a:pt x="10533" y="13697"/>
                </a:cubicBezTo>
                <a:cubicBezTo>
                  <a:pt x="10463" y="13866"/>
                  <a:pt x="10491" y="14020"/>
                  <a:pt x="10294" y="14105"/>
                </a:cubicBezTo>
                <a:cubicBezTo>
                  <a:pt x="10167" y="14161"/>
                  <a:pt x="9745" y="14133"/>
                  <a:pt x="9619" y="14062"/>
                </a:cubicBezTo>
                <a:cubicBezTo>
                  <a:pt x="9352" y="13908"/>
                  <a:pt x="9169" y="13416"/>
                  <a:pt x="9169" y="13134"/>
                </a:cubicBezTo>
                <a:cubicBezTo>
                  <a:pt x="9155" y="12755"/>
                  <a:pt x="9352" y="12417"/>
                  <a:pt x="9169" y="12066"/>
                </a:cubicBezTo>
                <a:cubicBezTo>
                  <a:pt x="9253" y="11995"/>
                  <a:pt x="9338" y="11855"/>
                  <a:pt x="9436" y="11784"/>
                </a:cubicBezTo>
                <a:cubicBezTo>
                  <a:pt x="9520" y="11728"/>
                  <a:pt x="9619" y="11827"/>
                  <a:pt x="9661" y="11658"/>
                </a:cubicBezTo>
                <a:cubicBezTo>
                  <a:pt x="9619" y="11630"/>
                  <a:pt x="9562" y="11573"/>
                  <a:pt x="9548" y="11573"/>
                </a:cubicBezTo>
                <a:cubicBezTo>
                  <a:pt x="9759" y="11672"/>
                  <a:pt x="10153" y="11433"/>
                  <a:pt x="10336" y="11573"/>
                </a:cubicBezTo>
                <a:cubicBezTo>
                  <a:pt x="10448" y="11658"/>
                  <a:pt x="10575" y="11686"/>
                  <a:pt x="10645" y="11545"/>
                </a:cubicBezTo>
                <a:cubicBezTo>
                  <a:pt x="10659" y="11503"/>
                  <a:pt x="10547" y="11334"/>
                  <a:pt x="10603" y="11222"/>
                </a:cubicBezTo>
                <a:cubicBezTo>
                  <a:pt x="10645" y="11461"/>
                  <a:pt x="10800" y="11503"/>
                  <a:pt x="11011" y="11348"/>
                </a:cubicBezTo>
                <a:cubicBezTo>
                  <a:pt x="11095" y="11433"/>
                  <a:pt x="11320" y="11405"/>
                  <a:pt x="11475" y="11489"/>
                </a:cubicBezTo>
                <a:cubicBezTo>
                  <a:pt x="11630" y="11587"/>
                  <a:pt x="11658" y="11742"/>
                  <a:pt x="11841" y="11531"/>
                </a:cubicBezTo>
                <a:cubicBezTo>
                  <a:pt x="11953" y="11700"/>
                  <a:pt x="11967" y="11700"/>
                  <a:pt x="12009" y="11869"/>
                </a:cubicBezTo>
                <a:cubicBezTo>
                  <a:pt x="12052" y="12023"/>
                  <a:pt x="12136" y="12417"/>
                  <a:pt x="12277" y="12487"/>
                </a:cubicBezTo>
                <a:cubicBezTo>
                  <a:pt x="12572" y="12670"/>
                  <a:pt x="12502" y="12178"/>
                  <a:pt x="12473" y="12009"/>
                </a:cubicBezTo>
                <a:cubicBezTo>
                  <a:pt x="12459" y="11995"/>
                  <a:pt x="12459" y="11531"/>
                  <a:pt x="12445" y="11531"/>
                </a:cubicBezTo>
                <a:cubicBezTo>
                  <a:pt x="11995" y="11433"/>
                  <a:pt x="12164" y="11081"/>
                  <a:pt x="12417" y="10842"/>
                </a:cubicBezTo>
                <a:cubicBezTo>
                  <a:pt x="12459" y="10814"/>
                  <a:pt x="12783" y="10702"/>
                  <a:pt x="12923" y="10589"/>
                </a:cubicBezTo>
                <a:cubicBezTo>
                  <a:pt x="13050" y="10477"/>
                  <a:pt x="13205" y="10280"/>
                  <a:pt x="13134" y="10097"/>
                </a:cubicBezTo>
                <a:cubicBezTo>
                  <a:pt x="13205" y="10097"/>
                  <a:pt x="13261" y="10041"/>
                  <a:pt x="13289" y="9970"/>
                </a:cubicBezTo>
                <a:cubicBezTo>
                  <a:pt x="13247" y="9956"/>
                  <a:pt x="13078" y="9816"/>
                  <a:pt x="13050" y="9830"/>
                </a:cubicBezTo>
                <a:cubicBezTo>
                  <a:pt x="13148" y="9773"/>
                  <a:pt x="13134" y="9689"/>
                  <a:pt x="13078" y="9605"/>
                </a:cubicBezTo>
                <a:cubicBezTo>
                  <a:pt x="13219" y="9520"/>
                  <a:pt x="13148" y="9366"/>
                  <a:pt x="13289" y="9309"/>
                </a:cubicBezTo>
                <a:cubicBezTo>
                  <a:pt x="13444" y="9520"/>
                  <a:pt x="13753" y="9281"/>
                  <a:pt x="13598" y="9113"/>
                </a:cubicBezTo>
                <a:cubicBezTo>
                  <a:pt x="13739" y="8916"/>
                  <a:pt x="14062" y="9014"/>
                  <a:pt x="14147" y="8831"/>
                </a:cubicBezTo>
                <a:cubicBezTo>
                  <a:pt x="14358" y="8887"/>
                  <a:pt x="14203" y="8620"/>
                  <a:pt x="14316" y="8466"/>
                </a:cubicBezTo>
                <a:cubicBezTo>
                  <a:pt x="14414" y="8339"/>
                  <a:pt x="14583" y="8339"/>
                  <a:pt x="14709" y="8269"/>
                </a:cubicBezTo>
                <a:cubicBezTo>
                  <a:pt x="14709" y="8283"/>
                  <a:pt x="15061" y="8072"/>
                  <a:pt x="14948" y="8058"/>
                </a:cubicBezTo>
                <a:cubicBezTo>
                  <a:pt x="15187" y="8086"/>
                  <a:pt x="15666" y="7833"/>
                  <a:pt x="15300" y="7622"/>
                </a:cubicBezTo>
                <a:cubicBezTo>
                  <a:pt x="15356" y="7495"/>
                  <a:pt x="15173" y="7439"/>
                  <a:pt x="15047" y="7411"/>
                </a:cubicBezTo>
                <a:cubicBezTo>
                  <a:pt x="15145" y="7383"/>
                  <a:pt x="15272" y="7439"/>
                  <a:pt x="15356" y="7383"/>
                </a:cubicBezTo>
                <a:cubicBezTo>
                  <a:pt x="15539" y="7256"/>
                  <a:pt x="15412" y="7200"/>
                  <a:pt x="15258" y="7158"/>
                </a:cubicBezTo>
                <a:cubicBezTo>
                  <a:pt x="15061" y="7102"/>
                  <a:pt x="14808" y="7228"/>
                  <a:pt x="14653" y="7327"/>
                </a:cubicBezTo>
                <a:cubicBezTo>
                  <a:pt x="14541" y="7411"/>
                  <a:pt x="14470" y="7566"/>
                  <a:pt x="14330" y="7594"/>
                </a:cubicBezTo>
                <a:close/>
                <a:moveTo>
                  <a:pt x="21600" y="10800"/>
                </a:moveTo>
                <a:cubicBezTo>
                  <a:pt x="21600" y="16762"/>
                  <a:pt x="16762" y="21600"/>
                  <a:pt x="10800" y="21600"/>
                </a:cubicBezTo>
                <a:cubicBezTo>
                  <a:pt x="4838" y="21600"/>
                  <a:pt x="0" y="16762"/>
                  <a:pt x="0" y="10800"/>
                </a:cubicBezTo>
                <a:cubicBezTo>
                  <a:pt x="0" y="4838"/>
                  <a:pt x="4838" y="0"/>
                  <a:pt x="10800" y="0"/>
                </a:cubicBezTo>
                <a:cubicBezTo>
                  <a:pt x="16762" y="0"/>
                  <a:pt x="21600" y="4838"/>
                  <a:pt x="21600" y="108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lvl="0"/>
            <a:endParaRPr sz="2225"/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7780301" y="3597359"/>
            <a:ext cx="281010" cy="22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9462" y="6646"/>
                </a:moveTo>
                <a:lnTo>
                  <a:pt x="16442" y="1662"/>
                </a:lnTo>
                <a:lnTo>
                  <a:pt x="13695" y="1662"/>
                </a:lnTo>
                <a:lnTo>
                  <a:pt x="15834" y="6646"/>
                </a:lnTo>
                <a:cubicBezTo>
                  <a:pt x="15834" y="6646"/>
                  <a:pt x="19462" y="6646"/>
                  <a:pt x="19462" y="6646"/>
                </a:cubicBezTo>
                <a:close/>
                <a:moveTo>
                  <a:pt x="19252" y="8308"/>
                </a:moveTo>
                <a:lnTo>
                  <a:pt x="15865" y="8308"/>
                </a:lnTo>
                <a:lnTo>
                  <a:pt x="12720" y="16940"/>
                </a:lnTo>
                <a:cubicBezTo>
                  <a:pt x="12720" y="16940"/>
                  <a:pt x="19252" y="8308"/>
                  <a:pt x="19252" y="8308"/>
                </a:cubicBezTo>
                <a:close/>
                <a:moveTo>
                  <a:pt x="14314" y="6646"/>
                </a:moveTo>
                <a:lnTo>
                  <a:pt x="12175" y="1662"/>
                </a:lnTo>
                <a:lnTo>
                  <a:pt x="9301" y="1662"/>
                </a:lnTo>
                <a:lnTo>
                  <a:pt x="7162" y="6646"/>
                </a:lnTo>
                <a:cubicBezTo>
                  <a:pt x="7162" y="6646"/>
                  <a:pt x="14314" y="6646"/>
                  <a:pt x="14314" y="6646"/>
                </a:cubicBezTo>
                <a:close/>
                <a:moveTo>
                  <a:pt x="14397" y="8308"/>
                </a:moveTo>
                <a:lnTo>
                  <a:pt x="7079" y="8308"/>
                </a:lnTo>
                <a:lnTo>
                  <a:pt x="10738" y="18329"/>
                </a:lnTo>
                <a:cubicBezTo>
                  <a:pt x="10738" y="18329"/>
                  <a:pt x="14397" y="8308"/>
                  <a:pt x="14397" y="8308"/>
                </a:cubicBezTo>
                <a:close/>
                <a:moveTo>
                  <a:pt x="8756" y="16940"/>
                </a:moveTo>
                <a:lnTo>
                  <a:pt x="5611" y="8308"/>
                </a:lnTo>
                <a:lnTo>
                  <a:pt x="2224" y="8308"/>
                </a:lnTo>
                <a:cubicBezTo>
                  <a:pt x="2224" y="8308"/>
                  <a:pt x="8756" y="16940"/>
                  <a:pt x="8756" y="16940"/>
                </a:cubicBezTo>
                <a:close/>
                <a:moveTo>
                  <a:pt x="7781" y="1662"/>
                </a:moveTo>
                <a:lnTo>
                  <a:pt x="5034" y="1662"/>
                </a:lnTo>
                <a:lnTo>
                  <a:pt x="2014" y="6646"/>
                </a:lnTo>
                <a:lnTo>
                  <a:pt x="5642" y="6646"/>
                </a:lnTo>
                <a:cubicBezTo>
                  <a:pt x="5642" y="6646"/>
                  <a:pt x="7781" y="1662"/>
                  <a:pt x="7781" y="1662"/>
                </a:cubicBezTo>
                <a:close/>
                <a:moveTo>
                  <a:pt x="21339" y="6984"/>
                </a:moveTo>
                <a:cubicBezTo>
                  <a:pt x="21538" y="7295"/>
                  <a:pt x="21517" y="7750"/>
                  <a:pt x="21297" y="8048"/>
                </a:cubicBezTo>
                <a:lnTo>
                  <a:pt x="11231" y="21340"/>
                </a:lnTo>
                <a:cubicBezTo>
                  <a:pt x="11105" y="21509"/>
                  <a:pt x="10927" y="21600"/>
                  <a:pt x="10738" y="21600"/>
                </a:cubicBezTo>
                <a:cubicBezTo>
                  <a:pt x="10549" y="21600"/>
                  <a:pt x="10371" y="21509"/>
                  <a:pt x="10245" y="21340"/>
                </a:cubicBezTo>
                <a:lnTo>
                  <a:pt x="179" y="8048"/>
                </a:lnTo>
                <a:cubicBezTo>
                  <a:pt x="-41" y="7750"/>
                  <a:pt x="-62" y="7295"/>
                  <a:pt x="137" y="6984"/>
                </a:cubicBezTo>
                <a:lnTo>
                  <a:pt x="4164" y="338"/>
                </a:lnTo>
                <a:cubicBezTo>
                  <a:pt x="4289" y="117"/>
                  <a:pt x="4489" y="0"/>
                  <a:pt x="4698" y="0"/>
                </a:cubicBezTo>
                <a:lnTo>
                  <a:pt x="16778" y="0"/>
                </a:lnTo>
                <a:cubicBezTo>
                  <a:pt x="16987" y="0"/>
                  <a:pt x="17187" y="117"/>
                  <a:pt x="17312" y="338"/>
                </a:cubicBezTo>
                <a:cubicBezTo>
                  <a:pt x="17312" y="338"/>
                  <a:pt x="21339" y="6984"/>
                  <a:pt x="21339" y="698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lvl="0"/>
            <a:endParaRPr sz="2225"/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2226945" y="3323259"/>
            <a:ext cx="1698512" cy="50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8395478" y="3323259"/>
            <a:ext cx="1698512" cy="50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5528301" y="1530953"/>
            <a:ext cx="1698512" cy="50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760265" y="3753291"/>
            <a:ext cx="2971945" cy="133427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buNone/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5518573" y="1969383"/>
            <a:ext cx="2971945" cy="133427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buNone/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8405206" y="3786748"/>
            <a:ext cx="2971945" cy="133427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   您在展示时字体选择微软雅黑。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buNone/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1802519" y="2406103"/>
            <a:ext cx="2296612" cy="3006077"/>
          </a:xfrm>
          <a:custGeom>
            <a:avLst/>
            <a:gdLst>
              <a:gd name="T0" fmla="*/ 296 w 296"/>
              <a:gd name="T1" fmla="*/ 366 h 387"/>
              <a:gd name="T2" fmla="*/ 296 w 296"/>
              <a:gd name="T3" fmla="*/ 22 h 387"/>
              <a:gd name="T4" fmla="*/ 274 w 296"/>
              <a:gd name="T5" fmla="*/ 0 h 387"/>
              <a:gd name="T6" fmla="*/ 21 w 296"/>
              <a:gd name="T7" fmla="*/ 0 h 387"/>
              <a:gd name="T8" fmla="*/ 0 w 296"/>
              <a:gd name="T9" fmla="*/ 22 h 387"/>
              <a:gd name="T10" fmla="*/ 0 w 296"/>
              <a:gd name="T11" fmla="*/ 366 h 387"/>
              <a:gd name="T12" fmla="*/ 21 w 296"/>
              <a:gd name="T13" fmla="*/ 387 h 387"/>
              <a:gd name="T14" fmla="*/ 274 w 296"/>
              <a:gd name="T15" fmla="*/ 387 h 387"/>
              <a:gd name="T16" fmla="*/ 296 w 296"/>
              <a:gd name="T17" fmla="*/ 36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387">
                <a:moveTo>
                  <a:pt x="296" y="366"/>
                </a:moveTo>
                <a:cubicBezTo>
                  <a:pt x="296" y="22"/>
                  <a:pt x="296" y="22"/>
                  <a:pt x="296" y="22"/>
                </a:cubicBezTo>
                <a:cubicBezTo>
                  <a:pt x="296" y="10"/>
                  <a:pt x="286" y="0"/>
                  <a:pt x="27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78"/>
                  <a:pt x="9" y="387"/>
                  <a:pt x="21" y="387"/>
                </a:cubicBezTo>
                <a:cubicBezTo>
                  <a:pt x="274" y="387"/>
                  <a:pt x="274" y="387"/>
                  <a:pt x="274" y="387"/>
                </a:cubicBezTo>
                <a:cubicBezTo>
                  <a:pt x="286" y="387"/>
                  <a:pt x="296" y="378"/>
                  <a:pt x="296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2980082" y="2771804"/>
            <a:ext cx="899631" cy="2289299"/>
          </a:xfrm>
          <a:custGeom>
            <a:avLst/>
            <a:gdLst>
              <a:gd name="T0" fmla="*/ 122 w 123"/>
              <a:gd name="T1" fmla="*/ 246 h 313"/>
              <a:gd name="T2" fmla="*/ 123 w 123"/>
              <a:gd name="T3" fmla="*/ 248 h 313"/>
              <a:gd name="T4" fmla="*/ 123 w 123"/>
              <a:gd name="T5" fmla="*/ 0 h 313"/>
              <a:gd name="T6" fmla="*/ 0 w 123"/>
              <a:gd name="T7" fmla="*/ 0 h 313"/>
              <a:gd name="T8" fmla="*/ 0 w 123"/>
              <a:gd name="T9" fmla="*/ 313 h 313"/>
              <a:gd name="T10" fmla="*/ 56 w 123"/>
              <a:gd name="T11" fmla="*/ 313 h 313"/>
              <a:gd name="T12" fmla="*/ 122 w 123"/>
              <a:gd name="T13" fmla="*/ 24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3">
                <a:moveTo>
                  <a:pt x="122" y="246"/>
                </a:moveTo>
                <a:lnTo>
                  <a:pt x="123" y="248"/>
                </a:lnTo>
                <a:lnTo>
                  <a:pt x="123" y="0"/>
                </a:lnTo>
                <a:lnTo>
                  <a:pt x="0" y="0"/>
                </a:lnTo>
                <a:lnTo>
                  <a:pt x="0" y="313"/>
                </a:lnTo>
                <a:lnTo>
                  <a:pt x="56" y="313"/>
                </a:lnTo>
                <a:lnTo>
                  <a:pt x="122" y="24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080453" y="2771804"/>
            <a:ext cx="899631" cy="22892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219418" y="3064366"/>
            <a:ext cx="343762" cy="1704177"/>
          </a:xfrm>
          <a:custGeom>
            <a:avLst/>
            <a:gdLst>
              <a:gd name="T0" fmla="*/ 12 w 44"/>
              <a:gd name="T1" fmla="*/ 0 h 220"/>
              <a:gd name="T2" fmla="*/ 0 w 44"/>
              <a:gd name="T3" fmla="*/ 32 h 220"/>
              <a:gd name="T4" fmla="*/ 32 w 44"/>
              <a:gd name="T5" fmla="*/ 44 h 220"/>
              <a:gd name="T6" fmla="*/ 44 w 44"/>
              <a:gd name="T7" fmla="*/ 12 h 220"/>
              <a:gd name="T8" fmla="*/ 37 w 44"/>
              <a:gd name="T9" fmla="*/ 32 h 220"/>
              <a:gd name="T10" fmla="*/ 12 w 44"/>
              <a:gd name="T11" fmla="*/ 37 h 220"/>
              <a:gd name="T12" fmla="*/ 8 w 44"/>
              <a:gd name="T13" fmla="*/ 12 h 220"/>
              <a:gd name="T14" fmla="*/ 32 w 44"/>
              <a:gd name="T15" fmla="*/ 7 h 220"/>
              <a:gd name="T16" fmla="*/ 37 w 44"/>
              <a:gd name="T17" fmla="*/ 32 h 220"/>
              <a:gd name="T18" fmla="*/ 12 w 44"/>
              <a:gd name="T19" fmla="*/ 59 h 220"/>
              <a:gd name="T20" fmla="*/ 0 w 44"/>
              <a:gd name="T21" fmla="*/ 91 h 220"/>
              <a:gd name="T22" fmla="*/ 32 w 44"/>
              <a:gd name="T23" fmla="*/ 103 h 220"/>
              <a:gd name="T24" fmla="*/ 44 w 44"/>
              <a:gd name="T25" fmla="*/ 71 h 220"/>
              <a:gd name="T26" fmla="*/ 37 w 44"/>
              <a:gd name="T27" fmla="*/ 91 h 220"/>
              <a:gd name="T28" fmla="*/ 12 w 44"/>
              <a:gd name="T29" fmla="*/ 95 h 220"/>
              <a:gd name="T30" fmla="*/ 8 w 44"/>
              <a:gd name="T31" fmla="*/ 71 h 220"/>
              <a:gd name="T32" fmla="*/ 32 w 44"/>
              <a:gd name="T33" fmla="*/ 66 h 220"/>
              <a:gd name="T34" fmla="*/ 37 w 44"/>
              <a:gd name="T35" fmla="*/ 91 h 220"/>
              <a:gd name="T36" fmla="*/ 12 w 44"/>
              <a:gd name="T37" fmla="*/ 117 h 220"/>
              <a:gd name="T38" fmla="*/ 0 w 44"/>
              <a:gd name="T39" fmla="*/ 149 h 220"/>
              <a:gd name="T40" fmla="*/ 32 w 44"/>
              <a:gd name="T41" fmla="*/ 161 h 220"/>
              <a:gd name="T42" fmla="*/ 44 w 44"/>
              <a:gd name="T43" fmla="*/ 129 h 220"/>
              <a:gd name="T44" fmla="*/ 37 w 44"/>
              <a:gd name="T45" fmla="*/ 149 h 220"/>
              <a:gd name="T46" fmla="*/ 12 w 44"/>
              <a:gd name="T47" fmla="*/ 154 h 220"/>
              <a:gd name="T48" fmla="*/ 8 w 44"/>
              <a:gd name="T49" fmla="*/ 129 h 220"/>
              <a:gd name="T50" fmla="*/ 32 w 44"/>
              <a:gd name="T51" fmla="*/ 125 h 220"/>
              <a:gd name="T52" fmla="*/ 37 w 44"/>
              <a:gd name="T53" fmla="*/ 149 h 220"/>
              <a:gd name="T54" fmla="*/ 12 w 44"/>
              <a:gd name="T55" fmla="*/ 176 h 220"/>
              <a:gd name="T56" fmla="*/ 0 w 44"/>
              <a:gd name="T57" fmla="*/ 208 h 220"/>
              <a:gd name="T58" fmla="*/ 32 w 44"/>
              <a:gd name="T59" fmla="*/ 220 h 220"/>
              <a:gd name="T60" fmla="*/ 44 w 44"/>
              <a:gd name="T61" fmla="*/ 188 h 220"/>
              <a:gd name="T62" fmla="*/ 37 w 44"/>
              <a:gd name="T63" fmla="*/ 208 h 220"/>
              <a:gd name="T64" fmla="*/ 12 w 44"/>
              <a:gd name="T65" fmla="*/ 213 h 220"/>
              <a:gd name="T66" fmla="*/ 8 w 44"/>
              <a:gd name="T67" fmla="*/ 188 h 220"/>
              <a:gd name="T68" fmla="*/ 32 w 44"/>
              <a:gd name="T69" fmla="*/ 183 h 220"/>
              <a:gd name="T70" fmla="*/ 37 w 44"/>
              <a:gd name="T71" fmla="*/ 2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" h="220">
                <a:moveTo>
                  <a:pt x="3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9"/>
                  <a:pt x="6" y="44"/>
                  <a:pt x="1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9" y="44"/>
                  <a:pt x="44" y="39"/>
                  <a:pt x="44" y="3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5"/>
                  <a:pt x="39" y="0"/>
                  <a:pt x="32" y="0"/>
                </a:cubicBezTo>
                <a:close/>
                <a:moveTo>
                  <a:pt x="37" y="32"/>
                </a:moveTo>
                <a:cubicBezTo>
                  <a:pt x="37" y="35"/>
                  <a:pt x="35" y="37"/>
                  <a:pt x="3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0" y="37"/>
                  <a:pt x="8" y="35"/>
                  <a:pt x="8" y="3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7"/>
                  <a:pt x="1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5" y="7"/>
                  <a:pt x="37" y="9"/>
                  <a:pt x="37" y="12"/>
                </a:cubicBezTo>
                <a:lnTo>
                  <a:pt x="37" y="32"/>
                </a:lnTo>
                <a:close/>
                <a:moveTo>
                  <a:pt x="32" y="59"/>
                </a:moveTo>
                <a:cubicBezTo>
                  <a:pt x="12" y="59"/>
                  <a:pt x="12" y="59"/>
                  <a:pt x="12" y="59"/>
                </a:cubicBezTo>
                <a:cubicBezTo>
                  <a:pt x="6" y="59"/>
                  <a:pt x="0" y="64"/>
                  <a:pt x="0" y="7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7"/>
                  <a:pt x="6" y="103"/>
                  <a:pt x="1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9" y="103"/>
                  <a:pt x="44" y="97"/>
                  <a:pt x="44" y="9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64"/>
                  <a:pt x="39" y="59"/>
                  <a:pt x="32" y="59"/>
                </a:cubicBezTo>
                <a:close/>
                <a:moveTo>
                  <a:pt x="37" y="91"/>
                </a:moveTo>
                <a:cubicBezTo>
                  <a:pt x="37" y="93"/>
                  <a:pt x="35" y="95"/>
                  <a:pt x="3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0" y="95"/>
                  <a:pt x="8" y="93"/>
                  <a:pt x="8" y="91"/>
                </a:cubicBezTo>
                <a:cubicBezTo>
                  <a:pt x="8" y="71"/>
                  <a:pt x="8" y="71"/>
                  <a:pt x="8" y="71"/>
                </a:cubicBezTo>
                <a:cubicBezTo>
                  <a:pt x="8" y="68"/>
                  <a:pt x="10" y="66"/>
                  <a:pt x="1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5" y="66"/>
                  <a:pt x="37" y="68"/>
                  <a:pt x="37" y="71"/>
                </a:cubicBezTo>
                <a:lnTo>
                  <a:pt x="37" y="91"/>
                </a:lnTo>
                <a:close/>
                <a:moveTo>
                  <a:pt x="32" y="117"/>
                </a:moveTo>
                <a:cubicBezTo>
                  <a:pt x="12" y="117"/>
                  <a:pt x="12" y="117"/>
                  <a:pt x="12" y="117"/>
                </a:cubicBezTo>
                <a:cubicBezTo>
                  <a:pt x="6" y="117"/>
                  <a:pt x="0" y="123"/>
                  <a:pt x="0" y="12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6"/>
                  <a:pt x="6" y="161"/>
                  <a:pt x="12" y="161"/>
                </a:cubicBezTo>
                <a:cubicBezTo>
                  <a:pt x="32" y="161"/>
                  <a:pt x="32" y="161"/>
                  <a:pt x="32" y="161"/>
                </a:cubicBezTo>
                <a:cubicBezTo>
                  <a:pt x="39" y="161"/>
                  <a:pt x="44" y="156"/>
                  <a:pt x="44" y="149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4" y="123"/>
                  <a:pt x="39" y="117"/>
                  <a:pt x="32" y="117"/>
                </a:cubicBezTo>
                <a:close/>
                <a:moveTo>
                  <a:pt x="37" y="149"/>
                </a:moveTo>
                <a:cubicBezTo>
                  <a:pt x="37" y="152"/>
                  <a:pt x="35" y="154"/>
                  <a:pt x="32" y="154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0" y="154"/>
                  <a:pt x="8" y="152"/>
                  <a:pt x="8" y="149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7"/>
                  <a:pt x="10" y="125"/>
                  <a:pt x="12" y="125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5" y="125"/>
                  <a:pt x="37" y="127"/>
                  <a:pt x="37" y="129"/>
                </a:cubicBezTo>
                <a:lnTo>
                  <a:pt x="37" y="149"/>
                </a:lnTo>
                <a:close/>
                <a:moveTo>
                  <a:pt x="32" y="176"/>
                </a:moveTo>
                <a:cubicBezTo>
                  <a:pt x="12" y="176"/>
                  <a:pt x="12" y="176"/>
                  <a:pt x="12" y="176"/>
                </a:cubicBezTo>
                <a:cubicBezTo>
                  <a:pt x="6" y="176"/>
                  <a:pt x="0" y="181"/>
                  <a:pt x="0" y="188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5"/>
                  <a:pt x="6" y="220"/>
                  <a:pt x="12" y="220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9" y="220"/>
                  <a:pt x="44" y="215"/>
                  <a:pt x="44" y="20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1"/>
                  <a:pt x="39" y="176"/>
                  <a:pt x="32" y="176"/>
                </a:cubicBezTo>
                <a:close/>
                <a:moveTo>
                  <a:pt x="37" y="208"/>
                </a:moveTo>
                <a:cubicBezTo>
                  <a:pt x="37" y="211"/>
                  <a:pt x="35" y="213"/>
                  <a:pt x="32" y="213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0" y="213"/>
                  <a:pt x="8" y="211"/>
                  <a:pt x="8" y="208"/>
                </a:cubicBezTo>
                <a:cubicBezTo>
                  <a:pt x="8" y="188"/>
                  <a:pt x="8" y="188"/>
                  <a:pt x="8" y="188"/>
                </a:cubicBezTo>
                <a:cubicBezTo>
                  <a:pt x="8" y="185"/>
                  <a:pt x="10" y="183"/>
                  <a:pt x="12" y="183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35" y="183"/>
                  <a:pt x="37" y="185"/>
                  <a:pt x="37" y="188"/>
                </a:cubicBezTo>
                <a:lnTo>
                  <a:pt x="37" y="2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694833" y="3364245"/>
            <a:ext cx="987399" cy="1389667"/>
          </a:xfrm>
          <a:custGeom>
            <a:avLst/>
            <a:gdLst>
              <a:gd name="T0" fmla="*/ 135 w 135"/>
              <a:gd name="T1" fmla="*/ 0 h 190"/>
              <a:gd name="T2" fmla="*/ 135 w 135"/>
              <a:gd name="T3" fmla="*/ 3 h 190"/>
              <a:gd name="T4" fmla="*/ 0 w 135"/>
              <a:gd name="T5" fmla="*/ 3 h 190"/>
              <a:gd name="T6" fmla="*/ 0 w 135"/>
              <a:gd name="T7" fmla="*/ 0 h 190"/>
              <a:gd name="T8" fmla="*/ 135 w 135"/>
              <a:gd name="T9" fmla="*/ 0 h 190"/>
              <a:gd name="T10" fmla="*/ 0 w 135"/>
              <a:gd name="T11" fmla="*/ 66 h 190"/>
              <a:gd name="T12" fmla="*/ 135 w 135"/>
              <a:gd name="T13" fmla="*/ 66 h 190"/>
              <a:gd name="T14" fmla="*/ 135 w 135"/>
              <a:gd name="T15" fmla="*/ 62 h 190"/>
              <a:gd name="T16" fmla="*/ 0 w 135"/>
              <a:gd name="T17" fmla="*/ 62 h 190"/>
              <a:gd name="T18" fmla="*/ 0 w 135"/>
              <a:gd name="T19" fmla="*/ 66 h 190"/>
              <a:gd name="T20" fmla="*/ 0 w 135"/>
              <a:gd name="T21" fmla="*/ 127 h 190"/>
              <a:gd name="T22" fmla="*/ 135 w 135"/>
              <a:gd name="T23" fmla="*/ 127 h 190"/>
              <a:gd name="T24" fmla="*/ 135 w 135"/>
              <a:gd name="T25" fmla="*/ 124 h 190"/>
              <a:gd name="T26" fmla="*/ 0 w 135"/>
              <a:gd name="T27" fmla="*/ 124 h 190"/>
              <a:gd name="T28" fmla="*/ 0 w 135"/>
              <a:gd name="T29" fmla="*/ 127 h 190"/>
              <a:gd name="T30" fmla="*/ 0 w 135"/>
              <a:gd name="T31" fmla="*/ 190 h 190"/>
              <a:gd name="T32" fmla="*/ 135 w 135"/>
              <a:gd name="T33" fmla="*/ 190 h 190"/>
              <a:gd name="T34" fmla="*/ 135 w 135"/>
              <a:gd name="T35" fmla="*/ 186 h 190"/>
              <a:gd name="T36" fmla="*/ 0 w 135"/>
              <a:gd name="T37" fmla="*/ 186 h 190"/>
              <a:gd name="T38" fmla="*/ 0 w 135"/>
              <a:gd name="T3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5" h="190">
                <a:moveTo>
                  <a:pt x="135" y="0"/>
                </a:moveTo>
                <a:lnTo>
                  <a:pt x="135" y="3"/>
                </a:lnTo>
                <a:lnTo>
                  <a:pt x="0" y="3"/>
                </a:lnTo>
                <a:lnTo>
                  <a:pt x="0" y="0"/>
                </a:lnTo>
                <a:lnTo>
                  <a:pt x="135" y="0"/>
                </a:lnTo>
                <a:close/>
                <a:moveTo>
                  <a:pt x="0" y="66"/>
                </a:moveTo>
                <a:lnTo>
                  <a:pt x="135" y="66"/>
                </a:lnTo>
                <a:lnTo>
                  <a:pt x="135" y="62"/>
                </a:lnTo>
                <a:lnTo>
                  <a:pt x="0" y="62"/>
                </a:lnTo>
                <a:lnTo>
                  <a:pt x="0" y="66"/>
                </a:lnTo>
                <a:close/>
                <a:moveTo>
                  <a:pt x="0" y="127"/>
                </a:moveTo>
                <a:lnTo>
                  <a:pt x="135" y="127"/>
                </a:lnTo>
                <a:lnTo>
                  <a:pt x="135" y="124"/>
                </a:lnTo>
                <a:lnTo>
                  <a:pt x="0" y="124"/>
                </a:lnTo>
                <a:lnTo>
                  <a:pt x="0" y="127"/>
                </a:lnTo>
                <a:close/>
                <a:moveTo>
                  <a:pt x="0" y="190"/>
                </a:moveTo>
                <a:lnTo>
                  <a:pt x="135" y="190"/>
                </a:lnTo>
                <a:lnTo>
                  <a:pt x="135" y="186"/>
                </a:lnTo>
                <a:lnTo>
                  <a:pt x="0" y="186"/>
                </a:lnTo>
                <a:lnTo>
                  <a:pt x="0" y="19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3389666" y="4571060"/>
            <a:ext cx="482728" cy="490043"/>
          </a:xfrm>
          <a:custGeom>
            <a:avLst/>
            <a:gdLst>
              <a:gd name="T0" fmla="*/ 66 w 66"/>
              <a:gd name="T1" fmla="*/ 0 h 67"/>
              <a:gd name="T2" fmla="*/ 0 w 66"/>
              <a:gd name="T3" fmla="*/ 0 h 67"/>
              <a:gd name="T4" fmla="*/ 0 w 66"/>
              <a:gd name="T5" fmla="*/ 67 h 67"/>
              <a:gd name="T6" fmla="*/ 66 w 66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7">
                <a:moveTo>
                  <a:pt x="66" y="0"/>
                </a:moveTo>
                <a:lnTo>
                  <a:pt x="0" y="0"/>
                </a:lnTo>
                <a:lnTo>
                  <a:pt x="0" y="67"/>
                </a:lnTo>
                <a:lnTo>
                  <a:pt x="6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3199500" y="4249242"/>
            <a:ext cx="241368" cy="329136"/>
          </a:xfrm>
          <a:custGeom>
            <a:avLst/>
            <a:gdLst>
              <a:gd name="T0" fmla="*/ 23 w 31"/>
              <a:gd name="T1" fmla="*/ 7 h 42"/>
              <a:gd name="T2" fmla="*/ 6 w 31"/>
              <a:gd name="T3" fmla="*/ 4 h 42"/>
              <a:gd name="T4" fmla="*/ 0 w 31"/>
              <a:gd name="T5" fmla="*/ 33 h 42"/>
              <a:gd name="T6" fmla="*/ 9 w 31"/>
              <a:gd name="T7" fmla="*/ 42 h 42"/>
              <a:gd name="T8" fmla="*/ 27 w 31"/>
              <a:gd name="T9" fmla="*/ 24 h 42"/>
              <a:gd name="T10" fmla="*/ 23 w 31"/>
              <a:gd name="T11" fmla="*/ 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2">
                <a:moveTo>
                  <a:pt x="23" y="7"/>
                </a:moveTo>
                <a:cubicBezTo>
                  <a:pt x="17" y="1"/>
                  <a:pt x="10" y="0"/>
                  <a:pt x="6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9" y="42"/>
                  <a:pt x="9" y="42"/>
                  <a:pt x="9" y="42"/>
                </a:cubicBezTo>
                <a:cubicBezTo>
                  <a:pt x="27" y="24"/>
                  <a:pt x="27" y="24"/>
                  <a:pt x="27" y="24"/>
                </a:cubicBezTo>
                <a:cubicBezTo>
                  <a:pt x="31" y="21"/>
                  <a:pt x="29" y="13"/>
                  <a:pt x="23" y="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3265328" y="4410151"/>
            <a:ext cx="329136" cy="234049"/>
          </a:xfrm>
          <a:custGeom>
            <a:avLst/>
            <a:gdLst>
              <a:gd name="T0" fmla="*/ 35 w 42"/>
              <a:gd name="T1" fmla="*/ 7 h 30"/>
              <a:gd name="T2" fmla="*/ 18 w 42"/>
              <a:gd name="T3" fmla="*/ 3 h 30"/>
              <a:gd name="T4" fmla="*/ 0 w 42"/>
              <a:gd name="T5" fmla="*/ 21 h 30"/>
              <a:gd name="T6" fmla="*/ 9 w 42"/>
              <a:gd name="T7" fmla="*/ 30 h 30"/>
              <a:gd name="T8" fmla="*/ 39 w 42"/>
              <a:gd name="T9" fmla="*/ 24 h 30"/>
              <a:gd name="T10" fmla="*/ 35 w 42"/>
              <a:gd name="T11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0">
                <a:moveTo>
                  <a:pt x="35" y="7"/>
                </a:moveTo>
                <a:cubicBezTo>
                  <a:pt x="29" y="1"/>
                  <a:pt x="22" y="0"/>
                  <a:pt x="18" y="3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0"/>
                  <a:pt x="41" y="13"/>
                  <a:pt x="35" y="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3170245" y="4505236"/>
            <a:ext cx="95085" cy="175538"/>
          </a:xfrm>
          <a:custGeom>
            <a:avLst/>
            <a:gdLst>
              <a:gd name="T0" fmla="*/ 4 w 13"/>
              <a:gd name="T1" fmla="*/ 0 h 24"/>
              <a:gd name="T2" fmla="*/ 0 w 13"/>
              <a:gd name="T3" fmla="*/ 24 h 24"/>
              <a:gd name="T4" fmla="*/ 13 w 13"/>
              <a:gd name="T5" fmla="*/ 10 h 24"/>
              <a:gd name="T6" fmla="*/ 4 w 13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4">
                <a:moveTo>
                  <a:pt x="4" y="0"/>
                </a:moveTo>
                <a:lnTo>
                  <a:pt x="0" y="24"/>
                </a:lnTo>
                <a:lnTo>
                  <a:pt x="13" y="1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3170245" y="4578377"/>
            <a:ext cx="168227" cy="102398"/>
          </a:xfrm>
          <a:custGeom>
            <a:avLst/>
            <a:gdLst>
              <a:gd name="T0" fmla="*/ 13 w 23"/>
              <a:gd name="T1" fmla="*/ 0 h 14"/>
              <a:gd name="T2" fmla="*/ 0 w 23"/>
              <a:gd name="T3" fmla="*/ 14 h 14"/>
              <a:gd name="T4" fmla="*/ 23 w 23"/>
              <a:gd name="T5" fmla="*/ 9 h 14"/>
              <a:gd name="T6" fmla="*/ 13 w 2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4">
                <a:moveTo>
                  <a:pt x="13" y="0"/>
                </a:moveTo>
                <a:lnTo>
                  <a:pt x="0" y="14"/>
                </a:lnTo>
                <a:lnTo>
                  <a:pt x="23" y="9"/>
                </a:lnTo>
                <a:lnTo>
                  <a:pt x="13" y="0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3243387" y="3305730"/>
            <a:ext cx="1133680" cy="1133680"/>
          </a:xfrm>
          <a:custGeom>
            <a:avLst/>
            <a:gdLst>
              <a:gd name="T0" fmla="*/ 125 w 146"/>
              <a:gd name="T1" fmla="*/ 0 h 146"/>
              <a:gd name="T2" fmla="*/ 0 w 146"/>
              <a:gd name="T3" fmla="*/ 126 h 146"/>
              <a:gd name="T4" fmla="*/ 17 w 146"/>
              <a:gd name="T5" fmla="*/ 129 h 146"/>
              <a:gd name="T6" fmla="*/ 21 w 146"/>
              <a:gd name="T7" fmla="*/ 146 h 146"/>
              <a:gd name="T8" fmla="*/ 146 w 146"/>
              <a:gd name="T9" fmla="*/ 21 h 146"/>
              <a:gd name="T10" fmla="*/ 125 w 146"/>
              <a:gd name="T1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46">
                <a:moveTo>
                  <a:pt x="125" y="0"/>
                </a:moveTo>
                <a:cubicBezTo>
                  <a:pt x="0" y="126"/>
                  <a:pt x="0" y="126"/>
                  <a:pt x="0" y="126"/>
                </a:cubicBezTo>
                <a:cubicBezTo>
                  <a:pt x="4" y="122"/>
                  <a:pt x="11" y="123"/>
                  <a:pt x="17" y="129"/>
                </a:cubicBezTo>
                <a:cubicBezTo>
                  <a:pt x="23" y="135"/>
                  <a:pt x="25" y="143"/>
                  <a:pt x="21" y="146"/>
                </a:cubicBezTo>
                <a:cubicBezTo>
                  <a:pt x="146" y="21"/>
                  <a:pt x="146" y="21"/>
                  <a:pt x="146" y="21"/>
                </a:cubicBezTo>
                <a:lnTo>
                  <a:pt x="1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3404296" y="3466641"/>
            <a:ext cx="1133680" cy="1133680"/>
          </a:xfrm>
          <a:custGeom>
            <a:avLst/>
            <a:gdLst>
              <a:gd name="T0" fmla="*/ 125 w 146"/>
              <a:gd name="T1" fmla="*/ 0 h 146"/>
              <a:gd name="T2" fmla="*/ 0 w 146"/>
              <a:gd name="T3" fmla="*/ 125 h 146"/>
              <a:gd name="T4" fmla="*/ 17 w 146"/>
              <a:gd name="T5" fmla="*/ 129 h 146"/>
              <a:gd name="T6" fmla="*/ 21 w 146"/>
              <a:gd name="T7" fmla="*/ 146 h 146"/>
              <a:gd name="T8" fmla="*/ 146 w 146"/>
              <a:gd name="T9" fmla="*/ 21 h 146"/>
              <a:gd name="T10" fmla="*/ 125 w 146"/>
              <a:gd name="T1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46">
                <a:moveTo>
                  <a:pt x="125" y="0"/>
                </a:moveTo>
                <a:cubicBezTo>
                  <a:pt x="0" y="125"/>
                  <a:pt x="0" y="125"/>
                  <a:pt x="0" y="125"/>
                </a:cubicBezTo>
                <a:cubicBezTo>
                  <a:pt x="4" y="122"/>
                  <a:pt x="11" y="123"/>
                  <a:pt x="17" y="129"/>
                </a:cubicBezTo>
                <a:cubicBezTo>
                  <a:pt x="23" y="135"/>
                  <a:pt x="24" y="142"/>
                  <a:pt x="21" y="146"/>
                </a:cubicBezTo>
                <a:cubicBezTo>
                  <a:pt x="146" y="21"/>
                  <a:pt x="146" y="21"/>
                  <a:pt x="146" y="21"/>
                </a:cubicBezTo>
                <a:lnTo>
                  <a:pt x="12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4260041" y="2918085"/>
            <a:ext cx="526613" cy="497356"/>
          </a:xfrm>
          <a:custGeom>
            <a:avLst/>
            <a:gdLst>
              <a:gd name="T0" fmla="*/ 72 w 72"/>
              <a:gd name="T1" fmla="*/ 19 h 68"/>
              <a:gd name="T2" fmla="*/ 54 w 72"/>
              <a:gd name="T3" fmla="*/ 0 h 68"/>
              <a:gd name="T4" fmla="*/ 46 w 72"/>
              <a:gd name="T5" fmla="*/ 0 h 68"/>
              <a:gd name="T6" fmla="*/ 0 w 72"/>
              <a:gd name="T7" fmla="*/ 46 h 68"/>
              <a:gd name="T8" fmla="*/ 22 w 72"/>
              <a:gd name="T9" fmla="*/ 68 h 68"/>
              <a:gd name="T10" fmla="*/ 72 w 72"/>
              <a:gd name="T11" fmla="*/ 1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68">
                <a:moveTo>
                  <a:pt x="72" y="19"/>
                </a:moveTo>
                <a:lnTo>
                  <a:pt x="54" y="0"/>
                </a:lnTo>
                <a:lnTo>
                  <a:pt x="46" y="0"/>
                </a:lnTo>
                <a:lnTo>
                  <a:pt x="0" y="46"/>
                </a:lnTo>
                <a:lnTo>
                  <a:pt x="22" y="68"/>
                </a:lnTo>
                <a:lnTo>
                  <a:pt x="72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4420952" y="3057055"/>
            <a:ext cx="497356" cy="526613"/>
          </a:xfrm>
          <a:custGeom>
            <a:avLst/>
            <a:gdLst>
              <a:gd name="T0" fmla="*/ 23 w 68"/>
              <a:gd name="T1" fmla="*/ 72 h 72"/>
              <a:gd name="T2" fmla="*/ 68 w 68"/>
              <a:gd name="T3" fmla="*/ 26 h 72"/>
              <a:gd name="T4" fmla="*/ 68 w 68"/>
              <a:gd name="T5" fmla="*/ 18 h 72"/>
              <a:gd name="T6" fmla="*/ 50 w 68"/>
              <a:gd name="T7" fmla="*/ 0 h 72"/>
              <a:gd name="T8" fmla="*/ 0 w 68"/>
              <a:gd name="T9" fmla="*/ 49 h 72"/>
              <a:gd name="T10" fmla="*/ 23 w 68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72">
                <a:moveTo>
                  <a:pt x="23" y="72"/>
                </a:moveTo>
                <a:lnTo>
                  <a:pt x="68" y="26"/>
                </a:lnTo>
                <a:lnTo>
                  <a:pt x="68" y="18"/>
                </a:lnTo>
                <a:lnTo>
                  <a:pt x="50" y="0"/>
                </a:lnTo>
                <a:lnTo>
                  <a:pt x="0" y="49"/>
                </a:lnTo>
                <a:lnTo>
                  <a:pt x="23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216156" y="3254532"/>
            <a:ext cx="204792" cy="212109"/>
          </a:xfrm>
          <a:custGeom>
            <a:avLst/>
            <a:gdLst>
              <a:gd name="T0" fmla="*/ 28 w 28"/>
              <a:gd name="T1" fmla="*/ 22 h 29"/>
              <a:gd name="T2" fmla="*/ 6 w 28"/>
              <a:gd name="T3" fmla="*/ 0 h 29"/>
              <a:gd name="T4" fmla="*/ 0 w 28"/>
              <a:gd name="T5" fmla="*/ 7 h 29"/>
              <a:gd name="T6" fmla="*/ 22 w 28"/>
              <a:gd name="T7" fmla="*/ 29 h 29"/>
              <a:gd name="T8" fmla="*/ 28 w 28"/>
              <a:gd name="T9" fmla="*/ 2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9">
                <a:moveTo>
                  <a:pt x="28" y="22"/>
                </a:moveTo>
                <a:lnTo>
                  <a:pt x="6" y="0"/>
                </a:lnTo>
                <a:lnTo>
                  <a:pt x="0" y="7"/>
                </a:lnTo>
                <a:lnTo>
                  <a:pt x="22" y="29"/>
                </a:lnTo>
                <a:lnTo>
                  <a:pt x="28" y="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4377067" y="3415441"/>
            <a:ext cx="212109" cy="212109"/>
          </a:xfrm>
          <a:custGeom>
            <a:avLst/>
            <a:gdLst>
              <a:gd name="T0" fmla="*/ 0 w 29"/>
              <a:gd name="T1" fmla="*/ 7 h 29"/>
              <a:gd name="T2" fmla="*/ 22 w 29"/>
              <a:gd name="T3" fmla="*/ 29 h 29"/>
              <a:gd name="T4" fmla="*/ 29 w 29"/>
              <a:gd name="T5" fmla="*/ 23 h 29"/>
              <a:gd name="T6" fmla="*/ 6 w 29"/>
              <a:gd name="T7" fmla="*/ 0 h 29"/>
              <a:gd name="T8" fmla="*/ 0 w 29"/>
              <a:gd name="T9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0" y="7"/>
                </a:moveTo>
                <a:lnTo>
                  <a:pt x="22" y="29"/>
                </a:lnTo>
                <a:lnTo>
                  <a:pt x="29" y="23"/>
                </a:lnTo>
                <a:lnTo>
                  <a:pt x="6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en-US" sz="1795"/>
          </a:p>
        </p:txBody>
      </p:sp>
      <p:grpSp>
        <p:nvGrpSpPr>
          <p:cNvPr id="22" name="Group 22出自【趣你的PPT】(微信:qunideppt)：最优质的PPT资源库"/>
          <p:cNvGrpSpPr/>
          <p:nvPr/>
        </p:nvGrpSpPr>
        <p:grpSpPr>
          <a:xfrm flipH="1" flipV="1">
            <a:off x="4121687" y="1718013"/>
            <a:ext cx="997550" cy="852868"/>
            <a:chOff x="1985980" y="2906793"/>
            <a:chExt cx="999502" cy="854537"/>
          </a:xfrm>
        </p:grpSpPr>
        <p:sp>
          <p:nvSpPr>
            <p:cNvPr id="23" name="出自【趣你的PPT】(微信:qunideppt)：最优质的PPT资源库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accent1"/>
              </a:solidFill>
              <a:prstDash val="dash"/>
              <a:miter lim="400000"/>
            </a:ln>
          </p:spPr>
          <p:txBody>
            <a:bodyPr lIns="50701" tIns="50701" rIns="50701" bIns="50701" anchor="ctr"/>
            <a:lstStyle/>
            <a:p>
              <a:pPr lvl="0">
                <a:defRPr sz="2400"/>
              </a:pPr>
              <a:endParaRPr sz="3595">
                <a:latin typeface="Source Sans Pro Light" panose="020B0403030403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accent1"/>
              </a:solidFill>
              <a:prstDash val="dash"/>
              <a:miter lim="400000"/>
            </a:ln>
          </p:spPr>
          <p:txBody>
            <a:bodyPr lIns="50701" tIns="50701" rIns="50701" bIns="50701" anchor="ctr"/>
            <a:lstStyle/>
            <a:p>
              <a:pPr lvl="0">
                <a:defRPr sz="2400"/>
              </a:pPr>
              <a:endParaRPr sz="3595">
                <a:latin typeface="Source Sans Pro Light" panose="020B0403030403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95"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26" name="Group 26出自【趣你的PPT】(微信:qunideppt)：最优质的PPT资源库"/>
          <p:cNvGrpSpPr/>
          <p:nvPr/>
        </p:nvGrpSpPr>
        <p:grpSpPr>
          <a:xfrm flipH="1">
            <a:off x="4293105" y="4545114"/>
            <a:ext cx="997550" cy="852868"/>
            <a:chOff x="1985980" y="2906793"/>
            <a:chExt cx="999502" cy="854537"/>
          </a:xfrm>
        </p:grpSpPr>
        <p:sp>
          <p:nvSpPr>
            <p:cNvPr id="27" name="出自【趣你的PPT】(微信:qunideppt)：最优质的PPT资源库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accent1"/>
              </a:solidFill>
              <a:prstDash val="dash"/>
              <a:miter lim="400000"/>
            </a:ln>
          </p:spPr>
          <p:txBody>
            <a:bodyPr lIns="50701" tIns="50701" rIns="50701" bIns="50701" anchor="ctr"/>
            <a:lstStyle/>
            <a:p>
              <a:pPr lvl="0">
                <a:defRPr sz="2400"/>
              </a:pPr>
              <a:endParaRPr sz="3595">
                <a:latin typeface="Source Sans Pro Light" panose="020B0403030403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accent1"/>
              </a:solidFill>
              <a:prstDash val="dash"/>
              <a:miter lim="400000"/>
            </a:ln>
          </p:spPr>
          <p:txBody>
            <a:bodyPr lIns="50701" tIns="50701" rIns="50701" bIns="50701" anchor="ctr"/>
            <a:lstStyle/>
            <a:p>
              <a:pPr lvl="0">
                <a:defRPr sz="2400"/>
              </a:pPr>
              <a:endParaRPr sz="3595">
                <a:latin typeface="Source Sans Pro Light" panose="020B0403030403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95"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30" name="Group 30出自【趣你的PPT】(微信:qunideppt)：最优质的PPT资源库"/>
          <p:cNvGrpSpPr/>
          <p:nvPr/>
        </p:nvGrpSpPr>
        <p:grpSpPr>
          <a:xfrm flipH="1">
            <a:off x="4564736" y="3603850"/>
            <a:ext cx="1007104" cy="94755"/>
            <a:chOff x="3647186" y="3784583"/>
            <a:chExt cx="1009075" cy="94940"/>
          </a:xfrm>
        </p:grpSpPr>
        <p:cxnSp>
          <p:nvCxnSpPr>
            <p:cNvPr id="31" name="出自【趣你的PPT】(微信:qunideppt)：最优质的PPT资源库"/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accent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出自【趣你的PPT】(微信:qunideppt)：最优质的PPT资源库"/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95">
                <a:latin typeface="Source Sans Pro Light" panose="020B0403030403020204" pitchFamily="34" charset="0"/>
              </a:endParaRPr>
            </a:p>
          </p:txBody>
        </p:sp>
      </p:grpSp>
      <p:sp>
        <p:nvSpPr>
          <p:cNvPr id="42" name="出自【趣你的PPT】(微信:qunideppt)：最优质的PPT资源库"/>
          <p:cNvSpPr txBox="1"/>
          <p:nvPr/>
        </p:nvSpPr>
        <p:spPr>
          <a:xfrm>
            <a:off x="5195898" y="1637645"/>
            <a:ext cx="5789771" cy="658532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5225393" y="1267044"/>
            <a:ext cx="1350686" cy="38722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5598600" y="3468129"/>
            <a:ext cx="5764898" cy="71198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5619781" y="3105841"/>
            <a:ext cx="1350686" cy="38722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  <a:r>
              <a:rPr lang="en-US" altLang="zh-CN" sz="1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289396" y="5273149"/>
            <a:ext cx="5869207" cy="65577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5318890" y="4902548"/>
            <a:ext cx="1350686" cy="38722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  <a:r>
              <a:rPr lang="en-US" altLang="zh-CN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5201" y="302192"/>
            <a:ext cx="268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国内相关研究综述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03290" y="916040"/>
            <a:ext cx="4564116" cy="5597035"/>
            <a:chOff x="403290" y="916040"/>
            <a:chExt cx="4564116" cy="5597035"/>
          </a:xfrm>
        </p:grpSpPr>
        <p:sp>
          <p:nvSpPr>
            <p:cNvPr id="1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03290" y="1380606"/>
              <a:ext cx="1564205" cy="1191069"/>
            </a:xfrm>
            <a:custGeom>
              <a:avLst/>
              <a:gdLst>
                <a:gd name="T0" fmla="*/ 138 w 158"/>
                <a:gd name="T1" fmla="*/ 97 h 120"/>
                <a:gd name="T2" fmla="*/ 155 w 158"/>
                <a:gd name="T3" fmla="*/ 20 h 120"/>
                <a:gd name="T4" fmla="*/ 145 w 158"/>
                <a:gd name="T5" fmla="*/ 15 h 120"/>
                <a:gd name="T6" fmla="*/ 138 w 158"/>
                <a:gd name="T7" fmla="*/ 7 h 120"/>
                <a:gd name="T8" fmla="*/ 131 w 158"/>
                <a:gd name="T9" fmla="*/ 4 h 120"/>
                <a:gd name="T10" fmla="*/ 124 w 158"/>
                <a:gd name="T11" fmla="*/ 1 h 120"/>
                <a:gd name="T12" fmla="*/ 111 w 158"/>
                <a:gd name="T13" fmla="*/ 6 h 120"/>
                <a:gd name="T14" fmla="*/ 96 w 158"/>
                <a:gd name="T15" fmla="*/ 26 h 120"/>
                <a:gd name="T16" fmla="*/ 94 w 158"/>
                <a:gd name="T17" fmla="*/ 32 h 120"/>
                <a:gd name="T18" fmla="*/ 89 w 158"/>
                <a:gd name="T19" fmla="*/ 29 h 120"/>
                <a:gd name="T20" fmla="*/ 79 w 158"/>
                <a:gd name="T21" fmla="*/ 36 h 120"/>
                <a:gd name="T22" fmla="*/ 84 w 158"/>
                <a:gd name="T23" fmla="*/ 43 h 120"/>
                <a:gd name="T24" fmla="*/ 86 w 158"/>
                <a:gd name="T25" fmla="*/ 51 h 120"/>
                <a:gd name="T26" fmla="*/ 69 w 158"/>
                <a:gd name="T27" fmla="*/ 57 h 120"/>
                <a:gd name="T28" fmla="*/ 69 w 158"/>
                <a:gd name="T29" fmla="*/ 64 h 120"/>
                <a:gd name="T30" fmla="*/ 67 w 158"/>
                <a:gd name="T31" fmla="*/ 73 h 120"/>
                <a:gd name="T32" fmla="*/ 69 w 158"/>
                <a:gd name="T33" fmla="*/ 79 h 120"/>
                <a:gd name="T34" fmla="*/ 74 w 158"/>
                <a:gd name="T35" fmla="*/ 83 h 120"/>
                <a:gd name="T36" fmla="*/ 73 w 158"/>
                <a:gd name="T37" fmla="*/ 91 h 120"/>
                <a:gd name="T38" fmla="*/ 59 w 158"/>
                <a:gd name="T39" fmla="*/ 98 h 120"/>
                <a:gd name="T40" fmla="*/ 56 w 158"/>
                <a:gd name="T41" fmla="*/ 102 h 120"/>
                <a:gd name="T42" fmla="*/ 64 w 158"/>
                <a:gd name="T43" fmla="*/ 100 h 120"/>
                <a:gd name="T44" fmla="*/ 73 w 158"/>
                <a:gd name="T45" fmla="*/ 96 h 120"/>
                <a:gd name="T46" fmla="*/ 84 w 158"/>
                <a:gd name="T47" fmla="*/ 89 h 120"/>
                <a:gd name="T48" fmla="*/ 91 w 158"/>
                <a:gd name="T49" fmla="*/ 81 h 120"/>
                <a:gd name="T50" fmla="*/ 105 w 158"/>
                <a:gd name="T51" fmla="*/ 72 h 120"/>
                <a:gd name="T52" fmla="*/ 95 w 158"/>
                <a:gd name="T53" fmla="*/ 83 h 120"/>
                <a:gd name="T54" fmla="*/ 102 w 158"/>
                <a:gd name="T55" fmla="*/ 82 h 120"/>
                <a:gd name="T56" fmla="*/ 109 w 158"/>
                <a:gd name="T57" fmla="*/ 78 h 120"/>
                <a:gd name="T58" fmla="*/ 112 w 158"/>
                <a:gd name="T59" fmla="*/ 81 h 120"/>
                <a:gd name="T60" fmla="*/ 122 w 158"/>
                <a:gd name="T61" fmla="*/ 86 h 120"/>
                <a:gd name="T62" fmla="*/ 129 w 158"/>
                <a:gd name="T63" fmla="*/ 92 h 120"/>
                <a:gd name="T64" fmla="*/ 132 w 158"/>
                <a:gd name="T65" fmla="*/ 95 h 120"/>
                <a:gd name="T66" fmla="*/ 136 w 158"/>
                <a:gd name="T67" fmla="*/ 96 h 120"/>
                <a:gd name="T68" fmla="*/ 137 w 158"/>
                <a:gd name="T69" fmla="*/ 106 h 120"/>
                <a:gd name="T70" fmla="*/ 139 w 158"/>
                <a:gd name="T71" fmla="*/ 114 h 120"/>
                <a:gd name="T72" fmla="*/ 133 w 158"/>
                <a:gd name="T73" fmla="*/ 118 h 120"/>
                <a:gd name="T74" fmla="*/ 132 w 158"/>
                <a:gd name="T75" fmla="*/ 118 h 120"/>
                <a:gd name="T76" fmla="*/ 133 w 158"/>
                <a:gd name="T77" fmla="*/ 112 h 120"/>
                <a:gd name="T78" fmla="*/ 134 w 158"/>
                <a:gd name="T79" fmla="*/ 119 h 120"/>
                <a:gd name="T80" fmla="*/ 137 w 158"/>
                <a:gd name="T81" fmla="*/ 113 h 120"/>
                <a:gd name="T82" fmla="*/ 136 w 158"/>
                <a:gd name="T83" fmla="*/ 109 h 120"/>
                <a:gd name="T84" fmla="*/ 133 w 158"/>
                <a:gd name="T85" fmla="*/ 110 h 120"/>
                <a:gd name="T86" fmla="*/ 132 w 158"/>
                <a:gd name="T87" fmla="*/ 105 h 120"/>
                <a:gd name="T88" fmla="*/ 135 w 158"/>
                <a:gd name="T89" fmla="*/ 105 h 120"/>
                <a:gd name="T90" fmla="*/ 130 w 158"/>
                <a:gd name="T91" fmla="*/ 104 h 120"/>
                <a:gd name="T92" fmla="*/ 73 w 158"/>
                <a:gd name="T93" fmla="*/ 54 h 120"/>
                <a:gd name="T94" fmla="*/ 114 w 158"/>
                <a:gd name="T95" fmla="*/ 85 h 120"/>
                <a:gd name="T96" fmla="*/ 106 w 158"/>
                <a:gd name="T97" fmla="*/ 84 h 120"/>
                <a:gd name="T98" fmla="*/ 60 w 158"/>
                <a:gd name="T99" fmla="*/ 45 h 120"/>
                <a:gd name="T100" fmla="*/ 61 w 158"/>
                <a:gd name="T101" fmla="*/ 69 h 120"/>
                <a:gd name="T102" fmla="*/ 89 w 158"/>
                <a:gd name="T103" fmla="*/ 88 h 120"/>
                <a:gd name="T104" fmla="*/ 84 w 158"/>
                <a:gd name="T105" fmla="*/ 92 h 120"/>
                <a:gd name="T106" fmla="*/ 86 w 158"/>
                <a:gd name="T107" fmla="*/ 93 h 120"/>
                <a:gd name="T108" fmla="*/ 80 w 158"/>
                <a:gd name="T109" fmla="*/ 98 h 120"/>
                <a:gd name="T110" fmla="*/ 61 w 158"/>
                <a:gd name="T111" fmla="*/ 103 h 120"/>
                <a:gd name="T112" fmla="*/ 2 w 158"/>
                <a:gd name="T113" fmla="*/ 113 h 120"/>
                <a:gd name="T114" fmla="*/ 15 w 158"/>
                <a:gd name="T115" fmla="*/ 113 h 120"/>
                <a:gd name="T116" fmla="*/ 28 w 158"/>
                <a:gd name="T117" fmla="*/ 112 h 120"/>
                <a:gd name="T118" fmla="*/ 39 w 158"/>
                <a:gd name="T119" fmla="*/ 108 h 120"/>
                <a:gd name="T120" fmla="*/ 45 w 158"/>
                <a:gd name="T121" fmla="*/ 107 h 120"/>
                <a:gd name="T122" fmla="*/ 48 w 158"/>
                <a:gd name="T123" fmla="*/ 10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20">
                  <a:moveTo>
                    <a:pt x="142" y="115"/>
                  </a:move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6" y="91"/>
                    <a:pt x="136" y="91"/>
                    <a:pt x="136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33" y="118"/>
                  </a:moveTo>
                  <a:cubicBezTo>
                    <a:pt x="133" y="118"/>
                    <a:pt x="133" y="118"/>
                    <a:pt x="133" y="118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lose/>
                  <a:moveTo>
                    <a:pt x="136" y="119"/>
                  </a:move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9"/>
                    <a:pt x="136" y="119"/>
                    <a:pt x="136" y="119"/>
                  </a:cubicBezTo>
                  <a:close/>
                  <a:moveTo>
                    <a:pt x="137" y="117"/>
                  </a:moveTo>
                  <a:cubicBezTo>
                    <a:pt x="137" y="117"/>
                    <a:pt x="137" y="117"/>
                    <a:pt x="137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7"/>
                    <a:pt x="137" y="117"/>
                    <a:pt x="137" y="117"/>
                  </a:cubicBezTo>
                  <a:close/>
                  <a:moveTo>
                    <a:pt x="137" y="116"/>
                  </a:move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7" y="116"/>
                    <a:pt x="137" y="116"/>
                    <a:pt x="137" y="116"/>
                  </a:cubicBezTo>
                  <a:close/>
                  <a:moveTo>
                    <a:pt x="137" y="116"/>
                  </a:move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6"/>
                    <a:pt x="137" y="116"/>
                    <a:pt x="137" y="116"/>
                  </a:cubicBezTo>
                  <a:close/>
                  <a:moveTo>
                    <a:pt x="132" y="118"/>
                  </a:move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18"/>
                    <a:pt x="132" y="118"/>
                    <a:pt x="132" y="118"/>
                  </a:cubicBezTo>
                  <a:close/>
                  <a:moveTo>
                    <a:pt x="132" y="117"/>
                  </a:move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17"/>
                    <a:pt x="132" y="117"/>
                    <a:pt x="132" y="117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lose/>
                  <a:moveTo>
                    <a:pt x="131" y="115"/>
                  </a:moveTo>
                  <a:cubicBezTo>
                    <a:pt x="132" y="116"/>
                    <a:pt x="132" y="116"/>
                    <a:pt x="132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1" y="115"/>
                    <a:pt x="131" y="115"/>
                    <a:pt x="131" y="115"/>
                  </a:cubicBezTo>
                  <a:close/>
                  <a:moveTo>
                    <a:pt x="131" y="113"/>
                  </a:moveTo>
                  <a:cubicBezTo>
                    <a:pt x="131" y="112"/>
                    <a:pt x="131" y="112"/>
                    <a:pt x="131" y="112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lose/>
                  <a:moveTo>
                    <a:pt x="133" y="113"/>
                  </a:moveTo>
                  <a:cubicBezTo>
                    <a:pt x="133" y="113"/>
                    <a:pt x="133" y="113"/>
                    <a:pt x="133" y="113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3"/>
                    <a:pt x="133" y="113"/>
                    <a:pt x="133" y="113"/>
                  </a:cubicBezTo>
                  <a:close/>
                  <a:moveTo>
                    <a:pt x="133" y="113"/>
                  </a:moveTo>
                  <a:cubicBezTo>
                    <a:pt x="133" y="112"/>
                    <a:pt x="133" y="112"/>
                    <a:pt x="133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lose/>
                  <a:moveTo>
                    <a:pt x="134" y="113"/>
                  </a:move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134" y="119"/>
                    <a:pt x="134" y="119"/>
                    <a:pt x="134" y="119"/>
                  </a:cubicBezTo>
                  <a:cubicBezTo>
                    <a:pt x="134" y="119"/>
                    <a:pt x="134" y="119"/>
                    <a:pt x="134" y="119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34" y="113"/>
                    <a:pt x="134" y="113"/>
                    <a:pt x="134" y="113"/>
                  </a:cubicBezTo>
                  <a:close/>
                  <a:moveTo>
                    <a:pt x="138" y="112"/>
                  </a:moveTo>
                  <a:cubicBezTo>
                    <a:pt x="137" y="112"/>
                    <a:pt x="137" y="112"/>
                    <a:pt x="137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lose/>
                  <a:moveTo>
                    <a:pt x="136" y="113"/>
                  </a:moveTo>
                  <a:cubicBezTo>
                    <a:pt x="137" y="112"/>
                    <a:pt x="137" y="112"/>
                    <a:pt x="137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6" y="113"/>
                    <a:pt x="136" y="113"/>
                    <a:pt x="136" y="113"/>
                  </a:cubicBezTo>
                  <a:close/>
                  <a:moveTo>
                    <a:pt x="136" y="113"/>
                  </a:moveTo>
                  <a:cubicBezTo>
                    <a:pt x="136" y="112"/>
                    <a:pt x="136" y="112"/>
                    <a:pt x="136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lose/>
                  <a:moveTo>
                    <a:pt x="135" y="111"/>
                  </a:moveTo>
                  <a:cubicBezTo>
                    <a:pt x="136" y="111"/>
                    <a:pt x="136" y="111"/>
                    <a:pt x="136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1"/>
                    <a:pt x="135" y="111"/>
                    <a:pt x="135" y="111"/>
                  </a:cubicBezTo>
                  <a:close/>
                  <a:moveTo>
                    <a:pt x="136" y="110"/>
                  </a:moveTo>
                  <a:cubicBezTo>
                    <a:pt x="137" y="109"/>
                    <a:pt x="137" y="109"/>
                    <a:pt x="137" y="109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lose/>
                  <a:moveTo>
                    <a:pt x="134" y="110"/>
                  </a:moveTo>
                  <a:cubicBezTo>
                    <a:pt x="134" y="110"/>
                    <a:pt x="134" y="110"/>
                    <a:pt x="134" y="110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lose/>
                  <a:moveTo>
                    <a:pt x="133" y="110"/>
                  </a:move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lose/>
                  <a:moveTo>
                    <a:pt x="132" y="104"/>
                  </a:moveTo>
                  <a:cubicBezTo>
                    <a:pt x="133" y="105"/>
                    <a:pt x="133" y="105"/>
                    <a:pt x="133" y="105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31" y="105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0" y="105"/>
                  </a:moveTo>
                  <a:cubicBezTo>
                    <a:pt x="130" y="104"/>
                    <a:pt x="130" y="104"/>
                    <a:pt x="130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lose/>
                  <a:moveTo>
                    <a:pt x="133" y="106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6"/>
                    <a:pt x="133" y="106"/>
                    <a:pt x="133" y="106"/>
                  </a:cubicBezTo>
                  <a:close/>
                  <a:moveTo>
                    <a:pt x="131" y="99"/>
                  </a:moveTo>
                  <a:cubicBezTo>
                    <a:pt x="132" y="99"/>
                    <a:pt x="132" y="99"/>
                    <a:pt x="132" y="99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1" y="99"/>
                    <a:pt x="131" y="99"/>
                    <a:pt x="131" y="99"/>
                  </a:cubicBezTo>
                  <a:close/>
                  <a:moveTo>
                    <a:pt x="131" y="99"/>
                  </a:moveTo>
                  <a:cubicBezTo>
                    <a:pt x="132" y="98"/>
                    <a:pt x="132" y="98"/>
                    <a:pt x="132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99"/>
                    <a:pt x="131" y="99"/>
                    <a:pt x="131" y="99"/>
                  </a:cubicBezTo>
                  <a:close/>
                  <a:moveTo>
                    <a:pt x="44" y="63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lose/>
                  <a:moveTo>
                    <a:pt x="44" y="63"/>
                  </a:moveTo>
                  <a:cubicBezTo>
                    <a:pt x="44" y="63"/>
                    <a:pt x="44" y="63"/>
                    <a:pt x="44" y="6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lose/>
                  <a:moveTo>
                    <a:pt x="74" y="53"/>
                  </a:move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3"/>
                    <a:pt x="74" y="53"/>
                    <a:pt x="74" y="53"/>
                  </a:cubicBezTo>
                  <a:close/>
                  <a:moveTo>
                    <a:pt x="75" y="53"/>
                  </a:move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lose/>
                  <a:moveTo>
                    <a:pt x="80" y="49"/>
                  </a:move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49"/>
                    <a:pt x="80" y="49"/>
                    <a:pt x="80" y="49"/>
                  </a:cubicBezTo>
                  <a:close/>
                  <a:moveTo>
                    <a:pt x="110" y="78"/>
                  </a:moveTo>
                  <a:cubicBezTo>
                    <a:pt x="110" y="77"/>
                    <a:pt x="110" y="77"/>
                    <a:pt x="110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107" y="86"/>
                  </a:move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7" y="86"/>
                    <a:pt x="107" y="86"/>
                    <a:pt x="107" y="86"/>
                  </a:cubicBezTo>
                  <a:close/>
                  <a:moveTo>
                    <a:pt x="114" y="85"/>
                  </a:move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lose/>
                  <a:moveTo>
                    <a:pt x="109" y="79"/>
                  </a:moveTo>
                  <a:cubicBezTo>
                    <a:pt x="109" y="78"/>
                    <a:pt x="109" y="78"/>
                    <a:pt x="109" y="78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9" y="79"/>
                    <a:pt x="109" y="79"/>
                    <a:pt x="109" y="79"/>
                  </a:cubicBezTo>
                  <a:close/>
                  <a:moveTo>
                    <a:pt x="110" y="81"/>
                  </a:moveTo>
                  <a:cubicBezTo>
                    <a:pt x="110" y="80"/>
                    <a:pt x="110" y="80"/>
                    <a:pt x="110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0" y="81"/>
                    <a:pt x="110" y="81"/>
                    <a:pt x="110" y="81"/>
                  </a:cubicBezTo>
                  <a:close/>
                  <a:moveTo>
                    <a:pt x="105" y="84"/>
                  </a:move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4"/>
                  </a:cubicBezTo>
                  <a:close/>
                  <a:moveTo>
                    <a:pt x="105" y="82"/>
                  </a:move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2"/>
                  </a:cubicBezTo>
                  <a:close/>
                  <a:moveTo>
                    <a:pt x="106" y="81"/>
                  </a:move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81"/>
                    <a:pt x="106" y="81"/>
                    <a:pt x="106" y="81"/>
                  </a:cubicBezTo>
                  <a:close/>
                  <a:moveTo>
                    <a:pt x="107" y="77"/>
                  </a:moveTo>
                  <a:cubicBezTo>
                    <a:pt x="108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lose/>
                  <a:moveTo>
                    <a:pt x="72" y="37"/>
                  </a:moveTo>
                  <a:cubicBezTo>
                    <a:pt x="72" y="37"/>
                    <a:pt x="72" y="36"/>
                    <a:pt x="72" y="36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lose/>
                  <a:moveTo>
                    <a:pt x="61" y="49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57" y="69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lose/>
                  <a:moveTo>
                    <a:pt x="96" y="78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78"/>
                    <a:pt x="96" y="78"/>
                    <a:pt x="96" y="78"/>
                  </a:cubicBezTo>
                  <a:close/>
                  <a:moveTo>
                    <a:pt x="89" y="82"/>
                  </a:move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2"/>
                    <a:pt x="89" y="82"/>
                    <a:pt x="89" y="82"/>
                  </a:cubicBezTo>
                  <a:close/>
                  <a:moveTo>
                    <a:pt x="89" y="87"/>
                  </a:moveTo>
                  <a:cubicBezTo>
                    <a:pt x="90" y="87"/>
                    <a:pt x="90" y="87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7" y="90"/>
                  </a:move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7" y="90"/>
                    <a:pt x="87" y="90"/>
                    <a:pt x="87" y="90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0" y="98"/>
                  </a:move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lose/>
                  <a:moveTo>
                    <a:pt x="78" y="99"/>
                  </a:moveTo>
                  <a:cubicBezTo>
                    <a:pt x="79" y="98"/>
                    <a:pt x="79" y="98"/>
                    <a:pt x="79" y="98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8" y="99"/>
                    <a:pt x="78" y="99"/>
                    <a:pt x="78" y="99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72" y="97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2" y="97"/>
                    <a:pt x="72" y="97"/>
                    <a:pt x="72" y="97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3" y="104"/>
                  </a:moveTo>
                  <a:cubicBezTo>
                    <a:pt x="63" y="105"/>
                    <a:pt x="63" y="105"/>
                    <a:pt x="63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3" y="104"/>
                    <a:pt x="63" y="104"/>
                    <a:pt x="63" y="104"/>
                  </a:cubicBezTo>
                  <a:close/>
                  <a:moveTo>
                    <a:pt x="62" y="104"/>
                  </a:moveTo>
                  <a:cubicBezTo>
                    <a:pt x="62" y="103"/>
                    <a:pt x="62" y="103"/>
                    <a:pt x="62" y="103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lose/>
                  <a:moveTo>
                    <a:pt x="60" y="105"/>
                  </a:moveTo>
                  <a:cubicBezTo>
                    <a:pt x="60" y="104"/>
                    <a:pt x="60" y="104"/>
                    <a:pt x="60" y="104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lose/>
                  <a:moveTo>
                    <a:pt x="59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lose/>
                  <a:moveTo>
                    <a:pt x="52" y="105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5"/>
                    <a:pt x="52" y="105"/>
                    <a:pt x="52" y="105"/>
                  </a:cubicBezTo>
                  <a:close/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1" y="114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2" y="113"/>
                  </a:move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lose/>
                  <a:moveTo>
                    <a:pt x="5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3"/>
                    <a:pt x="5" y="113"/>
                    <a:pt x="5" y="113"/>
                  </a:cubicBezTo>
                  <a:close/>
                  <a:moveTo>
                    <a:pt x="6" y="115"/>
                  </a:moveTo>
                  <a:cubicBezTo>
                    <a:pt x="6" y="115"/>
                    <a:pt x="6" y="115"/>
                    <a:pt x="6" y="115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lose/>
                  <a:moveTo>
                    <a:pt x="9" y="114"/>
                  </a:move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14"/>
                    <a:pt x="9" y="114"/>
                    <a:pt x="9" y="114"/>
                  </a:cubicBezTo>
                  <a:close/>
                  <a:moveTo>
                    <a:pt x="16" y="114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lose/>
                  <a:moveTo>
                    <a:pt x="17" y="114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4"/>
                    <a:pt x="17" y="114"/>
                    <a:pt x="17" y="114"/>
                  </a:cubicBezTo>
                  <a:close/>
                  <a:moveTo>
                    <a:pt x="21" y="113"/>
                  </a:moveTo>
                  <a:cubicBezTo>
                    <a:pt x="21" y="113"/>
                    <a:pt x="21" y="113"/>
                    <a:pt x="21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3"/>
                    <a:pt x="21" y="113"/>
                    <a:pt x="21" y="113"/>
                  </a:cubicBezTo>
                  <a:close/>
                  <a:moveTo>
                    <a:pt x="25" y="113"/>
                  </a:moveTo>
                  <a:cubicBezTo>
                    <a:pt x="24" y="112"/>
                    <a:pt x="24" y="112"/>
                    <a:pt x="24" y="112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5" y="113"/>
                    <a:pt x="25" y="113"/>
                    <a:pt x="25" y="113"/>
                  </a:cubicBezTo>
                  <a:close/>
                  <a:moveTo>
                    <a:pt x="27" y="112"/>
                  </a:move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2"/>
                    <a:pt x="27" y="112"/>
                    <a:pt x="27" y="112"/>
                  </a:cubicBezTo>
                  <a:close/>
                  <a:moveTo>
                    <a:pt x="28" y="112"/>
                  </a:move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lose/>
                  <a:moveTo>
                    <a:pt x="29" y="111"/>
                  </a:move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1"/>
                    <a:pt x="29" y="111"/>
                    <a:pt x="29" y="111"/>
                  </a:cubicBezTo>
                  <a:close/>
                  <a:moveTo>
                    <a:pt x="29" y="112"/>
                  </a:move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2"/>
                    <a:pt x="29" y="112"/>
                    <a:pt x="29" y="112"/>
                  </a:cubicBezTo>
                  <a:close/>
                  <a:moveTo>
                    <a:pt x="35" y="108"/>
                  </a:move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lose/>
                  <a:moveTo>
                    <a:pt x="40" y="106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6"/>
                    <a:pt x="40" y="106"/>
                  </a:cubicBezTo>
                  <a:close/>
                  <a:moveTo>
                    <a:pt x="42" y="107"/>
                  </a:move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lose/>
                  <a:moveTo>
                    <a:pt x="45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lose/>
                  <a:moveTo>
                    <a:pt x="44" y="107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4" y="107"/>
                    <a:pt x="44" y="107"/>
                    <a:pt x="44" y="107"/>
                  </a:cubicBezTo>
                  <a:close/>
                  <a:moveTo>
                    <a:pt x="44" y="106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lose/>
                  <a:moveTo>
                    <a:pt x="43" y="106"/>
                  </a:move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lose/>
                  <a:moveTo>
                    <a:pt x="70" y="82"/>
                  </a:move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lose/>
                  <a:moveTo>
                    <a:pt x="69" y="82"/>
                  </a:move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lose/>
                  <a:moveTo>
                    <a:pt x="46" y="105"/>
                  </a:moveTo>
                  <a:cubicBezTo>
                    <a:pt x="46" y="104"/>
                    <a:pt x="46" y="104"/>
                    <a:pt x="46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91640" y="3411848"/>
              <a:ext cx="91431" cy="39538"/>
            </a:xfrm>
            <a:custGeom>
              <a:avLst/>
              <a:gdLst>
                <a:gd name="T0" fmla="*/ 16 w 37"/>
                <a:gd name="T1" fmla="*/ 0 h 16"/>
                <a:gd name="T2" fmla="*/ 16 w 37"/>
                <a:gd name="T3" fmla="*/ 0 h 16"/>
                <a:gd name="T4" fmla="*/ 16 w 37"/>
                <a:gd name="T5" fmla="*/ 0 h 16"/>
                <a:gd name="T6" fmla="*/ 16 w 37"/>
                <a:gd name="T7" fmla="*/ 0 h 16"/>
                <a:gd name="T8" fmla="*/ 16 w 37"/>
                <a:gd name="T9" fmla="*/ 0 h 16"/>
                <a:gd name="T10" fmla="*/ 16 w 37"/>
                <a:gd name="T11" fmla="*/ 0 h 16"/>
                <a:gd name="T12" fmla="*/ 4 w 37"/>
                <a:gd name="T13" fmla="*/ 0 h 16"/>
                <a:gd name="T14" fmla="*/ 8 w 37"/>
                <a:gd name="T15" fmla="*/ 0 h 16"/>
                <a:gd name="T16" fmla="*/ 8 w 37"/>
                <a:gd name="T17" fmla="*/ 0 h 16"/>
                <a:gd name="T18" fmla="*/ 4 w 37"/>
                <a:gd name="T19" fmla="*/ 0 h 16"/>
                <a:gd name="T20" fmla="*/ 4 w 37"/>
                <a:gd name="T21" fmla="*/ 0 h 16"/>
                <a:gd name="T22" fmla="*/ 0 w 37"/>
                <a:gd name="T23" fmla="*/ 0 h 16"/>
                <a:gd name="T24" fmla="*/ 0 w 37"/>
                <a:gd name="T25" fmla="*/ 4 h 16"/>
                <a:gd name="T26" fmla="*/ 4 w 37"/>
                <a:gd name="T27" fmla="*/ 4 h 16"/>
                <a:gd name="T28" fmla="*/ 4 w 37"/>
                <a:gd name="T29" fmla="*/ 4 h 16"/>
                <a:gd name="T30" fmla="*/ 4 w 37"/>
                <a:gd name="T31" fmla="*/ 4 h 16"/>
                <a:gd name="T32" fmla="*/ 0 w 37"/>
                <a:gd name="T33" fmla="*/ 0 h 16"/>
                <a:gd name="T34" fmla="*/ 0 w 37"/>
                <a:gd name="T35" fmla="*/ 0 h 16"/>
                <a:gd name="T36" fmla="*/ 33 w 37"/>
                <a:gd name="T37" fmla="*/ 12 h 16"/>
                <a:gd name="T38" fmla="*/ 33 w 37"/>
                <a:gd name="T39" fmla="*/ 12 h 16"/>
                <a:gd name="T40" fmla="*/ 33 w 37"/>
                <a:gd name="T41" fmla="*/ 16 h 16"/>
                <a:gd name="T42" fmla="*/ 33 w 37"/>
                <a:gd name="T43" fmla="*/ 16 h 16"/>
                <a:gd name="T44" fmla="*/ 37 w 37"/>
                <a:gd name="T45" fmla="*/ 12 h 16"/>
                <a:gd name="T46" fmla="*/ 33 w 37"/>
                <a:gd name="T47" fmla="*/ 12 h 16"/>
                <a:gd name="T48" fmla="*/ 33 w 37"/>
                <a:gd name="T4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6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460830" y="4096342"/>
              <a:ext cx="71663" cy="69191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0 h 7"/>
                <a:gd name="T4" fmla="*/ 1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1 h 7"/>
                <a:gd name="T14" fmla="*/ 0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3 w 7"/>
                <a:gd name="T29" fmla="*/ 2 h 7"/>
                <a:gd name="T30" fmla="*/ 3 w 7"/>
                <a:gd name="T31" fmla="*/ 2 h 7"/>
                <a:gd name="T32" fmla="*/ 3 w 7"/>
                <a:gd name="T33" fmla="*/ 2 h 7"/>
                <a:gd name="T34" fmla="*/ 3 w 7"/>
                <a:gd name="T35" fmla="*/ 2 h 7"/>
                <a:gd name="T36" fmla="*/ 3 w 7"/>
                <a:gd name="T37" fmla="*/ 1 h 7"/>
                <a:gd name="T38" fmla="*/ 3 w 7"/>
                <a:gd name="T39" fmla="*/ 1 h 7"/>
                <a:gd name="T40" fmla="*/ 3 w 7"/>
                <a:gd name="T41" fmla="*/ 2 h 7"/>
                <a:gd name="T42" fmla="*/ 3 w 7"/>
                <a:gd name="T43" fmla="*/ 2 h 7"/>
                <a:gd name="T44" fmla="*/ 3 w 7"/>
                <a:gd name="T45" fmla="*/ 2 h 7"/>
                <a:gd name="T46" fmla="*/ 4 w 7"/>
                <a:gd name="T47" fmla="*/ 2 h 7"/>
                <a:gd name="T48" fmla="*/ 4 w 7"/>
                <a:gd name="T49" fmla="*/ 2 h 7"/>
                <a:gd name="T50" fmla="*/ 4 w 7"/>
                <a:gd name="T51" fmla="*/ 2 h 7"/>
                <a:gd name="T52" fmla="*/ 4 w 7"/>
                <a:gd name="T53" fmla="*/ 1 h 7"/>
                <a:gd name="T54" fmla="*/ 4 w 7"/>
                <a:gd name="T55" fmla="*/ 2 h 7"/>
                <a:gd name="T56" fmla="*/ 7 w 7"/>
                <a:gd name="T57" fmla="*/ 2 h 7"/>
                <a:gd name="T58" fmla="*/ 7 w 7"/>
                <a:gd name="T59" fmla="*/ 1 h 7"/>
                <a:gd name="T60" fmla="*/ 7 w 7"/>
                <a:gd name="T61" fmla="*/ 1 h 7"/>
                <a:gd name="T62" fmla="*/ 7 w 7"/>
                <a:gd name="T63" fmla="*/ 1 h 7"/>
                <a:gd name="T64" fmla="*/ 7 w 7"/>
                <a:gd name="T65" fmla="*/ 2 h 7"/>
                <a:gd name="T66" fmla="*/ 7 w 7"/>
                <a:gd name="T67" fmla="*/ 4 h 7"/>
                <a:gd name="T68" fmla="*/ 6 w 7"/>
                <a:gd name="T69" fmla="*/ 3 h 7"/>
                <a:gd name="T70" fmla="*/ 7 w 7"/>
                <a:gd name="T71" fmla="*/ 3 h 7"/>
                <a:gd name="T72" fmla="*/ 7 w 7"/>
                <a:gd name="T73" fmla="*/ 3 h 7"/>
                <a:gd name="T74" fmla="*/ 7 w 7"/>
                <a:gd name="T75" fmla="*/ 3 h 7"/>
                <a:gd name="T76" fmla="*/ 7 w 7"/>
                <a:gd name="T77" fmla="*/ 4 h 7"/>
                <a:gd name="T78" fmla="*/ 7 w 7"/>
                <a:gd name="T79" fmla="*/ 4 h 7"/>
                <a:gd name="T80" fmla="*/ 6 w 7"/>
                <a:gd name="T81" fmla="*/ 6 h 7"/>
                <a:gd name="T82" fmla="*/ 6 w 7"/>
                <a:gd name="T83" fmla="*/ 6 h 7"/>
                <a:gd name="T84" fmla="*/ 6 w 7"/>
                <a:gd name="T85" fmla="*/ 6 h 7"/>
                <a:gd name="T86" fmla="*/ 6 w 7"/>
                <a:gd name="T87" fmla="*/ 6 h 7"/>
                <a:gd name="T88" fmla="*/ 6 w 7"/>
                <a:gd name="T89" fmla="*/ 6 h 7"/>
                <a:gd name="T90" fmla="*/ 4 w 7"/>
                <a:gd name="T91" fmla="*/ 7 h 7"/>
                <a:gd name="T92" fmla="*/ 4 w 7"/>
                <a:gd name="T93" fmla="*/ 6 h 7"/>
                <a:gd name="T94" fmla="*/ 4 w 7"/>
                <a:gd name="T95" fmla="*/ 6 h 7"/>
                <a:gd name="T96" fmla="*/ 5 w 7"/>
                <a:gd name="T97" fmla="*/ 6 h 7"/>
                <a:gd name="T98" fmla="*/ 5 w 7"/>
                <a:gd name="T99" fmla="*/ 6 h 7"/>
                <a:gd name="T100" fmla="*/ 5 w 7"/>
                <a:gd name="T101" fmla="*/ 7 h 7"/>
                <a:gd name="T102" fmla="*/ 4 w 7"/>
                <a:gd name="T10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lose/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7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334010" y="4066689"/>
              <a:ext cx="88959" cy="29653"/>
            </a:xfrm>
            <a:custGeom>
              <a:avLst/>
              <a:gdLst>
                <a:gd name="T0" fmla="*/ 32 w 36"/>
                <a:gd name="T1" fmla="*/ 12 h 12"/>
                <a:gd name="T2" fmla="*/ 36 w 36"/>
                <a:gd name="T3" fmla="*/ 12 h 12"/>
                <a:gd name="T4" fmla="*/ 32 w 36"/>
                <a:gd name="T5" fmla="*/ 12 h 12"/>
                <a:gd name="T6" fmla="*/ 32 w 36"/>
                <a:gd name="T7" fmla="*/ 12 h 12"/>
                <a:gd name="T8" fmla="*/ 32 w 36"/>
                <a:gd name="T9" fmla="*/ 12 h 12"/>
                <a:gd name="T10" fmla="*/ 32 w 36"/>
                <a:gd name="T11" fmla="*/ 12 h 12"/>
                <a:gd name="T12" fmla="*/ 36 w 36"/>
                <a:gd name="T13" fmla="*/ 4 h 12"/>
                <a:gd name="T14" fmla="*/ 32 w 36"/>
                <a:gd name="T15" fmla="*/ 4 h 12"/>
                <a:gd name="T16" fmla="*/ 36 w 36"/>
                <a:gd name="T17" fmla="*/ 8 h 12"/>
                <a:gd name="T18" fmla="*/ 36 w 36"/>
                <a:gd name="T19" fmla="*/ 4 h 12"/>
                <a:gd name="T20" fmla="*/ 36 w 36"/>
                <a:gd name="T21" fmla="*/ 4 h 12"/>
                <a:gd name="T22" fmla="*/ 36 w 36"/>
                <a:gd name="T23" fmla="*/ 4 h 12"/>
                <a:gd name="T24" fmla="*/ 24 w 36"/>
                <a:gd name="T25" fmla="*/ 8 h 12"/>
                <a:gd name="T26" fmla="*/ 20 w 36"/>
                <a:gd name="T27" fmla="*/ 8 h 12"/>
                <a:gd name="T28" fmla="*/ 24 w 36"/>
                <a:gd name="T29" fmla="*/ 12 h 12"/>
                <a:gd name="T30" fmla="*/ 24 w 36"/>
                <a:gd name="T31" fmla="*/ 12 h 12"/>
                <a:gd name="T32" fmla="*/ 24 w 36"/>
                <a:gd name="T33" fmla="*/ 8 h 12"/>
                <a:gd name="T34" fmla="*/ 24 w 36"/>
                <a:gd name="T35" fmla="*/ 8 h 12"/>
                <a:gd name="T36" fmla="*/ 16 w 36"/>
                <a:gd name="T37" fmla="*/ 0 h 12"/>
                <a:gd name="T38" fmla="*/ 20 w 36"/>
                <a:gd name="T39" fmla="*/ 0 h 12"/>
                <a:gd name="T40" fmla="*/ 24 w 36"/>
                <a:gd name="T41" fmla="*/ 0 h 12"/>
                <a:gd name="T42" fmla="*/ 20 w 36"/>
                <a:gd name="T43" fmla="*/ 0 h 12"/>
                <a:gd name="T44" fmla="*/ 20 w 36"/>
                <a:gd name="T45" fmla="*/ 4 h 12"/>
                <a:gd name="T46" fmla="*/ 16 w 36"/>
                <a:gd name="T47" fmla="*/ 0 h 12"/>
                <a:gd name="T48" fmla="*/ 16 w 36"/>
                <a:gd name="T49" fmla="*/ 0 h 12"/>
                <a:gd name="T50" fmla="*/ 16 w 36"/>
                <a:gd name="T51" fmla="*/ 0 h 12"/>
                <a:gd name="T52" fmla="*/ 4 w 36"/>
                <a:gd name="T53" fmla="*/ 4 h 12"/>
                <a:gd name="T54" fmla="*/ 4 w 36"/>
                <a:gd name="T55" fmla="*/ 4 h 12"/>
                <a:gd name="T56" fmla="*/ 0 w 36"/>
                <a:gd name="T57" fmla="*/ 4 h 12"/>
                <a:gd name="T58" fmla="*/ 4 w 36"/>
                <a:gd name="T5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12">
                  <a:moveTo>
                    <a:pt x="32" y="12"/>
                  </a:moveTo>
                  <a:lnTo>
                    <a:pt x="36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24" y="8"/>
                  </a:moveTo>
                  <a:lnTo>
                    <a:pt x="20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8"/>
                  </a:lnTo>
                  <a:close/>
                  <a:moveTo>
                    <a:pt x="16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264820" y="4056805"/>
              <a:ext cx="59306" cy="19769"/>
            </a:xfrm>
            <a:custGeom>
              <a:avLst/>
              <a:gdLst>
                <a:gd name="T0" fmla="*/ 20 w 24"/>
                <a:gd name="T1" fmla="*/ 8 h 8"/>
                <a:gd name="T2" fmla="*/ 20 w 24"/>
                <a:gd name="T3" fmla="*/ 4 h 8"/>
                <a:gd name="T4" fmla="*/ 24 w 24"/>
                <a:gd name="T5" fmla="*/ 4 h 8"/>
                <a:gd name="T6" fmla="*/ 24 w 24"/>
                <a:gd name="T7" fmla="*/ 4 h 8"/>
                <a:gd name="T8" fmla="*/ 20 w 24"/>
                <a:gd name="T9" fmla="*/ 8 h 8"/>
                <a:gd name="T10" fmla="*/ 20 w 24"/>
                <a:gd name="T11" fmla="*/ 8 h 8"/>
                <a:gd name="T12" fmla="*/ 16 w 24"/>
                <a:gd name="T13" fmla="*/ 0 h 8"/>
                <a:gd name="T14" fmla="*/ 16 w 24"/>
                <a:gd name="T15" fmla="*/ 0 h 8"/>
                <a:gd name="T16" fmla="*/ 12 w 24"/>
                <a:gd name="T17" fmla="*/ 0 h 8"/>
                <a:gd name="T18" fmla="*/ 4 w 24"/>
                <a:gd name="T19" fmla="*/ 0 h 8"/>
                <a:gd name="T20" fmla="*/ 0 w 24"/>
                <a:gd name="T21" fmla="*/ 0 h 8"/>
                <a:gd name="T22" fmla="*/ 0 w 24"/>
                <a:gd name="T23" fmla="*/ 4 h 8"/>
                <a:gd name="T24" fmla="*/ 0 w 24"/>
                <a:gd name="T25" fmla="*/ 4 h 8"/>
                <a:gd name="T26" fmla="*/ 0 w 24"/>
                <a:gd name="T27" fmla="*/ 4 h 8"/>
                <a:gd name="T28" fmla="*/ 0 w 24"/>
                <a:gd name="T29" fmla="*/ 8 h 8"/>
                <a:gd name="T30" fmla="*/ 8 w 24"/>
                <a:gd name="T31" fmla="*/ 8 h 8"/>
                <a:gd name="T32" fmla="*/ 8 w 24"/>
                <a:gd name="T33" fmla="*/ 8 h 8"/>
                <a:gd name="T34" fmla="*/ 12 w 24"/>
                <a:gd name="T35" fmla="*/ 8 h 8"/>
                <a:gd name="T36" fmla="*/ 12 w 24"/>
                <a:gd name="T37" fmla="*/ 8 h 8"/>
                <a:gd name="T38" fmla="*/ 16 w 24"/>
                <a:gd name="T39" fmla="*/ 4 h 8"/>
                <a:gd name="T40" fmla="*/ 20 w 24"/>
                <a:gd name="T41" fmla="*/ 4 h 8"/>
                <a:gd name="T42" fmla="*/ 20 w 24"/>
                <a:gd name="T43" fmla="*/ 0 h 8"/>
                <a:gd name="T44" fmla="*/ 16 w 24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20" y="8"/>
                  </a:lnTo>
                  <a:close/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26438" y="4007383"/>
              <a:ext cx="108728" cy="79075"/>
            </a:xfrm>
            <a:custGeom>
              <a:avLst/>
              <a:gdLst>
                <a:gd name="T0" fmla="*/ 40 w 44"/>
                <a:gd name="T1" fmla="*/ 24 h 32"/>
                <a:gd name="T2" fmla="*/ 44 w 44"/>
                <a:gd name="T3" fmla="*/ 24 h 32"/>
                <a:gd name="T4" fmla="*/ 40 w 44"/>
                <a:gd name="T5" fmla="*/ 24 h 32"/>
                <a:gd name="T6" fmla="*/ 40 w 44"/>
                <a:gd name="T7" fmla="*/ 24 h 32"/>
                <a:gd name="T8" fmla="*/ 4 w 44"/>
                <a:gd name="T9" fmla="*/ 4 h 32"/>
                <a:gd name="T10" fmla="*/ 4 w 44"/>
                <a:gd name="T11" fmla="*/ 8 h 32"/>
                <a:gd name="T12" fmla="*/ 4 w 44"/>
                <a:gd name="T13" fmla="*/ 12 h 32"/>
                <a:gd name="T14" fmla="*/ 4 w 44"/>
                <a:gd name="T15" fmla="*/ 16 h 32"/>
                <a:gd name="T16" fmla="*/ 4 w 44"/>
                <a:gd name="T17" fmla="*/ 20 h 32"/>
                <a:gd name="T18" fmla="*/ 0 w 44"/>
                <a:gd name="T19" fmla="*/ 24 h 32"/>
                <a:gd name="T20" fmla="*/ 4 w 44"/>
                <a:gd name="T21" fmla="*/ 28 h 32"/>
                <a:gd name="T22" fmla="*/ 4 w 44"/>
                <a:gd name="T23" fmla="*/ 28 h 32"/>
                <a:gd name="T24" fmla="*/ 8 w 44"/>
                <a:gd name="T25" fmla="*/ 32 h 32"/>
                <a:gd name="T26" fmla="*/ 12 w 44"/>
                <a:gd name="T27" fmla="*/ 24 h 32"/>
                <a:gd name="T28" fmla="*/ 12 w 44"/>
                <a:gd name="T29" fmla="*/ 20 h 32"/>
                <a:gd name="T30" fmla="*/ 16 w 44"/>
                <a:gd name="T31" fmla="*/ 24 h 32"/>
                <a:gd name="T32" fmla="*/ 16 w 44"/>
                <a:gd name="T33" fmla="*/ 20 h 32"/>
                <a:gd name="T34" fmla="*/ 20 w 44"/>
                <a:gd name="T35" fmla="*/ 24 h 32"/>
                <a:gd name="T36" fmla="*/ 24 w 44"/>
                <a:gd name="T37" fmla="*/ 20 h 32"/>
                <a:gd name="T38" fmla="*/ 32 w 44"/>
                <a:gd name="T39" fmla="*/ 20 h 32"/>
                <a:gd name="T40" fmla="*/ 36 w 44"/>
                <a:gd name="T41" fmla="*/ 20 h 32"/>
                <a:gd name="T42" fmla="*/ 44 w 44"/>
                <a:gd name="T43" fmla="*/ 20 h 32"/>
                <a:gd name="T44" fmla="*/ 44 w 44"/>
                <a:gd name="T45" fmla="*/ 20 h 32"/>
                <a:gd name="T46" fmla="*/ 44 w 44"/>
                <a:gd name="T47" fmla="*/ 16 h 32"/>
                <a:gd name="T48" fmla="*/ 36 w 44"/>
                <a:gd name="T49" fmla="*/ 12 h 32"/>
                <a:gd name="T50" fmla="*/ 32 w 44"/>
                <a:gd name="T51" fmla="*/ 12 h 32"/>
                <a:gd name="T52" fmla="*/ 28 w 44"/>
                <a:gd name="T53" fmla="*/ 8 h 32"/>
                <a:gd name="T54" fmla="*/ 24 w 44"/>
                <a:gd name="T55" fmla="*/ 8 h 32"/>
                <a:gd name="T56" fmla="*/ 36 w 44"/>
                <a:gd name="T57" fmla="*/ 12 h 32"/>
                <a:gd name="T58" fmla="*/ 36 w 44"/>
                <a:gd name="T59" fmla="*/ 8 h 32"/>
                <a:gd name="T60" fmla="*/ 28 w 44"/>
                <a:gd name="T61" fmla="*/ 8 h 32"/>
                <a:gd name="T62" fmla="*/ 24 w 44"/>
                <a:gd name="T63" fmla="*/ 4 h 32"/>
                <a:gd name="T64" fmla="*/ 24 w 44"/>
                <a:gd name="T65" fmla="*/ 4 h 32"/>
                <a:gd name="T66" fmla="*/ 12 w 44"/>
                <a:gd name="T67" fmla="*/ 4 h 32"/>
                <a:gd name="T68" fmla="*/ 8 w 44"/>
                <a:gd name="T6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32">
                  <a:moveTo>
                    <a:pt x="40" y="24"/>
                  </a:moveTo>
                  <a:lnTo>
                    <a:pt x="40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739270" y="995115"/>
              <a:ext cx="1228136" cy="1586444"/>
            </a:xfrm>
            <a:custGeom>
              <a:avLst/>
              <a:gdLst>
                <a:gd name="T0" fmla="*/ 31 w 124"/>
                <a:gd name="T1" fmla="*/ 153 h 160"/>
                <a:gd name="T2" fmla="*/ 24 w 124"/>
                <a:gd name="T3" fmla="*/ 147 h 160"/>
                <a:gd name="T4" fmla="*/ 21 w 124"/>
                <a:gd name="T5" fmla="*/ 139 h 160"/>
                <a:gd name="T6" fmla="*/ 19 w 124"/>
                <a:gd name="T7" fmla="*/ 135 h 160"/>
                <a:gd name="T8" fmla="*/ 22 w 124"/>
                <a:gd name="T9" fmla="*/ 127 h 160"/>
                <a:gd name="T10" fmla="*/ 20 w 124"/>
                <a:gd name="T11" fmla="*/ 122 h 160"/>
                <a:gd name="T12" fmla="*/ 26 w 124"/>
                <a:gd name="T13" fmla="*/ 118 h 160"/>
                <a:gd name="T14" fmla="*/ 27 w 124"/>
                <a:gd name="T15" fmla="*/ 116 h 160"/>
                <a:gd name="T16" fmla="*/ 29 w 124"/>
                <a:gd name="T17" fmla="*/ 109 h 160"/>
                <a:gd name="T18" fmla="*/ 30 w 124"/>
                <a:gd name="T19" fmla="*/ 103 h 160"/>
                <a:gd name="T20" fmla="*/ 29 w 124"/>
                <a:gd name="T21" fmla="*/ 95 h 160"/>
                <a:gd name="T22" fmla="*/ 22 w 124"/>
                <a:gd name="T23" fmla="*/ 93 h 160"/>
                <a:gd name="T24" fmla="*/ 25 w 124"/>
                <a:gd name="T25" fmla="*/ 79 h 160"/>
                <a:gd name="T26" fmla="*/ 19 w 124"/>
                <a:gd name="T27" fmla="*/ 62 h 160"/>
                <a:gd name="T28" fmla="*/ 4 w 124"/>
                <a:gd name="T29" fmla="*/ 55 h 160"/>
                <a:gd name="T30" fmla="*/ 13 w 124"/>
                <a:gd name="T31" fmla="*/ 47 h 160"/>
                <a:gd name="T32" fmla="*/ 4 w 124"/>
                <a:gd name="T33" fmla="*/ 37 h 160"/>
                <a:gd name="T34" fmla="*/ 25 w 124"/>
                <a:gd name="T35" fmla="*/ 28 h 160"/>
                <a:gd name="T36" fmla="*/ 32 w 124"/>
                <a:gd name="T37" fmla="*/ 19 h 160"/>
                <a:gd name="T38" fmla="*/ 48 w 124"/>
                <a:gd name="T39" fmla="*/ 10 h 160"/>
                <a:gd name="T40" fmla="*/ 57 w 124"/>
                <a:gd name="T41" fmla="*/ 18 h 160"/>
                <a:gd name="T42" fmla="*/ 67 w 124"/>
                <a:gd name="T43" fmla="*/ 18 h 160"/>
                <a:gd name="T44" fmla="*/ 71 w 124"/>
                <a:gd name="T45" fmla="*/ 7 h 160"/>
                <a:gd name="T46" fmla="*/ 83 w 124"/>
                <a:gd name="T47" fmla="*/ 1 h 160"/>
                <a:gd name="T48" fmla="*/ 92 w 124"/>
                <a:gd name="T49" fmla="*/ 7 h 160"/>
                <a:gd name="T50" fmla="*/ 98 w 124"/>
                <a:gd name="T51" fmla="*/ 8 h 160"/>
                <a:gd name="T52" fmla="*/ 109 w 124"/>
                <a:gd name="T53" fmla="*/ 17 h 160"/>
                <a:gd name="T54" fmla="*/ 85 w 124"/>
                <a:gd name="T55" fmla="*/ 21 h 160"/>
                <a:gd name="T56" fmla="*/ 104 w 124"/>
                <a:gd name="T57" fmla="*/ 22 h 160"/>
                <a:gd name="T58" fmla="*/ 108 w 124"/>
                <a:gd name="T59" fmla="*/ 28 h 160"/>
                <a:gd name="T60" fmla="*/ 119 w 124"/>
                <a:gd name="T61" fmla="*/ 31 h 160"/>
                <a:gd name="T62" fmla="*/ 108 w 124"/>
                <a:gd name="T63" fmla="*/ 38 h 160"/>
                <a:gd name="T64" fmla="*/ 104 w 124"/>
                <a:gd name="T65" fmla="*/ 57 h 160"/>
                <a:gd name="T66" fmla="*/ 103 w 124"/>
                <a:gd name="T67" fmla="*/ 65 h 160"/>
                <a:gd name="T68" fmla="*/ 103 w 124"/>
                <a:gd name="T69" fmla="*/ 72 h 160"/>
                <a:gd name="T70" fmla="*/ 101 w 124"/>
                <a:gd name="T71" fmla="*/ 78 h 160"/>
                <a:gd name="T72" fmla="*/ 100 w 124"/>
                <a:gd name="T73" fmla="*/ 86 h 160"/>
                <a:gd name="T74" fmla="*/ 91 w 124"/>
                <a:gd name="T75" fmla="*/ 87 h 160"/>
                <a:gd name="T76" fmla="*/ 87 w 124"/>
                <a:gd name="T77" fmla="*/ 92 h 160"/>
                <a:gd name="T78" fmla="*/ 96 w 124"/>
                <a:gd name="T79" fmla="*/ 100 h 160"/>
                <a:gd name="T80" fmla="*/ 91 w 124"/>
                <a:gd name="T81" fmla="*/ 105 h 160"/>
                <a:gd name="T82" fmla="*/ 83 w 124"/>
                <a:gd name="T83" fmla="*/ 104 h 160"/>
                <a:gd name="T84" fmla="*/ 89 w 124"/>
                <a:gd name="T85" fmla="*/ 108 h 160"/>
                <a:gd name="T86" fmla="*/ 84 w 124"/>
                <a:gd name="T87" fmla="*/ 117 h 160"/>
                <a:gd name="T88" fmla="*/ 70 w 124"/>
                <a:gd name="T89" fmla="*/ 119 h 160"/>
                <a:gd name="T90" fmla="*/ 59 w 124"/>
                <a:gd name="T91" fmla="*/ 130 h 160"/>
                <a:gd name="T92" fmla="*/ 49 w 124"/>
                <a:gd name="T93" fmla="*/ 132 h 160"/>
                <a:gd name="T94" fmla="*/ 43 w 124"/>
                <a:gd name="T95" fmla="*/ 141 h 160"/>
                <a:gd name="T96" fmla="*/ 41 w 124"/>
                <a:gd name="T97" fmla="*/ 149 h 160"/>
                <a:gd name="T98" fmla="*/ 36 w 124"/>
                <a:gd name="T99" fmla="*/ 156 h 160"/>
                <a:gd name="T100" fmla="*/ 41 w 124"/>
                <a:gd name="T101" fmla="*/ 146 h 160"/>
                <a:gd name="T102" fmla="*/ 92 w 124"/>
                <a:gd name="T103" fmla="*/ 112 h 160"/>
                <a:gd name="T104" fmla="*/ 94 w 124"/>
                <a:gd name="T105" fmla="*/ 92 h 160"/>
                <a:gd name="T106" fmla="*/ 99 w 124"/>
                <a:gd name="T107" fmla="*/ 82 h 160"/>
                <a:gd name="T108" fmla="*/ 102 w 124"/>
                <a:gd name="T109" fmla="*/ 69 h 160"/>
                <a:gd name="T110" fmla="*/ 115 w 124"/>
                <a:gd name="T111" fmla="*/ 21 h 160"/>
                <a:gd name="T112" fmla="*/ 70 w 124"/>
                <a:gd name="T113" fmla="*/ 6 h 160"/>
                <a:gd name="T114" fmla="*/ 56 w 124"/>
                <a:gd name="T115" fmla="*/ 13 h 160"/>
                <a:gd name="T116" fmla="*/ 23 w 124"/>
                <a:gd name="T117" fmla="*/ 74 h 160"/>
                <a:gd name="T118" fmla="*/ 23 w 124"/>
                <a:gd name="T119" fmla="*/ 87 h 160"/>
                <a:gd name="T120" fmla="*/ 25 w 124"/>
                <a:gd name="T121" fmla="*/ 154 h 160"/>
                <a:gd name="T122" fmla="*/ 23 w 124"/>
                <a:gd name="T123" fmla="*/ 113 h 160"/>
                <a:gd name="T124" fmla="*/ 29 w 124"/>
                <a:gd name="T125" fmla="*/ 10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" h="160">
                  <a:moveTo>
                    <a:pt x="37" y="158"/>
                  </a:move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8"/>
                  </a:cubicBezTo>
                  <a:cubicBezTo>
                    <a:pt x="86" y="8"/>
                    <a:pt x="87" y="8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100" y="24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7" y="90"/>
                    <a:pt x="87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5" y="109"/>
                    <a:pt x="8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6"/>
                    <a:pt x="39" y="146"/>
                    <a:pt x="39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9" y="146"/>
                    <a:pt x="39" y="146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lose/>
                  <a:moveTo>
                    <a:pt x="36" y="158"/>
                  </a:move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lose/>
                  <a:moveTo>
                    <a:pt x="82" y="107"/>
                  </a:moveTo>
                  <a:cubicBezTo>
                    <a:pt x="82" y="107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lose/>
                  <a:moveTo>
                    <a:pt x="38" y="154"/>
                  </a:moveTo>
                  <a:cubicBezTo>
                    <a:pt x="39" y="155"/>
                    <a:pt x="39" y="155"/>
                    <a:pt x="39" y="155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8" y="154"/>
                    <a:pt x="38" y="154"/>
                    <a:pt x="38" y="154"/>
                  </a:cubicBezTo>
                  <a:close/>
                  <a:moveTo>
                    <a:pt x="41" y="148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148"/>
                    <a:pt x="41" y="148"/>
                    <a:pt x="41" y="148"/>
                  </a:cubicBezTo>
                  <a:close/>
                  <a:moveTo>
                    <a:pt x="41" y="148"/>
                  </a:moveTo>
                  <a:cubicBezTo>
                    <a:pt x="41" y="148"/>
                    <a:pt x="41" y="148"/>
                    <a:pt x="41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1" y="148"/>
                    <a:pt x="41" y="148"/>
                    <a:pt x="41" y="148"/>
                  </a:cubicBezTo>
                  <a:close/>
                  <a:moveTo>
                    <a:pt x="42" y="147"/>
                  </a:moveTo>
                  <a:cubicBezTo>
                    <a:pt x="42" y="147"/>
                    <a:pt x="42" y="147"/>
                    <a:pt x="42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47"/>
                    <a:pt x="42" y="147"/>
                    <a:pt x="42" y="147"/>
                  </a:cubicBezTo>
                  <a:close/>
                  <a:moveTo>
                    <a:pt x="41" y="146"/>
                  </a:moveTo>
                  <a:cubicBezTo>
                    <a:pt x="41" y="146"/>
                    <a:pt x="41" y="146"/>
                    <a:pt x="41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6"/>
                    <a:pt x="41" y="146"/>
                    <a:pt x="41" y="146"/>
                  </a:cubicBezTo>
                  <a:close/>
                  <a:moveTo>
                    <a:pt x="44" y="145"/>
                  </a:move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lose/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3" y="142"/>
                    <a:pt x="43" y="142"/>
                    <a:pt x="43" y="142"/>
                  </a:cubicBezTo>
                  <a:close/>
                  <a:moveTo>
                    <a:pt x="47" y="135"/>
                  </a:moveTo>
                  <a:cubicBezTo>
                    <a:pt x="47" y="135"/>
                    <a:pt x="47" y="135"/>
                    <a:pt x="47" y="135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lose/>
                  <a:moveTo>
                    <a:pt x="50" y="133"/>
                  </a:moveTo>
                  <a:cubicBezTo>
                    <a:pt x="50" y="133"/>
                    <a:pt x="50" y="133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3"/>
                  </a:cubicBezTo>
                  <a:close/>
                  <a:moveTo>
                    <a:pt x="51" y="132"/>
                  </a:moveTo>
                  <a:cubicBezTo>
                    <a:pt x="51" y="133"/>
                    <a:pt x="51" y="133"/>
                    <a:pt x="51" y="133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lose/>
                  <a:moveTo>
                    <a:pt x="55" y="132"/>
                  </a:move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7" y="132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lose/>
                  <a:moveTo>
                    <a:pt x="92" y="112"/>
                  </a:move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lose/>
                  <a:moveTo>
                    <a:pt x="86" y="107"/>
                  </a:move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lose/>
                  <a:moveTo>
                    <a:pt x="83" y="105"/>
                  </a:moveTo>
                  <a:cubicBezTo>
                    <a:pt x="83" y="105"/>
                    <a:pt x="83" y="105"/>
                    <a:pt x="83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lose/>
                  <a:moveTo>
                    <a:pt x="88" y="103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3"/>
                  </a:cubicBezTo>
                  <a:close/>
                  <a:moveTo>
                    <a:pt x="92" y="92"/>
                  </a:moveTo>
                  <a:cubicBezTo>
                    <a:pt x="92" y="93"/>
                    <a:pt x="92" y="93"/>
                    <a:pt x="9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lose/>
                  <a:moveTo>
                    <a:pt x="91" y="93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3"/>
                    <a:pt x="91" y="93"/>
                    <a:pt x="91" y="93"/>
                  </a:cubicBezTo>
                  <a:close/>
                  <a:moveTo>
                    <a:pt x="92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92" y="92"/>
                    <a:pt x="92" y="92"/>
                  </a:cubicBezTo>
                  <a:close/>
                  <a:moveTo>
                    <a:pt x="89" y="90"/>
                  </a:moveTo>
                  <a:cubicBezTo>
                    <a:pt x="90" y="90"/>
                    <a:pt x="90" y="90"/>
                    <a:pt x="90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98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lose/>
                  <a:moveTo>
                    <a:pt x="99" y="82"/>
                  </a:moveTo>
                  <a:cubicBezTo>
                    <a:pt x="98" y="83"/>
                    <a:pt x="98" y="83"/>
                    <a:pt x="98" y="83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2"/>
                    <a:pt x="99" y="82"/>
                    <a:pt x="99" y="82"/>
                  </a:cubicBezTo>
                  <a:close/>
                  <a:moveTo>
                    <a:pt x="104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2"/>
                    <a:pt x="104" y="82"/>
                    <a:pt x="104" y="82"/>
                  </a:cubicBezTo>
                  <a:close/>
                  <a:moveTo>
                    <a:pt x="102" y="79"/>
                  </a:moveTo>
                  <a:cubicBezTo>
                    <a:pt x="102" y="79"/>
                    <a:pt x="102" y="79"/>
                    <a:pt x="102" y="79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lose/>
                  <a:moveTo>
                    <a:pt x="106" y="76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6"/>
                    <a:pt x="106" y="76"/>
                    <a:pt x="106" y="76"/>
                  </a:cubicBezTo>
                  <a:close/>
                  <a:moveTo>
                    <a:pt x="106" y="67"/>
                  </a:moveTo>
                  <a:cubicBezTo>
                    <a:pt x="106" y="67"/>
                    <a:pt x="106" y="67"/>
                    <a:pt x="106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6" y="67"/>
                  </a:cubicBezTo>
                  <a:close/>
                  <a:moveTo>
                    <a:pt x="102" y="68"/>
                  </a:move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lose/>
                  <a:moveTo>
                    <a:pt x="101" y="67"/>
                  </a:move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lose/>
                  <a:moveTo>
                    <a:pt x="109" y="60"/>
                  </a:move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7"/>
                    <a:pt x="107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7"/>
                    <a:pt x="107" y="57"/>
                    <a:pt x="107" y="57"/>
                  </a:cubicBezTo>
                  <a:close/>
                  <a:moveTo>
                    <a:pt x="107" y="55"/>
                  </a:moveTo>
                  <a:cubicBezTo>
                    <a:pt x="107" y="55"/>
                    <a:pt x="107" y="55"/>
                    <a:pt x="107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lose/>
                  <a:moveTo>
                    <a:pt x="110" y="48"/>
                  </a:move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8"/>
                    <a:pt x="110" y="48"/>
                    <a:pt x="110" y="48"/>
                  </a:cubicBezTo>
                  <a:close/>
                  <a:moveTo>
                    <a:pt x="108" y="40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40"/>
                    <a:pt x="108" y="40"/>
                    <a:pt x="108" y="40"/>
                  </a:cubicBezTo>
                  <a:close/>
                  <a:moveTo>
                    <a:pt x="114" y="24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4"/>
                    <a:pt x="114" y="24"/>
                    <a:pt x="114" y="24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5"/>
                    <a:pt x="113" y="25"/>
                    <a:pt x="113" y="25"/>
                  </a:cubicBezTo>
                  <a:close/>
                  <a:moveTo>
                    <a:pt x="111" y="24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4"/>
                    <a:pt x="111" y="24"/>
                    <a:pt x="111" y="24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lose/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lose/>
                  <a:moveTo>
                    <a:pt x="78" y="3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68" y="6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lose/>
                  <a:moveTo>
                    <a:pt x="68" y="7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lose/>
                  <a:moveTo>
                    <a:pt x="65" y="7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7"/>
                    <a:pt x="65" y="7"/>
                    <a:pt x="65" y="7"/>
                  </a:cubicBezTo>
                  <a:close/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lose/>
                  <a:moveTo>
                    <a:pt x="64" y="18"/>
                  </a:move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64" y="1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56" y="13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54" y="16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lose/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lose/>
                  <a:moveTo>
                    <a:pt x="0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22" y="71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22" y="74"/>
                  </a:move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4"/>
                    <a:pt x="22" y="74"/>
                    <a:pt x="22" y="74"/>
                  </a:cubicBezTo>
                  <a:close/>
                  <a:moveTo>
                    <a:pt x="23" y="74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lose/>
                  <a:moveTo>
                    <a:pt x="23" y="78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lose/>
                  <a:moveTo>
                    <a:pt x="23" y="80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0"/>
                    <a:pt x="23" y="80"/>
                    <a:pt x="23" y="8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2"/>
                    <a:pt x="24" y="82"/>
                    <a:pt x="24" y="82"/>
                  </a:cubicBezTo>
                  <a:close/>
                  <a:moveTo>
                    <a:pt x="24" y="83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lose/>
                  <a:moveTo>
                    <a:pt x="23" y="83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lose/>
                  <a:moveTo>
                    <a:pt x="23" y="83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lose/>
                  <a:moveTo>
                    <a:pt x="23" y="84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lose/>
                  <a:moveTo>
                    <a:pt x="24" y="85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lose/>
                  <a:moveTo>
                    <a:pt x="24" y="8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lose/>
                  <a:moveTo>
                    <a:pt x="22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lose/>
                  <a:moveTo>
                    <a:pt x="23" y="87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7"/>
                    <a:pt x="23" y="87"/>
                    <a:pt x="23" y="87"/>
                  </a:cubicBezTo>
                  <a:close/>
                  <a:moveTo>
                    <a:pt x="24" y="87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lose/>
                  <a:moveTo>
                    <a:pt x="24" y="88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3" y="88"/>
                  </a:move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2" y="90"/>
                  </a:moveTo>
                  <a:cubicBezTo>
                    <a:pt x="22" y="91"/>
                    <a:pt x="22" y="91"/>
                    <a:pt x="22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lose/>
                  <a:moveTo>
                    <a:pt x="21" y="92"/>
                  </a:move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lose/>
                  <a:moveTo>
                    <a:pt x="34" y="160"/>
                  </a:move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lose/>
                  <a:moveTo>
                    <a:pt x="31" y="158"/>
                  </a:moveTo>
                  <a:cubicBezTo>
                    <a:pt x="31" y="158"/>
                    <a:pt x="31" y="158"/>
                    <a:pt x="31" y="158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8"/>
                    <a:pt x="31" y="158"/>
                    <a:pt x="31" y="158"/>
                  </a:cubicBezTo>
                  <a:close/>
                  <a:moveTo>
                    <a:pt x="29" y="154"/>
                  </a:moveTo>
                  <a:cubicBezTo>
                    <a:pt x="29" y="154"/>
                    <a:pt x="29" y="154"/>
                    <a:pt x="29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4"/>
                    <a:pt x="29" y="154"/>
                    <a:pt x="29" y="154"/>
                  </a:cubicBezTo>
                  <a:close/>
                  <a:moveTo>
                    <a:pt x="28" y="154"/>
                  </a:move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lose/>
                  <a:moveTo>
                    <a:pt x="25" y="154"/>
                  </a:move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lose/>
                  <a:moveTo>
                    <a:pt x="21" y="136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35"/>
                  </a:moveTo>
                  <a:cubicBezTo>
                    <a:pt x="21" y="135"/>
                    <a:pt x="21" y="136"/>
                    <a:pt x="21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lose/>
                  <a:moveTo>
                    <a:pt x="18" y="129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lose/>
                  <a:moveTo>
                    <a:pt x="18" y="129"/>
                  </a:moveTo>
                  <a:cubicBezTo>
                    <a:pt x="18" y="129"/>
                    <a:pt x="18" y="129"/>
                    <a:pt x="18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lose/>
                  <a:moveTo>
                    <a:pt x="18" y="123"/>
                  </a:move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3"/>
                    <a:pt x="18" y="123"/>
                    <a:pt x="18" y="123"/>
                  </a:cubicBezTo>
                  <a:close/>
                  <a:moveTo>
                    <a:pt x="19" y="122"/>
                  </a:move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lose/>
                  <a:moveTo>
                    <a:pt x="18" y="122"/>
                  </a:moveTo>
                  <a:cubicBezTo>
                    <a:pt x="18" y="123"/>
                    <a:pt x="18" y="123"/>
                    <a:pt x="18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lose/>
                  <a:moveTo>
                    <a:pt x="19" y="117"/>
                  </a:moveTo>
                  <a:cubicBezTo>
                    <a:pt x="19" y="117"/>
                    <a:pt x="19" y="117"/>
                    <a:pt x="19" y="11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117"/>
                    <a:pt x="19" y="117"/>
                    <a:pt x="19" y="117"/>
                  </a:cubicBezTo>
                  <a:close/>
                  <a:moveTo>
                    <a:pt x="24" y="115"/>
                  </a:moveTo>
                  <a:cubicBezTo>
                    <a:pt x="24" y="115"/>
                    <a:pt x="24" y="115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5"/>
                    <a:pt x="24" y="115"/>
                    <a:pt x="24" y="115"/>
                  </a:cubicBezTo>
                  <a:close/>
                  <a:moveTo>
                    <a:pt x="22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13"/>
                    <a:pt x="22" y="113"/>
                    <a:pt x="22" y="113"/>
                  </a:cubicBezTo>
                  <a:close/>
                  <a:moveTo>
                    <a:pt x="24" y="112"/>
                  </a:moveTo>
                  <a:cubicBezTo>
                    <a:pt x="24" y="113"/>
                    <a:pt x="24" y="113"/>
                    <a:pt x="24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2"/>
                    <a:pt x="24" y="112"/>
                    <a:pt x="24" y="112"/>
                  </a:cubicBezTo>
                  <a:close/>
                  <a:moveTo>
                    <a:pt x="23" y="112"/>
                  </a:moveTo>
                  <a:cubicBezTo>
                    <a:pt x="24" y="112"/>
                    <a:pt x="24" y="112"/>
                    <a:pt x="24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3" y="112"/>
                    <a:pt x="23" y="112"/>
                    <a:pt x="23" y="112"/>
                  </a:cubicBezTo>
                  <a:close/>
                  <a:moveTo>
                    <a:pt x="28" y="101"/>
                  </a:move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lose/>
                  <a:moveTo>
                    <a:pt x="28" y="99"/>
                  </a:moveTo>
                  <a:cubicBezTo>
                    <a:pt x="27" y="99"/>
                    <a:pt x="27" y="99"/>
                    <a:pt x="27" y="99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lose/>
                  <a:moveTo>
                    <a:pt x="26" y="95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lose/>
                  <a:moveTo>
                    <a:pt x="26" y="97"/>
                  </a:moveTo>
                  <a:cubicBezTo>
                    <a:pt x="26" y="98"/>
                    <a:pt x="26" y="98"/>
                    <a:pt x="26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7"/>
                    <a:pt x="26" y="97"/>
                    <a:pt x="26" y="97"/>
                  </a:cubicBezTo>
                  <a:close/>
                  <a:moveTo>
                    <a:pt x="24" y="98"/>
                  </a:moveTo>
                  <a:cubicBezTo>
                    <a:pt x="25" y="98"/>
                    <a:pt x="25" y="98"/>
                    <a:pt x="25" y="9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8"/>
                    <a:pt x="24" y="98"/>
                    <a:pt x="24" y="98"/>
                  </a:cubicBezTo>
                  <a:close/>
                  <a:moveTo>
                    <a:pt x="21" y="100"/>
                  </a:move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lose/>
                  <a:moveTo>
                    <a:pt x="28" y="106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lose/>
                  <a:moveTo>
                    <a:pt x="21" y="108"/>
                  </a:moveTo>
                  <a:cubicBezTo>
                    <a:pt x="21" y="108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lnTo>
                    <a:pt x="21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631426" y="916040"/>
              <a:ext cx="2513106" cy="2337658"/>
            </a:xfrm>
            <a:custGeom>
              <a:avLst/>
              <a:gdLst>
                <a:gd name="T0" fmla="*/ 186 w 254"/>
                <a:gd name="T1" fmla="*/ 16 h 236"/>
                <a:gd name="T2" fmla="*/ 186 w 254"/>
                <a:gd name="T3" fmla="*/ 40 h 236"/>
                <a:gd name="T4" fmla="*/ 186 w 254"/>
                <a:gd name="T5" fmla="*/ 44 h 236"/>
                <a:gd name="T6" fmla="*/ 198 w 254"/>
                <a:gd name="T7" fmla="*/ 27 h 236"/>
                <a:gd name="T8" fmla="*/ 199 w 254"/>
                <a:gd name="T9" fmla="*/ 16 h 236"/>
                <a:gd name="T10" fmla="*/ 215 w 254"/>
                <a:gd name="T11" fmla="*/ 7 h 236"/>
                <a:gd name="T12" fmla="*/ 250 w 254"/>
                <a:gd name="T13" fmla="*/ 9 h 236"/>
                <a:gd name="T14" fmla="*/ 218 w 254"/>
                <a:gd name="T15" fmla="*/ 34 h 236"/>
                <a:gd name="T16" fmla="*/ 196 w 254"/>
                <a:gd name="T17" fmla="*/ 49 h 236"/>
                <a:gd name="T18" fmla="*/ 203 w 254"/>
                <a:gd name="T19" fmla="*/ 110 h 236"/>
                <a:gd name="T20" fmla="*/ 178 w 254"/>
                <a:gd name="T21" fmla="*/ 46 h 236"/>
                <a:gd name="T22" fmla="*/ 159 w 254"/>
                <a:gd name="T23" fmla="*/ 31 h 236"/>
                <a:gd name="T24" fmla="*/ 132 w 254"/>
                <a:gd name="T25" fmla="*/ 29 h 236"/>
                <a:gd name="T26" fmla="*/ 173 w 254"/>
                <a:gd name="T27" fmla="*/ 52 h 236"/>
                <a:gd name="T28" fmla="*/ 180 w 254"/>
                <a:gd name="T29" fmla="*/ 71 h 236"/>
                <a:gd name="T30" fmla="*/ 109 w 254"/>
                <a:gd name="T31" fmla="*/ 38 h 236"/>
                <a:gd name="T32" fmla="*/ 158 w 254"/>
                <a:gd name="T33" fmla="*/ 59 h 236"/>
                <a:gd name="T34" fmla="*/ 146 w 254"/>
                <a:gd name="T35" fmla="*/ 52 h 236"/>
                <a:gd name="T36" fmla="*/ 141 w 254"/>
                <a:gd name="T37" fmla="*/ 54 h 236"/>
                <a:gd name="T38" fmla="*/ 133 w 254"/>
                <a:gd name="T39" fmla="*/ 46 h 236"/>
                <a:gd name="T40" fmla="*/ 96 w 254"/>
                <a:gd name="T41" fmla="*/ 51 h 236"/>
                <a:gd name="T42" fmla="*/ 137 w 254"/>
                <a:gd name="T43" fmla="*/ 74 h 236"/>
                <a:gd name="T44" fmla="*/ 146 w 254"/>
                <a:gd name="T45" fmla="*/ 77 h 236"/>
                <a:gd name="T46" fmla="*/ 183 w 254"/>
                <a:gd name="T47" fmla="*/ 82 h 236"/>
                <a:gd name="T48" fmla="*/ 175 w 254"/>
                <a:gd name="T49" fmla="*/ 106 h 236"/>
                <a:gd name="T50" fmla="*/ 126 w 254"/>
                <a:gd name="T51" fmla="*/ 108 h 236"/>
                <a:gd name="T52" fmla="*/ 124 w 254"/>
                <a:gd name="T53" fmla="*/ 79 h 236"/>
                <a:gd name="T54" fmla="*/ 107 w 254"/>
                <a:gd name="T55" fmla="*/ 63 h 236"/>
                <a:gd name="T56" fmla="*/ 93 w 254"/>
                <a:gd name="T57" fmla="*/ 95 h 236"/>
                <a:gd name="T58" fmla="*/ 120 w 254"/>
                <a:gd name="T59" fmla="*/ 101 h 236"/>
                <a:gd name="T60" fmla="*/ 183 w 254"/>
                <a:gd name="T61" fmla="*/ 142 h 236"/>
                <a:gd name="T62" fmla="*/ 185 w 254"/>
                <a:gd name="T63" fmla="*/ 112 h 236"/>
                <a:gd name="T64" fmla="*/ 159 w 254"/>
                <a:gd name="T65" fmla="*/ 98 h 236"/>
                <a:gd name="T66" fmla="*/ 170 w 254"/>
                <a:gd name="T67" fmla="*/ 87 h 236"/>
                <a:gd name="T68" fmla="*/ 190 w 254"/>
                <a:gd name="T69" fmla="*/ 88 h 236"/>
                <a:gd name="T70" fmla="*/ 195 w 254"/>
                <a:gd name="T71" fmla="*/ 104 h 236"/>
                <a:gd name="T72" fmla="*/ 201 w 254"/>
                <a:gd name="T73" fmla="*/ 115 h 236"/>
                <a:gd name="T74" fmla="*/ 211 w 254"/>
                <a:gd name="T75" fmla="*/ 129 h 236"/>
                <a:gd name="T76" fmla="*/ 202 w 254"/>
                <a:gd name="T77" fmla="*/ 130 h 236"/>
                <a:gd name="T78" fmla="*/ 197 w 254"/>
                <a:gd name="T79" fmla="*/ 148 h 236"/>
                <a:gd name="T80" fmla="*/ 159 w 254"/>
                <a:gd name="T81" fmla="*/ 135 h 236"/>
                <a:gd name="T82" fmla="*/ 187 w 254"/>
                <a:gd name="T83" fmla="*/ 161 h 236"/>
                <a:gd name="T84" fmla="*/ 151 w 254"/>
                <a:gd name="T85" fmla="*/ 179 h 236"/>
                <a:gd name="T86" fmla="*/ 201 w 254"/>
                <a:gd name="T87" fmla="*/ 216 h 236"/>
                <a:gd name="T88" fmla="*/ 215 w 254"/>
                <a:gd name="T89" fmla="*/ 217 h 236"/>
                <a:gd name="T90" fmla="*/ 210 w 254"/>
                <a:gd name="T91" fmla="*/ 203 h 236"/>
                <a:gd name="T92" fmla="*/ 23 w 254"/>
                <a:gd name="T93" fmla="*/ 195 h 236"/>
                <a:gd name="T94" fmla="*/ 13 w 254"/>
                <a:gd name="T95" fmla="*/ 175 h 236"/>
                <a:gd name="T96" fmla="*/ 43 w 254"/>
                <a:gd name="T97" fmla="*/ 81 h 236"/>
                <a:gd name="T98" fmla="*/ 18 w 254"/>
                <a:gd name="T99" fmla="*/ 179 h 236"/>
                <a:gd name="T100" fmla="*/ 44 w 254"/>
                <a:gd name="T101" fmla="*/ 84 h 236"/>
                <a:gd name="T102" fmla="*/ 74 w 254"/>
                <a:gd name="T103" fmla="*/ 85 h 236"/>
                <a:gd name="T104" fmla="*/ 111 w 254"/>
                <a:gd name="T105" fmla="*/ 100 h 236"/>
                <a:gd name="T106" fmla="*/ 132 w 254"/>
                <a:gd name="T107" fmla="*/ 114 h 236"/>
                <a:gd name="T108" fmla="*/ 149 w 254"/>
                <a:gd name="T109" fmla="*/ 96 h 236"/>
                <a:gd name="T110" fmla="*/ 170 w 254"/>
                <a:gd name="T111" fmla="*/ 108 h 236"/>
                <a:gd name="T112" fmla="*/ 143 w 254"/>
                <a:gd name="T113" fmla="*/ 135 h 236"/>
                <a:gd name="T114" fmla="*/ 118 w 254"/>
                <a:gd name="T115" fmla="*/ 171 h 236"/>
                <a:gd name="T116" fmla="*/ 162 w 254"/>
                <a:gd name="T117" fmla="*/ 162 h 236"/>
                <a:gd name="T118" fmla="*/ 193 w 254"/>
                <a:gd name="T119" fmla="*/ 163 h 236"/>
                <a:gd name="T120" fmla="*/ 206 w 254"/>
                <a:gd name="T121" fmla="*/ 188 h 236"/>
                <a:gd name="T122" fmla="*/ 181 w 254"/>
                <a:gd name="T123" fmla="*/ 205 h 236"/>
                <a:gd name="T124" fmla="*/ 185 w 254"/>
                <a:gd name="T125" fmla="*/ 2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236">
                  <a:moveTo>
                    <a:pt x="184" y="41"/>
                  </a:moveTo>
                  <a:cubicBezTo>
                    <a:pt x="184" y="41"/>
                    <a:pt x="184" y="41"/>
                    <a:pt x="184" y="41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3"/>
                    <a:pt x="195" y="33"/>
                    <a:pt x="195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5" y="22"/>
                    <a:pt x="185" y="22"/>
                    <a:pt x="185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2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9"/>
                    <a:pt x="178" y="39"/>
                    <a:pt x="178" y="39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41"/>
                    <a:pt x="184" y="41"/>
                    <a:pt x="184" y="41"/>
                  </a:cubicBezTo>
                  <a:close/>
                  <a:moveTo>
                    <a:pt x="185" y="15"/>
                  </a:moveTo>
                  <a:cubicBezTo>
                    <a:pt x="185" y="15"/>
                    <a:pt x="185" y="15"/>
                    <a:pt x="185" y="15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5"/>
                    <a:pt x="185" y="15"/>
                    <a:pt x="185" y="15"/>
                  </a:cubicBezTo>
                  <a:close/>
                  <a:moveTo>
                    <a:pt x="186" y="41"/>
                  </a:moveTo>
                  <a:cubicBezTo>
                    <a:pt x="186" y="41"/>
                    <a:pt x="186" y="41"/>
                    <a:pt x="186" y="41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6" y="41"/>
                    <a:pt x="186" y="41"/>
                  </a:cubicBezTo>
                  <a:close/>
                  <a:moveTo>
                    <a:pt x="192" y="35"/>
                  </a:moveTo>
                  <a:cubicBezTo>
                    <a:pt x="192" y="35"/>
                    <a:pt x="192" y="35"/>
                    <a:pt x="192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5"/>
                    <a:pt x="192" y="35"/>
                    <a:pt x="192" y="35"/>
                  </a:cubicBezTo>
                  <a:close/>
                  <a:moveTo>
                    <a:pt x="236" y="1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36" y="1"/>
                    <a:pt x="236" y="1"/>
                    <a:pt x="236" y="1"/>
                  </a:cubicBezTo>
                  <a:close/>
                  <a:moveTo>
                    <a:pt x="215" y="42"/>
                  </a:moveTo>
                  <a:cubicBezTo>
                    <a:pt x="214" y="43"/>
                    <a:pt x="214" y="43"/>
                    <a:pt x="214" y="43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5" y="42"/>
                    <a:pt x="215" y="42"/>
                    <a:pt x="215" y="42"/>
                  </a:cubicBezTo>
                  <a:close/>
                  <a:moveTo>
                    <a:pt x="204" y="49"/>
                  </a:moveTo>
                  <a:cubicBezTo>
                    <a:pt x="204" y="49"/>
                    <a:pt x="204" y="49"/>
                    <a:pt x="204" y="49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4" y="49"/>
                    <a:pt x="204" y="49"/>
                    <a:pt x="204" y="49"/>
                  </a:cubicBezTo>
                  <a:close/>
                  <a:moveTo>
                    <a:pt x="189" y="49"/>
                  </a:moveTo>
                  <a:cubicBezTo>
                    <a:pt x="189" y="48"/>
                    <a:pt x="189" y="48"/>
                    <a:pt x="189" y="4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lose/>
                  <a:moveTo>
                    <a:pt x="185" y="57"/>
                  </a:moveTo>
                  <a:cubicBezTo>
                    <a:pt x="185" y="57"/>
                    <a:pt x="185" y="57"/>
                    <a:pt x="185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35"/>
                    <a:pt x="196" y="35"/>
                    <a:pt x="196" y="35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4" y="25"/>
                    <a:pt x="204" y="25"/>
                    <a:pt x="204" y="25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5" y="30"/>
                    <a:pt x="205" y="30"/>
                    <a:pt x="205" y="30"/>
                  </a:cubicBezTo>
                  <a:cubicBezTo>
                    <a:pt x="205" y="30"/>
                    <a:pt x="205" y="30"/>
                    <a:pt x="205" y="30"/>
                  </a:cubicBezTo>
                  <a:cubicBezTo>
                    <a:pt x="205" y="30"/>
                    <a:pt x="205" y="30"/>
                    <a:pt x="205" y="30"/>
                  </a:cubicBezTo>
                  <a:cubicBezTo>
                    <a:pt x="205" y="30"/>
                    <a:pt x="205" y="30"/>
                    <a:pt x="205" y="30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19" y="25"/>
                    <a:pt x="219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9" y="23"/>
                    <a:pt x="219" y="2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8"/>
                    <a:pt x="222" y="18"/>
                    <a:pt x="222" y="18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4" y="23"/>
                    <a:pt x="214" y="23"/>
                    <a:pt x="214" y="23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7" y="17"/>
                    <a:pt x="197" y="17"/>
                    <a:pt x="197" y="17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09" y="5"/>
                    <a:pt x="209" y="5"/>
                    <a:pt x="209" y="5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21" y="1"/>
                    <a:pt x="221" y="1"/>
                    <a:pt x="221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4"/>
                    <a:pt x="224" y="4"/>
                    <a:pt x="224" y="4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44" y="5"/>
                    <a:pt x="244" y="5"/>
                    <a:pt x="244" y="5"/>
                  </a:cubicBezTo>
                  <a:cubicBezTo>
                    <a:pt x="244" y="5"/>
                    <a:pt x="244" y="5"/>
                    <a:pt x="244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52" y="12"/>
                    <a:pt x="252" y="12"/>
                    <a:pt x="252" y="12"/>
                  </a:cubicBezTo>
                  <a:cubicBezTo>
                    <a:pt x="252" y="12"/>
                    <a:pt x="252" y="12"/>
                    <a:pt x="252" y="12"/>
                  </a:cubicBezTo>
                  <a:cubicBezTo>
                    <a:pt x="252" y="12"/>
                    <a:pt x="252" y="12"/>
                    <a:pt x="252" y="12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4" y="13"/>
                    <a:pt x="254" y="13"/>
                    <a:pt x="254" y="13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3" y="17"/>
                    <a:pt x="253" y="17"/>
                    <a:pt x="253" y="17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0" y="19"/>
                    <a:pt x="250" y="19"/>
                    <a:pt x="250" y="19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7" y="20"/>
                    <a:pt x="247" y="20"/>
                    <a:pt x="247" y="20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7" y="23"/>
                    <a:pt x="237" y="23"/>
                    <a:pt x="237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5" y="23"/>
                    <a:pt x="235" y="23"/>
                    <a:pt x="235" y="23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38" y="27"/>
                    <a:pt x="238" y="27"/>
                    <a:pt x="238" y="27"/>
                  </a:cubicBezTo>
                  <a:cubicBezTo>
                    <a:pt x="237" y="27"/>
                    <a:pt x="237" y="27"/>
                    <a:pt x="237" y="27"/>
                  </a:cubicBezTo>
                  <a:cubicBezTo>
                    <a:pt x="237" y="27"/>
                    <a:pt x="237" y="27"/>
                    <a:pt x="237" y="27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1"/>
                    <a:pt x="230" y="31"/>
                    <a:pt x="230" y="31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6" y="32"/>
                    <a:pt x="226" y="32"/>
                    <a:pt x="226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1" y="45"/>
                    <a:pt x="211" y="45"/>
                    <a:pt x="211" y="45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1" y="45"/>
                    <a:pt x="211" y="45"/>
                    <a:pt x="211" y="45"/>
                  </a:cubicBezTo>
                  <a:cubicBezTo>
                    <a:pt x="211" y="45"/>
                    <a:pt x="211" y="45"/>
                    <a:pt x="211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7"/>
                    <a:pt x="185" y="57"/>
                    <a:pt x="185" y="57"/>
                  </a:cubicBezTo>
                  <a:close/>
                  <a:moveTo>
                    <a:pt x="201" y="144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lose/>
                  <a:moveTo>
                    <a:pt x="200" y="141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1"/>
                    <a:pt x="200" y="141"/>
                    <a:pt x="200" y="141"/>
                  </a:cubicBezTo>
                  <a:close/>
                  <a:moveTo>
                    <a:pt x="199" y="139"/>
                  </a:moveTo>
                  <a:cubicBezTo>
                    <a:pt x="200" y="139"/>
                    <a:pt x="200" y="139"/>
                    <a:pt x="200" y="139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9"/>
                    <a:pt x="199" y="139"/>
                    <a:pt x="199" y="139"/>
                  </a:cubicBezTo>
                  <a:close/>
                  <a:moveTo>
                    <a:pt x="195" y="96"/>
                  </a:moveTo>
                  <a:cubicBezTo>
                    <a:pt x="195" y="95"/>
                    <a:pt x="195" y="95"/>
                    <a:pt x="195" y="95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6"/>
                    <a:pt x="195" y="96"/>
                    <a:pt x="195" y="96"/>
                  </a:cubicBezTo>
                  <a:close/>
                  <a:moveTo>
                    <a:pt x="196" y="96"/>
                  </a:moveTo>
                  <a:cubicBezTo>
                    <a:pt x="195" y="96"/>
                    <a:pt x="195" y="96"/>
                    <a:pt x="195" y="96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lose/>
                  <a:moveTo>
                    <a:pt x="195" y="98"/>
                  </a:moveTo>
                  <a:cubicBezTo>
                    <a:pt x="194" y="97"/>
                    <a:pt x="194" y="97"/>
                    <a:pt x="194" y="97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95" y="98"/>
                    <a:pt x="195" y="98"/>
                    <a:pt x="195" y="98"/>
                  </a:cubicBezTo>
                  <a:close/>
                  <a:moveTo>
                    <a:pt x="203" y="111"/>
                  </a:moveTo>
                  <a:cubicBezTo>
                    <a:pt x="204" y="110"/>
                    <a:pt x="204" y="110"/>
                    <a:pt x="204" y="110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3" y="111"/>
                    <a:pt x="203" y="111"/>
                    <a:pt x="203" y="111"/>
                  </a:cubicBezTo>
                  <a:close/>
                  <a:moveTo>
                    <a:pt x="202" y="110"/>
                  </a:moveTo>
                  <a:cubicBezTo>
                    <a:pt x="202" y="110"/>
                    <a:pt x="202" y="110"/>
                    <a:pt x="202" y="110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2" y="110"/>
                    <a:pt x="202" y="110"/>
                  </a:cubicBezTo>
                  <a:close/>
                  <a:moveTo>
                    <a:pt x="201" y="116"/>
                  </a:move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lose/>
                  <a:moveTo>
                    <a:pt x="203" y="119"/>
                  </a:moveTo>
                  <a:cubicBezTo>
                    <a:pt x="204" y="119"/>
                    <a:pt x="204" y="119"/>
                    <a:pt x="204" y="119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lose/>
                  <a:moveTo>
                    <a:pt x="208" y="124"/>
                  </a:moveTo>
                  <a:cubicBezTo>
                    <a:pt x="207" y="123"/>
                    <a:pt x="207" y="123"/>
                    <a:pt x="207" y="123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4"/>
                    <a:pt x="208" y="124"/>
                    <a:pt x="208" y="124"/>
                  </a:cubicBezTo>
                  <a:close/>
                  <a:moveTo>
                    <a:pt x="210" y="126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10" y="126"/>
                    <a:pt x="210" y="126"/>
                    <a:pt x="210" y="126"/>
                  </a:cubicBezTo>
                  <a:close/>
                  <a:moveTo>
                    <a:pt x="194" y="64"/>
                  </a:moveTo>
                  <a:cubicBezTo>
                    <a:pt x="194" y="63"/>
                    <a:pt x="194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4"/>
                    <a:pt x="194" y="64"/>
                    <a:pt x="194" y="64"/>
                  </a:cubicBezTo>
                  <a:close/>
                  <a:moveTo>
                    <a:pt x="191" y="61"/>
                  </a:moveTo>
                  <a:cubicBezTo>
                    <a:pt x="191" y="61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75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lose/>
                  <a:moveTo>
                    <a:pt x="175" y="22"/>
                  </a:moveTo>
                  <a:cubicBezTo>
                    <a:pt x="175" y="21"/>
                    <a:pt x="175" y="21"/>
                    <a:pt x="175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2"/>
                    <a:pt x="175" y="22"/>
                    <a:pt x="175" y="22"/>
                  </a:cubicBezTo>
                  <a:close/>
                  <a:moveTo>
                    <a:pt x="167" y="39"/>
                  </a:moveTo>
                  <a:cubicBezTo>
                    <a:pt x="167" y="39"/>
                    <a:pt x="167" y="39"/>
                    <a:pt x="167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7" y="39"/>
                    <a:pt x="167" y="39"/>
                    <a:pt x="167" y="39"/>
                  </a:cubicBezTo>
                  <a:close/>
                  <a:moveTo>
                    <a:pt x="174" y="38"/>
                  </a:move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lose/>
                  <a:moveTo>
                    <a:pt x="176" y="47"/>
                  </a:move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lose/>
                  <a:moveTo>
                    <a:pt x="175" y="47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5" y="47"/>
                    <a:pt x="175" y="47"/>
                    <a:pt x="175" y="47"/>
                  </a:cubicBezTo>
                  <a:cubicBezTo>
                    <a:pt x="175" y="47"/>
                    <a:pt x="175" y="47"/>
                    <a:pt x="175" y="47"/>
                  </a:cubicBezTo>
                  <a:close/>
                  <a:moveTo>
                    <a:pt x="167" y="43"/>
                  </a:move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3"/>
                    <a:pt x="167" y="43"/>
                    <a:pt x="167" y="43"/>
                  </a:cubicBezTo>
                  <a:close/>
                  <a:moveTo>
                    <a:pt x="160" y="33"/>
                  </a:moveTo>
                  <a:cubicBezTo>
                    <a:pt x="160" y="33"/>
                    <a:pt x="160" y="33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close/>
                  <a:moveTo>
                    <a:pt x="160" y="37"/>
                  </a:moveTo>
                  <a:cubicBezTo>
                    <a:pt x="160" y="37"/>
                    <a:pt x="160" y="37"/>
                    <a:pt x="160" y="3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0" y="37"/>
                    <a:pt x="160" y="37"/>
                    <a:pt x="160" y="37"/>
                  </a:cubicBezTo>
                  <a:close/>
                  <a:moveTo>
                    <a:pt x="157" y="32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6" y="35"/>
                  </a:moveTo>
                  <a:cubicBezTo>
                    <a:pt x="156" y="35"/>
                    <a:pt x="156" y="35"/>
                    <a:pt x="156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6" y="35"/>
                    <a:pt x="156" y="35"/>
                    <a:pt x="156" y="35"/>
                  </a:cubicBezTo>
                  <a:close/>
                  <a:moveTo>
                    <a:pt x="148" y="40"/>
                  </a:moveTo>
                  <a:cubicBezTo>
                    <a:pt x="149" y="40"/>
                    <a:pt x="149" y="40"/>
                    <a:pt x="149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8" y="40"/>
                    <a:pt x="148" y="40"/>
                    <a:pt x="148" y="40"/>
                  </a:cubicBezTo>
                  <a:close/>
                  <a:moveTo>
                    <a:pt x="148" y="40"/>
                  </a:moveTo>
                  <a:cubicBezTo>
                    <a:pt x="148" y="39"/>
                    <a:pt x="148" y="39"/>
                    <a:pt x="148" y="39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8" y="40"/>
                    <a:pt x="148" y="40"/>
                    <a:pt x="148" y="40"/>
                  </a:cubicBezTo>
                  <a:close/>
                  <a:moveTo>
                    <a:pt x="141" y="26"/>
                  </a:moveTo>
                  <a:cubicBezTo>
                    <a:pt x="141" y="26"/>
                    <a:pt x="141" y="26"/>
                    <a:pt x="141" y="26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lose/>
                  <a:moveTo>
                    <a:pt x="133" y="31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lose/>
                  <a:moveTo>
                    <a:pt x="132" y="29"/>
                  </a:move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9"/>
                    <a:pt x="132" y="29"/>
                    <a:pt x="132" y="29"/>
                  </a:cubicBezTo>
                  <a:close/>
                  <a:moveTo>
                    <a:pt x="182" y="72"/>
                  </a:move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89" y="63"/>
                    <a:pt x="189" y="63"/>
                    <a:pt x="189" y="63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1"/>
                    <a:pt x="165" y="61"/>
                    <a:pt x="165" y="61"/>
                  </a:cubicBezTo>
                  <a:cubicBezTo>
                    <a:pt x="165" y="61"/>
                    <a:pt x="165" y="61"/>
                    <a:pt x="165" y="61"/>
                  </a:cubicBezTo>
                  <a:cubicBezTo>
                    <a:pt x="165" y="61"/>
                    <a:pt x="165" y="61"/>
                    <a:pt x="165" y="61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7" y="65"/>
                    <a:pt x="167" y="65"/>
                  </a:cubicBezTo>
                  <a:cubicBezTo>
                    <a:pt x="167" y="65"/>
                    <a:pt x="167" y="65"/>
                    <a:pt x="167" y="65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2"/>
                    <a:pt x="182" y="72"/>
                    <a:pt x="182" y="72"/>
                  </a:cubicBezTo>
                  <a:close/>
                  <a:moveTo>
                    <a:pt x="162" y="45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lose/>
                  <a:moveTo>
                    <a:pt x="161" y="49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lose/>
                  <a:moveTo>
                    <a:pt x="156" y="45"/>
                  </a:move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lose/>
                  <a:moveTo>
                    <a:pt x="151" y="45"/>
                  </a:moveTo>
                  <a:cubicBezTo>
                    <a:pt x="151" y="46"/>
                    <a:pt x="151" y="46"/>
                    <a:pt x="151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1" y="45"/>
                    <a:pt x="151" y="45"/>
                    <a:pt x="151" y="45"/>
                  </a:cubicBezTo>
                  <a:close/>
                  <a:moveTo>
                    <a:pt x="147" y="47"/>
                  </a:moveTo>
                  <a:cubicBezTo>
                    <a:pt x="147" y="47"/>
                    <a:pt x="147" y="47"/>
                    <a:pt x="147" y="47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lose/>
                  <a:moveTo>
                    <a:pt x="146" y="49"/>
                  </a:moveTo>
                  <a:cubicBezTo>
                    <a:pt x="147" y="49"/>
                    <a:pt x="147" y="49"/>
                    <a:pt x="147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4" y="50"/>
                  </a:moveTo>
                  <a:cubicBezTo>
                    <a:pt x="145" y="50"/>
                    <a:pt x="145" y="50"/>
                    <a:pt x="145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50"/>
                    <a:pt x="144" y="50"/>
                    <a:pt x="144" y="50"/>
                  </a:cubicBezTo>
                  <a:close/>
                  <a:moveTo>
                    <a:pt x="144" y="51"/>
                  </a:moveTo>
                  <a:cubicBezTo>
                    <a:pt x="144" y="51"/>
                    <a:pt x="144" y="51"/>
                    <a:pt x="144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1"/>
                    <a:pt x="144" y="51"/>
                    <a:pt x="144" y="51"/>
                  </a:cubicBezTo>
                  <a:close/>
                  <a:moveTo>
                    <a:pt x="130" y="34"/>
                  </a:move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4"/>
                    <a:pt x="130" y="34"/>
                    <a:pt x="130" y="34"/>
                  </a:cubicBezTo>
                  <a:close/>
                  <a:moveTo>
                    <a:pt x="126" y="35"/>
                  </a:move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6"/>
                    <a:pt x="126" y="35"/>
                    <a:pt x="126" y="35"/>
                  </a:cubicBezTo>
                  <a:close/>
                  <a:moveTo>
                    <a:pt x="106" y="37"/>
                  </a:move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lose/>
                  <a:moveTo>
                    <a:pt x="108" y="39"/>
                  </a:move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39"/>
                    <a:pt x="108" y="39"/>
                  </a:cubicBezTo>
                  <a:close/>
                  <a:moveTo>
                    <a:pt x="109" y="39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9" y="39"/>
                    <a:pt x="109" y="39"/>
                    <a:pt x="109" y="39"/>
                  </a:cubicBezTo>
                  <a:close/>
                  <a:moveTo>
                    <a:pt x="165" y="71"/>
                  </a:moveTo>
                  <a:cubicBezTo>
                    <a:pt x="165" y="71"/>
                    <a:pt x="165" y="71"/>
                    <a:pt x="165" y="71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1"/>
                    <a:pt x="165" y="71"/>
                    <a:pt x="165" y="71"/>
                  </a:cubicBezTo>
                  <a:close/>
                  <a:moveTo>
                    <a:pt x="158" y="59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lose/>
                  <a:moveTo>
                    <a:pt x="162" y="54"/>
                  </a:move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4"/>
                    <a:pt x="162" y="54"/>
                  </a:cubicBezTo>
                  <a:close/>
                  <a:moveTo>
                    <a:pt x="161" y="57"/>
                  </a:moveTo>
                  <a:cubicBezTo>
                    <a:pt x="161" y="57"/>
                    <a:pt x="161" y="57"/>
                    <a:pt x="161" y="57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lose/>
                  <a:moveTo>
                    <a:pt x="157" y="56"/>
                  </a:moveTo>
                  <a:cubicBezTo>
                    <a:pt x="157" y="55"/>
                    <a:pt x="157" y="55"/>
                    <a:pt x="157" y="55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lose/>
                  <a:moveTo>
                    <a:pt x="156" y="56"/>
                  </a:moveTo>
                  <a:cubicBezTo>
                    <a:pt x="156" y="56"/>
                    <a:pt x="156" y="56"/>
                    <a:pt x="156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6" y="56"/>
                    <a:pt x="156" y="56"/>
                    <a:pt x="156" y="56"/>
                  </a:cubicBezTo>
                  <a:close/>
                  <a:moveTo>
                    <a:pt x="157" y="58"/>
                  </a:move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lose/>
                  <a:moveTo>
                    <a:pt x="156" y="58"/>
                  </a:moveTo>
                  <a:cubicBezTo>
                    <a:pt x="155" y="58"/>
                    <a:pt x="155" y="58"/>
                    <a:pt x="155" y="58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lose/>
                  <a:moveTo>
                    <a:pt x="154" y="59"/>
                  </a:move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59"/>
                  </a:cubicBezTo>
                  <a:close/>
                  <a:moveTo>
                    <a:pt x="148" y="59"/>
                  </a:moveTo>
                  <a:cubicBezTo>
                    <a:pt x="148" y="59"/>
                    <a:pt x="148" y="59"/>
                    <a:pt x="148" y="59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6"/>
                    <a:pt x="150" y="56"/>
                    <a:pt x="150" y="56"/>
                  </a:cubicBezTo>
                  <a:cubicBezTo>
                    <a:pt x="149" y="55"/>
                    <a:pt x="149" y="55"/>
                    <a:pt x="149" y="55"/>
                  </a:cubicBezTo>
                  <a:cubicBezTo>
                    <a:pt x="149" y="55"/>
                    <a:pt x="149" y="55"/>
                    <a:pt x="149" y="55"/>
                  </a:cubicBezTo>
                  <a:cubicBezTo>
                    <a:pt x="149" y="55"/>
                    <a:pt x="149" y="55"/>
                    <a:pt x="149" y="55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8" y="59"/>
                    <a:pt x="148" y="59"/>
                    <a:pt x="148" y="59"/>
                  </a:cubicBezTo>
                  <a:close/>
                  <a:moveTo>
                    <a:pt x="110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0" y="43"/>
                    <a:pt x="110" y="43"/>
                    <a:pt x="110" y="43"/>
                  </a:cubicBezTo>
                  <a:close/>
                  <a:moveTo>
                    <a:pt x="138" y="55"/>
                  </a:moveTo>
                  <a:cubicBezTo>
                    <a:pt x="138" y="55"/>
                    <a:pt x="138" y="55"/>
                    <a:pt x="138" y="55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lose/>
                  <a:moveTo>
                    <a:pt x="116" y="54"/>
                  </a:moveTo>
                  <a:cubicBezTo>
                    <a:pt x="116" y="54"/>
                    <a:pt x="116" y="54"/>
                    <a:pt x="116" y="54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6" y="54"/>
                    <a:pt x="116" y="54"/>
                    <a:pt x="116" y="54"/>
                  </a:cubicBezTo>
                  <a:close/>
                  <a:moveTo>
                    <a:pt x="81" y="73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155" y="64"/>
                  </a:moveTo>
                  <a:cubicBezTo>
                    <a:pt x="156" y="64"/>
                    <a:pt x="156" y="64"/>
                    <a:pt x="156" y="64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5" y="64"/>
                    <a:pt x="155" y="64"/>
                    <a:pt x="155" y="64"/>
                  </a:cubicBezTo>
                  <a:close/>
                  <a:moveTo>
                    <a:pt x="150" y="64"/>
                  </a:moveTo>
                  <a:cubicBezTo>
                    <a:pt x="150" y="63"/>
                    <a:pt x="150" y="63"/>
                    <a:pt x="150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4"/>
                    <a:pt x="150" y="64"/>
                    <a:pt x="150" y="64"/>
                  </a:cubicBezTo>
                  <a:close/>
                  <a:moveTo>
                    <a:pt x="144" y="67"/>
                  </a:moveTo>
                  <a:cubicBezTo>
                    <a:pt x="144" y="68"/>
                    <a:pt x="144" y="68"/>
                    <a:pt x="144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8" y="67"/>
                    <a:pt x="148" y="67"/>
                    <a:pt x="148" y="67"/>
                  </a:cubicBezTo>
                  <a:cubicBezTo>
                    <a:pt x="148" y="67"/>
                    <a:pt x="148" y="67"/>
                    <a:pt x="148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lose/>
                  <a:moveTo>
                    <a:pt x="141" y="88"/>
                  </a:moveTo>
                  <a:cubicBezTo>
                    <a:pt x="141" y="87"/>
                    <a:pt x="141" y="87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lose/>
                  <a:moveTo>
                    <a:pt x="137" y="87"/>
                  </a:moveTo>
                  <a:cubicBezTo>
                    <a:pt x="137" y="87"/>
                    <a:pt x="137" y="87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7"/>
                    <a:pt x="137" y="87"/>
                    <a:pt x="137" y="87"/>
                  </a:cubicBezTo>
                  <a:close/>
                  <a:moveTo>
                    <a:pt x="147" y="73"/>
                  </a:move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7" y="73"/>
                    <a:pt x="147" y="73"/>
                    <a:pt x="147" y="73"/>
                  </a:cubicBezTo>
                  <a:close/>
                  <a:moveTo>
                    <a:pt x="147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7" y="76"/>
                    <a:pt x="147" y="76"/>
                    <a:pt x="147" y="76"/>
                  </a:cubicBezTo>
                  <a:close/>
                  <a:moveTo>
                    <a:pt x="146" y="77"/>
                  </a:moveTo>
                  <a:cubicBezTo>
                    <a:pt x="147" y="77"/>
                    <a:pt x="147" y="77"/>
                    <a:pt x="147" y="77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lose/>
                  <a:moveTo>
                    <a:pt x="124" y="65"/>
                  </a:moveTo>
                  <a:cubicBezTo>
                    <a:pt x="124" y="65"/>
                    <a:pt x="124" y="65"/>
                    <a:pt x="124" y="65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5"/>
                    <a:pt x="124" y="65"/>
                    <a:pt x="124" y="65"/>
                  </a:cubicBezTo>
                  <a:close/>
                  <a:moveTo>
                    <a:pt x="128" y="72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28" y="72"/>
                    <a:pt x="128" y="72"/>
                  </a:cubicBezTo>
                  <a:close/>
                  <a:moveTo>
                    <a:pt x="149" y="84"/>
                  </a:move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1"/>
                    <a:pt x="152" y="81"/>
                    <a:pt x="152" y="81"/>
                  </a:cubicBezTo>
                  <a:cubicBezTo>
                    <a:pt x="152" y="81"/>
                    <a:pt x="152" y="81"/>
                    <a:pt x="152" y="81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9" y="84"/>
                    <a:pt x="149" y="84"/>
                    <a:pt x="149" y="84"/>
                  </a:cubicBezTo>
                  <a:close/>
                  <a:moveTo>
                    <a:pt x="185" y="86"/>
                  </a:moveTo>
                  <a:cubicBezTo>
                    <a:pt x="184" y="86"/>
                    <a:pt x="184" y="86"/>
                    <a:pt x="184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3" y="79"/>
                    <a:pt x="183" y="79"/>
                    <a:pt x="183" y="79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8" y="86"/>
                    <a:pt x="188" y="86"/>
                    <a:pt x="188" y="86"/>
                  </a:cubicBezTo>
                  <a:cubicBezTo>
                    <a:pt x="188" y="86"/>
                    <a:pt x="188" y="86"/>
                    <a:pt x="188" y="86"/>
                  </a:cubicBezTo>
                  <a:cubicBezTo>
                    <a:pt x="187" y="85"/>
                    <a:pt x="187" y="85"/>
                    <a:pt x="187" y="85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85" y="86"/>
                    <a:pt x="185" y="86"/>
                    <a:pt x="185" y="86"/>
                  </a:cubicBezTo>
                  <a:close/>
                  <a:moveTo>
                    <a:pt x="181" y="87"/>
                  </a:moveTo>
                  <a:cubicBezTo>
                    <a:pt x="181" y="87"/>
                    <a:pt x="181" y="87"/>
                    <a:pt x="181" y="87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1" y="87"/>
                    <a:pt x="181" y="87"/>
                    <a:pt x="181" y="87"/>
                  </a:cubicBezTo>
                  <a:close/>
                  <a:moveTo>
                    <a:pt x="182" y="88"/>
                  </a:move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2" y="88"/>
                    <a:pt x="182" y="88"/>
                    <a:pt x="182" y="88"/>
                  </a:cubicBezTo>
                  <a:close/>
                  <a:moveTo>
                    <a:pt x="184" y="88"/>
                  </a:moveTo>
                  <a:cubicBezTo>
                    <a:pt x="183" y="88"/>
                    <a:pt x="183" y="88"/>
                    <a:pt x="183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lose/>
                  <a:moveTo>
                    <a:pt x="148" y="100"/>
                  </a:moveTo>
                  <a:cubicBezTo>
                    <a:pt x="147" y="100"/>
                    <a:pt x="147" y="100"/>
                    <a:pt x="147" y="100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0"/>
                    <a:pt x="148" y="100"/>
                    <a:pt x="148" y="100"/>
                  </a:cubicBezTo>
                  <a:close/>
                  <a:moveTo>
                    <a:pt x="149" y="10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9" y="103"/>
                    <a:pt x="149" y="103"/>
                    <a:pt x="149" y="103"/>
                  </a:cubicBezTo>
                  <a:close/>
                  <a:moveTo>
                    <a:pt x="149" y="10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9" y="103"/>
                    <a:pt x="149" y="103"/>
                  </a:cubicBezTo>
                  <a:close/>
                  <a:moveTo>
                    <a:pt x="160" y="101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1"/>
                    <a:pt x="160" y="101"/>
                    <a:pt x="160" y="101"/>
                  </a:cubicBezTo>
                  <a:close/>
                  <a:moveTo>
                    <a:pt x="166" y="104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6" y="104"/>
                    <a:pt x="166" y="104"/>
                    <a:pt x="166" y="104"/>
                  </a:cubicBezTo>
                  <a:close/>
                  <a:moveTo>
                    <a:pt x="167" y="104"/>
                  </a:moveTo>
                  <a:cubicBezTo>
                    <a:pt x="168" y="104"/>
                    <a:pt x="168" y="104"/>
                    <a:pt x="168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4"/>
                    <a:pt x="167" y="104"/>
                    <a:pt x="167" y="104"/>
                  </a:cubicBezTo>
                  <a:close/>
                  <a:moveTo>
                    <a:pt x="168" y="104"/>
                  </a:moveTo>
                  <a:cubicBezTo>
                    <a:pt x="168" y="104"/>
                    <a:pt x="168" y="104"/>
                    <a:pt x="168" y="104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8" y="104"/>
                    <a:pt x="168" y="104"/>
                    <a:pt x="168" y="104"/>
                  </a:cubicBezTo>
                  <a:close/>
                  <a:moveTo>
                    <a:pt x="175" y="113"/>
                  </a:move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lose/>
                  <a:moveTo>
                    <a:pt x="174" y="115"/>
                  </a:moveTo>
                  <a:cubicBezTo>
                    <a:pt x="174" y="114"/>
                    <a:pt x="174" y="114"/>
                    <a:pt x="174" y="114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5"/>
                    <a:pt x="174" y="115"/>
                    <a:pt x="174" y="115"/>
                  </a:cubicBezTo>
                  <a:close/>
                  <a:moveTo>
                    <a:pt x="170" y="106"/>
                  </a:move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lose/>
                  <a:moveTo>
                    <a:pt x="169" y="106"/>
                  </a:move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lose/>
                  <a:moveTo>
                    <a:pt x="170" y="107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lose/>
                  <a:moveTo>
                    <a:pt x="173" y="105"/>
                  </a:moveTo>
                  <a:cubicBezTo>
                    <a:pt x="174" y="105"/>
                    <a:pt x="174" y="105"/>
                    <a:pt x="174" y="105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3" y="105"/>
                    <a:pt x="173" y="105"/>
                  </a:cubicBezTo>
                  <a:close/>
                  <a:moveTo>
                    <a:pt x="180" y="105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lose/>
                  <a:moveTo>
                    <a:pt x="178" y="107"/>
                  </a:move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7"/>
                    <a:pt x="178" y="107"/>
                  </a:cubicBezTo>
                  <a:close/>
                  <a:moveTo>
                    <a:pt x="175" y="111"/>
                  </a:move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75" y="111"/>
                    <a:pt x="175" y="111"/>
                  </a:cubicBezTo>
                  <a:close/>
                  <a:moveTo>
                    <a:pt x="180" y="110"/>
                  </a:moveTo>
                  <a:cubicBezTo>
                    <a:pt x="180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0" y="110"/>
                    <a:pt x="180" y="110"/>
                    <a:pt x="180" y="110"/>
                  </a:cubicBezTo>
                  <a:close/>
                  <a:moveTo>
                    <a:pt x="184" y="115"/>
                  </a:moveTo>
                  <a:cubicBezTo>
                    <a:pt x="184" y="114"/>
                    <a:pt x="184" y="114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lose/>
                  <a:moveTo>
                    <a:pt x="184" y="115"/>
                  </a:moveTo>
                  <a:cubicBezTo>
                    <a:pt x="184" y="114"/>
                    <a:pt x="184" y="114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4" y="115"/>
                    <a:pt x="184" y="115"/>
                    <a:pt x="184" y="115"/>
                  </a:cubicBezTo>
                  <a:close/>
                  <a:moveTo>
                    <a:pt x="185" y="116"/>
                  </a:move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lose/>
                  <a:moveTo>
                    <a:pt x="183" y="117"/>
                  </a:moveTo>
                  <a:cubicBezTo>
                    <a:pt x="183" y="117"/>
                    <a:pt x="183" y="117"/>
                    <a:pt x="183" y="117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3" y="117"/>
                    <a:pt x="183" y="117"/>
                    <a:pt x="183" y="117"/>
                  </a:cubicBezTo>
                  <a:close/>
                  <a:moveTo>
                    <a:pt x="168" y="139"/>
                  </a:moveTo>
                  <a:cubicBezTo>
                    <a:pt x="169" y="139"/>
                    <a:pt x="169" y="139"/>
                    <a:pt x="169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139"/>
                    <a:pt x="168" y="139"/>
                    <a:pt x="168" y="139"/>
                  </a:cubicBezTo>
                  <a:close/>
                  <a:moveTo>
                    <a:pt x="159" y="124"/>
                  </a:moveTo>
                  <a:cubicBezTo>
                    <a:pt x="160" y="125"/>
                    <a:pt x="160" y="125"/>
                    <a:pt x="160" y="125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59" y="124"/>
                    <a:pt x="159" y="124"/>
                    <a:pt x="159" y="124"/>
                  </a:cubicBezTo>
                  <a:close/>
                  <a:moveTo>
                    <a:pt x="157" y="128"/>
                  </a:moveTo>
                  <a:cubicBezTo>
                    <a:pt x="157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7" y="128"/>
                    <a:pt x="157" y="128"/>
                    <a:pt x="157" y="128"/>
                  </a:cubicBezTo>
                  <a:close/>
                  <a:moveTo>
                    <a:pt x="154" y="127"/>
                  </a:moveTo>
                  <a:cubicBezTo>
                    <a:pt x="154" y="127"/>
                    <a:pt x="154" y="127"/>
                    <a:pt x="154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7"/>
                    <a:pt x="154" y="127"/>
                    <a:pt x="154" y="127"/>
                  </a:cubicBezTo>
                  <a:close/>
                  <a:moveTo>
                    <a:pt x="154" y="114"/>
                  </a:move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lose/>
                  <a:moveTo>
                    <a:pt x="154" y="113"/>
                  </a:move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4" y="113"/>
                    <a:pt x="154" y="113"/>
                    <a:pt x="154" y="113"/>
                  </a:cubicBezTo>
                  <a:close/>
                  <a:moveTo>
                    <a:pt x="126" y="108"/>
                  </a:move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8"/>
                    <a:pt x="126" y="108"/>
                    <a:pt x="126" y="108"/>
                  </a:cubicBezTo>
                  <a:close/>
                  <a:moveTo>
                    <a:pt x="102" y="101"/>
                  </a:move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100" y="102"/>
                  </a:moveTo>
                  <a:cubicBezTo>
                    <a:pt x="101" y="102"/>
                    <a:pt x="101" y="102"/>
                    <a:pt x="101" y="10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2"/>
                    <a:pt x="100" y="102"/>
                    <a:pt x="100" y="102"/>
                  </a:cubicBezTo>
                  <a:close/>
                  <a:moveTo>
                    <a:pt x="101" y="104"/>
                  </a:move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lose/>
                  <a:moveTo>
                    <a:pt x="101" y="104"/>
                  </a:moveTo>
                  <a:cubicBezTo>
                    <a:pt x="100" y="103"/>
                    <a:pt x="100" y="103"/>
                    <a:pt x="100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lose/>
                  <a:moveTo>
                    <a:pt x="102" y="105"/>
                  </a:move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lose/>
                  <a:moveTo>
                    <a:pt x="101" y="109"/>
                  </a:moveTo>
                  <a:cubicBezTo>
                    <a:pt x="101" y="108"/>
                    <a:pt x="101" y="108"/>
                    <a:pt x="101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lose/>
                  <a:moveTo>
                    <a:pt x="123" y="96"/>
                  </a:moveTo>
                  <a:cubicBezTo>
                    <a:pt x="123" y="95"/>
                    <a:pt x="123" y="95"/>
                    <a:pt x="123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lose/>
                  <a:moveTo>
                    <a:pt x="130" y="91"/>
                  </a:moveTo>
                  <a:cubicBezTo>
                    <a:pt x="130" y="90"/>
                    <a:pt x="130" y="90"/>
                    <a:pt x="130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lose/>
                  <a:moveTo>
                    <a:pt x="122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100"/>
                    <a:pt x="122" y="100"/>
                    <a:pt x="122" y="100"/>
                  </a:cubicBezTo>
                  <a:close/>
                  <a:moveTo>
                    <a:pt x="176" y="121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6" y="121"/>
                    <a:pt x="176" y="121"/>
                    <a:pt x="176" y="121"/>
                  </a:cubicBezTo>
                  <a:close/>
                  <a:moveTo>
                    <a:pt x="125" y="98"/>
                  </a:moveTo>
                  <a:cubicBezTo>
                    <a:pt x="124" y="98"/>
                    <a:pt x="124" y="98"/>
                    <a:pt x="124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lose/>
                  <a:moveTo>
                    <a:pt x="120" y="103"/>
                  </a:move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20" y="103"/>
                    <a:pt x="120" y="103"/>
                    <a:pt x="120" y="103"/>
                  </a:cubicBezTo>
                  <a:close/>
                  <a:moveTo>
                    <a:pt x="125" y="102"/>
                  </a:moveTo>
                  <a:cubicBezTo>
                    <a:pt x="125" y="102"/>
                    <a:pt x="125" y="102"/>
                    <a:pt x="125" y="102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5" y="102"/>
                    <a:pt x="125" y="102"/>
                    <a:pt x="125" y="102"/>
                  </a:cubicBezTo>
                  <a:close/>
                  <a:moveTo>
                    <a:pt x="126" y="101"/>
                  </a:moveTo>
                  <a:cubicBezTo>
                    <a:pt x="126" y="101"/>
                    <a:pt x="126" y="101"/>
                    <a:pt x="126" y="101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lose/>
                  <a:moveTo>
                    <a:pt x="137" y="101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7" y="101"/>
                    <a:pt x="137" y="101"/>
                    <a:pt x="137" y="101"/>
                  </a:cubicBezTo>
                  <a:close/>
                  <a:moveTo>
                    <a:pt x="136" y="100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lose/>
                  <a:moveTo>
                    <a:pt x="136" y="105"/>
                  </a:moveTo>
                  <a:cubicBezTo>
                    <a:pt x="136" y="105"/>
                    <a:pt x="136" y="105"/>
                    <a:pt x="136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5"/>
                    <a:pt x="136" y="105"/>
                    <a:pt x="136" y="105"/>
                  </a:cubicBezTo>
                  <a:close/>
                  <a:moveTo>
                    <a:pt x="196" y="101"/>
                  </a:moveTo>
                  <a:cubicBezTo>
                    <a:pt x="196" y="101"/>
                    <a:pt x="196" y="101"/>
                    <a:pt x="196" y="101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96" y="102"/>
                    <a:pt x="196" y="101"/>
                    <a:pt x="196" y="101"/>
                  </a:cubicBezTo>
                  <a:close/>
                  <a:moveTo>
                    <a:pt x="195" y="153"/>
                  </a:moveTo>
                  <a:cubicBezTo>
                    <a:pt x="194" y="153"/>
                    <a:pt x="194" y="153"/>
                    <a:pt x="194" y="153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5" y="147"/>
                    <a:pt x="185" y="147"/>
                    <a:pt x="185" y="147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3" y="141"/>
                    <a:pt x="183" y="141"/>
                    <a:pt x="183" y="141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2"/>
                    <a:pt x="171" y="132"/>
                    <a:pt x="171" y="132"/>
                  </a:cubicBezTo>
                  <a:cubicBezTo>
                    <a:pt x="171" y="132"/>
                    <a:pt x="171" y="132"/>
                    <a:pt x="171" y="132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132"/>
                    <a:pt x="179" y="132"/>
                    <a:pt x="179" y="132"/>
                  </a:cubicBezTo>
                  <a:cubicBezTo>
                    <a:pt x="179" y="132"/>
                    <a:pt x="179" y="132"/>
                    <a:pt x="179" y="132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3"/>
                    <a:pt x="180" y="133"/>
                    <a:pt x="180" y="133"/>
                  </a:cubicBezTo>
                  <a:cubicBezTo>
                    <a:pt x="180" y="133"/>
                    <a:pt x="180" y="133"/>
                    <a:pt x="180" y="133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1"/>
                    <a:pt x="181" y="131"/>
                    <a:pt x="181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3" y="126"/>
                    <a:pt x="183" y="126"/>
                    <a:pt x="183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1" y="103"/>
                    <a:pt x="181" y="103"/>
                    <a:pt x="181" y="103"/>
                  </a:cubicBezTo>
                  <a:cubicBezTo>
                    <a:pt x="181" y="103"/>
                    <a:pt x="181" y="103"/>
                    <a:pt x="181" y="10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2"/>
                    <a:pt x="179" y="102"/>
                    <a:pt x="179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0" y="104"/>
                    <a:pt x="170" y="104"/>
                    <a:pt x="170" y="104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2" y="98"/>
                    <a:pt x="162" y="98"/>
                    <a:pt x="162" y="98"/>
                  </a:cubicBezTo>
                  <a:cubicBezTo>
                    <a:pt x="162" y="98"/>
                    <a:pt x="162" y="98"/>
                    <a:pt x="162" y="98"/>
                  </a:cubicBezTo>
                  <a:cubicBezTo>
                    <a:pt x="162" y="98"/>
                    <a:pt x="162" y="98"/>
                    <a:pt x="162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8" y="82"/>
                    <a:pt x="168" y="82"/>
                    <a:pt x="168" y="82"/>
                  </a:cubicBezTo>
                  <a:cubicBezTo>
                    <a:pt x="168" y="82"/>
                    <a:pt x="168" y="82"/>
                    <a:pt x="168" y="82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7"/>
                    <a:pt x="191" y="97"/>
                    <a:pt x="191" y="97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1" y="97"/>
                    <a:pt x="191" y="97"/>
                    <a:pt x="191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3" y="98"/>
                    <a:pt x="193" y="98"/>
                    <a:pt x="193" y="98"/>
                  </a:cubicBezTo>
                  <a:cubicBezTo>
                    <a:pt x="193" y="98"/>
                    <a:pt x="193" y="98"/>
                    <a:pt x="193" y="98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6"/>
                    <a:pt x="197" y="96"/>
                    <a:pt x="197" y="96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8" y="99"/>
                    <a:pt x="198" y="99"/>
                    <a:pt x="198" y="99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01"/>
                    <a:pt x="199" y="101"/>
                    <a:pt x="199" y="101"/>
                  </a:cubicBezTo>
                  <a:cubicBezTo>
                    <a:pt x="199" y="101"/>
                    <a:pt x="199" y="101"/>
                    <a:pt x="199" y="101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6" y="103"/>
                    <a:pt x="196" y="103"/>
                    <a:pt x="196" y="103"/>
                  </a:cubicBezTo>
                  <a:cubicBezTo>
                    <a:pt x="196" y="103"/>
                    <a:pt x="196" y="103"/>
                    <a:pt x="196" y="103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5"/>
                  </a:cubicBezTo>
                  <a:cubicBezTo>
                    <a:pt x="203" y="105"/>
                    <a:pt x="203" y="105"/>
                    <a:pt x="203" y="105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9" y="109"/>
                    <a:pt x="199" y="109"/>
                    <a:pt x="199" y="109"/>
                  </a:cubicBezTo>
                  <a:cubicBezTo>
                    <a:pt x="199" y="109"/>
                    <a:pt x="199" y="109"/>
                    <a:pt x="199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199" y="109"/>
                    <a:pt x="199" y="109"/>
                    <a:pt x="199" y="109"/>
                  </a:cubicBezTo>
                  <a:cubicBezTo>
                    <a:pt x="199" y="109"/>
                    <a:pt x="199" y="109"/>
                    <a:pt x="199" y="109"/>
                  </a:cubicBezTo>
                  <a:cubicBezTo>
                    <a:pt x="199" y="109"/>
                    <a:pt x="199" y="109"/>
                    <a:pt x="199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0" y="119"/>
                    <a:pt x="200" y="119"/>
                    <a:pt x="200" y="119"/>
                  </a:cubicBezTo>
                  <a:cubicBezTo>
                    <a:pt x="200" y="119"/>
                    <a:pt x="200" y="119"/>
                    <a:pt x="200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206" y="122"/>
                    <a:pt x="206" y="122"/>
                    <a:pt x="206" y="122"/>
                  </a:cubicBezTo>
                  <a:cubicBezTo>
                    <a:pt x="207" y="122"/>
                    <a:pt x="207" y="122"/>
                    <a:pt x="207" y="122"/>
                  </a:cubicBezTo>
                  <a:cubicBezTo>
                    <a:pt x="207" y="122"/>
                    <a:pt x="207" y="122"/>
                    <a:pt x="207" y="122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7" y="126"/>
                    <a:pt x="207" y="126"/>
                    <a:pt x="207" y="126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7" y="126"/>
                    <a:pt x="207" y="126"/>
                    <a:pt x="207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3" y="129"/>
                    <a:pt x="213" y="129"/>
                    <a:pt x="213" y="129"/>
                  </a:cubicBezTo>
                  <a:cubicBezTo>
                    <a:pt x="213" y="129"/>
                    <a:pt x="213" y="129"/>
                    <a:pt x="213" y="129"/>
                  </a:cubicBezTo>
                  <a:cubicBezTo>
                    <a:pt x="213" y="129"/>
                    <a:pt x="213" y="129"/>
                    <a:pt x="213" y="129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10" y="132"/>
                    <a:pt x="210" y="132"/>
                    <a:pt x="210" y="132"/>
                  </a:cubicBezTo>
                  <a:cubicBezTo>
                    <a:pt x="210" y="132"/>
                    <a:pt x="210" y="132"/>
                    <a:pt x="210" y="132"/>
                  </a:cubicBezTo>
                  <a:cubicBezTo>
                    <a:pt x="210" y="132"/>
                    <a:pt x="210" y="132"/>
                    <a:pt x="210" y="132"/>
                  </a:cubicBezTo>
                  <a:cubicBezTo>
                    <a:pt x="210" y="133"/>
                    <a:pt x="210" y="133"/>
                    <a:pt x="210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8" y="132"/>
                    <a:pt x="208" y="132"/>
                    <a:pt x="208" y="132"/>
                  </a:cubicBezTo>
                  <a:cubicBezTo>
                    <a:pt x="208" y="132"/>
                    <a:pt x="208" y="132"/>
                    <a:pt x="208" y="132"/>
                  </a:cubicBezTo>
                  <a:cubicBezTo>
                    <a:pt x="208" y="132"/>
                    <a:pt x="208" y="132"/>
                    <a:pt x="208" y="132"/>
                  </a:cubicBezTo>
                  <a:cubicBezTo>
                    <a:pt x="208" y="132"/>
                    <a:pt x="208" y="132"/>
                    <a:pt x="208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3"/>
                    <a:pt x="208" y="133"/>
                    <a:pt x="208" y="133"/>
                  </a:cubicBezTo>
                  <a:cubicBezTo>
                    <a:pt x="208" y="133"/>
                    <a:pt x="208" y="133"/>
                    <a:pt x="208" y="133"/>
                  </a:cubicBezTo>
                  <a:cubicBezTo>
                    <a:pt x="208" y="133"/>
                    <a:pt x="208" y="133"/>
                    <a:pt x="208" y="133"/>
                  </a:cubicBezTo>
                  <a:cubicBezTo>
                    <a:pt x="208" y="133"/>
                    <a:pt x="208" y="133"/>
                    <a:pt x="208" y="133"/>
                  </a:cubicBezTo>
                  <a:cubicBezTo>
                    <a:pt x="208" y="133"/>
                    <a:pt x="208" y="133"/>
                    <a:pt x="208" y="133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8"/>
                    <a:pt x="193" y="148"/>
                    <a:pt x="193" y="148"/>
                  </a:cubicBezTo>
                  <a:cubicBezTo>
                    <a:pt x="193" y="148"/>
                    <a:pt x="193" y="148"/>
                    <a:pt x="193" y="148"/>
                  </a:cubicBezTo>
                  <a:cubicBezTo>
                    <a:pt x="193" y="148"/>
                    <a:pt x="193" y="148"/>
                    <a:pt x="193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3"/>
                    <a:pt x="195" y="153"/>
                    <a:pt x="195" y="153"/>
                  </a:cubicBezTo>
                  <a:cubicBezTo>
                    <a:pt x="195" y="153"/>
                    <a:pt x="195" y="153"/>
                    <a:pt x="195" y="153"/>
                  </a:cubicBezTo>
                  <a:close/>
                  <a:moveTo>
                    <a:pt x="146" y="138"/>
                  </a:move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lose/>
                  <a:moveTo>
                    <a:pt x="150" y="147"/>
                  </a:moveTo>
                  <a:cubicBezTo>
                    <a:pt x="150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4" y="143"/>
                    <a:pt x="154" y="143"/>
                    <a:pt x="154" y="143"/>
                  </a:cubicBezTo>
                  <a:cubicBezTo>
                    <a:pt x="154" y="143"/>
                    <a:pt x="154" y="143"/>
                    <a:pt x="154" y="143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4"/>
                    <a:pt x="151" y="144"/>
                    <a:pt x="151" y="144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0" y="147"/>
                    <a:pt x="150" y="147"/>
                    <a:pt x="150" y="147"/>
                  </a:cubicBezTo>
                  <a:close/>
                  <a:moveTo>
                    <a:pt x="198" y="151"/>
                  </a:moveTo>
                  <a:cubicBezTo>
                    <a:pt x="198" y="151"/>
                    <a:pt x="198" y="151"/>
                    <a:pt x="198" y="151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lose/>
                  <a:moveTo>
                    <a:pt x="183" y="147"/>
                  </a:moveTo>
                  <a:cubicBezTo>
                    <a:pt x="183" y="147"/>
                    <a:pt x="183" y="147"/>
                    <a:pt x="183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7"/>
                    <a:pt x="185" y="147"/>
                    <a:pt x="185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lose/>
                  <a:moveTo>
                    <a:pt x="197" y="154"/>
                  </a:moveTo>
                  <a:cubicBezTo>
                    <a:pt x="197" y="154"/>
                    <a:pt x="197" y="154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lose/>
                  <a:moveTo>
                    <a:pt x="197" y="156"/>
                  </a:move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6" y="154"/>
                    <a:pt x="196" y="154"/>
                    <a:pt x="196" y="154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lose/>
                  <a:moveTo>
                    <a:pt x="182" y="165"/>
                  </a:moveTo>
                  <a:cubicBezTo>
                    <a:pt x="182" y="165"/>
                    <a:pt x="182" y="165"/>
                    <a:pt x="182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165"/>
                    <a:pt x="182" y="165"/>
                    <a:pt x="182" y="165"/>
                  </a:cubicBezTo>
                  <a:close/>
                  <a:moveTo>
                    <a:pt x="182" y="165"/>
                  </a:moveTo>
                  <a:cubicBezTo>
                    <a:pt x="182" y="165"/>
                    <a:pt x="182" y="165"/>
                    <a:pt x="182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165"/>
                    <a:pt x="182" y="165"/>
                    <a:pt x="182" y="165"/>
                  </a:cubicBezTo>
                  <a:close/>
                  <a:moveTo>
                    <a:pt x="183" y="165"/>
                  </a:moveTo>
                  <a:cubicBezTo>
                    <a:pt x="182" y="165"/>
                    <a:pt x="182" y="165"/>
                    <a:pt x="182" y="165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3" y="165"/>
                    <a:pt x="183" y="165"/>
                    <a:pt x="183" y="165"/>
                  </a:cubicBezTo>
                  <a:close/>
                  <a:moveTo>
                    <a:pt x="187" y="161"/>
                  </a:moveTo>
                  <a:cubicBezTo>
                    <a:pt x="186" y="160"/>
                    <a:pt x="186" y="160"/>
                    <a:pt x="186" y="160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7" y="161"/>
                    <a:pt x="187" y="161"/>
                    <a:pt x="187" y="161"/>
                  </a:cubicBezTo>
                  <a:close/>
                  <a:moveTo>
                    <a:pt x="174" y="146"/>
                  </a:move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6"/>
                    <a:pt x="174" y="146"/>
                    <a:pt x="174" y="146"/>
                  </a:cubicBezTo>
                  <a:close/>
                  <a:moveTo>
                    <a:pt x="169" y="142"/>
                  </a:move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2"/>
                    <a:pt x="169" y="142"/>
                    <a:pt x="169" y="142"/>
                  </a:cubicBezTo>
                  <a:close/>
                  <a:moveTo>
                    <a:pt x="166" y="144"/>
                  </a:moveTo>
                  <a:cubicBezTo>
                    <a:pt x="167" y="144"/>
                    <a:pt x="167" y="144"/>
                    <a:pt x="167" y="144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6" y="144"/>
                    <a:pt x="166" y="144"/>
                    <a:pt x="166" y="144"/>
                  </a:cubicBezTo>
                  <a:close/>
                  <a:moveTo>
                    <a:pt x="166" y="146"/>
                  </a:move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6" y="146"/>
                    <a:pt x="166" y="146"/>
                    <a:pt x="166" y="146"/>
                  </a:cubicBezTo>
                  <a:close/>
                  <a:moveTo>
                    <a:pt x="159" y="151"/>
                  </a:moveTo>
                  <a:cubicBezTo>
                    <a:pt x="160" y="151"/>
                    <a:pt x="160" y="151"/>
                    <a:pt x="160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59" y="151"/>
                    <a:pt x="159" y="151"/>
                    <a:pt x="159" y="151"/>
                  </a:cubicBezTo>
                  <a:close/>
                  <a:moveTo>
                    <a:pt x="153" y="175"/>
                  </a:moveTo>
                  <a:cubicBezTo>
                    <a:pt x="154" y="175"/>
                    <a:pt x="154" y="175"/>
                    <a:pt x="154" y="175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3" y="175"/>
                    <a:pt x="153" y="175"/>
                    <a:pt x="153" y="175"/>
                  </a:cubicBezTo>
                  <a:close/>
                  <a:moveTo>
                    <a:pt x="154" y="178"/>
                  </a:move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lose/>
                  <a:moveTo>
                    <a:pt x="150" y="177"/>
                  </a:move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0" y="177"/>
                    <a:pt x="150" y="177"/>
                    <a:pt x="150" y="177"/>
                  </a:cubicBezTo>
                  <a:close/>
                  <a:moveTo>
                    <a:pt x="153" y="178"/>
                  </a:moveTo>
                  <a:cubicBezTo>
                    <a:pt x="153" y="177"/>
                    <a:pt x="153" y="177"/>
                    <a:pt x="15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3" y="178"/>
                    <a:pt x="153" y="178"/>
                  </a:cubicBezTo>
                  <a:close/>
                  <a:moveTo>
                    <a:pt x="152" y="178"/>
                  </a:moveTo>
                  <a:cubicBezTo>
                    <a:pt x="152" y="178"/>
                    <a:pt x="152" y="178"/>
                    <a:pt x="152" y="178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lose/>
                  <a:moveTo>
                    <a:pt x="192" y="218"/>
                  </a:moveTo>
                  <a:cubicBezTo>
                    <a:pt x="191" y="218"/>
                    <a:pt x="191" y="218"/>
                    <a:pt x="191" y="218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2" y="218"/>
                    <a:pt x="192" y="218"/>
                  </a:cubicBezTo>
                  <a:close/>
                  <a:moveTo>
                    <a:pt x="206" y="221"/>
                  </a:moveTo>
                  <a:cubicBezTo>
                    <a:pt x="206" y="220"/>
                    <a:pt x="206" y="220"/>
                    <a:pt x="206" y="220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21"/>
                    <a:pt x="206" y="221"/>
                    <a:pt x="206" y="221"/>
                  </a:cubicBezTo>
                  <a:cubicBezTo>
                    <a:pt x="206" y="221"/>
                    <a:pt x="206" y="221"/>
                    <a:pt x="206" y="221"/>
                  </a:cubicBezTo>
                  <a:close/>
                  <a:moveTo>
                    <a:pt x="207" y="221"/>
                  </a:move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1"/>
                  </a:cubicBezTo>
                  <a:close/>
                  <a:moveTo>
                    <a:pt x="212" y="200"/>
                  </a:moveTo>
                  <a:cubicBezTo>
                    <a:pt x="213" y="200"/>
                    <a:pt x="213" y="200"/>
                    <a:pt x="213" y="200"/>
                  </a:cubicBezTo>
                  <a:cubicBezTo>
                    <a:pt x="213" y="200"/>
                    <a:pt x="213" y="200"/>
                    <a:pt x="213" y="200"/>
                  </a:cubicBezTo>
                  <a:cubicBezTo>
                    <a:pt x="213" y="200"/>
                    <a:pt x="213" y="200"/>
                    <a:pt x="213" y="200"/>
                  </a:cubicBezTo>
                  <a:cubicBezTo>
                    <a:pt x="213" y="200"/>
                    <a:pt x="213" y="200"/>
                    <a:pt x="213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lose/>
                  <a:moveTo>
                    <a:pt x="211" y="205"/>
                  </a:move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1" y="205"/>
                    <a:pt x="211" y="205"/>
                    <a:pt x="211" y="205"/>
                  </a:cubicBezTo>
                  <a:close/>
                  <a:moveTo>
                    <a:pt x="214" y="210"/>
                  </a:moveTo>
                  <a:cubicBezTo>
                    <a:pt x="214" y="209"/>
                    <a:pt x="214" y="209"/>
                    <a:pt x="214" y="209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lose/>
                  <a:moveTo>
                    <a:pt x="212" y="209"/>
                  </a:moveTo>
                  <a:cubicBezTo>
                    <a:pt x="213" y="210"/>
                    <a:pt x="213" y="210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2" y="209"/>
                    <a:pt x="212" y="209"/>
                    <a:pt x="212" y="209"/>
                  </a:cubicBezTo>
                  <a:close/>
                  <a:moveTo>
                    <a:pt x="208" y="217"/>
                  </a:move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lose/>
                  <a:moveTo>
                    <a:pt x="214" y="215"/>
                  </a:moveTo>
                  <a:cubicBezTo>
                    <a:pt x="214" y="215"/>
                    <a:pt x="214" y="215"/>
                    <a:pt x="214" y="215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lose/>
                  <a:moveTo>
                    <a:pt x="207" y="204"/>
                  </a:moveTo>
                  <a:cubicBezTo>
                    <a:pt x="207" y="204"/>
                    <a:pt x="207" y="204"/>
                    <a:pt x="207" y="204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5" y="206"/>
                    <a:pt x="205" y="206"/>
                    <a:pt x="205" y="206"/>
                  </a:cubicBezTo>
                  <a:cubicBezTo>
                    <a:pt x="205" y="206"/>
                    <a:pt x="205" y="206"/>
                    <a:pt x="205" y="206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3" y="209"/>
                    <a:pt x="203" y="209"/>
                    <a:pt x="203" y="209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00" y="212"/>
                    <a:pt x="200" y="212"/>
                    <a:pt x="200" y="212"/>
                  </a:cubicBezTo>
                  <a:cubicBezTo>
                    <a:pt x="200" y="212"/>
                    <a:pt x="200" y="212"/>
                    <a:pt x="200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0" y="212"/>
                    <a:pt x="200" y="212"/>
                    <a:pt x="200" y="212"/>
                  </a:cubicBezTo>
                  <a:cubicBezTo>
                    <a:pt x="200" y="213"/>
                    <a:pt x="200" y="213"/>
                    <a:pt x="200" y="213"/>
                  </a:cubicBezTo>
                  <a:cubicBezTo>
                    <a:pt x="199" y="213"/>
                    <a:pt x="199" y="213"/>
                    <a:pt x="199" y="213"/>
                  </a:cubicBezTo>
                  <a:cubicBezTo>
                    <a:pt x="200" y="213"/>
                    <a:pt x="200" y="213"/>
                    <a:pt x="200" y="213"/>
                  </a:cubicBezTo>
                  <a:cubicBezTo>
                    <a:pt x="200" y="213"/>
                    <a:pt x="200" y="213"/>
                    <a:pt x="200" y="213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9" y="215"/>
                    <a:pt x="199" y="215"/>
                    <a:pt x="199" y="215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99" y="217"/>
                    <a:pt x="199" y="217"/>
                    <a:pt x="199" y="217"/>
                  </a:cubicBezTo>
                  <a:cubicBezTo>
                    <a:pt x="199" y="217"/>
                    <a:pt x="199" y="217"/>
                    <a:pt x="199" y="217"/>
                  </a:cubicBezTo>
                  <a:cubicBezTo>
                    <a:pt x="199" y="217"/>
                    <a:pt x="199" y="217"/>
                    <a:pt x="199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02" y="217"/>
                    <a:pt x="202" y="217"/>
                    <a:pt x="202" y="217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05" y="217"/>
                    <a:pt x="205" y="217"/>
                    <a:pt x="205" y="217"/>
                  </a:cubicBezTo>
                  <a:cubicBezTo>
                    <a:pt x="205" y="217"/>
                    <a:pt x="205" y="217"/>
                    <a:pt x="205" y="217"/>
                  </a:cubicBezTo>
                  <a:cubicBezTo>
                    <a:pt x="205" y="217"/>
                    <a:pt x="205" y="217"/>
                    <a:pt x="205" y="217"/>
                  </a:cubicBezTo>
                  <a:cubicBezTo>
                    <a:pt x="205" y="217"/>
                    <a:pt x="205" y="217"/>
                    <a:pt x="205" y="217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7" y="217"/>
                    <a:pt x="207" y="217"/>
                    <a:pt x="207" y="217"/>
                  </a:cubicBezTo>
                  <a:cubicBezTo>
                    <a:pt x="207" y="217"/>
                    <a:pt x="207" y="217"/>
                    <a:pt x="207" y="217"/>
                  </a:cubicBezTo>
                  <a:cubicBezTo>
                    <a:pt x="207" y="217"/>
                    <a:pt x="207" y="217"/>
                    <a:pt x="207" y="217"/>
                  </a:cubicBezTo>
                  <a:cubicBezTo>
                    <a:pt x="207" y="217"/>
                    <a:pt x="207" y="217"/>
                    <a:pt x="207" y="217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7" y="217"/>
                    <a:pt x="207" y="217"/>
                    <a:pt x="207" y="217"/>
                  </a:cubicBezTo>
                  <a:cubicBezTo>
                    <a:pt x="207" y="218"/>
                    <a:pt x="207" y="218"/>
                    <a:pt x="207" y="218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8" y="218"/>
                    <a:pt x="208" y="218"/>
                    <a:pt x="208" y="218"/>
                  </a:cubicBezTo>
                  <a:cubicBezTo>
                    <a:pt x="208" y="218"/>
                    <a:pt x="208" y="218"/>
                    <a:pt x="208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210" y="217"/>
                    <a:pt x="210" y="217"/>
                    <a:pt x="210" y="217"/>
                  </a:cubicBezTo>
                  <a:cubicBezTo>
                    <a:pt x="210" y="217"/>
                    <a:pt x="210" y="217"/>
                    <a:pt x="210" y="217"/>
                  </a:cubicBezTo>
                  <a:cubicBezTo>
                    <a:pt x="210" y="217"/>
                    <a:pt x="210" y="217"/>
                    <a:pt x="210" y="217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0" y="218"/>
                    <a:pt x="210" y="218"/>
                    <a:pt x="210" y="218"/>
                  </a:cubicBezTo>
                  <a:cubicBezTo>
                    <a:pt x="210" y="218"/>
                    <a:pt x="210" y="218"/>
                    <a:pt x="210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209" y="219"/>
                    <a:pt x="209" y="219"/>
                    <a:pt x="209" y="219"/>
                  </a:cubicBezTo>
                  <a:cubicBezTo>
                    <a:pt x="209" y="219"/>
                    <a:pt x="209" y="219"/>
                    <a:pt x="209" y="219"/>
                  </a:cubicBezTo>
                  <a:cubicBezTo>
                    <a:pt x="209" y="219"/>
                    <a:pt x="209" y="219"/>
                    <a:pt x="209" y="219"/>
                  </a:cubicBezTo>
                  <a:cubicBezTo>
                    <a:pt x="209" y="219"/>
                    <a:pt x="209" y="219"/>
                    <a:pt x="209" y="219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8"/>
                    <a:pt x="213" y="218"/>
                    <a:pt x="213" y="218"/>
                  </a:cubicBezTo>
                  <a:cubicBezTo>
                    <a:pt x="213" y="218"/>
                    <a:pt x="213" y="218"/>
                    <a:pt x="213" y="218"/>
                  </a:cubicBezTo>
                  <a:cubicBezTo>
                    <a:pt x="213" y="218"/>
                    <a:pt x="213" y="218"/>
                    <a:pt x="213" y="218"/>
                  </a:cubicBezTo>
                  <a:cubicBezTo>
                    <a:pt x="213" y="219"/>
                    <a:pt x="213" y="219"/>
                    <a:pt x="213" y="219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0"/>
                    <a:pt x="213" y="220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14" y="221"/>
                    <a:pt x="215" y="221"/>
                    <a:pt x="215" y="221"/>
                  </a:cubicBezTo>
                  <a:cubicBezTo>
                    <a:pt x="215" y="221"/>
                    <a:pt x="215" y="221"/>
                    <a:pt x="215" y="221"/>
                  </a:cubicBezTo>
                  <a:cubicBezTo>
                    <a:pt x="215" y="221"/>
                    <a:pt x="215" y="221"/>
                    <a:pt x="215" y="221"/>
                  </a:cubicBezTo>
                  <a:cubicBezTo>
                    <a:pt x="216" y="221"/>
                    <a:pt x="216" y="221"/>
                    <a:pt x="216" y="221"/>
                  </a:cubicBezTo>
                  <a:cubicBezTo>
                    <a:pt x="216" y="221"/>
                    <a:pt x="216" y="221"/>
                    <a:pt x="216" y="221"/>
                  </a:cubicBezTo>
                  <a:cubicBezTo>
                    <a:pt x="216" y="221"/>
                    <a:pt x="216" y="221"/>
                    <a:pt x="216" y="221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219"/>
                    <a:pt x="216" y="219"/>
                    <a:pt x="216" y="219"/>
                  </a:cubicBezTo>
                  <a:cubicBezTo>
                    <a:pt x="216" y="219"/>
                    <a:pt x="216" y="219"/>
                    <a:pt x="216" y="219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17" y="218"/>
                    <a:pt x="217" y="218"/>
                    <a:pt x="217" y="218"/>
                  </a:cubicBezTo>
                  <a:cubicBezTo>
                    <a:pt x="217" y="217"/>
                    <a:pt x="217" y="217"/>
                    <a:pt x="217" y="217"/>
                  </a:cubicBezTo>
                  <a:cubicBezTo>
                    <a:pt x="217" y="217"/>
                    <a:pt x="217" y="217"/>
                    <a:pt x="217" y="217"/>
                  </a:cubicBezTo>
                  <a:cubicBezTo>
                    <a:pt x="217" y="217"/>
                    <a:pt x="217" y="217"/>
                    <a:pt x="217" y="217"/>
                  </a:cubicBezTo>
                  <a:cubicBezTo>
                    <a:pt x="217" y="217"/>
                    <a:pt x="217" y="217"/>
                    <a:pt x="217" y="217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15" y="218"/>
                    <a:pt x="215" y="218"/>
                    <a:pt x="215" y="218"/>
                  </a:cubicBezTo>
                  <a:cubicBezTo>
                    <a:pt x="215" y="218"/>
                    <a:pt x="215" y="218"/>
                    <a:pt x="215" y="218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5" y="216"/>
                    <a:pt x="215" y="216"/>
                    <a:pt x="215" y="216"/>
                  </a:cubicBezTo>
                  <a:cubicBezTo>
                    <a:pt x="215" y="216"/>
                    <a:pt x="215" y="216"/>
                    <a:pt x="215" y="216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5" y="215"/>
                    <a:pt x="215" y="215"/>
                    <a:pt x="215" y="215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216" y="214"/>
                    <a:pt x="216" y="214"/>
                    <a:pt x="216" y="214"/>
                  </a:cubicBezTo>
                  <a:cubicBezTo>
                    <a:pt x="216" y="214"/>
                    <a:pt x="216" y="214"/>
                    <a:pt x="216" y="214"/>
                  </a:cubicBezTo>
                  <a:cubicBezTo>
                    <a:pt x="216" y="214"/>
                    <a:pt x="216" y="214"/>
                    <a:pt x="216" y="214"/>
                  </a:cubicBezTo>
                  <a:cubicBezTo>
                    <a:pt x="216" y="213"/>
                    <a:pt x="216" y="213"/>
                    <a:pt x="216" y="213"/>
                  </a:cubicBezTo>
                  <a:cubicBezTo>
                    <a:pt x="216" y="213"/>
                    <a:pt x="216" y="213"/>
                    <a:pt x="216" y="213"/>
                  </a:cubicBezTo>
                  <a:cubicBezTo>
                    <a:pt x="216" y="213"/>
                    <a:pt x="216" y="213"/>
                    <a:pt x="216" y="213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5"/>
                    <a:pt x="214" y="215"/>
                    <a:pt x="214" y="215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14" y="212"/>
                    <a:pt x="214" y="212"/>
                    <a:pt x="214" y="212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3" y="212"/>
                    <a:pt x="213" y="212"/>
                    <a:pt x="213" y="212"/>
                  </a:cubicBezTo>
                  <a:cubicBezTo>
                    <a:pt x="213" y="212"/>
                    <a:pt x="213" y="212"/>
                    <a:pt x="213" y="212"/>
                  </a:cubicBezTo>
                  <a:cubicBezTo>
                    <a:pt x="214" y="212"/>
                    <a:pt x="214" y="212"/>
                    <a:pt x="214" y="212"/>
                  </a:cubicBezTo>
                  <a:cubicBezTo>
                    <a:pt x="214" y="212"/>
                    <a:pt x="214" y="212"/>
                    <a:pt x="214" y="212"/>
                  </a:cubicBezTo>
                  <a:cubicBezTo>
                    <a:pt x="214" y="212"/>
                    <a:pt x="214" y="212"/>
                    <a:pt x="214" y="212"/>
                  </a:cubicBezTo>
                  <a:cubicBezTo>
                    <a:pt x="215" y="212"/>
                    <a:pt x="215" y="212"/>
                    <a:pt x="215" y="212"/>
                  </a:cubicBezTo>
                  <a:cubicBezTo>
                    <a:pt x="215" y="212"/>
                    <a:pt x="215" y="212"/>
                    <a:pt x="215" y="212"/>
                  </a:cubicBezTo>
                  <a:cubicBezTo>
                    <a:pt x="215" y="212"/>
                    <a:pt x="215" y="212"/>
                    <a:pt x="215" y="212"/>
                  </a:cubicBezTo>
                  <a:cubicBezTo>
                    <a:pt x="215" y="211"/>
                    <a:pt x="215" y="211"/>
                    <a:pt x="215" y="211"/>
                  </a:cubicBezTo>
                  <a:cubicBezTo>
                    <a:pt x="215" y="211"/>
                    <a:pt x="215" y="211"/>
                    <a:pt x="215" y="211"/>
                  </a:cubicBezTo>
                  <a:cubicBezTo>
                    <a:pt x="215" y="211"/>
                    <a:pt x="215" y="211"/>
                    <a:pt x="215" y="211"/>
                  </a:cubicBezTo>
                  <a:cubicBezTo>
                    <a:pt x="215" y="211"/>
                    <a:pt x="215" y="211"/>
                    <a:pt x="215" y="211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3" y="212"/>
                    <a:pt x="213" y="212"/>
                    <a:pt x="213" y="212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0" y="212"/>
                    <a:pt x="210" y="212"/>
                    <a:pt x="210" y="212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10" y="205"/>
                    <a:pt x="210" y="205"/>
                    <a:pt x="210" y="205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11" y="204"/>
                    <a:pt x="211" y="204"/>
                    <a:pt x="211" y="204"/>
                  </a:cubicBezTo>
                  <a:cubicBezTo>
                    <a:pt x="211" y="203"/>
                    <a:pt x="211" y="203"/>
                    <a:pt x="211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2"/>
                    <a:pt x="210" y="202"/>
                    <a:pt x="210" y="202"/>
                  </a:cubicBezTo>
                  <a:cubicBezTo>
                    <a:pt x="210" y="202"/>
                    <a:pt x="210" y="202"/>
                    <a:pt x="210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3"/>
                    <a:pt x="211" y="203"/>
                    <a:pt x="211" y="203"/>
                  </a:cubicBezTo>
                  <a:cubicBezTo>
                    <a:pt x="211" y="203"/>
                    <a:pt x="211" y="203"/>
                    <a:pt x="211" y="203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0" y="202"/>
                    <a:pt x="210" y="202"/>
                    <a:pt x="210" y="202"/>
                  </a:cubicBezTo>
                  <a:cubicBezTo>
                    <a:pt x="210" y="202"/>
                    <a:pt x="210" y="202"/>
                    <a:pt x="210" y="202"/>
                  </a:cubicBezTo>
                  <a:cubicBezTo>
                    <a:pt x="210" y="202"/>
                    <a:pt x="210" y="202"/>
                    <a:pt x="210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4"/>
                    <a:pt x="207" y="204"/>
                    <a:pt x="207" y="204"/>
                  </a:cubicBezTo>
                  <a:close/>
                  <a:moveTo>
                    <a:pt x="188" y="210"/>
                  </a:moveTo>
                  <a:cubicBezTo>
                    <a:pt x="189" y="210"/>
                    <a:pt x="189" y="210"/>
                    <a:pt x="189" y="210"/>
                  </a:cubicBezTo>
                  <a:cubicBezTo>
                    <a:pt x="190" y="210"/>
                    <a:pt x="190" y="210"/>
                    <a:pt x="190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11"/>
                    <a:pt x="191" y="211"/>
                    <a:pt x="191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93" y="210"/>
                    <a:pt x="193" y="210"/>
                    <a:pt x="193" y="210"/>
                  </a:cubicBezTo>
                  <a:cubicBezTo>
                    <a:pt x="193" y="210"/>
                    <a:pt x="193" y="210"/>
                    <a:pt x="193" y="210"/>
                  </a:cubicBezTo>
                  <a:cubicBezTo>
                    <a:pt x="193" y="210"/>
                    <a:pt x="193" y="210"/>
                    <a:pt x="193" y="210"/>
                  </a:cubicBezTo>
                  <a:cubicBezTo>
                    <a:pt x="192" y="210"/>
                    <a:pt x="192" y="210"/>
                    <a:pt x="192" y="210"/>
                  </a:cubicBezTo>
                  <a:cubicBezTo>
                    <a:pt x="192" y="209"/>
                    <a:pt x="192" y="209"/>
                    <a:pt x="192" y="209"/>
                  </a:cubicBezTo>
                  <a:cubicBezTo>
                    <a:pt x="191" y="209"/>
                    <a:pt x="191" y="209"/>
                    <a:pt x="191" y="209"/>
                  </a:cubicBezTo>
                  <a:cubicBezTo>
                    <a:pt x="191" y="209"/>
                    <a:pt x="191" y="209"/>
                    <a:pt x="191" y="209"/>
                  </a:cubicBezTo>
                  <a:cubicBezTo>
                    <a:pt x="190" y="208"/>
                    <a:pt x="190" y="208"/>
                    <a:pt x="190" y="208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8" y="209"/>
                    <a:pt x="188" y="209"/>
                    <a:pt x="188" y="209"/>
                  </a:cubicBezTo>
                  <a:cubicBezTo>
                    <a:pt x="188" y="209"/>
                    <a:pt x="188" y="209"/>
                    <a:pt x="188" y="209"/>
                  </a:cubicBezTo>
                  <a:cubicBezTo>
                    <a:pt x="188" y="210"/>
                    <a:pt x="188" y="210"/>
                    <a:pt x="188" y="210"/>
                  </a:cubicBezTo>
                  <a:close/>
                  <a:moveTo>
                    <a:pt x="189" y="223"/>
                  </a:moveTo>
                  <a:cubicBezTo>
                    <a:pt x="188" y="223"/>
                    <a:pt x="188" y="223"/>
                    <a:pt x="188" y="223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1"/>
                    <a:pt x="186" y="221"/>
                    <a:pt x="186" y="221"/>
                  </a:cubicBezTo>
                  <a:cubicBezTo>
                    <a:pt x="186" y="221"/>
                    <a:pt x="186" y="221"/>
                    <a:pt x="186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6" y="219"/>
                    <a:pt x="186" y="219"/>
                    <a:pt x="186" y="219"/>
                  </a:cubicBezTo>
                  <a:cubicBezTo>
                    <a:pt x="185" y="219"/>
                    <a:pt x="185" y="219"/>
                    <a:pt x="185" y="219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6" y="221"/>
                    <a:pt x="186" y="221"/>
                    <a:pt x="186" y="221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87" y="221"/>
                    <a:pt x="187" y="221"/>
                    <a:pt x="187" y="221"/>
                  </a:cubicBezTo>
                  <a:cubicBezTo>
                    <a:pt x="187" y="221"/>
                    <a:pt x="187" y="221"/>
                    <a:pt x="187" y="221"/>
                  </a:cubicBezTo>
                  <a:cubicBezTo>
                    <a:pt x="188" y="221"/>
                    <a:pt x="188" y="221"/>
                    <a:pt x="188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9" y="222"/>
                    <a:pt x="189" y="222"/>
                    <a:pt x="189" y="222"/>
                  </a:cubicBezTo>
                  <a:cubicBezTo>
                    <a:pt x="189" y="222"/>
                    <a:pt x="189" y="222"/>
                    <a:pt x="189" y="222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89" y="223"/>
                    <a:pt x="189" y="223"/>
                    <a:pt x="189" y="223"/>
                  </a:cubicBezTo>
                  <a:close/>
                  <a:moveTo>
                    <a:pt x="193" y="225"/>
                  </a:moveTo>
                  <a:cubicBezTo>
                    <a:pt x="193" y="224"/>
                    <a:pt x="193" y="224"/>
                    <a:pt x="193" y="224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3" y="221"/>
                    <a:pt x="193" y="221"/>
                    <a:pt x="193" y="221"/>
                  </a:cubicBezTo>
                  <a:cubicBezTo>
                    <a:pt x="193" y="221"/>
                    <a:pt x="193" y="221"/>
                    <a:pt x="193" y="221"/>
                  </a:cubicBezTo>
                  <a:cubicBezTo>
                    <a:pt x="194" y="220"/>
                    <a:pt x="194" y="220"/>
                    <a:pt x="194" y="220"/>
                  </a:cubicBezTo>
                  <a:cubicBezTo>
                    <a:pt x="194" y="220"/>
                    <a:pt x="194" y="220"/>
                    <a:pt x="194" y="220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221"/>
                    <a:pt x="195" y="221"/>
                    <a:pt x="195" y="221"/>
                  </a:cubicBezTo>
                  <a:cubicBezTo>
                    <a:pt x="194" y="222"/>
                    <a:pt x="194" y="222"/>
                    <a:pt x="194" y="222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7" y="223"/>
                    <a:pt x="197" y="223"/>
                    <a:pt x="197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4"/>
                    <a:pt x="196" y="224"/>
                    <a:pt x="196" y="224"/>
                  </a:cubicBezTo>
                  <a:cubicBezTo>
                    <a:pt x="195" y="224"/>
                    <a:pt x="195" y="224"/>
                    <a:pt x="195" y="224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193" y="225"/>
                    <a:pt x="193" y="225"/>
                    <a:pt x="193" y="225"/>
                  </a:cubicBezTo>
                  <a:cubicBezTo>
                    <a:pt x="193" y="225"/>
                    <a:pt x="193" y="225"/>
                    <a:pt x="193" y="225"/>
                  </a:cubicBezTo>
                  <a:close/>
                  <a:moveTo>
                    <a:pt x="147" y="189"/>
                  </a:moveTo>
                  <a:cubicBezTo>
                    <a:pt x="147" y="190"/>
                    <a:pt x="147" y="190"/>
                    <a:pt x="147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7" y="189"/>
                    <a:pt x="147" y="189"/>
                    <a:pt x="147" y="189"/>
                  </a:cubicBezTo>
                  <a:close/>
                  <a:moveTo>
                    <a:pt x="147" y="196"/>
                  </a:moveTo>
                  <a:cubicBezTo>
                    <a:pt x="147" y="196"/>
                    <a:pt x="147" y="196"/>
                    <a:pt x="147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48" y="195"/>
                    <a:pt x="148" y="195"/>
                    <a:pt x="148" y="195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47" y="196"/>
                    <a:pt x="147" y="196"/>
                    <a:pt x="147" y="196"/>
                  </a:cubicBezTo>
                  <a:close/>
                  <a:moveTo>
                    <a:pt x="142" y="191"/>
                  </a:move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1"/>
                    <a:pt x="142" y="191"/>
                    <a:pt x="142" y="191"/>
                  </a:cubicBezTo>
                  <a:close/>
                  <a:moveTo>
                    <a:pt x="22" y="194"/>
                  </a:moveTo>
                  <a:cubicBezTo>
                    <a:pt x="23" y="194"/>
                    <a:pt x="23" y="194"/>
                    <a:pt x="23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2" y="195"/>
                    <a:pt x="22" y="195"/>
                    <a:pt x="22" y="195"/>
                  </a:cubicBezTo>
                  <a:cubicBezTo>
                    <a:pt x="22" y="194"/>
                    <a:pt x="22" y="194"/>
                    <a:pt x="22" y="194"/>
                  </a:cubicBezTo>
                  <a:close/>
                  <a:moveTo>
                    <a:pt x="21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2"/>
                    <a:pt x="21" y="192"/>
                    <a:pt x="21" y="192"/>
                  </a:cubicBezTo>
                  <a:close/>
                  <a:moveTo>
                    <a:pt x="18" y="190"/>
                  </a:move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8" y="190"/>
                    <a:pt x="18" y="190"/>
                    <a:pt x="18" y="190"/>
                  </a:cubicBezTo>
                  <a:close/>
                  <a:moveTo>
                    <a:pt x="13" y="188"/>
                  </a:moveTo>
                  <a:cubicBezTo>
                    <a:pt x="13" y="188"/>
                    <a:pt x="13" y="188"/>
                    <a:pt x="13" y="188"/>
                  </a:cubicBezTo>
                  <a:cubicBezTo>
                    <a:pt x="13" y="188"/>
                    <a:pt x="13" y="188"/>
                    <a:pt x="13" y="188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6" y="193"/>
                    <a:pt x="16" y="193"/>
                    <a:pt x="16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" y="188"/>
                    <a:pt x="13" y="188"/>
                    <a:pt x="13" y="188"/>
                  </a:cubicBezTo>
                  <a:close/>
                  <a:moveTo>
                    <a:pt x="18" y="189"/>
                  </a:moveTo>
                  <a:cubicBezTo>
                    <a:pt x="19" y="189"/>
                    <a:pt x="19" y="189"/>
                    <a:pt x="19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  <a:moveTo>
                    <a:pt x="18" y="188"/>
                  </a:move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18" y="188"/>
                    <a:pt x="18" y="188"/>
                  </a:cubicBezTo>
                  <a:close/>
                  <a:moveTo>
                    <a:pt x="14" y="175"/>
                  </a:moveTo>
                  <a:cubicBezTo>
                    <a:pt x="14" y="176"/>
                    <a:pt x="14" y="176"/>
                    <a:pt x="14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lose/>
                  <a:moveTo>
                    <a:pt x="16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6" y="181"/>
                    <a:pt x="16" y="181"/>
                    <a:pt x="16" y="181"/>
                  </a:cubicBezTo>
                  <a:close/>
                  <a:moveTo>
                    <a:pt x="16" y="183"/>
                  </a:moveTo>
                  <a:cubicBezTo>
                    <a:pt x="15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6" y="183"/>
                    <a:pt x="16" y="183"/>
                    <a:pt x="16" y="183"/>
                  </a:cubicBezTo>
                  <a:close/>
                  <a:moveTo>
                    <a:pt x="16" y="183"/>
                  </a:moveTo>
                  <a:cubicBezTo>
                    <a:pt x="17" y="182"/>
                    <a:pt x="17" y="182"/>
                    <a:pt x="17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16" y="183"/>
                    <a:pt x="16" y="183"/>
                  </a:cubicBezTo>
                  <a:close/>
                  <a:moveTo>
                    <a:pt x="17" y="182"/>
                  </a:moveTo>
                  <a:cubicBezTo>
                    <a:pt x="17" y="181"/>
                    <a:pt x="17" y="181"/>
                    <a:pt x="17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81"/>
                    <a:pt x="19" y="181"/>
                    <a:pt x="19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lose/>
                  <a:moveTo>
                    <a:pt x="16" y="179"/>
                  </a:moveTo>
                  <a:cubicBezTo>
                    <a:pt x="16" y="178"/>
                    <a:pt x="16" y="178"/>
                    <a:pt x="16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lose/>
                  <a:moveTo>
                    <a:pt x="15" y="179"/>
                  </a:moveTo>
                  <a:cubicBezTo>
                    <a:pt x="16" y="179"/>
                    <a:pt x="16" y="179"/>
                    <a:pt x="16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5" y="179"/>
                    <a:pt x="15" y="179"/>
                    <a:pt x="15" y="179"/>
                  </a:cubicBezTo>
                  <a:close/>
                  <a:moveTo>
                    <a:pt x="14" y="177"/>
                  </a:move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4" y="177"/>
                    <a:pt x="14" y="177"/>
                    <a:pt x="14" y="177"/>
                  </a:cubicBezTo>
                  <a:close/>
                  <a:moveTo>
                    <a:pt x="15" y="176"/>
                  </a:moveTo>
                  <a:cubicBezTo>
                    <a:pt x="15" y="177"/>
                    <a:pt x="15" y="177"/>
                    <a:pt x="15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5" y="176"/>
                    <a:pt x="15" y="176"/>
                    <a:pt x="15" y="176"/>
                  </a:cubicBezTo>
                  <a:close/>
                  <a:moveTo>
                    <a:pt x="15" y="175"/>
                  </a:moveTo>
                  <a:cubicBezTo>
                    <a:pt x="15" y="176"/>
                    <a:pt x="15" y="176"/>
                    <a:pt x="15" y="176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lose/>
                  <a:moveTo>
                    <a:pt x="16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6" y="174"/>
                    <a:pt x="16" y="174"/>
                    <a:pt x="16" y="174"/>
                  </a:cubicBezTo>
                  <a:cubicBezTo>
                    <a:pt x="16" y="174"/>
                    <a:pt x="16" y="174"/>
                    <a:pt x="16" y="174"/>
                  </a:cubicBezTo>
                  <a:close/>
                  <a:moveTo>
                    <a:pt x="12" y="172"/>
                  </a:moveTo>
                  <a:cubicBezTo>
                    <a:pt x="13" y="174"/>
                    <a:pt x="13" y="174"/>
                    <a:pt x="13" y="174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2"/>
                    <a:pt x="12" y="172"/>
                  </a:cubicBezTo>
                  <a:close/>
                  <a:moveTo>
                    <a:pt x="13" y="172"/>
                  </a:moveTo>
                  <a:cubicBezTo>
                    <a:pt x="13" y="173"/>
                    <a:pt x="13" y="173"/>
                    <a:pt x="13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2"/>
                    <a:pt x="13" y="172"/>
                    <a:pt x="13" y="172"/>
                  </a:cubicBezTo>
                  <a:close/>
                  <a:moveTo>
                    <a:pt x="12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1"/>
                    <a:pt x="12" y="171"/>
                    <a:pt x="12" y="171"/>
                  </a:cubicBezTo>
                  <a:close/>
                  <a:moveTo>
                    <a:pt x="6" y="171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lose/>
                  <a:moveTo>
                    <a:pt x="13" y="168"/>
                  </a:moveTo>
                  <a:cubicBezTo>
                    <a:pt x="13" y="168"/>
                    <a:pt x="13" y="168"/>
                    <a:pt x="13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68"/>
                    <a:pt x="13" y="168"/>
                    <a:pt x="13" y="168"/>
                  </a:cubicBezTo>
                  <a:close/>
                  <a:moveTo>
                    <a:pt x="73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9"/>
                    <a:pt x="73" y="79"/>
                    <a:pt x="73" y="79"/>
                  </a:cubicBezTo>
                  <a:close/>
                  <a:moveTo>
                    <a:pt x="67" y="73"/>
                  </a:moveTo>
                  <a:cubicBezTo>
                    <a:pt x="68" y="74"/>
                    <a:pt x="68" y="74"/>
                    <a:pt x="68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45" y="78"/>
                  </a:move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5" y="78"/>
                    <a:pt x="45" y="78"/>
                    <a:pt x="45" y="78"/>
                  </a:cubicBezTo>
                  <a:close/>
                  <a:moveTo>
                    <a:pt x="43" y="80"/>
                  </a:move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lose/>
                  <a:moveTo>
                    <a:pt x="43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80"/>
                    <a:pt x="43" y="80"/>
                    <a:pt x="43" y="80"/>
                  </a:cubicBezTo>
                  <a:close/>
                  <a:moveTo>
                    <a:pt x="44" y="83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38" y="73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3"/>
                    <a:pt x="38" y="73"/>
                    <a:pt x="38" y="73"/>
                  </a:cubicBezTo>
                  <a:close/>
                  <a:moveTo>
                    <a:pt x="26" y="198"/>
                  </a:moveTo>
                  <a:cubicBezTo>
                    <a:pt x="26" y="198"/>
                    <a:pt x="26" y="198"/>
                    <a:pt x="26" y="198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9" y="181"/>
                    <a:pt x="19" y="181"/>
                    <a:pt x="19" y="181"/>
                  </a:cubicBezTo>
                  <a:cubicBezTo>
                    <a:pt x="19" y="181"/>
                    <a:pt x="19" y="181"/>
                    <a:pt x="19" y="181"/>
                  </a:cubicBezTo>
                  <a:cubicBezTo>
                    <a:pt x="20" y="181"/>
                    <a:pt x="20" y="181"/>
                    <a:pt x="20" y="18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0" y="181"/>
                    <a:pt x="20" y="181"/>
                    <a:pt x="20" y="181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9" y="90"/>
                    <a:pt x="139" y="90"/>
                    <a:pt x="139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3" y="87"/>
                    <a:pt x="143" y="87"/>
                    <a:pt x="143" y="87"/>
                  </a:cubicBezTo>
                  <a:cubicBezTo>
                    <a:pt x="143" y="87"/>
                    <a:pt x="143" y="87"/>
                    <a:pt x="143" y="8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2" y="116"/>
                    <a:pt x="152" y="116"/>
                    <a:pt x="152" y="116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7" y="105"/>
                    <a:pt x="167" y="105"/>
                    <a:pt x="167" y="105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1" y="122"/>
                    <a:pt x="151" y="122"/>
                    <a:pt x="151" y="122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2" y="124"/>
                    <a:pt x="142" y="124"/>
                    <a:pt x="142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4" y="137"/>
                    <a:pt x="134" y="137"/>
                    <a:pt x="134" y="137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4" y="169"/>
                    <a:pt x="124" y="169"/>
                    <a:pt x="124" y="169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31" y="176"/>
                    <a:pt x="131" y="176"/>
                    <a:pt x="131" y="176"/>
                  </a:cubicBezTo>
                  <a:cubicBezTo>
                    <a:pt x="131" y="176"/>
                    <a:pt x="131" y="176"/>
                    <a:pt x="131" y="176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8"/>
                    <a:pt x="134" y="178"/>
                    <a:pt x="134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6" y="179"/>
                    <a:pt x="136" y="179"/>
                    <a:pt x="136" y="179"/>
                  </a:cubicBezTo>
                  <a:cubicBezTo>
                    <a:pt x="136" y="179"/>
                    <a:pt x="136" y="179"/>
                    <a:pt x="136" y="179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39" y="180"/>
                    <a:pt x="139" y="180"/>
                    <a:pt x="139" y="18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5" y="199"/>
                    <a:pt x="145" y="199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9"/>
                    <a:pt x="148" y="199"/>
                    <a:pt x="148" y="199"/>
                  </a:cubicBezTo>
                  <a:cubicBezTo>
                    <a:pt x="148" y="200"/>
                    <a:pt x="148" y="200"/>
                    <a:pt x="148" y="200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0" y="196"/>
                    <a:pt x="150" y="196"/>
                    <a:pt x="150" y="196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2"/>
                    <a:pt x="150" y="192"/>
                    <a:pt x="150" y="192"/>
                  </a:cubicBezTo>
                  <a:cubicBezTo>
                    <a:pt x="150" y="192"/>
                    <a:pt x="150" y="192"/>
                    <a:pt x="150" y="192"/>
                  </a:cubicBezTo>
                  <a:cubicBezTo>
                    <a:pt x="150" y="192"/>
                    <a:pt x="150" y="192"/>
                    <a:pt x="150" y="192"/>
                  </a:cubicBezTo>
                  <a:cubicBezTo>
                    <a:pt x="150" y="192"/>
                    <a:pt x="150" y="192"/>
                    <a:pt x="150" y="19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0" y="187"/>
                    <a:pt x="150" y="187"/>
                    <a:pt x="150" y="187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0" y="187"/>
                    <a:pt x="150" y="187"/>
                    <a:pt x="150" y="187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4" y="182"/>
                    <a:pt x="154" y="182"/>
                    <a:pt x="154" y="182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1" y="171"/>
                    <a:pt x="161" y="171"/>
                    <a:pt x="161" y="171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1" y="163"/>
                    <a:pt x="161" y="163"/>
                    <a:pt x="161" y="163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7"/>
                  </a:cubicBezTo>
                  <a:cubicBezTo>
                    <a:pt x="163" y="157"/>
                    <a:pt x="163" y="157"/>
                    <a:pt x="163" y="157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3" y="157"/>
                    <a:pt x="163" y="157"/>
                    <a:pt x="163" y="157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3" y="154"/>
                    <a:pt x="163" y="154"/>
                    <a:pt x="163" y="154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4" y="151"/>
                    <a:pt x="164" y="151"/>
                    <a:pt x="164" y="151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0" y="148"/>
                    <a:pt x="170" y="148"/>
                    <a:pt x="170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0" y="149"/>
                    <a:pt x="170" y="14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1" y="156"/>
                    <a:pt x="181" y="156"/>
                    <a:pt x="181" y="156"/>
                  </a:cubicBezTo>
                  <a:cubicBezTo>
                    <a:pt x="181" y="156"/>
                    <a:pt x="181" y="156"/>
                    <a:pt x="181" y="156"/>
                  </a:cubicBezTo>
                  <a:cubicBezTo>
                    <a:pt x="182" y="156"/>
                    <a:pt x="182" y="156"/>
                    <a:pt x="182" y="156"/>
                  </a:cubicBezTo>
                  <a:cubicBezTo>
                    <a:pt x="182" y="156"/>
                    <a:pt x="182" y="156"/>
                    <a:pt x="182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3" y="163"/>
                    <a:pt x="183" y="163"/>
                    <a:pt x="183" y="163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5"/>
                    <a:pt x="181" y="165"/>
                    <a:pt x="181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8"/>
                    <a:pt x="183" y="168"/>
                    <a:pt x="183" y="168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4" y="171"/>
                    <a:pt x="184" y="171"/>
                    <a:pt x="184" y="17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5" y="169"/>
                    <a:pt x="185" y="169"/>
                    <a:pt x="185" y="169"/>
                  </a:cubicBezTo>
                  <a:cubicBezTo>
                    <a:pt x="185" y="169"/>
                    <a:pt x="185" y="169"/>
                    <a:pt x="185" y="169"/>
                  </a:cubicBezTo>
                  <a:cubicBezTo>
                    <a:pt x="185" y="169"/>
                    <a:pt x="185" y="169"/>
                    <a:pt x="185" y="169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2"/>
                    <a:pt x="185" y="172"/>
                    <a:pt x="185" y="172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2" y="167"/>
                    <a:pt x="192" y="167"/>
                    <a:pt x="192" y="167"/>
                  </a:cubicBezTo>
                  <a:cubicBezTo>
                    <a:pt x="192" y="166"/>
                    <a:pt x="192" y="166"/>
                    <a:pt x="192" y="166"/>
                  </a:cubicBezTo>
                  <a:cubicBezTo>
                    <a:pt x="192" y="166"/>
                    <a:pt x="192" y="166"/>
                    <a:pt x="192" y="166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4" y="163"/>
                    <a:pt x="194" y="163"/>
                    <a:pt x="194" y="163"/>
                  </a:cubicBezTo>
                  <a:cubicBezTo>
                    <a:pt x="194" y="163"/>
                    <a:pt x="194" y="163"/>
                    <a:pt x="194" y="163"/>
                  </a:cubicBezTo>
                  <a:cubicBezTo>
                    <a:pt x="194" y="162"/>
                    <a:pt x="194" y="162"/>
                    <a:pt x="194" y="162"/>
                  </a:cubicBezTo>
                  <a:cubicBezTo>
                    <a:pt x="195" y="162"/>
                    <a:pt x="195" y="162"/>
                    <a:pt x="195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0"/>
                    <a:pt x="195" y="160"/>
                    <a:pt x="195" y="160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197" y="169"/>
                    <a:pt x="197" y="169"/>
                    <a:pt x="197" y="169"/>
                  </a:cubicBezTo>
                  <a:cubicBezTo>
                    <a:pt x="198" y="169"/>
                    <a:pt x="198" y="169"/>
                    <a:pt x="198" y="169"/>
                  </a:cubicBezTo>
                  <a:cubicBezTo>
                    <a:pt x="198" y="169"/>
                    <a:pt x="198" y="169"/>
                    <a:pt x="198" y="169"/>
                  </a:cubicBezTo>
                  <a:cubicBezTo>
                    <a:pt x="198" y="169"/>
                    <a:pt x="198" y="169"/>
                    <a:pt x="198" y="169"/>
                  </a:cubicBezTo>
                  <a:cubicBezTo>
                    <a:pt x="198" y="170"/>
                    <a:pt x="198" y="170"/>
                    <a:pt x="198" y="170"/>
                  </a:cubicBezTo>
                  <a:cubicBezTo>
                    <a:pt x="197" y="170"/>
                    <a:pt x="197" y="170"/>
                    <a:pt x="197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0"/>
                    <a:pt x="198" y="170"/>
                    <a:pt x="198" y="170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9" y="172"/>
                    <a:pt x="199" y="172"/>
                    <a:pt x="199" y="172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0" y="175"/>
                    <a:pt x="200" y="175"/>
                    <a:pt x="200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200" y="176"/>
                    <a:pt x="200" y="176"/>
                    <a:pt x="200" y="176"/>
                  </a:cubicBezTo>
                  <a:cubicBezTo>
                    <a:pt x="200" y="176"/>
                    <a:pt x="200" y="176"/>
                    <a:pt x="200" y="176"/>
                  </a:cubicBezTo>
                  <a:cubicBezTo>
                    <a:pt x="200" y="176"/>
                    <a:pt x="200" y="176"/>
                    <a:pt x="200" y="176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200" y="177"/>
                    <a:pt x="200" y="177"/>
                    <a:pt x="200" y="177"/>
                  </a:cubicBezTo>
                  <a:cubicBezTo>
                    <a:pt x="200" y="177"/>
                    <a:pt x="200" y="177"/>
                    <a:pt x="200" y="177"/>
                  </a:cubicBezTo>
                  <a:cubicBezTo>
                    <a:pt x="201" y="177"/>
                    <a:pt x="201" y="177"/>
                    <a:pt x="201" y="177"/>
                  </a:cubicBezTo>
                  <a:cubicBezTo>
                    <a:pt x="201" y="178"/>
                    <a:pt x="201" y="178"/>
                    <a:pt x="201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8" y="180"/>
                    <a:pt x="198" y="180"/>
                    <a:pt x="198" y="180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7" y="181"/>
                    <a:pt x="197" y="181"/>
                    <a:pt x="197" y="181"/>
                  </a:cubicBezTo>
                  <a:cubicBezTo>
                    <a:pt x="198" y="182"/>
                    <a:pt x="198" y="182"/>
                    <a:pt x="198" y="182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2" y="184"/>
                    <a:pt x="202" y="184"/>
                    <a:pt x="202" y="184"/>
                  </a:cubicBezTo>
                  <a:cubicBezTo>
                    <a:pt x="202" y="184"/>
                    <a:pt x="202" y="184"/>
                    <a:pt x="202" y="184"/>
                  </a:cubicBezTo>
                  <a:cubicBezTo>
                    <a:pt x="202" y="184"/>
                    <a:pt x="202" y="184"/>
                    <a:pt x="202" y="184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1" y="187"/>
                    <a:pt x="201" y="187"/>
                    <a:pt x="201" y="187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4" y="186"/>
                    <a:pt x="204" y="186"/>
                    <a:pt x="204" y="186"/>
                  </a:cubicBezTo>
                  <a:cubicBezTo>
                    <a:pt x="204" y="186"/>
                    <a:pt x="204" y="186"/>
                    <a:pt x="204" y="186"/>
                  </a:cubicBezTo>
                  <a:cubicBezTo>
                    <a:pt x="203" y="187"/>
                    <a:pt x="203" y="187"/>
                    <a:pt x="203" y="187"/>
                  </a:cubicBezTo>
                  <a:cubicBezTo>
                    <a:pt x="203" y="187"/>
                    <a:pt x="203" y="187"/>
                    <a:pt x="203" y="187"/>
                  </a:cubicBezTo>
                  <a:cubicBezTo>
                    <a:pt x="203" y="187"/>
                    <a:pt x="203" y="187"/>
                    <a:pt x="203" y="187"/>
                  </a:cubicBezTo>
                  <a:cubicBezTo>
                    <a:pt x="203" y="187"/>
                    <a:pt x="203" y="187"/>
                    <a:pt x="203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8" y="189"/>
                    <a:pt x="208" y="189"/>
                    <a:pt x="208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89"/>
                    <a:pt x="208" y="189"/>
                  </a:cubicBezTo>
                  <a:cubicBezTo>
                    <a:pt x="208" y="189"/>
                    <a:pt x="208" y="189"/>
                    <a:pt x="208" y="189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7" y="189"/>
                    <a:pt x="207" y="189"/>
                    <a:pt x="207" y="189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5" y="191"/>
                    <a:pt x="205" y="191"/>
                    <a:pt x="205" y="191"/>
                  </a:cubicBezTo>
                  <a:cubicBezTo>
                    <a:pt x="205" y="191"/>
                    <a:pt x="205" y="191"/>
                    <a:pt x="205" y="191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5" y="191"/>
                    <a:pt x="205" y="191"/>
                    <a:pt x="205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9" y="191"/>
                    <a:pt x="209" y="191"/>
                    <a:pt x="209" y="191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211" y="194"/>
                    <a:pt x="211" y="194"/>
                    <a:pt x="211" y="194"/>
                  </a:cubicBezTo>
                  <a:cubicBezTo>
                    <a:pt x="211" y="194"/>
                    <a:pt x="211" y="194"/>
                    <a:pt x="211" y="194"/>
                  </a:cubicBezTo>
                  <a:cubicBezTo>
                    <a:pt x="211" y="194"/>
                    <a:pt x="211" y="194"/>
                    <a:pt x="211" y="194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6"/>
                    <a:pt x="211" y="196"/>
                    <a:pt x="211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1" y="196"/>
                    <a:pt x="211" y="196"/>
                    <a:pt x="211" y="196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0" y="198"/>
                    <a:pt x="210" y="198"/>
                    <a:pt x="210" y="198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2" y="199"/>
                    <a:pt x="212" y="199"/>
                    <a:pt x="212" y="199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1"/>
                    <a:pt x="209" y="201"/>
                    <a:pt x="209" y="201"/>
                  </a:cubicBezTo>
                  <a:cubicBezTo>
                    <a:pt x="209" y="201"/>
                    <a:pt x="209" y="201"/>
                    <a:pt x="209" y="201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06" y="202"/>
                    <a:pt x="206" y="202"/>
                    <a:pt x="206" y="202"/>
                  </a:cubicBezTo>
                  <a:cubicBezTo>
                    <a:pt x="206" y="202"/>
                    <a:pt x="206" y="202"/>
                    <a:pt x="206" y="202"/>
                  </a:cubicBezTo>
                  <a:cubicBezTo>
                    <a:pt x="206" y="202"/>
                    <a:pt x="206" y="202"/>
                    <a:pt x="206" y="202"/>
                  </a:cubicBezTo>
                  <a:cubicBezTo>
                    <a:pt x="205" y="202"/>
                    <a:pt x="205" y="202"/>
                    <a:pt x="205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05"/>
                    <a:pt x="202" y="205"/>
                    <a:pt x="202" y="205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0" y="205"/>
                    <a:pt x="200" y="205"/>
                    <a:pt x="200" y="205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6" y="206"/>
                    <a:pt x="196" y="206"/>
                    <a:pt x="196" y="206"/>
                  </a:cubicBezTo>
                  <a:cubicBezTo>
                    <a:pt x="196" y="206"/>
                    <a:pt x="196" y="206"/>
                    <a:pt x="196" y="206"/>
                  </a:cubicBezTo>
                  <a:cubicBezTo>
                    <a:pt x="194" y="207"/>
                    <a:pt x="194" y="207"/>
                    <a:pt x="194" y="207"/>
                  </a:cubicBezTo>
                  <a:cubicBezTo>
                    <a:pt x="194" y="206"/>
                    <a:pt x="194" y="206"/>
                    <a:pt x="194" y="206"/>
                  </a:cubicBezTo>
                  <a:cubicBezTo>
                    <a:pt x="194" y="206"/>
                    <a:pt x="194" y="206"/>
                    <a:pt x="194" y="206"/>
                  </a:cubicBezTo>
                  <a:cubicBezTo>
                    <a:pt x="194" y="206"/>
                    <a:pt x="194" y="206"/>
                    <a:pt x="194" y="206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190" y="206"/>
                    <a:pt x="190" y="206"/>
                    <a:pt x="190" y="206"/>
                  </a:cubicBezTo>
                  <a:cubicBezTo>
                    <a:pt x="190" y="206"/>
                    <a:pt x="190" y="206"/>
                    <a:pt x="190" y="206"/>
                  </a:cubicBezTo>
                  <a:cubicBezTo>
                    <a:pt x="190" y="206"/>
                    <a:pt x="190" y="206"/>
                    <a:pt x="190" y="206"/>
                  </a:cubicBezTo>
                  <a:cubicBezTo>
                    <a:pt x="189" y="206"/>
                    <a:pt x="189" y="206"/>
                    <a:pt x="189" y="206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3" y="205"/>
                    <a:pt x="183" y="205"/>
                    <a:pt x="183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1" y="205"/>
                    <a:pt x="181" y="205"/>
                  </a:cubicBezTo>
                  <a:cubicBezTo>
                    <a:pt x="181" y="205"/>
                    <a:pt x="181" y="205"/>
                    <a:pt x="181" y="205"/>
                  </a:cubicBezTo>
                  <a:cubicBezTo>
                    <a:pt x="181" y="205"/>
                    <a:pt x="181" y="205"/>
                    <a:pt x="181" y="205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79" y="208"/>
                    <a:pt x="179" y="208"/>
                    <a:pt x="179" y="208"/>
                  </a:cubicBezTo>
                  <a:cubicBezTo>
                    <a:pt x="179" y="208"/>
                    <a:pt x="179" y="208"/>
                    <a:pt x="179" y="208"/>
                  </a:cubicBezTo>
                  <a:cubicBezTo>
                    <a:pt x="179" y="209"/>
                    <a:pt x="179" y="209"/>
                    <a:pt x="179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6" y="209"/>
                    <a:pt x="176" y="209"/>
                    <a:pt x="176" y="209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4" y="210"/>
                    <a:pt x="174" y="210"/>
                    <a:pt x="174" y="210"/>
                  </a:cubicBezTo>
                  <a:cubicBezTo>
                    <a:pt x="174" y="211"/>
                    <a:pt x="174" y="211"/>
                    <a:pt x="174" y="211"/>
                  </a:cubicBezTo>
                  <a:cubicBezTo>
                    <a:pt x="174" y="211"/>
                    <a:pt x="174" y="211"/>
                    <a:pt x="174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3" y="212"/>
                    <a:pt x="173" y="212"/>
                    <a:pt x="173" y="212"/>
                  </a:cubicBezTo>
                  <a:cubicBezTo>
                    <a:pt x="172" y="212"/>
                    <a:pt x="172" y="212"/>
                    <a:pt x="172" y="212"/>
                  </a:cubicBezTo>
                  <a:cubicBezTo>
                    <a:pt x="172" y="213"/>
                    <a:pt x="172" y="213"/>
                    <a:pt x="172" y="213"/>
                  </a:cubicBezTo>
                  <a:cubicBezTo>
                    <a:pt x="171" y="213"/>
                    <a:pt x="171" y="213"/>
                    <a:pt x="171" y="213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69" y="215"/>
                    <a:pt x="169" y="215"/>
                    <a:pt x="169" y="215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70" y="215"/>
                    <a:pt x="170" y="215"/>
                    <a:pt x="170" y="215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7" y="211"/>
                    <a:pt x="177" y="211"/>
                    <a:pt x="177" y="211"/>
                  </a:cubicBezTo>
                  <a:cubicBezTo>
                    <a:pt x="178" y="211"/>
                    <a:pt x="178" y="211"/>
                    <a:pt x="178" y="211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3" y="210"/>
                    <a:pt x="183" y="210"/>
                    <a:pt x="183" y="210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85" y="211"/>
                    <a:pt x="185" y="211"/>
                    <a:pt x="185" y="211"/>
                  </a:cubicBezTo>
                  <a:cubicBezTo>
                    <a:pt x="185" y="211"/>
                    <a:pt x="185" y="211"/>
                    <a:pt x="185" y="211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4" y="212"/>
                    <a:pt x="184" y="212"/>
                    <a:pt x="184" y="212"/>
                  </a:cubicBezTo>
                  <a:cubicBezTo>
                    <a:pt x="185" y="211"/>
                    <a:pt x="185" y="211"/>
                    <a:pt x="185" y="211"/>
                  </a:cubicBezTo>
                  <a:cubicBezTo>
                    <a:pt x="185" y="212"/>
                    <a:pt x="185" y="212"/>
                    <a:pt x="185" y="212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5" y="212"/>
                    <a:pt x="185" y="212"/>
                    <a:pt x="185" y="212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5" y="213"/>
                    <a:pt x="185" y="213"/>
                    <a:pt x="185" y="213"/>
                  </a:cubicBezTo>
                  <a:cubicBezTo>
                    <a:pt x="185" y="214"/>
                    <a:pt x="185" y="214"/>
                    <a:pt x="185" y="214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3" y="215"/>
                    <a:pt x="183" y="215"/>
                    <a:pt x="183" y="215"/>
                  </a:cubicBezTo>
                  <a:cubicBezTo>
                    <a:pt x="182" y="215"/>
                    <a:pt x="182" y="215"/>
                    <a:pt x="182" y="215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1" y="214"/>
                    <a:pt x="181" y="214"/>
                    <a:pt x="181" y="214"/>
                  </a:cubicBezTo>
                  <a:cubicBezTo>
                    <a:pt x="181" y="214"/>
                    <a:pt x="181" y="214"/>
                    <a:pt x="181" y="214"/>
                  </a:cubicBezTo>
                  <a:cubicBezTo>
                    <a:pt x="180" y="214"/>
                    <a:pt x="180" y="214"/>
                    <a:pt x="180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8" y="215"/>
                    <a:pt x="178" y="215"/>
                    <a:pt x="178" y="215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3" y="215"/>
                    <a:pt x="183" y="215"/>
                    <a:pt x="183" y="215"/>
                  </a:cubicBezTo>
                  <a:cubicBezTo>
                    <a:pt x="183" y="215"/>
                    <a:pt x="183" y="215"/>
                    <a:pt x="183" y="215"/>
                  </a:cubicBezTo>
                  <a:cubicBezTo>
                    <a:pt x="184" y="216"/>
                    <a:pt x="184" y="216"/>
                    <a:pt x="184" y="216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84" y="216"/>
                    <a:pt x="184" y="216"/>
                    <a:pt x="184" y="216"/>
                  </a:cubicBezTo>
                  <a:cubicBezTo>
                    <a:pt x="184" y="216"/>
                    <a:pt x="184" y="216"/>
                    <a:pt x="184" y="216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82" y="218"/>
                    <a:pt x="182" y="218"/>
                    <a:pt x="182" y="218"/>
                  </a:cubicBezTo>
                  <a:cubicBezTo>
                    <a:pt x="182" y="218"/>
                    <a:pt x="182" y="218"/>
                    <a:pt x="182" y="218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183" y="220"/>
                    <a:pt x="183" y="220"/>
                    <a:pt x="183" y="220"/>
                  </a:cubicBezTo>
                  <a:cubicBezTo>
                    <a:pt x="183" y="221"/>
                    <a:pt x="183" y="221"/>
                    <a:pt x="183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4" y="222"/>
                    <a:pt x="184" y="222"/>
                    <a:pt x="184" y="222"/>
                  </a:cubicBezTo>
                  <a:cubicBezTo>
                    <a:pt x="184" y="222"/>
                    <a:pt x="184" y="222"/>
                    <a:pt x="184" y="222"/>
                  </a:cubicBezTo>
                  <a:cubicBezTo>
                    <a:pt x="185" y="222"/>
                    <a:pt x="185" y="222"/>
                    <a:pt x="185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5" y="222"/>
                    <a:pt x="185" y="222"/>
                    <a:pt x="185" y="222"/>
                  </a:cubicBezTo>
                  <a:cubicBezTo>
                    <a:pt x="185" y="223"/>
                    <a:pt x="185" y="223"/>
                    <a:pt x="185" y="223"/>
                  </a:cubicBezTo>
                  <a:cubicBezTo>
                    <a:pt x="186" y="223"/>
                    <a:pt x="186" y="223"/>
                    <a:pt x="186" y="223"/>
                  </a:cubicBezTo>
                  <a:cubicBezTo>
                    <a:pt x="186" y="223"/>
                    <a:pt x="186" y="223"/>
                    <a:pt x="186" y="223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9" y="224"/>
                    <a:pt x="189" y="224"/>
                    <a:pt x="189" y="224"/>
                  </a:cubicBezTo>
                  <a:cubicBezTo>
                    <a:pt x="189" y="224"/>
                    <a:pt x="189" y="224"/>
                    <a:pt x="189" y="224"/>
                  </a:cubicBezTo>
                  <a:cubicBezTo>
                    <a:pt x="190" y="223"/>
                    <a:pt x="190" y="223"/>
                    <a:pt x="190" y="223"/>
                  </a:cubicBezTo>
                  <a:cubicBezTo>
                    <a:pt x="190" y="224"/>
                    <a:pt x="190" y="224"/>
                    <a:pt x="190" y="224"/>
                  </a:cubicBezTo>
                  <a:cubicBezTo>
                    <a:pt x="190" y="224"/>
                    <a:pt x="190" y="224"/>
                    <a:pt x="190" y="224"/>
                  </a:cubicBezTo>
                  <a:cubicBezTo>
                    <a:pt x="191" y="224"/>
                    <a:pt x="191" y="224"/>
                    <a:pt x="191" y="224"/>
                  </a:cubicBezTo>
                  <a:cubicBezTo>
                    <a:pt x="192" y="225"/>
                    <a:pt x="192" y="225"/>
                    <a:pt x="192" y="225"/>
                  </a:cubicBezTo>
                  <a:cubicBezTo>
                    <a:pt x="192" y="225"/>
                    <a:pt x="192" y="225"/>
                    <a:pt x="192" y="225"/>
                  </a:cubicBezTo>
                  <a:cubicBezTo>
                    <a:pt x="191" y="225"/>
                    <a:pt x="191" y="225"/>
                    <a:pt x="191" y="225"/>
                  </a:cubicBezTo>
                  <a:cubicBezTo>
                    <a:pt x="191" y="225"/>
                    <a:pt x="191" y="225"/>
                    <a:pt x="191" y="225"/>
                  </a:cubicBezTo>
                  <a:cubicBezTo>
                    <a:pt x="192" y="225"/>
                    <a:pt x="192" y="225"/>
                    <a:pt x="192" y="225"/>
                  </a:cubicBezTo>
                  <a:cubicBezTo>
                    <a:pt x="192" y="225"/>
                    <a:pt x="192" y="225"/>
                    <a:pt x="192" y="225"/>
                  </a:cubicBezTo>
                  <a:cubicBezTo>
                    <a:pt x="193" y="226"/>
                    <a:pt x="193" y="226"/>
                    <a:pt x="193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7"/>
                    <a:pt x="189" y="227"/>
                    <a:pt x="189" y="227"/>
                  </a:cubicBezTo>
                  <a:cubicBezTo>
                    <a:pt x="189" y="227"/>
                    <a:pt x="189" y="227"/>
                    <a:pt x="189" y="227"/>
                  </a:cubicBezTo>
                  <a:cubicBezTo>
                    <a:pt x="188" y="227"/>
                    <a:pt x="188" y="227"/>
                    <a:pt x="188" y="227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1" y="230"/>
                    <a:pt x="181" y="230"/>
                    <a:pt x="181" y="230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2"/>
                    <a:pt x="179" y="232"/>
                    <a:pt x="179" y="232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79" y="232"/>
                    <a:pt x="179" y="232"/>
                    <a:pt x="179" y="232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0"/>
                    <a:pt x="178" y="230"/>
                    <a:pt x="178" y="230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0"/>
                    <a:pt x="178" y="230"/>
                    <a:pt x="178" y="230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8" y="228"/>
                    <a:pt x="178" y="228"/>
                    <a:pt x="178" y="228"/>
                  </a:cubicBezTo>
                  <a:cubicBezTo>
                    <a:pt x="179" y="227"/>
                    <a:pt x="179" y="227"/>
                    <a:pt x="179" y="227"/>
                  </a:cubicBezTo>
                  <a:cubicBezTo>
                    <a:pt x="179" y="227"/>
                    <a:pt x="179" y="227"/>
                    <a:pt x="179" y="227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2" y="225"/>
                    <a:pt x="182" y="225"/>
                    <a:pt x="182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6" y="225"/>
                    <a:pt x="186" y="225"/>
                    <a:pt x="186" y="225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5"/>
                    <a:pt x="182" y="225"/>
                    <a:pt x="182" y="225"/>
                  </a:cubicBezTo>
                  <a:cubicBezTo>
                    <a:pt x="182" y="225"/>
                    <a:pt x="182" y="225"/>
                    <a:pt x="182" y="225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23"/>
                    <a:pt x="183" y="223"/>
                    <a:pt x="183" y="223"/>
                  </a:cubicBezTo>
                  <a:cubicBezTo>
                    <a:pt x="184" y="223"/>
                    <a:pt x="184" y="223"/>
                    <a:pt x="184" y="223"/>
                  </a:cubicBezTo>
                  <a:cubicBezTo>
                    <a:pt x="183" y="223"/>
                    <a:pt x="183" y="223"/>
                    <a:pt x="183" y="223"/>
                  </a:cubicBezTo>
                  <a:cubicBezTo>
                    <a:pt x="183" y="223"/>
                    <a:pt x="183" y="223"/>
                    <a:pt x="183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1" y="225"/>
                    <a:pt x="181" y="225"/>
                    <a:pt x="181" y="225"/>
                  </a:cubicBezTo>
                  <a:cubicBezTo>
                    <a:pt x="181" y="225"/>
                    <a:pt x="181" y="225"/>
                    <a:pt x="181" y="225"/>
                  </a:cubicBezTo>
                  <a:cubicBezTo>
                    <a:pt x="180" y="225"/>
                    <a:pt x="180" y="225"/>
                    <a:pt x="180" y="225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9" y="224"/>
                    <a:pt x="179" y="224"/>
                    <a:pt x="179" y="224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4"/>
                    <a:pt x="175" y="224"/>
                    <a:pt x="175" y="224"/>
                  </a:cubicBezTo>
                  <a:cubicBezTo>
                    <a:pt x="175" y="224"/>
                    <a:pt x="175" y="224"/>
                    <a:pt x="175" y="224"/>
                  </a:cubicBezTo>
                  <a:cubicBezTo>
                    <a:pt x="175" y="224"/>
                    <a:pt x="175" y="224"/>
                    <a:pt x="175" y="224"/>
                  </a:cubicBezTo>
                  <a:cubicBezTo>
                    <a:pt x="175" y="223"/>
                    <a:pt x="175" y="223"/>
                    <a:pt x="175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4" y="222"/>
                    <a:pt x="174" y="222"/>
                    <a:pt x="174" y="222"/>
                  </a:cubicBezTo>
                  <a:cubicBezTo>
                    <a:pt x="175" y="219"/>
                    <a:pt x="175" y="219"/>
                    <a:pt x="175" y="219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3" y="217"/>
                    <a:pt x="173" y="217"/>
                    <a:pt x="173" y="21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69" y="218"/>
                    <a:pt x="169" y="218"/>
                    <a:pt x="169" y="218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6" y="223"/>
                    <a:pt x="166" y="223"/>
                    <a:pt x="166" y="223"/>
                  </a:cubicBezTo>
                  <a:cubicBezTo>
                    <a:pt x="166" y="224"/>
                    <a:pt x="166" y="224"/>
                    <a:pt x="166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3" y="225"/>
                    <a:pt x="163" y="225"/>
                    <a:pt x="163" y="225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4" y="225"/>
                    <a:pt x="154" y="225"/>
                    <a:pt x="154" y="225"/>
                  </a:cubicBezTo>
                  <a:cubicBezTo>
                    <a:pt x="153" y="225"/>
                    <a:pt x="153" y="225"/>
                    <a:pt x="153" y="225"/>
                  </a:cubicBezTo>
                  <a:cubicBezTo>
                    <a:pt x="152" y="226"/>
                    <a:pt x="152" y="226"/>
                    <a:pt x="152" y="226"/>
                  </a:cubicBezTo>
                  <a:cubicBezTo>
                    <a:pt x="152" y="226"/>
                    <a:pt x="152" y="226"/>
                    <a:pt x="152" y="226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0" y="227"/>
                    <a:pt x="150" y="227"/>
                    <a:pt x="150" y="227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47" y="230"/>
                    <a:pt x="147" y="230"/>
                    <a:pt x="147" y="230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2" y="228"/>
                    <a:pt x="132" y="228"/>
                    <a:pt x="132" y="228"/>
                  </a:cubicBezTo>
                  <a:cubicBezTo>
                    <a:pt x="130" y="219"/>
                    <a:pt x="130" y="219"/>
                    <a:pt x="130" y="219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15" y="211"/>
                    <a:pt x="115" y="211"/>
                    <a:pt x="115" y="211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3" y="209"/>
                    <a:pt x="113" y="209"/>
                    <a:pt x="113" y="209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09" y="209"/>
                    <a:pt x="109" y="209"/>
                    <a:pt x="109" y="209"/>
                  </a:cubicBezTo>
                  <a:cubicBezTo>
                    <a:pt x="109" y="208"/>
                    <a:pt x="109" y="208"/>
                    <a:pt x="109" y="208"/>
                  </a:cubicBezTo>
                  <a:cubicBezTo>
                    <a:pt x="108" y="208"/>
                    <a:pt x="108" y="208"/>
                    <a:pt x="108" y="208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102" y="205"/>
                    <a:pt x="102" y="205"/>
                    <a:pt x="102" y="205"/>
                  </a:cubicBezTo>
                  <a:lnTo>
                    <a:pt x="26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2859560" y="4027152"/>
              <a:ext cx="9884" cy="988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2948519" y="4056805"/>
              <a:ext cx="59306" cy="19769"/>
            </a:xfrm>
            <a:custGeom>
              <a:avLst/>
              <a:gdLst>
                <a:gd name="T0" fmla="*/ 0 w 24"/>
                <a:gd name="T1" fmla="*/ 0 h 8"/>
                <a:gd name="T2" fmla="*/ 4 w 24"/>
                <a:gd name="T3" fmla="*/ 0 h 8"/>
                <a:gd name="T4" fmla="*/ 8 w 24"/>
                <a:gd name="T5" fmla="*/ 0 h 8"/>
                <a:gd name="T6" fmla="*/ 16 w 24"/>
                <a:gd name="T7" fmla="*/ 0 h 8"/>
                <a:gd name="T8" fmla="*/ 20 w 24"/>
                <a:gd name="T9" fmla="*/ 4 h 8"/>
                <a:gd name="T10" fmla="*/ 24 w 24"/>
                <a:gd name="T11" fmla="*/ 4 h 8"/>
                <a:gd name="T12" fmla="*/ 24 w 24"/>
                <a:gd name="T13" fmla="*/ 4 h 8"/>
                <a:gd name="T14" fmla="*/ 24 w 24"/>
                <a:gd name="T15" fmla="*/ 8 h 8"/>
                <a:gd name="T16" fmla="*/ 20 w 24"/>
                <a:gd name="T17" fmla="*/ 8 h 8"/>
                <a:gd name="T18" fmla="*/ 20 w 24"/>
                <a:gd name="T19" fmla="*/ 8 h 8"/>
                <a:gd name="T20" fmla="*/ 16 w 24"/>
                <a:gd name="T21" fmla="*/ 8 h 8"/>
                <a:gd name="T22" fmla="*/ 16 w 24"/>
                <a:gd name="T23" fmla="*/ 8 h 8"/>
                <a:gd name="T24" fmla="*/ 16 w 24"/>
                <a:gd name="T25" fmla="*/ 8 h 8"/>
                <a:gd name="T26" fmla="*/ 12 w 24"/>
                <a:gd name="T27" fmla="*/ 8 h 8"/>
                <a:gd name="T28" fmla="*/ 12 w 24"/>
                <a:gd name="T29" fmla="*/ 8 h 8"/>
                <a:gd name="T30" fmla="*/ 12 w 24"/>
                <a:gd name="T31" fmla="*/ 8 h 8"/>
                <a:gd name="T32" fmla="*/ 8 w 24"/>
                <a:gd name="T33" fmla="*/ 8 h 8"/>
                <a:gd name="T34" fmla="*/ 8 w 24"/>
                <a:gd name="T35" fmla="*/ 8 h 8"/>
                <a:gd name="T36" fmla="*/ 4 w 24"/>
                <a:gd name="T37" fmla="*/ 8 h 8"/>
                <a:gd name="T38" fmla="*/ 4 w 24"/>
                <a:gd name="T39" fmla="*/ 4 h 8"/>
                <a:gd name="T40" fmla="*/ 0 w 24"/>
                <a:gd name="T41" fmla="*/ 4 h 8"/>
                <a:gd name="T42" fmla="*/ 0 w 24"/>
                <a:gd name="T43" fmla="*/ 4 h 8"/>
                <a:gd name="T44" fmla="*/ 0 w 24"/>
                <a:gd name="T45" fmla="*/ 4 h 8"/>
                <a:gd name="T46" fmla="*/ 0 w 24"/>
                <a:gd name="T47" fmla="*/ 0 h 8"/>
                <a:gd name="T48" fmla="*/ 0 w 24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057248" y="4007383"/>
              <a:ext cx="79075" cy="5930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5 h 6"/>
                <a:gd name="T4" fmla="*/ 8 w 8"/>
                <a:gd name="T5" fmla="*/ 4 h 6"/>
                <a:gd name="T6" fmla="*/ 8 w 8"/>
                <a:gd name="T7" fmla="*/ 3 h 6"/>
                <a:gd name="T8" fmla="*/ 8 w 8"/>
                <a:gd name="T9" fmla="*/ 2 h 6"/>
                <a:gd name="T10" fmla="*/ 8 w 8"/>
                <a:gd name="T11" fmla="*/ 1 h 6"/>
                <a:gd name="T12" fmla="*/ 8 w 8"/>
                <a:gd name="T13" fmla="*/ 1 h 6"/>
                <a:gd name="T14" fmla="*/ 7 w 8"/>
                <a:gd name="T15" fmla="*/ 1 h 6"/>
                <a:gd name="T16" fmla="*/ 5 w 8"/>
                <a:gd name="T17" fmla="*/ 1 h 6"/>
                <a:gd name="T18" fmla="*/ 3 w 8"/>
                <a:gd name="T19" fmla="*/ 1 h 6"/>
                <a:gd name="T20" fmla="*/ 4 w 8"/>
                <a:gd name="T21" fmla="*/ 1 h 6"/>
                <a:gd name="T22" fmla="*/ 5 w 8"/>
                <a:gd name="T23" fmla="*/ 2 h 6"/>
                <a:gd name="T24" fmla="*/ 5 w 8"/>
                <a:gd name="T25" fmla="*/ 3 h 6"/>
                <a:gd name="T26" fmla="*/ 6 w 8"/>
                <a:gd name="T27" fmla="*/ 4 h 6"/>
                <a:gd name="T28" fmla="*/ 7 w 8"/>
                <a:gd name="T29" fmla="*/ 5 h 6"/>
                <a:gd name="T30" fmla="*/ 5 w 8"/>
                <a:gd name="T31" fmla="*/ 5 h 6"/>
                <a:gd name="T32" fmla="*/ 4 w 8"/>
                <a:gd name="T33" fmla="*/ 5 h 6"/>
                <a:gd name="T34" fmla="*/ 3 w 8"/>
                <a:gd name="T35" fmla="*/ 5 h 6"/>
                <a:gd name="T36" fmla="*/ 2 w 8"/>
                <a:gd name="T37" fmla="*/ 4 h 6"/>
                <a:gd name="T38" fmla="*/ 1 w 8"/>
                <a:gd name="T39" fmla="*/ 4 h 6"/>
                <a:gd name="T40" fmla="*/ 0 w 8"/>
                <a:gd name="T41" fmla="*/ 5 h 6"/>
                <a:gd name="T42" fmla="*/ 1 w 8"/>
                <a:gd name="T43" fmla="*/ 5 h 6"/>
                <a:gd name="T44" fmla="*/ 2 w 8"/>
                <a:gd name="T45" fmla="*/ 6 h 6"/>
                <a:gd name="T46" fmla="*/ 2 w 8"/>
                <a:gd name="T47" fmla="*/ 6 h 6"/>
                <a:gd name="T48" fmla="*/ 4 w 8"/>
                <a:gd name="T49" fmla="*/ 6 h 6"/>
                <a:gd name="T50" fmla="*/ 6 w 8"/>
                <a:gd name="T51" fmla="*/ 6 h 6"/>
                <a:gd name="T52" fmla="*/ 7 w 8"/>
                <a:gd name="T53" fmla="*/ 6 h 6"/>
                <a:gd name="T54" fmla="*/ 5 w 8"/>
                <a:gd name="T55" fmla="*/ 0 h 6"/>
                <a:gd name="T56" fmla="*/ 5 w 8"/>
                <a:gd name="T57" fmla="*/ 0 h 6"/>
                <a:gd name="T58" fmla="*/ 4 w 8"/>
                <a:gd name="T59" fmla="*/ 3 h 6"/>
                <a:gd name="T60" fmla="*/ 5 w 8"/>
                <a:gd name="T61" fmla="*/ 4 h 6"/>
                <a:gd name="T62" fmla="*/ 4 w 8"/>
                <a:gd name="T6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758246" y="3908539"/>
              <a:ext cx="308888" cy="108728"/>
            </a:xfrm>
            <a:custGeom>
              <a:avLst/>
              <a:gdLst>
                <a:gd name="T0" fmla="*/ 29 w 125"/>
                <a:gd name="T1" fmla="*/ 16 h 44"/>
                <a:gd name="T2" fmla="*/ 24 w 125"/>
                <a:gd name="T3" fmla="*/ 20 h 44"/>
                <a:gd name="T4" fmla="*/ 24 w 125"/>
                <a:gd name="T5" fmla="*/ 20 h 44"/>
                <a:gd name="T6" fmla="*/ 24 w 125"/>
                <a:gd name="T7" fmla="*/ 20 h 44"/>
                <a:gd name="T8" fmla="*/ 8 w 125"/>
                <a:gd name="T9" fmla="*/ 12 h 44"/>
                <a:gd name="T10" fmla="*/ 4 w 125"/>
                <a:gd name="T11" fmla="*/ 12 h 44"/>
                <a:gd name="T12" fmla="*/ 0 w 125"/>
                <a:gd name="T13" fmla="*/ 16 h 44"/>
                <a:gd name="T14" fmla="*/ 4 w 125"/>
                <a:gd name="T15" fmla="*/ 16 h 44"/>
                <a:gd name="T16" fmla="*/ 12 w 125"/>
                <a:gd name="T17" fmla="*/ 16 h 44"/>
                <a:gd name="T18" fmla="*/ 16 w 125"/>
                <a:gd name="T19" fmla="*/ 12 h 44"/>
                <a:gd name="T20" fmla="*/ 24 w 125"/>
                <a:gd name="T21" fmla="*/ 8 h 44"/>
                <a:gd name="T22" fmla="*/ 33 w 125"/>
                <a:gd name="T23" fmla="*/ 8 h 44"/>
                <a:gd name="T24" fmla="*/ 41 w 125"/>
                <a:gd name="T25" fmla="*/ 8 h 44"/>
                <a:gd name="T26" fmla="*/ 37 w 125"/>
                <a:gd name="T27" fmla="*/ 12 h 44"/>
                <a:gd name="T28" fmla="*/ 45 w 125"/>
                <a:gd name="T29" fmla="*/ 12 h 44"/>
                <a:gd name="T30" fmla="*/ 53 w 125"/>
                <a:gd name="T31" fmla="*/ 16 h 44"/>
                <a:gd name="T32" fmla="*/ 57 w 125"/>
                <a:gd name="T33" fmla="*/ 16 h 44"/>
                <a:gd name="T34" fmla="*/ 65 w 125"/>
                <a:gd name="T35" fmla="*/ 20 h 44"/>
                <a:gd name="T36" fmla="*/ 69 w 125"/>
                <a:gd name="T37" fmla="*/ 20 h 44"/>
                <a:gd name="T38" fmla="*/ 77 w 125"/>
                <a:gd name="T39" fmla="*/ 20 h 44"/>
                <a:gd name="T40" fmla="*/ 81 w 125"/>
                <a:gd name="T41" fmla="*/ 32 h 44"/>
                <a:gd name="T42" fmla="*/ 89 w 125"/>
                <a:gd name="T43" fmla="*/ 32 h 44"/>
                <a:gd name="T44" fmla="*/ 93 w 125"/>
                <a:gd name="T45" fmla="*/ 36 h 44"/>
                <a:gd name="T46" fmla="*/ 85 w 125"/>
                <a:gd name="T47" fmla="*/ 44 h 44"/>
                <a:gd name="T48" fmla="*/ 93 w 125"/>
                <a:gd name="T49" fmla="*/ 44 h 44"/>
                <a:gd name="T50" fmla="*/ 109 w 125"/>
                <a:gd name="T51" fmla="*/ 44 h 44"/>
                <a:gd name="T52" fmla="*/ 117 w 125"/>
                <a:gd name="T53" fmla="*/ 40 h 44"/>
                <a:gd name="T54" fmla="*/ 125 w 125"/>
                <a:gd name="T55" fmla="*/ 40 h 44"/>
                <a:gd name="T56" fmla="*/ 121 w 125"/>
                <a:gd name="T57" fmla="*/ 36 h 44"/>
                <a:gd name="T58" fmla="*/ 109 w 125"/>
                <a:gd name="T59" fmla="*/ 32 h 44"/>
                <a:gd name="T60" fmla="*/ 109 w 125"/>
                <a:gd name="T61" fmla="*/ 24 h 44"/>
                <a:gd name="T62" fmla="*/ 105 w 125"/>
                <a:gd name="T63" fmla="*/ 24 h 44"/>
                <a:gd name="T64" fmla="*/ 97 w 125"/>
                <a:gd name="T65" fmla="*/ 24 h 44"/>
                <a:gd name="T66" fmla="*/ 93 w 125"/>
                <a:gd name="T67" fmla="*/ 20 h 44"/>
                <a:gd name="T68" fmla="*/ 89 w 125"/>
                <a:gd name="T69" fmla="*/ 20 h 44"/>
                <a:gd name="T70" fmla="*/ 81 w 125"/>
                <a:gd name="T71" fmla="*/ 16 h 44"/>
                <a:gd name="T72" fmla="*/ 69 w 125"/>
                <a:gd name="T73" fmla="*/ 12 h 44"/>
                <a:gd name="T74" fmla="*/ 65 w 125"/>
                <a:gd name="T75" fmla="*/ 4 h 44"/>
                <a:gd name="T76" fmla="*/ 53 w 125"/>
                <a:gd name="T77" fmla="*/ 0 h 44"/>
                <a:gd name="T78" fmla="*/ 41 w 125"/>
                <a:gd name="T79" fmla="*/ 0 h 44"/>
                <a:gd name="T80" fmla="*/ 29 w 125"/>
                <a:gd name="T81" fmla="*/ 0 h 44"/>
                <a:gd name="T82" fmla="*/ 16 w 125"/>
                <a:gd name="T83" fmla="*/ 4 h 44"/>
                <a:gd name="T84" fmla="*/ 8 w 125"/>
                <a:gd name="T8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44">
                  <a:moveTo>
                    <a:pt x="24" y="16"/>
                  </a:moveTo>
                  <a:lnTo>
                    <a:pt x="24" y="16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49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61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3" y="20"/>
                  </a:lnTo>
                  <a:lnTo>
                    <a:pt x="77" y="20"/>
                  </a:lnTo>
                  <a:lnTo>
                    <a:pt x="77" y="28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9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6"/>
                  </a:lnTo>
                  <a:lnTo>
                    <a:pt x="89" y="36"/>
                  </a:lnTo>
                  <a:lnTo>
                    <a:pt x="85" y="40"/>
                  </a:lnTo>
                  <a:lnTo>
                    <a:pt x="85" y="44"/>
                  </a:lnTo>
                  <a:lnTo>
                    <a:pt x="89" y="44"/>
                  </a:lnTo>
                  <a:lnTo>
                    <a:pt x="93" y="40"/>
                  </a:lnTo>
                  <a:lnTo>
                    <a:pt x="93" y="44"/>
                  </a:lnTo>
                  <a:lnTo>
                    <a:pt x="101" y="40"/>
                  </a:lnTo>
                  <a:lnTo>
                    <a:pt x="105" y="40"/>
                  </a:lnTo>
                  <a:lnTo>
                    <a:pt x="109" y="44"/>
                  </a:lnTo>
                  <a:lnTo>
                    <a:pt x="113" y="44"/>
                  </a:lnTo>
                  <a:lnTo>
                    <a:pt x="113" y="40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1" y="40"/>
                  </a:lnTo>
                  <a:lnTo>
                    <a:pt x="125" y="40"/>
                  </a:lnTo>
                  <a:lnTo>
                    <a:pt x="125" y="36"/>
                  </a:lnTo>
                  <a:lnTo>
                    <a:pt x="125" y="36"/>
                  </a:lnTo>
                  <a:lnTo>
                    <a:pt x="121" y="36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32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8"/>
                  </a:lnTo>
                  <a:lnTo>
                    <a:pt x="105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7" y="24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5" y="16"/>
                  </a:lnTo>
                  <a:lnTo>
                    <a:pt x="81" y="16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3" y="0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948519" y="3789926"/>
              <a:ext cx="168035" cy="187803"/>
            </a:xfrm>
            <a:custGeom>
              <a:avLst/>
              <a:gdLst>
                <a:gd name="T0" fmla="*/ 64 w 68"/>
                <a:gd name="T1" fmla="*/ 68 h 76"/>
                <a:gd name="T2" fmla="*/ 56 w 68"/>
                <a:gd name="T3" fmla="*/ 76 h 76"/>
                <a:gd name="T4" fmla="*/ 64 w 68"/>
                <a:gd name="T5" fmla="*/ 72 h 76"/>
                <a:gd name="T6" fmla="*/ 60 w 68"/>
                <a:gd name="T7" fmla="*/ 72 h 76"/>
                <a:gd name="T8" fmla="*/ 56 w 68"/>
                <a:gd name="T9" fmla="*/ 76 h 76"/>
                <a:gd name="T10" fmla="*/ 68 w 68"/>
                <a:gd name="T11" fmla="*/ 60 h 76"/>
                <a:gd name="T12" fmla="*/ 64 w 68"/>
                <a:gd name="T13" fmla="*/ 60 h 76"/>
                <a:gd name="T14" fmla="*/ 56 w 68"/>
                <a:gd name="T15" fmla="*/ 52 h 76"/>
                <a:gd name="T16" fmla="*/ 52 w 68"/>
                <a:gd name="T17" fmla="*/ 56 h 76"/>
                <a:gd name="T18" fmla="*/ 52 w 68"/>
                <a:gd name="T19" fmla="*/ 60 h 76"/>
                <a:gd name="T20" fmla="*/ 56 w 68"/>
                <a:gd name="T21" fmla="*/ 52 h 76"/>
                <a:gd name="T22" fmla="*/ 52 w 68"/>
                <a:gd name="T23" fmla="*/ 52 h 76"/>
                <a:gd name="T24" fmla="*/ 48 w 68"/>
                <a:gd name="T25" fmla="*/ 52 h 76"/>
                <a:gd name="T26" fmla="*/ 40 w 68"/>
                <a:gd name="T27" fmla="*/ 40 h 76"/>
                <a:gd name="T28" fmla="*/ 44 w 68"/>
                <a:gd name="T29" fmla="*/ 52 h 76"/>
                <a:gd name="T30" fmla="*/ 40 w 68"/>
                <a:gd name="T31" fmla="*/ 48 h 76"/>
                <a:gd name="T32" fmla="*/ 40 w 68"/>
                <a:gd name="T33" fmla="*/ 40 h 76"/>
                <a:gd name="T34" fmla="*/ 32 w 68"/>
                <a:gd name="T35" fmla="*/ 44 h 76"/>
                <a:gd name="T36" fmla="*/ 32 w 68"/>
                <a:gd name="T37" fmla="*/ 40 h 76"/>
                <a:gd name="T38" fmla="*/ 48 w 68"/>
                <a:gd name="T39" fmla="*/ 40 h 76"/>
                <a:gd name="T40" fmla="*/ 48 w 68"/>
                <a:gd name="T41" fmla="*/ 36 h 76"/>
                <a:gd name="T42" fmla="*/ 36 w 68"/>
                <a:gd name="T43" fmla="*/ 32 h 76"/>
                <a:gd name="T44" fmla="*/ 40 w 68"/>
                <a:gd name="T45" fmla="*/ 40 h 76"/>
                <a:gd name="T46" fmla="*/ 40 w 68"/>
                <a:gd name="T47" fmla="*/ 32 h 76"/>
                <a:gd name="T48" fmla="*/ 36 w 68"/>
                <a:gd name="T49" fmla="*/ 28 h 76"/>
                <a:gd name="T50" fmla="*/ 32 w 68"/>
                <a:gd name="T51" fmla="*/ 24 h 76"/>
                <a:gd name="T52" fmla="*/ 28 w 68"/>
                <a:gd name="T53" fmla="*/ 28 h 76"/>
                <a:gd name="T54" fmla="*/ 28 w 68"/>
                <a:gd name="T55" fmla="*/ 20 h 76"/>
                <a:gd name="T56" fmla="*/ 28 w 68"/>
                <a:gd name="T57" fmla="*/ 20 h 76"/>
                <a:gd name="T58" fmla="*/ 20 w 68"/>
                <a:gd name="T59" fmla="*/ 0 h 76"/>
                <a:gd name="T60" fmla="*/ 24 w 68"/>
                <a:gd name="T61" fmla="*/ 8 h 76"/>
                <a:gd name="T62" fmla="*/ 20 w 68"/>
                <a:gd name="T63" fmla="*/ 12 h 76"/>
                <a:gd name="T64" fmla="*/ 20 w 68"/>
                <a:gd name="T65" fmla="*/ 4 h 76"/>
                <a:gd name="T66" fmla="*/ 16 w 68"/>
                <a:gd name="T67" fmla="*/ 0 h 76"/>
                <a:gd name="T68" fmla="*/ 4 w 68"/>
                <a:gd name="T69" fmla="*/ 0 h 76"/>
                <a:gd name="T70" fmla="*/ 12 w 68"/>
                <a:gd name="T71" fmla="*/ 0 h 76"/>
                <a:gd name="T72" fmla="*/ 12 w 68"/>
                <a:gd name="T73" fmla="*/ 0 h 76"/>
                <a:gd name="T74" fmla="*/ 0 w 68"/>
                <a:gd name="T75" fmla="*/ 0 h 76"/>
                <a:gd name="T76" fmla="*/ 20 w 68"/>
                <a:gd name="T77" fmla="*/ 20 h 76"/>
                <a:gd name="T78" fmla="*/ 16 w 68"/>
                <a:gd name="T79" fmla="*/ 24 h 76"/>
                <a:gd name="T80" fmla="*/ 12 w 68"/>
                <a:gd name="T81" fmla="*/ 36 h 76"/>
                <a:gd name="T82" fmla="*/ 12 w 68"/>
                <a:gd name="T83" fmla="*/ 36 h 76"/>
                <a:gd name="T84" fmla="*/ 12 w 68"/>
                <a:gd name="T85" fmla="*/ 36 h 76"/>
                <a:gd name="T86" fmla="*/ 8 w 68"/>
                <a:gd name="T87" fmla="*/ 36 h 76"/>
                <a:gd name="T88" fmla="*/ 12 w 68"/>
                <a:gd name="T89" fmla="*/ 28 h 76"/>
                <a:gd name="T90" fmla="*/ 8 w 68"/>
                <a:gd name="T91" fmla="*/ 28 h 76"/>
                <a:gd name="T92" fmla="*/ 8 w 68"/>
                <a:gd name="T93" fmla="*/ 28 h 76"/>
                <a:gd name="T94" fmla="*/ 12 w 68"/>
                <a:gd name="T95" fmla="*/ 36 h 76"/>
                <a:gd name="T96" fmla="*/ 12 w 68"/>
                <a:gd name="T97" fmla="*/ 40 h 76"/>
                <a:gd name="T98" fmla="*/ 16 w 68"/>
                <a:gd name="T99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76">
                  <a:moveTo>
                    <a:pt x="64" y="68"/>
                  </a:move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close/>
                  <a:moveTo>
                    <a:pt x="56" y="76"/>
                  </a:moveTo>
                  <a:lnTo>
                    <a:pt x="60" y="76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close/>
                  <a:moveTo>
                    <a:pt x="60" y="60"/>
                  </a:moveTo>
                  <a:lnTo>
                    <a:pt x="64" y="56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0"/>
                  </a:lnTo>
                  <a:close/>
                  <a:moveTo>
                    <a:pt x="56" y="52"/>
                  </a:move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8" y="52"/>
                  </a:moveTo>
                  <a:lnTo>
                    <a:pt x="52" y="52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close/>
                  <a:moveTo>
                    <a:pt x="40" y="40"/>
                  </a:moveTo>
                  <a:lnTo>
                    <a:pt x="40" y="44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0" y="40"/>
                  </a:lnTo>
                  <a:close/>
                  <a:moveTo>
                    <a:pt x="32" y="40"/>
                  </a:moveTo>
                  <a:lnTo>
                    <a:pt x="32" y="44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2" y="40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8" y="36"/>
                  </a:lnTo>
                  <a:close/>
                  <a:moveTo>
                    <a:pt x="36" y="28"/>
                  </a:moveTo>
                  <a:lnTo>
                    <a:pt x="36" y="32"/>
                  </a:lnTo>
                  <a:lnTo>
                    <a:pt x="36" y="32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6" y="28"/>
                  </a:lnTo>
                  <a:lnTo>
                    <a:pt x="36" y="28"/>
                  </a:lnTo>
                  <a:close/>
                  <a:moveTo>
                    <a:pt x="28" y="20"/>
                  </a:moveTo>
                  <a:lnTo>
                    <a:pt x="32" y="20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close/>
                  <a:moveTo>
                    <a:pt x="16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6" y="24"/>
                  </a:moveTo>
                  <a:lnTo>
                    <a:pt x="20" y="2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close/>
                  <a:moveTo>
                    <a:pt x="12" y="36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8" y="36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740154" y="2878091"/>
              <a:ext cx="1643280" cy="961257"/>
            </a:xfrm>
            <a:custGeom>
              <a:avLst/>
              <a:gdLst>
                <a:gd name="T0" fmla="*/ 96 w 166"/>
                <a:gd name="T1" fmla="*/ 9 h 97"/>
                <a:gd name="T2" fmla="*/ 117 w 166"/>
                <a:gd name="T3" fmla="*/ 18 h 97"/>
                <a:gd name="T4" fmla="*/ 139 w 166"/>
                <a:gd name="T5" fmla="*/ 29 h 97"/>
                <a:gd name="T6" fmla="*/ 156 w 166"/>
                <a:gd name="T7" fmla="*/ 24 h 97"/>
                <a:gd name="T8" fmla="*/ 164 w 166"/>
                <a:gd name="T9" fmla="*/ 20 h 97"/>
                <a:gd name="T10" fmla="*/ 165 w 166"/>
                <a:gd name="T11" fmla="*/ 29 h 97"/>
                <a:gd name="T12" fmla="*/ 160 w 166"/>
                <a:gd name="T13" fmla="*/ 30 h 97"/>
                <a:gd name="T14" fmla="*/ 155 w 166"/>
                <a:gd name="T15" fmla="*/ 33 h 97"/>
                <a:gd name="T16" fmla="*/ 154 w 166"/>
                <a:gd name="T17" fmla="*/ 39 h 97"/>
                <a:gd name="T18" fmla="*/ 151 w 166"/>
                <a:gd name="T19" fmla="*/ 41 h 97"/>
                <a:gd name="T20" fmla="*/ 143 w 166"/>
                <a:gd name="T21" fmla="*/ 45 h 97"/>
                <a:gd name="T22" fmla="*/ 139 w 166"/>
                <a:gd name="T23" fmla="*/ 50 h 97"/>
                <a:gd name="T24" fmla="*/ 138 w 166"/>
                <a:gd name="T25" fmla="*/ 51 h 97"/>
                <a:gd name="T26" fmla="*/ 136 w 166"/>
                <a:gd name="T27" fmla="*/ 55 h 97"/>
                <a:gd name="T28" fmla="*/ 135 w 166"/>
                <a:gd name="T29" fmla="*/ 49 h 97"/>
                <a:gd name="T30" fmla="*/ 134 w 166"/>
                <a:gd name="T31" fmla="*/ 53 h 97"/>
                <a:gd name="T32" fmla="*/ 134 w 166"/>
                <a:gd name="T33" fmla="*/ 55 h 97"/>
                <a:gd name="T34" fmla="*/ 133 w 166"/>
                <a:gd name="T35" fmla="*/ 57 h 97"/>
                <a:gd name="T36" fmla="*/ 133 w 166"/>
                <a:gd name="T37" fmla="*/ 61 h 97"/>
                <a:gd name="T38" fmla="*/ 135 w 166"/>
                <a:gd name="T39" fmla="*/ 62 h 97"/>
                <a:gd name="T40" fmla="*/ 133 w 166"/>
                <a:gd name="T41" fmla="*/ 64 h 97"/>
                <a:gd name="T42" fmla="*/ 128 w 166"/>
                <a:gd name="T43" fmla="*/ 68 h 97"/>
                <a:gd name="T44" fmla="*/ 121 w 166"/>
                <a:gd name="T45" fmla="*/ 73 h 97"/>
                <a:gd name="T46" fmla="*/ 117 w 166"/>
                <a:gd name="T47" fmla="*/ 80 h 97"/>
                <a:gd name="T48" fmla="*/ 119 w 166"/>
                <a:gd name="T49" fmla="*/ 93 h 97"/>
                <a:gd name="T50" fmla="*/ 114 w 166"/>
                <a:gd name="T51" fmla="*/ 95 h 97"/>
                <a:gd name="T52" fmla="*/ 112 w 166"/>
                <a:gd name="T53" fmla="*/ 91 h 97"/>
                <a:gd name="T54" fmla="*/ 111 w 166"/>
                <a:gd name="T55" fmla="*/ 84 h 97"/>
                <a:gd name="T56" fmla="*/ 106 w 166"/>
                <a:gd name="T57" fmla="*/ 82 h 97"/>
                <a:gd name="T58" fmla="*/ 103 w 166"/>
                <a:gd name="T59" fmla="*/ 80 h 97"/>
                <a:gd name="T60" fmla="*/ 98 w 166"/>
                <a:gd name="T61" fmla="*/ 80 h 97"/>
                <a:gd name="T62" fmla="*/ 92 w 166"/>
                <a:gd name="T63" fmla="*/ 82 h 97"/>
                <a:gd name="T64" fmla="*/ 92 w 166"/>
                <a:gd name="T65" fmla="*/ 84 h 97"/>
                <a:gd name="T66" fmla="*/ 87 w 166"/>
                <a:gd name="T67" fmla="*/ 84 h 97"/>
                <a:gd name="T68" fmla="*/ 83 w 166"/>
                <a:gd name="T69" fmla="*/ 82 h 97"/>
                <a:gd name="T70" fmla="*/ 77 w 166"/>
                <a:gd name="T71" fmla="*/ 82 h 97"/>
                <a:gd name="T72" fmla="*/ 71 w 166"/>
                <a:gd name="T73" fmla="*/ 86 h 97"/>
                <a:gd name="T74" fmla="*/ 68 w 166"/>
                <a:gd name="T75" fmla="*/ 94 h 97"/>
                <a:gd name="T76" fmla="*/ 63 w 166"/>
                <a:gd name="T77" fmla="*/ 90 h 97"/>
                <a:gd name="T78" fmla="*/ 60 w 166"/>
                <a:gd name="T79" fmla="*/ 82 h 97"/>
                <a:gd name="T80" fmla="*/ 55 w 166"/>
                <a:gd name="T81" fmla="*/ 82 h 97"/>
                <a:gd name="T82" fmla="*/ 51 w 166"/>
                <a:gd name="T83" fmla="*/ 82 h 97"/>
                <a:gd name="T84" fmla="*/ 48 w 166"/>
                <a:gd name="T85" fmla="*/ 78 h 97"/>
                <a:gd name="T86" fmla="*/ 45 w 166"/>
                <a:gd name="T87" fmla="*/ 73 h 97"/>
                <a:gd name="T88" fmla="*/ 12 w 166"/>
                <a:gd name="T89" fmla="*/ 64 h 97"/>
                <a:gd name="T90" fmla="*/ 6 w 166"/>
                <a:gd name="T91" fmla="*/ 60 h 97"/>
                <a:gd name="T92" fmla="*/ 4 w 166"/>
                <a:gd name="T93" fmla="*/ 52 h 97"/>
                <a:gd name="T94" fmla="*/ 4 w 166"/>
                <a:gd name="T95" fmla="*/ 48 h 97"/>
                <a:gd name="T96" fmla="*/ 3 w 166"/>
                <a:gd name="T97" fmla="*/ 48 h 97"/>
                <a:gd name="T98" fmla="*/ 1 w 166"/>
                <a:gd name="T99" fmla="*/ 38 h 97"/>
                <a:gd name="T100" fmla="*/ 2 w 166"/>
                <a:gd name="T101" fmla="*/ 28 h 97"/>
                <a:gd name="T102" fmla="*/ 7 w 166"/>
                <a:gd name="T103" fmla="*/ 14 h 97"/>
                <a:gd name="T104" fmla="*/ 8 w 166"/>
                <a:gd name="T105" fmla="*/ 12 h 97"/>
                <a:gd name="T106" fmla="*/ 9 w 166"/>
                <a:gd name="T107" fmla="*/ 5 h 97"/>
                <a:gd name="T108" fmla="*/ 12 w 166"/>
                <a:gd name="T109" fmla="*/ 6 h 97"/>
                <a:gd name="T110" fmla="*/ 13 w 166"/>
                <a:gd name="T111" fmla="*/ 8 h 97"/>
                <a:gd name="T112" fmla="*/ 15 w 166"/>
                <a:gd name="T113" fmla="*/ 2 h 97"/>
                <a:gd name="T114" fmla="*/ 144 w 166"/>
                <a:gd name="T115" fmla="*/ 44 h 97"/>
                <a:gd name="T116" fmla="*/ 147 w 166"/>
                <a:gd name="T117" fmla="*/ 43 h 97"/>
                <a:gd name="T118" fmla="*/ 15 w 166"/>
                <a:gd name="T119" fmla="*/ 3 h 97"/>
                <a:gd name="T120" fmla="*/ 69 w 166"/>
                <a:gd name="T121" fmla="*/ 9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" h="97">
                  <a:moveTo>
                    <a:pt x="15" y="0"/>
                  </a:move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lose/>
                  <a:moveTo>
                    <a:pt x="152" y="41"/>
                  </a:moveTo>
                  <a:cubicBezTo>
                    <a:pt x="152" y="42"/>
                    <a:pt x="152" y="42"/>
                    <a:pt x="152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1"/>
                    <a:pt x="152" y="41"/>
                    <a:pt x="152" y="41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lose/>
                  <a:moveTo>
                    <a:pt x="15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70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8"/>
                    <a:pt x="70" y="88"/>
                    <a:pt x="70" y="88"/>
                  </a:cubicBezTo>
                  <a:close/>
                  <a:moveTo>
                    <a:pt x="70" y="90"/>
                  </a:moveTo>
                  <a:cubicBezTo>
                    <a:pt x="70" y="89"/>
                    <a:pt x="70" y="89"/>
                    <a:pt x="70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70" y="90"/>
                    <a:pt x="70" y="90"/>
                  </a:cubicBezTo>
                  <a:close/>
                  <a:moveTo>
                    <a:pt x="69" y="94"/>
                  </a:moveTo>
                  <a:cubicBezTo>
                    <a:pt x="69" y="93"/>
                    <a:pt x="69" y="93"/>
                    <a:pt x="69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3"/>
                    <a:pt x="69" y="94"/>
                    <a:pt x="69" y="9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797783" y="4323683"/>
              <a:ext cx="170506" cy="69191"/>
            </a:xfrm>
            <a:custGeom>
              <a:avLst/>
              <a:gdLst>
                <a:gd name="T0" fmla="*/ 57 w 69"/>
                <a:gd name="T1" fmla="*/ 24 h 28"/>
                <a:gd name="T2" fmla="*/ 53 w 69"/>
                <a:gd name="T3" fmla="*/ 20 h 28"/>
                <a:gd name="T4" fmla="*/ 57 w 69"/>
                <a:gd name="T5" fmla="*/ 16 h 28"/>
                <a:gd name="T6" fmla="*/ 61 w 69"/>
                <a:gd name="T7" fmla="*/ 12 h 28"/>
                <a:gd name="T8" fmla="*/ 57 w 69"/>
                <a:gd name="T9" fmla="*/ 12 h 28"/>
                <a:gd name="T10" fmla="*/ 57 w 69"/>
                <a:gd name="T11" fmla="*/ 16 h 28"/>
                <a:gd name="T12" fmla="*/ 53 w 69"/>
                <a:gd name="T13" fmla="*/ 12 h 28"/>
                <a:gd name="T14" fmla="*/ 49 w 69"/>
                <a:gd name="T15" fmla="*/ 8 h 28"/>
                <a:gd name="T16" fmla="*/ 45 w 69"/>
                <a:gd name="T17" fmla="*/ 4 h 28"/>
                <a:gd name="T18" fmla="*/ 41 w 69"/>
                <a:gd name="T19" fmla="*/ 8 h 28"/>
                <a:gd name="T20" fmla="*/ 41 w 69"/>
                <a:gd name="T21" fmla="*/ 12 h 28"/>
                <a:gd name="T22" fmla="*/ 37 w 69"/>
                <a:gd name="T23" fmla="*/ 16 h 28"/>
                <a:gd name="T24" fmla="*/ 33 w 69"/>
                <a:gd name="T25" fmla="*/ 16 h 28"/>
                <a:gd name="T26" fmla="*/ 33 w 69"/>
                <a:gd name="T27" fmla="*/ 20 h 28"/>
                <a:gd name="T28" fmla="*/ 37 w 69"/>
                <a:gd name="T29" fmla="*/ 24 h 28"/>
                <a:gd name="T30" fmla="*/ 33 w 69"/>
                <a:gd name="T31" fmla="*/ 24 h 28"/>
                <a:gd name="T32" fmla="*/ 29 w 69"/>
                <a:gd name="T33" fmla="*/ 28 h 28"/>
                <a:gd name="T34" fmla="*/ 25 w 69"/>
                <a:gd name="T35" fmla="*/ 28 h 28"/>
                <a:gd name="T36" fmla="*/ 25 w 69"/>
                <a:gd name="T37" fmla="*/ 24 h 28"/>
                <a:gd name="T38" fmla="*/ 25 w 69"/>
                <a:gd name="T39" fmla="*/ 20 h 28"/>
                <a:gd name="T40" fmla="*/ 25 w 69"/>
                <a:gd name="T41" fmla="*/ 20 h 28"/>
                <a:gd name="T42" fmla="*/ 25 w 69"/>
                <a:gd name="T43" fmla="*/ 24 h 28"/>
                <a:gd name="T44" fmla="*/ 21 w 69"/>
                <a:gd name="T45" fmla="*/ 24 h 28"/>
                <a:gd name="T46" fmla="*/ 17 w 69"/>
                <a:gd name="T47" fmla="*/ 20 h 28"/>
                <a:gd name="T48" fmla="*/ 13 w 69"/>
                <a:gd name="T49" fmla="*/ 16 h 28"/>
                <a:gd name="T50" fmla="*/ 13 w 69"/>
                <a:gd name="T51" fmla="*/ 16 h 28"/>
                <a:gd name="T52" fmla="*/ 8 w 69"/>
                <a:gd name="T53" fmla="*/ 16 h 28"/>
                <a:gd name="T54" fmla="*/ 4 w 69"/>
                <a:gd name="T55" fmla="*/ 16 h 28"/>
                <a:gd name="T56" fmla="*/ 0 w 69"/>
                <a:gd name="T57" fmla="*/ 16 h 28"/>
                <a:gd name="T58" fmla="*/ 0 w 69"/>
                <a:gd name="T59" fmla="*/ 12 h 28"/>
                <a:gd name="T60" fmla="*/ 4 w 69"/>
                <a:gd name="T61" fmla="*/ 8 h 28"/>
                <a:gd name="T62" fmla="*/ 0 w 69"/>
                <a:gd name="T63" fmla="*/ 4 h 28"/>
                <a:gd name="T64" fmla="*/ 4 w 69"/>
                <a:gd name="T65" fmla="*/ 0 h 28"/>
                <a:gd name="T66" fmla="*/ 4 w 69"/>
                <a:gd name="T67" fmla="*/ 0 h 28"/>
                <a:gd name="T68" fmla="*/ 8 w 69"/>
                <a:gd name="T69" fmla="*/ 4 h 28"/>
                <a:gd name="T70" fmla="*/ 8 w 69"/>
                <a:gd name="T71" fmla="*/ 4 h 28"/>
                <a:gd name="T72" fmla="*/ 8 w 69"/>
                <a:gd name="T73" fmla="*/ 4 h 28"/>
                <a:gd name="T74" fmla="*/ 8 w 69"/>
                <a:gd name="T75" fmla="*/ 8 h 28"/>
                <a:gd name="T76" fmla="*/ 13 w 69"/>
                <a:gd name="T77" fmla="*/ 8 h 28"/>
                <a:gd name="T78" fmla="*/ 13 w 69"/>
                <a:gd name="T79" fmla="*/ 4 h 28"/>
                <a:gd name="T80" fmla="*/ 17 w 69"/>
                <a:gd name="T81" fmla="*/ 4 h 28"/>
                <a:gd name="T82" fmla="*/ 25 w 69"/>
                <a:gd name="T83" fmla="*/ 8 h 28"/>
                <a:gd name="T84" fmla="*/ 29 w 69"/>
                <a:gd name="T85" fmla="*/ 8 h 28"/>
                <a:gd name="T86" fmla="*/ 41 w 69"/>
                <a:gd name="T87" fmla="*/ 0 h 28"/>
                <a:gd name="T88" fmla="*/ 45 w 69"/>
                <a:gd name="T89" fmla="*/ 0 h 28"/>
                <a:gd name="T90" fmla="*/ 45 w 69"/>
                <a:gd name="T91" fmla="*/ 0 h 28"/>
                <a:gd name="T92" fmla="*/ 53 w 69"/>
                <a:gd name="T93" fmla="*/ 0 h 28"/>
                <a:gd name="T94" fmla="*/ 61 w 69"/>
                <a:gd name="T95" fmla="*/ 4 h 28"/>
                <a:gd name="T96" fmla="*/ 65 w 69"/>
                <a:gd name="T97" fmla="*/ 8 h 28"/>
                <a:gd name="T98" fmla="*/ 65 w 69"/>
                <a:gd name="T99" fmla="*/ 12 h 28"/>
                <a:gd name="T100" fmla="*/ 65 w 69"/>
                <a:gd name="T101" fmla="*/ 16 h 28"/>
                <a:gd name="T102" fmla="*/ 65 w 69"/>
                <a:gd name="T103" fmla="*/ 20 h 28"/>
                <a:gd name="T104" fmla="*/ 65 w 69"/>
                <a:gd name="T105" fmla="*/ 24 h 28"/>
                <a:gd name="T106" fmla="*/ 61 w 69"/>
                <a:gd name="T10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28">
                  <a:moveTo>
                    <a:pt x="61" y="28"/>
                  </a:moveTo>
                  <a:lnTo>
                    <a:pt x="57" y="24"/>
                  </a:lnTo>
                  <a:lnTo>
                    <a:pt x="57" y="20"/>
                  </a:lnTo>
                  <a:lnTo>
                    <a:pt x="53" y="20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61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37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25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3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1" y="24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2718708" y="4274261"/>
              <a:ext cx="88959" cy="88959"/>
            </a:xfrm>
            <a:custGeom>
              <a:avLst/>
              <a:gdLst>
                <a:gd name="T0" fmla="*/ 32 w 36"/>
                <a:gd name="T1" fmla="*/ 36 h 36"/>
                <a:gd name="T2" fmla="*/ 32 w 36"/>
                <a:gd name="T3" fmla="*/ 36 h 36"/>
                <a:gd name="T4" fmla="*/ 32 w 36"/>
                <a:gd name="T5" fmla="*/ 36 h 36"/>
                <a:gd name="T6" fmla="*/ 32 w 36"/>
                <a:gd name="T7" fmla="*/ 36 h 36"/>
                <a:gd name="T8" fmla="*/ 28 w 36"/>
                <a:gd name="T9" fmla="*/ 36 h 36"/>
                <a:gd name="T10" fmla="*/ 28 w 36"/>
                <a:gd name="T11" fmla="*/ 32 h 36"/>
                <a:gd name="T12" fmla="*/ 24 w 36"/>
                <a:gd name="T13" fmla="*/ 32 h 36"/>
                <a:gd name="T14" fmla="*/ 28 w 36"/>
                <a:gd name="T15" fmla="*/ 32 h 36"/>
                <a:gd name="T16" fmla="*/ 28 w 36"/>
                <a:gd name="T17" fmla="*/ 36 h 36"/>
                <a:gd name="T18" fmla="*/ 24 w 36"/>
                <a:gd name="T19" fmla="*/ 36 h 36"/>
                <a:gd name="T20" fmla="*/ 24 w 36"/>
                <a:gd name="T21" fmla="*/ 32 h 36"/>
                <a:gd name="T22" fmla="*/ 24 w 36"/>
                <a:gd name="T23" fmla="*/ 28 h 36"/>
                <a:gd name="T24" fmla="*/ 20 w 36"/>
                <a:gd name="T25" fmla="*/ 24 h 36"/>
                <a:gd name="T26" fmla="*/ 16 w 36"/>
                <a:gd name="T27" fmla="*/ 24 h 36"/>
                <a:gd name="T28" fmla="*/ 12 w 36"/>
                <a:gd name="T29" fmla="*/ 20 h 36"/>
                <a:gd name="T30" fmla="*/ 12 w 36"/>
                <a:gd name="T31" fmla="*/ 16 h 36"/>
                <a:gd name="T32" fmla="*/ 8 w 36"/>
                <a:gd name="T33" fmla="*/ 12 h 36"/>
                <a:gd name="T34" fmla="*/ 8 w 36"/>
                <a:gd name="T35" fmla="*/ 16 h 36"/>
                <a:gd name="T36" fmla="*/ 12 w 36"/>
                <a:gd name="T37" fmla="*/ 20 h 36"/>
                <a:gd name="T38" fmla="*/ 8 w 36"/>
                <a:gd name="T39" fmla="*/ 20 h 36"/>
                <a:gd name="T40" fmla="*/ 4 w 36"/>
                <a:gd name="T41" fmla="*/ 16 h 36"/>
                <a:gd name="T42" fmla="*/ 0 w 36"/>
                <a:gd name="T43" fmla="*/ 16 h 36"/>
                <a:gd name="T44" fmla="*/ 0 w 36"/>
                <a:gd name="T45" fmla="*/ 8 h 36"/>
                <a:gd name="T46" fmla="*/ 0 w 36"/>
                <a:gd name="T47" fmla="*/ 8 h 36"/>
                <a:gd name="T48" fmla="*/ 0 w 36"/>
                <a:gd name="T49" fmla="*/ 4 h 36"/>
                <a:gd name="T50" fmla="*/ 0 w 36"/>
                <a:gd name="T51" fmla="*/ 4 h 36"/>
                <a:gd name="T52" fmla="*/ 0 w 36"/>
                <a:gd name="T53" fmla="*/ 0 h 36"/>
                <a:gd name="T54" fmla="*/ 4 w 36"/>
                <a:gd name="T55" fmla="*/ 0 h 36"/>
                <a:gd name="T56" fmla="*/ 12 w 36"/>
                <a:gd name="T57" fmla="*/ 0 h 36"/>
                <a:gd name="T58" fmla="*/ 16 w 36"/>
                <a:gd name="T59" fmla="*/ 4 h 36"/>
                <a:gd name="T60" fmla="*/ 20 w 36"/>
                <a:gd name="T61" fmla="*/ 4 h 36"/>
                <a:gd name="T62" fmla="*/ 24 w 36"/>
                <a:gd name="T63" fmla="*/ 8 h 36"/>
                <a:gd name="T64" fmla="*/ 24 w 36"/>
                <a:gd name="T65" fmla="*/ 8 h 36"/>
                <a:gd name="T66" fmla="*/ 28 w 36"/>
                <a:gd name="T67" fmla="*/ 8 h 36"/>
                <a:gd name="T68" fmla="*/ 28 w 36"/>
                <a:gd name="T69" fmla="*/ 8 h 36"/>
                <a:gd name="T70" fmla="*/ 28 w 36"/>
                <a:gd name="T71" fmla="*/ 12 h 36"/>
                <a:gd name="T72" fmla="*/ 32 w 36"/>
                <a:gd name="T73" fmla="*/ 16 h 36"/>
                <a:gd name="T74" fmla="*/ 36 w 36"/>
                <a:gd name="T75" fmla="*/ 20 h 36"/>
                <a:gd name="T76" fmla="*/ 36 w 36"/>
                <a:gd name="T77" fmla="*/ 20 h 36"/>
                <a:gd name="T78" fmla="*/ 36 w 36"/>
                <a:gd name="T79" fmla="*/ 20 h 36"/>
                <a:gd name="T80" fmla="*/ 32 w 36"/>
                <a:gd name="T81" fmla="*/ 24 h 36"/>
                <a:gd name="T82" fmla="*/ 36 w 36"/>
                <a:gd name="T83" fmla="*/ 28 h 36"/>
                <a:gd name="T84" fmla="*/ 32 w 36"/>
                <a:gd name="T85" fmla="*/ 32 h 36"/>
                <a:gd name="T86" fmla="*/ 32 w 36"/>
                <a:gd name="T87" fmla="*/ 36 h 36"/>
                <a:gd name="T88" fmla="*/ 32 w 36"/>
                <a:gd name="T8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6">
                  <a:moveTo>
                    <a:pt x="32" y="36"/>
                  </a:moveTo>
                  <a:lnTo>
                    <a:pt x="3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2669286" y="4155649"/>
              <a:ext cx="128497" cy="138381"/>
            </a:xfrm>
            <a:custGeom>
              <a:avLst/>
              <a:gdLst>
                <a:gd name="T0" fmla="*/ 5 w 13"/>
                <a:gd name="T1" fmla="*/ 12 h 14"/>
                <a:gd name="T2" fmla="*/ 6 w 13"/>
                <a:gd name="T3" fmla="*/ 12 h 14"/>
                <a:gd name="T4" fmla="*/ 8 w 13"/>
                <a:gd name="T5" fmla="*/ 12 h 14"/>
                <a:gd name="T6" fmla="*/ 9 w 13"/>
                <a:gd name="T7" fmla="*/ 13 h 14"/>
                <a:gd name="T8" fmla="*/ 10 w 13"/>
                <a:gd name="T9" fmla="*/ 13 h 14"/>
                <a:gd name="T10" fmla="*/ 11 w 13"/>
                <a:gd name="T11" fmla="*/ 14 h 14"/>
                <a:gd name="T12" fmla="*/ 11 w 13"/>
                <a:gd name="T13" fmla="*/ 14 h 14"/>
                <a:gd name="T14" fmla="*/ 11 w 13"/>
                <a:gd name="T15" fmla="*/ 13 h 14"/>
                <a:gd name="T16" fmla="*/ 11 w 13"/>
                <a:gd name="T17" fmla="*/ 12 h 14"/>
                <a:gd name="T18" fmla="*/ 11 w 13"/>
                <a:gd name="T19" fmla="*/ 11 h 14"/>
                <a:gd name="T20" fmla="*/ 11 w 13"/>
                <a:gd name="T21" fmla="*/ 10 h 14"/>
                <a:gd name="T22" fmla="*/ 11 w 13"/>
                <a:gd name="T23" fmla="*/ 11 h 14"/>
                <a:gd name="T24" fmla="*/ 11 w 13"/>
                <a:gd name="T25" fmla="*/ 10 h 14"/>
                <a:gd name="T26" fmla="*/ 11 w 13"/>
                <a:gd name="T27" fmla="*/ 9 h 14"/>
                <a:gd name="T28" fmla="*/ 11 w 13"/>
                <a:gd name="T29" fmla="*/ 8 h 14"/>
                <a:gd name="T30" fmla="*/ 12 w 13"/>
                <a:gd name="T31" fmla="*/ 8 h 14"/>
                <a:gd name="T32" fmla="*/ 12 w 13"/>
                <a:gd name="T33" fmla="*/ 9 h 14"/>
                <a:gd name="T34" fmla="*/ 12 w 13"/>
                <a:gd name="T35" fmla="*/ 9 h 14"/>
                <a:gd name="T36" fmla="*/ 12 w 13"/>
                <a:gd name="T37" fmla="*/ 6 h 14"/>
                <a:gd name="T38" fmla="*/ 12 w 13"/>
                <a:gd name="T39" fmla="*/ 6 h 14"/>
                <a:gd name="T40" fmla="*/ 12 w 13"/>
                <a:gd name="T41" fmla="*/ 5 h 14"/>
                <a:gd name="T42" fmla="*/ 12 w 13"/>
                <a:gd name="T43" fmla="*/ 5 h 14"/>
                <a:gd name="T44" fmla="*/ 12 w 13"/>
                <a:gd name="T45" fmla="*/ 5 h 14"/>
                <a:gd name="T46" fmla="*/ 13 w 13"/>
                <a:gd name="T47" fmla="*/ 4 h 14"/>
                <a:gd name="T48" fmla="*/ 13 w 13"/>
                <a:gd name="T49" fmla="*/ 3 h 14"/>
                <a:gd name="T50" fmla="*/ 13 w 13"/>
                <a:gd name="T51" fmla="*/ 2 h 14"/>
                <a:gd name="T52" fmla="*/ 13 w 13"/>
                <a:gd name="T53" fmla="*/ 1 h 14"/>
                <a:gd name="T54" fmla="*/ 13 w 13"/>
                <a:gd name="T55" fmla="*/ 1 h 14"/>
                <a:gd name="T56" fmla="*/ 13 w 13"/>
                <a:gd name="T57" fmla="*/ 1 h 14"/>
                <a:gd name="T58" fmla="*/ 12 w 13"/>
                <a:gd name="T59" fmla="*/ 0 h 14"/>
                <a:gd name="T60" fmla="*/ 12 w 13"/>
                <a:gd name="T61" fmla="*/ 1 h 14"/>
                <a:gd name="T62" fmla="*/ 11 w 13"/>
                <a:gd name="T63" fmla="*/ 2 h 14"/>
                <a:gd name="T64" fmla="*/ 10 w 13"/>
                <a:gd name="T65" fmla="*/ 2 h 14"/>
                <a:gd name="T66" fmla="*/ 9 w 13"/>
                <a:gd name="T67" fmla="*/ 2 h 14"/>
                <a:gd name="T68" fmla="*/ 9 w 13"/>
                <a:gd name="T69" fmla="*/ 1 h 14"/>
                <a:gd name="T70" fmla="*/ 9 w 13"/>
                <a:gd name="T71" fmla="*/ 2 h 14"/>
                <a:gd name="T72" fmla="*/ 7 w 13"/>
                <a:gd name="T73" fmla="*/ 3 h 14"/>
                <a:gd name="T74" fmla="*/ 7 w 13"/>
                <a:gd name="T75" fmla="*/ 3 h 14"/>
                <a:gd name="T76" fmla="*/ 6 w 13"/>
                <a:gd name="T77" fmla="*/ 4 h 14"/>
                <a:gd name="T78" fmla="*/ 5 w 13"/>
                <a:gd name="T79" fmla="*/ 4 h 14"/>
                <a:gd name="T80" fmla="*/ 5 w 13"/>
                <a:gd name="T81" fmla="*/ 4 h 14"/>
                <a:gd name="T82" fmla="*/ 3 w 13"/>
                <a:gd name="T83" fmla="*/ 4 h 14"/>
                <a:gd name="T84" fmla="*/ 2 w 13"/>
                <a:gd name="T85" fmla="*/ 5 h 14"/>
                <a:gd name="T86" fmla="*/ 2 w 13"/>
                <a:gd name="T87" fmla="*/ 6 h 14"/>
                <a:gd name="T88" fmla="*/ 1 w 13"/>
                <a:gd name="T89" fmla="*/ 7 h 14"/>
                <a:gd name="T90" fmla="*/ 1 w 13"/>
                <a:gd name="T91" fmla="*/ 7 h 14"/>
                <a:gd name="T92" fmla="*/ 0 w 13"/>
                <a:gd name="T93" fmla="*/ 7 h 14"/>
                <a:gd name="T94" fmla="*/ 1 w 13"/>
                <a:gd name="T95" fmla="*/ 8 h 14"/>
                <a:gd name="T96" fmla="*/ 1 w 13"/>
                <a:gd name="T97" fmla="*/ 9 h 14"/>
                <a:gd name="T98" fmla="*/ 3 w 13"/>
                <a:gd name="T99" fmla="*/ 11 h 14"/>
                <a:gd name="T100" fmla="*/ 5 w 13"/>
                <a:gd name="T10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4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2609980" y="4125996"/>
              <a:ext cx="197688" cy="98844"/>
            </a:xfrm>
            <a:custGeom>
              <a:avLst/>
              <a:gdLst>
                <a:gd name="T0" fmla="*/ 28 w 80"/>
                <a:gd name="T1" fmla="*/ 40 h 40"/>
                <a:gd name="T2" fmla="*/ 32 w 80"/>
                <a:gd name="T3" fmla="*/ 36 h 40"/>
                <a:gd name="T4" fmla="*/ 32 w 80"/>
                <a:gd name="T5" fmla="*/ 32 h 40"/>
                <a:gd name="T6" fmla="*/ 36 w 80"/>
                <a:gd name="T7" fmla="*/ 28 h 40"/>
                <a:gd name="T8" fmla="*/ 44 w 80"/>
                <a:gd name="T9" fmla="*/ 28 h 40"/>
                <a:gd name="T10" fmla="*/ 44 w 80"/>
                <a:gd name="T11" fmla="*/ 28 h 40"/>
                <a:gd name="T12" fmla="*/ 48 w 80"/>
                <a:gd name="T13" fmla="*/ 28 h 40"/>
                <a:gd name="T14" fmla="*/ 52 w 80"/>
                <a:gd name="T15" fmla="*/ 24 h 40"/>
                <a:gd name="T16" fmla="*/ 52 w 80"/>
                <a:gd name="T17" fmla="*/ 24 h 40"/>
                <a:gd name="T18" fmla="*/ 60 w 80"/>
                <a:gd name="T19" fmla="*/ 20 h 40"/>
                <a:gd name="T20" fmla="*/ 60 w 80"/>
                <a:gd name="T21" fmla="*/ 16 h 40"/>
                <a:gd name="T22" fmla="*/ 60 w 80"/>
                <a:gd name="T23" fmla="*/ 20 h 40"/>
                <a:gd name="T24" fmla="*/ 64 w 80"/>
                <a:gd name="T25" fmla="*/ 20 h 40"/>
                <a:gd name="T26" fmla="*/ 68 w 80"/>
                <a:gd name="T27" fmla="*/ 20 h 40"/>
                <a:gd name="T28" fmla="*/ 72 w 80"/>
                <a:gd name="T29" fmla="*/ 16 h 40"/>
                <a:gd name="T30" fmla="*/ 72 w 80"/>
                <a:gd name="T31" fmla="*/ 12 h 40"/>
                <a:gd name="T32" fmla="*/ 76 w 80"/>
                <a:gd name="T33" fmla="*/ 16 h 40"/>
                <a:gd name="T34" fmla="*/ 76 w 80"/>
                <a:gd name="T35" fmla="*/ 16 h 40"/>
                <a:gd name="T36" fmla="*/ 76 w 80"/>
                <a:gd name="T37" fmla="*/ 12 h 40"/>
                <a:gd name="T38" fmla="*/ 72 w 80"/>
                <a:gd name="T39" fmla="*/ 8 h 40"/>
                <a:gd name="T40" fmla="*/ 72 w 80"/>
                <a:gd name="T41" fmla="*/ 12 h 40"/>
                <a:gd name="T42" fmla="*/ 68 w 80"/>
                <a:gd name="T43" fmla="*/ 12 h 40"/>
                <a:gd name="T44" fmla="*/ 64 w 80"/>
                <a:gd name="T45" fmla="*/ 12 h 40"/>
                <a:gd name="T46" fmla="*/ 64 w 80"/>
                <a:gd name="T47" fmla="*/ 8 h 40"/>
                <a:gd name="T48" fmla="*/ 64 w 80"/>
                <a:gd name="T49" fmla="*/ 8 h 40"/>
                <a:gd name="T50" fmla="*/ 68 w 80"/>
                <a:gd name="T51" fmla="*/ 8 h 40"/>
                <a:gd name="T52" fmla="*/ 72 w 80"/>
                <a:gd name="T53" fmla="*/ 8 h 40"/>
                <a:gd name="T54" fmla="*/ 64 w 80"/>
                <a:gd name="T55" fmla="*/ 4 h 40"/>
                <a:gd name="T56" fmla="*/ 60 w 80"/>
                <a:gd name="T57" fmla="*/ 4 h 40"/>
                <a:gd name="T58" fmla="*/ 60 w 80"/>
                <a:gd name="T59" fmla="*/ 8 h 40"/>
                <a:gd name="T60" fmla="*/ 52 w 80"/>
                <a:gd name="T61" fmla="*/ 4 h 40"/>
                <a:gd name="T62" fmla="*/ 44 w 80"/>
                <a:gd name="T63" fmla="*/ 0 h 40"/>
                <a:gd name="T64" fmla="*/ 44 w 80"/>
                <a:gd name="T65" fmla="*/ 4 h 40"/>
                <a:gd name="T66" fmla="*/ 40 w 80"/>
                <a:gd name="T67" fmla="*/ 4 h 40"/>
                <a:gd name="T68" fmla="*/ 40 w 80"/>
                <a:gd name="T69" fmla="*/ 4 h 40"/>
                <a:gd name="T70" fmla="*/ 28 w 80"/>
                <a:gd name="T71" fmla="*/ 4 h 40"/>
                <a:gd name="T72" fmla="*/ 20 w 80"/>
                <a:gd name="T73" fmla="*/ 8 h 40"/>
                <a:gd name="T74" fmla="*/ 16 w 80"/>
                <a:gd name="T75" fmla="*/ 8 h 40"/>
                <a:gd name="T76" fmla="*/ 16 w 80"/>
                <a:gd name="T77" fmla="*/ 8 h 40"/>
                <a:gd name="T78" fmla="*/ 12 w 80"/>
                <a:gd name="T79" fmla="*/ 12 h 40"/>
                <a:gd name="T80" fmla="*/ 4 w 80"/>
                <a:gd name="T81" fmla="*/ 16 h 40"/>
                <a:gd name="T82" fmla="*/ 4 w 80"/>
                <a:gd name="T83" fmla="*/ 20 h 40"/>
                <a:gd name="T84" fmla="*/ 0 w 80"/>
                <a:gd name="T85" fmla="*/ 24 h 40"/>
                <a:gd name="T86" fmla="*/ 0 w 80"/>
                <a:gd name="T87" fmla="*/ 24 h 40"/>
                <a:gd name="T88" fmla="*/ 0 w 80"/>
                <a:gd name="T89" fmla="*/ 32 h 40"/>
                <a:gd name="T90" fmla="*/ 8 w 80"/>
                <a:gd name="T91" fmla="*/ 36 h 40"/>
                <a:gd name="T92" fmla="*/ 12 w 80"/>
                <a:gd name="T93" fmla="*/ 36 h 40"/>
                <a:gd name="T94" fmla="*/ 12 w 80"/>
                <a:gd name="T95" fmla="*/ 36 h 40"/>
                <a:gd name="T96" fmla="*/ 12 w 80"/>
                <a:gd name="T97" fmla="*/ 36 h 40"/>
                <a:gd name="T98" fmla="*/ 20 w 80"/>
                <a:gd name="T99" fmla="*/ 40 h 40"/>
                <a:gd name="T100" fmla="*/ 20 w 80"/>
                <a:gd name="T101" fmla="*/ 36 h 40"/>
                <a:gd name="T102" fmla="*/ 24 w 80"/>
                <a:gd name="T103" fmla="*/ 36 h 40"/>
                <a:gd name="T104" fmla="*/ 24 w 80"/>
                <a:gd name="T105" fmla="*/ 36 h 40"/>
                <a:gd name="T106" fmla="*/ 28 w 80"/>
                <a:gd name="T107" fmla="*/ 36 h 40"/>
                <a:gd name="T108" fmla="*/ 28 w 80"/>
                <a:gd name="T10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28" y="40"/>
                  </a:moveTo>
                  <a:lnTo>
                    <a:pt x="28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2590211" y="4175417"/>
              <a:ext cx="79075" cy="49422"/>
            </a:xfrm>
            <a:custGeom>
              <a:avLst/>
              <a:gdLst>
                <a:gd name="T0" fmla="*/ 12 w 32"/>
                <a:gd name="T1" fmla="*/ 0 h 20"/>
                <a:gd name="T2" fmla="*/ 16 w 32"/>
                <a:gd name="T3" fmla="*/ 0 h 20"/>
                <a:gd name="T4" fmla="*/ 16 w 32"/>
                <a:gd name="T5" fmla="*/ 4 h 20"/>
                <a:gd name="T6" fmla="*/ 16 w 32"/>
                <a:gd name="T7" fmla="*/ 4 h 20"/>
                <a:gd name="T8" fmla="*/ 16 w 32"/>
                <a:gd name="T9" fmla="*/ 4 h 20"/>
                <a:gd name="T10" fmla="*/ 20 w 32"/>
                <a:gd name="T11" fmla="*/ 4 h 20"/>
                <a:gd name="T12" fmla="*/ 20 w 32"/>
                <a:gd name="T13" fmla="*/ 4 h 20"/>
                <a:gd name="T14" fmla="*/ 24 w 32"/>
                <a:gd name="T15" fmla="*/ 8 h 20"/>
                <a:gd name="T16" fmla="*/ 24 w 32"/>
                <a:gd name="T17" fmla="*/ 8 h 20"/>
                <a:gd name="T18" fmla="*/ 24 w 32"/>
                <a:gd name="T19" fmla="*/ 8 h 20"/>
                <a:gd name="T20" fmla="*/ 24 w 32"/>
                <a:gd name="T21" fmla="*/ 8 h 20"/>
                <a:gd name="T22" fmla="*/ 24 w 32"/>
                <a:gd name="T23" fmla="*/ 8 h 20"/>
                <a:gd name="T24" fmla="*/ 28 w 32"/>
                <a:gd name="T25" fmla="*/ 8 h 20"/>
                <a:gd name="T26" fmla="*/ 28 w 32"/>
                <a:gd name="T27" fmla="*/ 8 h 20"/>
                <a:gd name="T28" fmla="*/ 32 w 32"/>
                <a:gd name="T29" fmla="*/ 8 h 20"/>
                <a:gd name="T30" fmla="*/ 32 w 32"/>
                <a:gd name="T31" fmla="*/ 8 h 20"/>
                <a:gd name="T32" fmla="*/ 32 w 32"/>
                <a:gd name="T33" fmla="*/ 12 h 20"/>
                <a:gd name="T34" fmla="*/ 32 w 32"/>
                <a:gd name="T35" fmla="*/ 12 h 20"/>
                <a:gd name="T36" fmla="*/ 28 w 32"/>
                <a:gd name="T37" fmla="*/ 12 h 20"/>
                <a:gd name="T38" fmla="*/ 32 w 32"/>
                <a:gd name="T39" fmla="*/ 16 h 20"/>
                <a:gd name="T40" fmla="*/ 28 w 32"/>
                <a:gd name="T41" fmla="*/ 16 h 20"/>
                <a:gd name="T42" fmla="*/ 32 w 32"/>
                <a:gd name="T43" fmla="*/ 16 h 20"/>
                <a:gd name="T44" fmla="*/ 28 w 32"/>
                <a:gd name="T45" fmla="*/ 20 h 20"/>
                <a:gd name="T46" fmla="*/ 24 w 32"/>
                <a:gd name="T47" fmla="*/ 20 h 20"/>
                <a:gd name="T48" fmla="*/ 20 w 32"/>
                <a:gd name="T49" fmla="*/ 16 h 20"/>
                <a:gd name="T50" fmla="*/ 20 w 32"/>
                <a:gd name="T51" fmla="*/ 16 h 20"/>
                <a:gd name="T52" fmla="*/ 20 w 32"/>
                <a:gd name="T53" fmla="*/ 16 h 20"/>
                <a:gd name="T54" fmla="*/ 16 w 32"/>
                <a:gd name="T55" fmla="*/ 16 h 20"/>
                <a:gd name="T56" fmla="*/ 20 w 32"/>
                <a:gd name="T57" fmla="*/ 16 h 20"/>
                <a:gd name="T58" fmla="*/ 20 w 32"/>
                <a:gd name="T59" fmla="*/ 16 h 20"/>
                <a:gd name="T60" fmla="*/ 16 w 32"/>
                <a:gd name="T61" fmla="*/ 16 h 20"/>
                <a:gd name="T62" fmla="*/ 12 w 32"/>
                <a:gd name="T63" fmla="*/ 12 h 20"/>
                <a:gd name="T64" fmla="*/ 8 w 32"/>
                <a:gd name="T65" fmla="*/ 12 h 20"/>
                <a:gd name="T66" fmla="*/ 8 w 32"/>
                <a:gd name="T67" fmla="*/ 12 h 20"/>
                <a:gd name="T68" fmla="*/ 4 w 32"/>
                <a:gd name="T69" fmla="*/ 12 h 20"/>
                <a:gd name="T70" fmla="*/ 4 w 32"/>
                <a:gd name="T71" fmla="*/ 12 h 20"/>
                <a:gd name="T72" fmla="*/ 0 w 32"/>
                <a:gd name="T73" fmla="*/ 12 h 20"/>
                <a:gd name="T74" fmla="*/ 4 w 32"/>
                <a:gd name="T75" fmla="*/ 8 h 20"/>
                <a:gd name="T76" fmla="*/ 4 w 32"/>
                <a:gd name="T77" fmla="*/ 8 h 20"/>
                <a:gd name="T78" fmla="*/ 4 w 32"/>
                <a:gd name="T79" fmla="*/ 8 h 20"/>
                <a:gd name="T80" fmla="*/ 8 w 32"/>
                <a:gd name="T81" fmla="*/ 4 h 20"/>
                <a:gd name="T82" fmla="*/ 8 w 32"/>
                <a:gd name="T83" fmla="*/ 4 h 20"/>
                <a:gd name="T84" fmla="*/ 8 w 32"/>
                <a:gd name="T85" fmla="*/ 4 h 20"/>
                <a:gd name="T86" fmla="*/ 12 w 32"/>
                <a:gd name="T8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20">
                  <a:moveTo>
                    <a:pt x="12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2629749" y="4056805"/>
              <a:ext cx="29653" cy="79075"/>
            </a:xfrm>
            <a:custGeom>
              <a:avLst/>
              <a:gdLst>
                <a:gd name="T0" fmla="*/ 0 w 12"/>
                <a:gd name="T1" fmla="*/ 8 h 32"/>
                <a:gd name="T2" fmla="*/ 0 w 12"/>
                <a:gd name="T3" fmla="*/ 8 h 32"/>
                <a:gd name="T4" fmla="*/ 0 w 12"/>
                <a:gd name="T5" fmla="*/ 8 h 32"/>
                <a:gd name="T6" fmla="*/ 0 w 12"/>
                <a:gd name="T7" fmla="*/ 8 h 32"/>
                <a:gd name="T8" fmla="*/ 4 w 12"/>
                <a:gd name="T9" fmla="*/ 8 h 32"/>
                <a:gd name="T10" fmla="*/ 4 w 12"/>
                <a:gd name="T11" fmla="*/ 8 h 32"/>
                <a:gd name="T12" fmla="*/ 4 w 12"/>
                <a:gd name="T13" fmla="*/ 8 h 32"/>
                <a:gd name="T14" fmla="*/ 4 w 12"/>
                <a:gd name="T15" fmla="*/ 8 h 32"/>
                <a:gd name="T16" fmla="*/ 4 w 12"/>
                <a:gd name="T17" fmla="*/ 8 h 32"/>
                <a:gd name="T18" fmla="*/ 4 w 12"/>
                <a:gd name="T19" fmla="*/ 8 h 32"/>
                <a:gd name="T20" fmla="*/ 4 w 12"/>
                <a:gd name="T21" fmla="*/ 4 h 32"/>
                <a:gd name="T22" fmla="*/ 8 w 12"/>
                <a:gd name="T23" fmla="*/ 4 h 32"/>
                <a:gd name="T24" fmla="*/ 8 w 12"/>
                <a:gd name="T25" fmla="*/ 0 h 32"/>
                <a:gd name="T26" fmla="*/ 8 w 12"/>
                <a:gd name="T27" fmla="*/ 0 h 32"/>
                <a:gd name="T28" fmla="*/ 8 w 12"/>
                <a:gd name="T29" fmla="*/ 0 h 32"/>
                <a:gd name="T30" fmla="*/ 8 w 12"/>
                <a:gd name="T31" fmla="*/ 4 h 32"/>
                <a:gd name="T32" fmla="*/ 12 w 12"/>
                <a:gd name="T33" fmla="*/ 0 h 32"/>
                <a:gd name="T34" fmla="*/ 12 w 12"/>
                <a:gd name="T35" fmla="*/ 0 h 32"/>
                <a:gd name="T36" fmla="*/ 12 w 12"/>
                <a:gd name="T37" fmla="*/ 4 h 32"/>
                <a:gd name="T38" fmla="*/ 12 w 12"/>
                <a:gd name="T39" fmla="*/ 4 h 32"/>
                <a:gd name="T40" fmla="*/ 12 w 12"/>
                <a:gd name="T41" fmla="*/ 8 h 32"/>
                <a:gd name="T42" fmla="*/ 12 w 12"/>
                <a:gd name="T43" fmla="*/ 12 h 32"/>
                <a:gd name="T44" fmla="*/ 8 w 12"/>
                <a:gd name="T45" fmla="*/ 16 h 32"/>
                <a:gd name="T46" fmla="*/ 12 w 12"/>
                <a:gd name="T47" fmla="*/ 16 h 32"/>
                <a:gd name="T48" fmla="*/ 12 w 12"/>
                <a:gd name="T49" fmla="*/ 20 h 32"/>
                <a:gd name="T50" fmla="*/ 8 w 12"/>
                <a:gd name="T51" fmla="*/ 24 h 32"/>
                <a:gd name="T52" fmla="*/ 8 w 12"/>
                <a:gd name="T53" fmla="*/ 28 h 32"/>
                <a:gd name="T54" fmla="*/ 4 w 12"/>
                <a:gd name="T55" fmla="*/ 28 h 32"/>
                <a:gd name="T56" fmla="*/ 4 w 12"/>
                <a:gd name="T57" fmla="*/ 28 h 32"/>
                <a:gd name="T58" fmla="*/ 4 w 12"/>
                <a:gd name="T59" fmla="*/ 32 h 32"/>
                <a:gd name="T60" fmla="*/ 4 w 12"/>
                <a:gd name="T61" fmla="*/ 32 h 32"/>
                <a:gd name="T62" fmla="*/ 0 w 12"/>
                <a:gd name="T63" fmla="*/ 32 h 32"/>
                <a:gd name="T64" fmla="*/ 0 w 12"/>
                <a:gd name="T65" fmla="*/ 32 h 32"/>
                <a:gd name="T66" fmla="*/ 0 w 12"/>
                <a:gd name="T67" fmla="*/ 32 h 32"/>
                <a:gd name="T68" fmla="*/ 0 w 12"/>
                <a:gd name="T69" fmla="*/ 8 h 32"/>
                <a:gd name="T70" fmla="*/ 0 w 12"/>
                <a:gd name="T7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32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2530905" y="4076574"/>
              <a:ext cx="128497" cy="128497"/>
            </a:xfrm>
            <a:custGeom>
              <a:avLst/>
              <a:gdLst>
                <a:gd name="T0" fmla="*/ 24 w 52"/>
                <a:gd name="T1" fmla="*/ 52 h 52"/>
                <a:gd name="T2" fmla="*/ 28 w 52"/>
                <a:gd name="T3" fmla="*/ 48 h 52"/>
                <a:gd name="T4" fmla="*/ 28 w 52"/>
                <a:gd name="T5" fmla="*/ 48 h 52"/>
                <a:gd name="T6" fmla="*/ 28 w 52"/>
                <a:gd name="T7" fmla="*/ 48 h 52"/>
                <a:gd name="T8" fmla="*/ 32 w 52"/>
                <a:gd name="T9" fmla="*/ 44 h 52"/>
                <a:gd name="T10" fmla="*/ 32 w 52"/>
                <a:gd name="T11" fmla="*/ 44 h 52"/>
                <a:gd name="T12" fmla="*/ 32 w 52"/>
                <a:gd name="T13" fmla="*/ 44 h 52"/>
                <a:gd name="T14" fmla="*/ 36 w 52"/>
                <a:gd name="T15" fmla="*/ 40 h 52"/>
                <a:gd name="T16" fmla="*/ 40 w 52"/>
                <a:gd name="T17" fmla="*/ 40 h 52"/>
                <a:gd name="T18" fmla="*/ 36 w 52"/>
                <a:gd name="T19" fmla="*/ 36 h 52"/>
                <a:gd name="T20" fmla="*/ 40 w 52"/>
                <a:gd name="T21" fmla="*/ 36 h 52"/>
                <a:gd name="T22" fmla="*/ 44 w 52"/>
                <a:gd name="T23" fmla="*/ 32 h 52"/>
                <a:gd name="T24" fmla="*/ 44 w 52"/>
                <a:gd name="T25" fmla="*/ 32 h 52"/>
                <a:gd name="T26" fmla="*/ 48 w 52"/>
                <a:gd name="T27" fmla="*/ 28 h 52"/>
                <a:gd name="T28" fmla="*/ 48 w 52"/>
                <a:gd name="T29" fmla="*/ 28 h 52"/>
                <a:gd name="T30" fmla="*/ 48 w 52"/>
                <a:gd name="T31" fmla="*/ 28 h 52"/>
                <a:gd name="T32" fmla="*/ 52 w 52"/>
                <a:gd name="T33" fmla="*/ 24 h 52"/>
                <a:gd name="T34" fmla="*/ 48 w 52"/>
                <a:gd name="T35" fmla="*/ 24 h 52"/>
                <a:gd name="T36" fmla="*/ 48 w 52"/>
                <a:gd name="T37" fmla="*/ 24 h 52"/>
                <a:gd name="T38" fmla="*/ 48 w 52"/>
                <a:gd name="T39" fmla="*/ 24 h 52"/>
                <a:gd name="T40" fmla="*/ 44 w 52"/>
                <a:gd name="T41" fmla="*/ 24 h 52"/>
                <a:gd name="T42" fmla="*/ 44 w 52"/>
                <a:gd name="T43" fmla="*/ 24 h 52"/>
                <a:gd name="T44" fmla="*/ 44 w 52"/>
                <a:gd name="T45" fmla="*/ 24 h 52"/>
                <a:gd name="T46" fmla="*/ 40 w 52"/>
                <a:gd name="T47" fmla="*/ 24 h 52"/>
                <a:gd name="T48" fmla="*/ 40 w 52"/>
                <a:gd name="T49" fmla="*/ 24 h 52"/>
                <a:gd name="T50" fmla="*/ 40 w 52"/>
                <a:gd name="T51" fmla="*/ 24 h 52"/>
                <a:gd name="T52" fmla="*/ 40 w 52"/>
                <a:gd name="T53" fmla="*/ 0 h 52"/>
                <a:gd name="T54" fmla="*/ 40 w 52"/>
                <a:gd name="T55" fmla="*/ 0 h 52"/>
                <a:gd name="T56" fmla="*/ 20 w 52"/>
                <a:gd name="T57" fmla="*/ 0 h 52"/>
                <a:gd name="T58" fmla="*/ 20 w 52"/>
                <a:gd name="T59" fmla="*/ 8 h 52"/>
                <a:gd name="T60" fmla="*/ 12 w 52"/>
                <a:gd name="T61" fmla="*/ 8 h 52"/>
                <a:gd name="T62" fmla="*/ 16 w 52"/>
                <a:gd name="T63" fmla="*/ 8 h 52"/>
                <a:gd name="T64" fmla="*/ 16 w 52"/>
                <a:gd name="T65" fmla="*/ 8 h 52"/>
                <a:gd name="T66" fmla="*/ 16 w 52"/>
                <a:gd name="T67" fmla="*/ 12 h 52"/>
                <a:gd name="T68" fmla="*/ 20 w 52"/>
                <a:gd name="T69" fmla="*/ 12 h 52"/>
                <a:gd name="T70" fmla="*/ 20 w 52"/>
                <a:gd name="T71" fmla="*/ 12 h 52"/>
                <a:gd name="T72" fmla="*/ 20 w 52"/>
                <a:gd name="T73" fmla="*/ 16 h 52"/>
                <a:gd name="T74" fmla="*/ 20 w 52"/>
                <a:gd name="T75" fmla="*/ 16 h 52"/>
                <a:gd name="T76" fmla="*/ 24 w 52"/>
                <a:gd name="T77" fmla="*/ 16 h 52"/>
                <a:gd name="T78" fmla="*/ 24 w 52"/>
                <a:gd name="T79" fmla="*/ 16 h 52"/>
                <a:gd name="T80" fmla="*/ 24 w 52"/>
                <a:gd name="T81" fmla="*/ 20 h 52"/>
                <a:gd name="T82" fmla="*/ 24 w 52"/>
                <a:gd name="T83" fmla="*/ 20 h 52"/>
                <a:gd name="T84" fmla="*/ 24 w 52"/>
                <a:gd name="T85" fmla="*/ 20 h 52"/>
                <a:gd name="T86" fmla="*/ 8 w 52"/>
                <a:gd name="T87" fmla="*/ 20 h 52"/>
                <a:gd name="T88" fmla="*/ 4 w 52"/>
                <a:gd name="T89" fmla="*/ 32 h 52"/>
                <a:gd name="T90" fmla="*/ 4 w 52"/>
                <a:gd name="T91" fmla="*/ 36 h 52"/>
                <a:gd name="T92" fmla="*/ 4 w 52"/>
                <a:gd name="T93" fmla="*/ 36 h 52"/>
                <a:gd name="T94" fmla="*/ 4 w 52"/>
                <a:gd name="T95" fmla="*/ 36 h 52"/>
                <a:gd name="T96" fmla="*/ 4 w 52"/>
                <a:gd name="T97" fmla="*/ 36 h 52"/>
                <a:gd name="T98" fmla="*/ 4 w 52"/>
                <a:gd name="T99" fmla="*/ 36 h 52"/>
                <a:gd name="T100" fmla="*/ 4 w 52"/>
                <a:gd name="T101" fmla="*/ 40 h 52"/>
                <a:gd name="T102" fmla="*/ 4 w 52"/>
                <a:gd name="T103" fmla="*/ 40 h 52"/>
                <a:gd name="T104" fmla="*/ 4 w 52"/>
                <a:gd name="T105" fmla="*/ 40 h 52"/>
                <a:gd name="T106" fmla="*/ 0 w 52"/>
                <a:gd name="T107" fmla="*/ 40 h 52"/>
                <a:gd name="T108" fmla="*/ 4 w 52"/>
                <a:gd name="T109" fmla="*/ 44 h 52"/>
                <a:gd name="T110" fmla="*/ 4 w 52"/>
                <a:gd name="T111" fmla="*/ 44 h 52"/>
                <a:gd name="T112" fmla="*/ 8 w 52"/>
                <a:gd name="T113" fmla="*/ 44 h 52"/>
                <a:gd name="T114" fmla="*/ 8 w 52"/>
                <a:gd name="T115" fmla="*/ 48 h 52"/>
                <a:gd name="T116" fmla="*/ 16 w 52"/>
                <a:gd name="T117" fmla="*/ 48 h 52"/>
                <a:gd name="T118" fmla="*/ 20 w 52"/>
                <a:gd name="T119" fmla="*/ 48 h 52"/>
                <a:gd name="T120" fmla="*/ 20 w 52"/>
                <a:gd name="T121" fmla="*/ 48 h 52"/>
                <a:gd name="T122" fmla="*/ 24 w 52"/>
                <a:gd name="T1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52">
                  <a:moveTo>
                    <a:pt x="24" y="52"/>
                  </a:move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878535" y="3560114"/>
              <a:ext cx="830288" cy="615304"/>
            </a:xfrm>
            <a:custGeom>
              <a:avLst/>
              <a:gdLst>
                <a:gd name="T0" fmla="*/ 128 w 336"/>
                <a:gd name="T1" fmla="*/ 24 h 249"/>
                <a:gd name="T2" fmla="*/ 136 w 336"/>
                <a:gd name="T3" fmla="*/ 36 h 249"/>
                <a:gd name="T4" fmla="*/ 140 w 336"/>
                <a:gd name="T5" fmla="*/ 49 h 249"/>
                <a:gd name="T6" fmla="*/ 152 w 336"/>
                <a:gd name="T7" fmla="*/ 57 h 249"/>
                <a:gd name="T8" fmla="*/ 160 w 336"/>
                <a:gd name="T9" fmla="*/ 57 h 249"/>
                <a:gd name="T10" fmla="*/ 176 w 336"/>
                <a:gd name="T11" fmla="*/ 49 h 249"/>
                <a:gd name="T12" fmla="*/ 188 w 336"/>
                <a:gd name="T13" fmla="*/ 65 h 249"/>
                <a:gd name="T14" fmla="*/ 196 w 336"/>
                <a:gd name="T15" fmla="*/ 85 h 249"/>
                <a:gd name="T16" fmla="*/ 212 w 336"/>
                <a:gd name="T17" fmla="*/ 101 h 249"/>
                <a:gd name="T18" fmla="*/ 220 w 336"/>
                <a:gd name="T19" fmla="*/ 105 h 249"/>
                <a:gd name="T20" fmla="*/ 212 w 336"/>
                <a:gd name="T21" fmla="*/ 117 h 249"/>
                <a:gd name="T22" fmla="*/ 208 w 336"/>
                <a:gd name="T23" fmla="*/ 149 h 249"/>
                <a:gd name="T24" fmla="*/ 212 w 336"/>
                <a:gd name="T25" fmla="*/ 169 h 249"/>
                <a:gd name="T26" fmla="*/ 232 w 336"/>
                <a:gd name="T27" fmla="*/ 197 h 249"/>
                <a:gd name="T28" fmla="*/ 256 w 336"/>
                <a:gd name="T29" fmla="*/ 201 h 249"/>
                <a:gd name="T30" fmla="*/ 276 w 336"/>
                <a:gd name="T31" fmla="*/ 205 h 249"/>
                <a:gd name="T32" fmla="*/ 288 w 336"/>
                <a:gd name="T33" fmla="*/ 185 h 249"/>
                <a:gd name="T34" fmla="*/ 316 w 336"/>
                <a:gd name="T35" fmla="*/ 161 h 249"/>
                <a:gd name="T36" fmla="*/ 332 w 336"/>
                <a:gd name="T37" fmla="*/ 173 h 249"/>
                <a:gd name="T38" fmla="*/ 324 w 336"/>
                <a:gd name="T39" fmla="*/ 193 h 249"/>
                <a:gd name="T40" fmla="*/ 320 w 336"/>
                <a:gd name="T41" fmla="*/ 197 h 249"/>
                <a:gd name="T42" fmla="*/ 308 w 336"/>
                <a:gd name="T43" fmla="*/ 209 h 249"/>
                <a:gd name="T44" fmla="*/ 280 w 336"/>
                <a:gd name="T45" fmla="*/ 217 h 249"/>
                <a:gd name="T46" fmla="*/ 272 w 336"/>
                <a:gd name="T47" fmla="*/ 229 h 249"/>
                <a:gd name="T48" fmla="*/ 264 w 336"/>
                <a:gd name="T49" fmla="*/ 249 h 249"/>
                <a:gd name="T50" fmla="*/ 240 w 336"/>
                <a:gd name="T51" fmla="*/ 229 h 249"/>
                <a:gd name="T52" fmla="*/ 240 w 336"/>
                <a:gd name="T53" fmla="*/ 229 h 249"/>
                <a:gd name="T54" fmla="*/ 236 w 336"/>
                <a:gd name="T55" fmla="*/ 229 h 249"/>
                <a:gd name="T56" fmla="*/ 196 w 336"/>
                <a:gd name="T57" fmla="*/ 229 h 249"/>
                <a:gd name="T58" fmla="*/ 172 w 336"/>
                <a:gd name="T59" fmla="*/ 221 h 249"/>
                <a:gd name="T60" fmla="*/ 144 w 336"/>
                <a:gd name="T61" fmla="*/ 205 h 249"/>
                <a:gd name="T62" fmla="*/ 124 w 336"/>
                <a:gd name="T63" fmla="*/ 193 h 249"/>
                <a:gd name="T64" fmla="*/ 116 w 336"/>
                <a:gd name="T65" fmla="*/ 173 h 249"/>
                <a:gd name="T66" fmla="*/ 116 w 336"/>
                <a:gd name="T67" fmla="*/ 149 h 249"/>
                <a:gd name="T68" fmla="*/ 92 w 336"/>
                <a:gd name="T69" fmla="*/ 117 h 249"/>
                <a:gd name="T70" fmla="*/ 80 w 336"/>
                <a:gd name="T71" fmla="*/ 105 h 249"/>
                <a:gd name="T72" fmla="*/ 80 w 336"/>
                <a:gd name="T73" fmla="*/ 93 h 249"/>
                <a:gd name="T74" fmla="*/ 68 w 336"/>
                <a:gd name="T75" fmla="*/ 77 h 249"/>
                <a:gd name="T76" fmla="*/ 56 w 336"/>
                <a:gd name="T77" fmla="*/ 65 h 249"/>
                <a:gd name="T78" fmla="*/ 48 w 336"/>
                <a:gd name="T79" fmla="*/ 40 h 249"/>
                <a:gd name="T80" fmla="*/ 40 w 336"/>
                <a:gd name="T81" fmla="*/ 20 h 249"/>
                <a:gd name="T82" fmla="*/ 24 w 336"/>
                <a:gd name="T83" fmla="*/ 24 h 249"/>
                <a:gd name="T84" fmla="*/ 36 w 336"/>
                <a:gd name="T85" fmla="*/ 53 h 249"/>
                <a:gd name="T86" fmla="*/ 48 w 336"/>
                <a:gd name="T87" fmla="*/ 73 h 249"/>
                <a:gd name="T88" fmla="*/ 52 w 336"/>
                <a:gd name="T89" fmla="*/ 85 h 249"/>
                <a:gd name="T90" fmla="*/ 60 w 336"/>
                <a:gd name="T91" fmla="*/ 109 h 249"/>
                <a:gd name="T92" fmla="*/ 64 w 336"/>
                <a:gd name="T93" fmla="*/ 121 h 249"/>
                <a:gd name="T94" fmla="*/ 68 w 336"/>
                <a:gd name="T95" fmla="*/ 141 h 249"/>
                <a:gd name="T96" fmla="*/ 52 w 336"/>
                <a:gd name="T97" fmla="*/ 121 h 249"/>
                <a:gd name="T98" fmla="*/ 44 w 336"/>
                <a:gd name="T99" fmla="*/ 93 h 249"/>
                <a:gd name="T100" fmla="*/ 32 w 336"/>
                <a:gd name="T101" fmla="*/ 85 h 249"/>
                <a:gd name="T102" fmla="*/ 20 w 336"/>
                <a:gd name="T103" fmla="*/ 73 h 249"/>
                <a:gd name="T104" fmla="*/ 28 w 336"/>
                <a:gd name="T105" fmla="*/ 65 h 249"/>
                <a:gd name="T106" fmla="*/ 12 w 336"/>
                <a:gd name="T107" fmla="*/ 44 h 249"/>
                <a:gd name="T108" fmla="*/ 8 w 336"/>
                <a:gd name="T109" fmla="*/ 24 h 249"/>
                <a:gd name="T110" fmla="*/ 64 w 336"/>
                <a:gd name="T111" fmla="*/ 113 h 249"/>
                <a:gd name="T112" fmla="*/ 64 w 336"/>
                <a:gd name="T113" fmla="*/ 121 h 249"/>
                <a:gd name="T114" fmla="*/ 216 w 336"/>
                <a:gd name="T115" fmla="*/ 1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249">
                  <a:moveTo>
                    <a:pt x="0" y="0"/>
                  </a:moveTo>
                  <a:lnTo>
                    <a:pt x="28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68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24" y="16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6" y="32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40" y="36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40" y="44"/>
                  </a:lnTo>
                  <a:lnTo>
                    <a:pt x="140" y="49"/>
                  </a:lnTo>
                  <a:lnTo>
                    <a:pt x="144" y="49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2" y="57"/>
                  </a:lnTo>
                  <a:lnTo>
                    <a:pt x="152" y="57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0" y="61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4" y="53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80" y="49"/>
                  </a:lnTo>
                  <a:lnTo>
                    <a:pt x="180" y="49"/>
                  </a:lnTo>
                  <a:lnTo>
                    <a:pt x="180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92" y="69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6" y="77"/>
                  </a:lnTo>
                  <a:lnTo>
                    <a:pt x="196" y="77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93"/>
                  </a:lnTo>
                  <a:lnTo>
                    <a:pt x="200" y="97"/>
                  </a:lnTo>
                  <a:lnTo>
                    <a:pt x="200" y="97"/>
                  </a:lnTo>
                  <a:lnTo>
                    <a:pt x="200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8" y="101"/>
                  </a:lnTo>
                  <a:lnTo>
                    <a:pt x="212" y="101"/>
                  </a:lnTo>
                  <a:lnTo>
                    <a:pt x="212" y="101"/>
                  </a:lnTo>
                  <a:lnTo>
                    <a:pt x="216" y="105"/>
                  </a:lnTo>
                  <a:lnTo>
                    <a:pt x="216" y="105"/>
                  </a:lnTo>
                  <a:lnTo>
                    <a:pt x="216" y="105"/>
                  </a:lnTo>
                  <a:lnTo>
                    <a:pt x="216" y="105"/>
                  </a:lnTo>
                  <a:lnTo>
                    <a:pt x="220" y="105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0" y="109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09"/>
                  </a:lnTo>
                  <a:lnTo>
                    <a:pt x="212" y="109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2" y="117"/>
                  </a:lnTo>
                  <a:lnTo>
                    <a:pt x="212" y="117"/>
                  </a:lnTo>
                  <a:lnTo>
                    <a:pt x="212" y="121"/>
                  </a:lnTo>
                  <a:lnTo>
                    <a:pt x="212" y="121"/>
                  </a:lnTo>
                  <a:lnTo>
                    <a:pt x="212" y="125"/>
                  </a:lnTo>
                  <a:lnTo>
                    <a:pt x="212" y="125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08" y="133"/>
                  </a:lnTo>
                  <a:lnTo>
                    <a:pt x="212" y="137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8" y="149"/>
                  </a:lnTo>
                  <a:lnTo>
                    <a:pt x="208" y="153"/>
                  </a:lnTo>
                  <a:lnTo>
                    <a:pt x="208" y="157"/>
                  </a:lnTo>
                  <a:lnTo>
                    <a:pt x="212" y="161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1"/>
                  </a:lnTo>
                  <a:lnTo>
                    <a:pt x="208" y="157"/>
                  </a:lnTo>
                  <a:lnTo>
                    <a:pt x="208" y="161"/>
                  </a:lnTo>
                  <a:lnTo>
                    <a:pt x="208" y="161"/>
                  </a:lnTo>
                  <a:lnTo>
                    <a:pt x="212" y="165"/>
                  </a:lnTo>
                  <a:lnTo>
                    <a:pt x="212" y="169"/>
                  </a:lnTo>
                  <a:lnTo>
                    <a:pt x="212" y="169"/>
                  </a:lnTo>
                  <a:lnTo>
                    <a:pt x="212" y="169"/>
                  </a:lnTo>
                  <a:lnTo>
                    <a:pt x="212" y="173"/>
                  </a:lnTo>
                  <a:lnTo>
                    <a:pt x="220" y="181"/>
                  </a:lnTo>
                  <a:lnTo>
                    <a:pt x="220" y="181"/>
                  </a:lnTo>
                  <a:lnTo>
                    <a:pt x="224" y="185"/>
                  </a:lnTo>
                  <a:lnTo>
                    <a:pt x="224" y="189"/>
                  </a:lnTo>
                  <a:lnTo>
                    <a:pt x="224" y="189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6" y="197"/>
                  </a:lnTo>
                  <a:lnTo>
                    <a:pt x="236" y="197"/>
                  </a:lnTo>
                  <a:lnTo>
                    <a:pt x="240" y="201"/>
                  </a:lnTo>
                  <a:lnTo>
                    <a:pt x="240" y="205"/>
                  </a:lnTo>
                  <a:lnTo>
                    <a:pt x="244" y="205"/>
                  </a:lnTo>
                  <a:lnTo>
                    <a:pt x="248" y="205"/>
                  </a:lnTo>
                  <a:lnTo>
                    <a:pt x="248" y="205"/>
                  </a:lnTo>
                  <a:lnTo>
                    <a:pt x="252" y="205"/>
                  </a:lnTo>
                  <a:lnTo>
                    <a:pt x="256" y="201"/>
                  </a:lnTo>
                  <a:lnTo>
                    <a:pt x="256" y="201"/>
                  </a:lnTo>
                  <a:lnTo>
                    <a:pt x="260" y="201"/>
                  </a:lnTo>
                  <a:lnTo>
                    <a:pt x="264" y="201"/>
                  </a:lnTo>
                  <a:lnTo>
                    <a:pt x="264" y="197"/>
                  </a:lnTo>
                  <a:lnTo>
                    <a:pt x="268" y="197"/>
                  </a:lnTo>
                  <a:lnTo>
                    <a:pt x="272" y="201"/>
                  </a:lnTo>
                  <a:lnTo>
                    <a:pt x="272" y="197"/>
                  </a:lnTo>
                  <a:lnTo>
                    <a:pt x="276" y="197"/>
                  </a:lnTo>
                  <a:lnTo>
                    <a:pt x="272" y="201"/>
                  </a:lnTo>
                  <a:lnTo>
                    <a:pt x="272" y="201"/>
                  </a:lnTo>
                  <a:lnTo>
                    <a:pt x="276" y="201"/>
                  </a:lnTo>
                  <a:lnTo>
                    <a:pt x="276" y="205"/>
                  </a:lnTo>
                  <a:lnTo>
                    <a:pt x="276" y="201"/>
                  </a:lnTo>
                  <a:lnTo>
                    <a:pt x="280" y="201"/>
                  </a:lnTo>
                  <a:lnTo>
                    <a:pt x="280" y="201"/>
                  </a:lnTo>
                  <a:lnTo>
                    <a:pt x="280" y="197"/>
                  </a:lnTo>
                  <a:lnTo>
                    <a:pt x="280" y="193"/>
                  </a:lnTo>
                  <a:lnTo>
                    <a:pt x="280" y="197"/>
                  </a:lnTo>
                  <a:lnTo>
                    <a:pt x="280" y="197"/>
                  </a:lnTo>
                  <a:lnTo>
                    <a:pt x="284" y="193"/>
                  </a:lnTo>
                  <a:lnTo>
                    <a:pt x="284" y="193"/>
                  </a:lnTo>
                  <a:lnTo>
                    <a:pt x="288" y="189"/>
                  </a:lnTo>
                  <a:lnTo>
                    <a:pt x="288" y="185"/>
                  </a:lnTo>
                  <a:lnTo>
                    <a:pt x="292" y="181"/>
                  </a:lnTo>
                  <a:lnTo>
                    <a:pt x="292" y="181"/>
                  </a:lnTo>
                  <a:lnTo>
                    <a:pt x="292" y="173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296" y="165"/>
                  </a:lnTo>
                  <a:lnTo>
                    <a:pt x="304" y="165"/>
                  </a:lnTo>
                  <a:lnTo>
                    <a:pt x="312" y="165"/>
                  </a:lnTo>
                  <a:lnTo>
                    <a:pt x="312" y="161"/>
                  </a:lnTo>
                  <a:lnTo>
                    <a:pt x="316" y="161"/>
                  </a:lnTo>
                  <a:lnTo>
                    <a:pt x="316" y="161"/>
                  </a:lnTo>
                  <a:lnTo>
                    <a:pt x="320" y="161"/>
                  </a:lnTo>
                  <a:lnTo>
                    <a:pt x="320" y="161"/>
                  </a:lnTo>
                  <a:lnTo>
                    <a:pt x="324" y="161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6" y="165"/>
                  </a:lnTo>
                  <a:lnTo>
                    <a:pt x="336" y="165"/>
                  </a:lnTo>
                  <a:lnTo>
                    <a:pt x="336" y="169"/>
                  </a:lnTo>
                  <a:lnTo>
                    <a:pt x="332" y="173"/>
                  </a:lnTo>
                  <a:lnTo>
                    <a:pt x="328" y="177"/>
                  </a:lnTo>
                  <a:lnTo>
                    <a:pt x="328" y="181"/>
                  </a:lnTo>
                  <a:lnTo>
                    <a:pt x="328" y="185"/>
                  </a:lnTo>
                  <a:lnTo>
                    <a:pt x="324" y="185"/>
                  </a:lnTo>
                  <a:lnTo>
                    <a:pt x="324" y="185"/>
                  </a:lnTo>
                  <a:lnTo>
                    <a:pt x="324" y="185"/>
                  </a:lnTo>
                  <a:lnTo>
                    <a:pt x="328" y="185"/>
                  </a:lnTo>
                  <a:lnTo>
                    <a:pt x="328" y="189"/>
                  </a:lnTo>
                  <a:lnTo>
                    <a:pt x="324" y="193"/>
                  </a:lnTo>
                  <a:lnTo>
                    <a:pt x="324" y="193"/>
                  </a:lnTo>
                  <a:lnTo>
                    <a:pt x="324" y="193"/>
                  </a:lnTo>
                  <a:lnTo>
                    <a:pt x="324" y="193"/>
                  </a:lnTo>
                  <a:lnTo>
                    <a:pt x="328" y="193"/>
                  </a:lnTo>
                  <a:lnTo>
                    <a:pt x="324" y="193"/>
                  </a:lnTo>
                  <a:lnTo>
                    <a:pt x="324" y="201"/>
                  </a:lnTo>
                  <a:lnTo>
                    <a:pt x="320" y="205"/>
                  </a:lnTo>
                  <a:lnTo>
                    <a:pt x="320" y="205"/>
                  </a:lnTo>
                  <a:lnTo>
                    <a:pt x="320" y="201"/>
                  </a:lnTo>
                  <a:lnTo>
                    <a:pt x="316" y="201"/>
                  </a:lnTo>
                  <a:lnTo>
                    <a:pt x="316" y="201"/>
                  </a:lnTo>
                  <a:lnTo>
                    <a:pt x="320" y="201"/>
                  </a:lnTo>
                  <a:lnTo>
                    <a:pt x="320" y="197"/>
                  </a:lnTo>
                  <a:lnTo>
                    <a:pt x="316" y="197"/>
                  </a:lnTo>
                  <a:lnTo>
                    <a:pt x="316" y="201"/>
                  </a:lnTo>
                  <a:lnTo>
                    <a:pt x="312" y="201"/>
                  </a:lnTo>
                  <a:lnTo>
                    <a:pt x="312" y="201"/>
                  </a:lnTo>
                  <a:lnTo>
                    <a:pt x="312" y="201"/>
                  </a:lnTo>
                  <a:lnTo>
                    <a:pt x="312" y="201"/>
                  </a:lnTo>
                  <a:lnTo>
                    <a:pt x="312" y="205"/>
                  </a:lnTo>
                  <a:lnTo>
                    <a:pt x="308" y="205"/>
                  </a:lnTo>
                  <a:lnTo>
                    <a:pt x="308" y="209"/>
                  </a:lnTo>
                  <a:lnTo>
                    <a:pt x="308" y="209"/>
                  </a:lnTo>
                  <a:lnTo>
                    <a:pt x="308" y="209"/>
                  </a:lnTo>
                  <a:lnTo>
                    <a:pt x="308" y="209"/>
                  </a:lnTo>
                  <a:lnTo>
                    <a:pt x="308" y="209"/>
                  </a:lnTo>
                  <a:lnTo>
                    <a:pt x="308" y="209"/>
                  </a:lnTo>
                  <a:lnTo>
                    <a:pt x="304" y="209"/>
                  </a:lnTo>
                  <a:lnTo>
                    <a:pt x="304" y="209"/>
                  </a:lnTo>
                  <a:lnTo>
                    <a:pt x="304" y="209"/>
                  </a:lnTo>
                  <a:lnTo>
                    <a:pt x="284" y="209"/>
                  </a:lnTo>
                  <a:lnTo>
                    <a:pt x="284" y="217"/>
                  </a:lnTo>
                  <a:lnTo>
                    <a:pt x="276" y="217"/>
                  </a:lnTo>
                  <a:lnTo>
                    <a:pt x="280" y="217"/>
                  </a:lnTo>
                  <a:lnTo>
                    <a:pt x="280" y="217"/>
                  </a:lnTo>
                  <a:lnTo>
                    <a:pt x="280" y="221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25"/>
                  </a:lnTo>
                  <a:lnTo>
                    <a:pt x="284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9"/>
                  </a:lnTo>
                  <a:lnTo>
                    <a:pt x="288" y="229"/>
                  </a:lnTo>
                  <a:lnTo>
                    <a:pt x="288" y="229"/>
                  </a:lnTo>
                  <a:lnTo>
                    <a:pt x="272" y="229"/>
                  </a:lnTo>
                  <a:lnTo>
                    <a:pt x="268" y="241"/>
                  </a:lnTo>
                  <a:lnTo>
                    <a:pt x="268" y="245"/>
                  </a:lnTo>
                  <a:lnTo>
                    <a:pt x="268" y="245"/>
                  </a:lnTo>
                  <a:lnTo>
                    <a:pt x="268" y="245"/>
                  </a:lnTo>
                  <a:lnTo>
                    <a:pt x="268" y="245"/>
                  </a:lnTo>
                  <a:lnTo>
                    <a:pt x="268" y="245"/>
                  </a:lnTo>
                  <a:lnTo>
                    <a:pt x="268" y="249"/>
                  </a:lnTo>
                  <a:lnTo>
                    <a:pt x="268" y="249"/>
                  </a:lnTo>
                  <a:lnTo>
                    <a:pt x="268" y="249"/>
                  </a:lnTo>
                  <a:lnTo>
                    <a:pt x="264" y="249"/>
                  </a:lnTo>
                  <a:lnTo>
                    <a:pt x="264" y="249"/>
                  </a:lnTo>
                  <a:lnTo>
                    <a:pt x="260" y="245"/>
                  </a:lnTo>
                  <a:lnTo>
                    <a:pt x="260" y="245"/>
                  </a:lnTo>
                  <a:lnTo>
                    <a:pt x="256" y="241"/>
                  </a:lnTo>
                  <a:lnTo>
                    <a:pt x="248" y="237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44" y="229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4" y="229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36" y="229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36" y="229"/>
                  </a:lnTo>
                  <a:lnTo>
                    <a:pt x="236" y="229"/>
                  </a:lnTo>
                  <a:lnTo>
                    <a:pt x="236" y="229"/>
                  </a:lnTo>
                  <a:lnTo>
                    <a:pt x="236" y="225"/>
                  </a:lnTo>
                  <a:lnTo>
                    <a:pt x="232" y="229"/>
                  </a:lnTo>
                  <a:lnTo>
                    <a:pt x="232" y="229"/>
                  </a:lnTo>
                  <a:lnTo>
                    <a:pt x="236" y="229"/>
                  </a:lnTo>
                  <a:lnTo>
                    <a:pt x="236" y="229"/>
                  </a:lnTo>
                  <a:lnTo>
                    <a:pt x="236" y="229"/>
                  </a:lnTo>
                  <a:lnTo>
                    <a:pt x="236" y="229"/>
                  </a:lnTo>
                  <a:lnTo>
                    <a:pt x="232" y="229"/>
                  </a:lnTo>
                  <a:lnTo>
                    <a:pt x="232" y="233"/>
                  </a:lnTo>
                  <a:lnTo>
                    <a:pt x="228" y="233"/>
                  </a:lnTo>
                  <a:lnTo>
                    <a:pt x="224" y="233"/>
                  </a:lnTo>
                  <a:lnTo>
                    <a:pt x="220" y="237"/>
                  </a:lnTo>
                  <a:lnTo>
                    <a:pt x="216" y="237"/>
                  </a:lnTo>
                  <a:lnTo>
                    <a:pt x="212" y="233"/>
                  </a:lnTo>
                  <a:lnTo>
                    <a:pt x="208" y="233"/>
                  </a:lnTo>
                  <a:lnTo>
                    <a:pt x="204" y="233"/>
                  </a:lnTo>
                  <a:lnTo>
                    <a:pt x="200" y="229"/>
                  </a:lnTo>
                  <a:lnTo>
                    <a:pt x="196" y="229"/>
                  </a:lnTo>
                  <a:lnTo>
                    <a:pt x="196" y="229"/>
                  </a:lnTo>
                  <a:lnTo>
                    <a:pt x="196" y="229"/>
                  </a:lnTo>
                  <a:lnTo>
                    <a:pt x="192" y="229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4" y="225"/>
                  </a:lnTo>
                  <a:lnTo>
                    <a:pt x="180" y="225"/>
                  </a:lnTo>
                  <a:lnTo>
                    <a:pt x="180" y="221"/>
                  </a:lnTo>
                  <a:lnTo>
                    <a:pt x="176" y="221"/>
                  </a:lnTo>
                  <a:lnTo>
                    <a:pt x="172" y="221"/>
                  </a:lnTo>
                  <a:lnTo>
                    <a:pt x="164" y="217"/>
                  </a:lnTo>
                  <a:lnTo>
                    <a:pt x="164" y="213"/>
                  </a:lnTo>
                  <a:lnTo>
                    <a:pt x="160" y="213"/>
                  </a:lnTo>
                  <a:lnTo>
                    <a:pt x="156" y="209"/>
                  </a:lnTo>
                  <a:lnTo>
                    <a:pt x="156" y="205"/>
                  </a:lnTo>
                  <a:lnTo>
                    <a:pt x="152" y="205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48" y="205"/>
                  </a:lnTo>
                  <a:lnTo>
                    <a:pt x="144" y="205"/>
                  </a:lnTo>
                  <a:lnTo>
                    <a:pt x="144" y="205"/>
                  </a:lnTo>
                  <a:lnTo>
                    <a:pt x="140" y="205"/>
                  </a:lnTo>
                  <a:lnTo>
                    <a:pt x="140" y="205"/>
                  </a:lnTo>
                  <a:lnTo>
                    <a:pt x="136" y="201"/>
                  </a:lnTo>
                  <a:lnTo>
                    <a:pt x="136" y="197"/>
                  </a:lnTo>
                  <a:lnTo>
                    <a:pt x="132" y="197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32" y="193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4" y="193"/>
                  </a:lnTo>
                  <a:lnTo>
                    <a:pt x="124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5"/>
                  </a:lnTo>
                  <a:lnTo>
                    <a:pt x="116" y="185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2" y="177"/>
                  </a:lnTo>
                  <a:lnTo>
                    <a:pt x="112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20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69"/>
                  </a:lnTo>
                  <a:lnTo>
                    <a:pt x="120" y="169"/>
                  </a:lnTo>
                  <a:lnTo>
                    <a:pt x="120" y="165"/>
                  </a:lnTo>
                  <a:lnTo>
                    <a:pt x="120" y="161"/>
                  </a:lnTo>
                  <a:lnTo>
                    <a:pt x="116" y="157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8" y="137"/>
                  </a:lnTo>
                  <a:lnTo>
                    <a:pt x="104" y="129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2" y="121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4" y="105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6" y="105"/>
                  </a:lnTo>
                  <a:lnTo>
                    <a:pt x="76" y="101"/>
                  </a:lnTo>
                  <a:lnTo>
                    <a:pt x="76" y="97"/>
                  </a:lnTo>
                  <a:lnTo>
                    <a:pt x="80" y="97"/>
                  </a:lnTo>
                  <a:lnTo>
                    <a:pt x="80" y="93"/>
                  </a:lnTo>
                  <a:lnTo>
                    <a:pt x="84" y="97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68" y="8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0" y="73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1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48" y="53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8" y="28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9"/>
                  </a:lnTo>
                  <a:lnTo>
                    <a:pt x="36" y="49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4" y="65"/>
                  </a:lnTo>
                  <a:lnTo>
                    <a:pt x="44" y="69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8" y="73"/>
                  </a:lnTo>
                  <a:lnTo>
                    <a:pt x="48" y="77"/>
                  </a:lnTo>
                  <a:lnTo>
                    <a:pt x="48" y="81"/>
                  </a:lnTo>
                  <a:lnTo>
                    <a:pt x="48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0" y="109"/>
                  </a:lnTo>
                  <a:lnTo>
                    <a:pt x="60" y="109"/>
                  </a:lnTo>
                  <a:lnTo>
                    <a:pt x="60" y="109"/>
                  </a:lnTo>
                  <a:lnTo>
                    <a:pt x="60" y="113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8" y="121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72" y="125"/>
                  </a:lnTo>
                  <a:lnTo>
                    <a:pt x="72" y="129"/>
                  </a:lnTo>
                  <a:lnTo>
                    <a:pt x="72" y="129"/>
                  </a:lnTo>
                  <a:lnTo>
                    <a:pt x="72" y="133"/>
                  </a:lnTo>
                  <a:lnTo>
                    <a:pt x="76" y="133"/>
                  </a:lnTo>
                  <a:lnTo>
                    <a:pt x="72" y="137"/>
                  </a:lnTo>
                  <a:lnTo>
                    <a:pt x="72" y="141"/>
                  </a:lnTo>
                  <a:lnTo>
                    <a:pt x="68" y="141"/>
                  </a:lnTo>
                  <a:lnTo>
                    <a:pt x="68" y="141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64" y="133"/>
                  </a:lnTo>
                  <a:lnTo>
                    <a:pt x="64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2" y="121"/>
                  </a:lnTo>
                  <a:lnTo>
                    <a:pt x="52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09"/>
                  </a:lnTo>
                  <a:lnTo>
                    <a:pt x="48" y="105"/>
                  </a:lnTo>
                  <a:lnTo>
                    <a:pt x="44" y="101"/>
                  </a:lnTo>
                  <a:lnTo>
                    <a:pt x="44" y="97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0" y="93"/>
                  </a:lnTo>
                  <a:lnTo>
                    <a:pt x="36" y="89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2" y="89"/>
                  </a:lnTo>
                  <a:lnTo>
                    <a:pt x="28" y="85"/>
                  </a:lnTo>
                  <a:lnTo>
                    <a:pt x="32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4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4" y="113"/>
                  </a:moveTo>
                  <a:lnTo>
                    <a:pt x="64" y="113"/>
                  </a:lnTo>
                  <a:lnTo>
                    <a:pt x="64" y="113"/>
                  </a:lnTo>
                  <a:lnTo>
                    <a:pt x="60" y="109"/>
                  </a:lnTo>
                  <a:lnTo>
                    <a:pt x="60" y="109"/>
                  </a:lnTo>
                  <a:lnTo>
                    <a:pt x="60" y="113"/>
                  </a:lnTo>
                  <a:lnTo>
                    <a:pt x="64" y="113"/>
                  </a:lnTo>
                  <a:lnTo>
                    <a:pt x="64" y="113"/>
                  </a:lnTo>
                  <a:close/>
                  <a:moveTo>
                    <a:pt x="64" y="121"/>
                  </a:moveTo>
                  <a:lnTo>
                    <a:pt x="64" y="121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4" y="121"/>
                  </a:lnTo>
                  <a:close/>
                  <a:moveTo>
                    <a:pt x="216" y="117"/>
                  </a:moveTo>
                  <a:lnTo>
                    <a:pt x="216" y="117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17"/>
                  </a:lnTo>
                  <a:lnTo>
                    <a:pt x="216" y="117"/>
                  </a:lnTo>
                  <a:close/>
                  <a:moveTo>
                    <a:pt x="212" y="117"/>
                  </a:moveTo>
                  <a:lnTo>
                    <a:pt x="216" y="121"/>
                  </a:lnTo>
                  <a:lnTo>
                    <a:pt x="216" y="117"/>
                  </a:lnTo>
                  <a:lnTo>
                    <a:pt x="216" y="117"/>
                  </a:ln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12" y="125"/>
                  </a:moveTo>
                  <a:lnTo>
                    <a:pt x="212" y="121"/>
                  </a:lnTo>
                  <a:lnTo>
                    <a:pt x="212" y="121"/>
                  </a:lnTo>
                  <a:lnTo>
                    <a:pt x="212" y="125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067132" y="4452180"/>
              <a:ext cx="1126820" cy="1188598"/>
            </a:xfrm>
            <a:custGeom>
              <a:avLst/>
              <a:gdLst>
                <a:gd name="T0" fmla="*/ 68 w 114"/>
                <a:gd name="T1" fmla="*/ 16 h 120"/>
                <a:gd name="T2" fmla="*/ 69 w 114"/>
                <a:gd name="T3" fmla="*/ 16 h 120"/>
                <a:gd name="T4" fmla="*/ 70 w 114"/>
                <a:gd name="T5" fmla="*/ 16 h 120"/>
                <a:gd name="T6" fmla="*/ 71 w 114"/>
                <a:gd name="T7" fmla="*/ 16 h 120"/>
                <a:gd name="T8" fmla="*/ 66 w 114"/>
                <a:gd name="T9" fmla="*/ 3 h 120"/>
                <a:gd name="T10" fmla="*/ 61 w 114"/>
                <a:gd name="T11" fmla="*/ 9 h 120"/>
                <a:gd name="T12" fmla="*/ 57 w 114"/>
                <a:gd name="T13" fmla="*/ 10 h 120"/>
                <a:gd name="T14" fmla="*/ 52 w 114"/>
                <a:gd name="T15" fmla="*/ 9 h 120"/>
                <a:gd name="T16" fmla="*/ 49 w 114"/>
                <a:gd name="T17" fmla="*/ 10 h 120"/>
                <a:gd name="T18" fmla="*/ 42 w 114"/>
                <a:gd name="T19" fmla="*/ 11 h 120"/>
                <a:gd name="T20" fmla="*/ 42 w 114"/>
                <a:gd name="T21" fmla="*/ 4 h 120"/>
                <a:gd name="T22" fmla="*/ 39 w 114"/>
                <a:gd name="T23" fmla="*/ 0 h 120"/>
                <a:gd name="T24" fmla="*/ 29 w 114"/>
                <a:gd name="T25" fmla="*/ 4 h 120"/>
                <a:gd name="T26" fmla="*/ 30 w 114"/>
                <a:gd name="T27" fmla="*/ 9 h 120"/>
                <a:gd name="T28" fmla="*/ 20 w 114"/>
                <a:gd name="T29" fmla="*/ 12 h 120"/>
                <a:gd name="T30" fmla="*/ 12 w 114"/>
                <a:gd name="T31" fmla="*/ 12 h 120"/>
                <a:gd name="T32" fmla="*/ 13 w 114"/>
                <a:gd name="T33" fmla="*/ 20 h 120"/>
                <a:gd name="T34" fmla="*/ 6 w 114"/>
                <a:gd name="T35" fmla="*/ 30 h 120"/>
                <a:gd name="T36" fmla="*/ 1 w 114"/>
                <a:gd name="T37" fmla="*/ 36 h 120"/>
                <a:gd name="T38" fmla="*/ 3 w 114"/>
                <a:gd name="T39" fmla="*/ 44 h 120"/>
                <a:gd name="T40" fmla="*/ 10 w 114"/>
                <a:gd name="T41" fmla="*/ 49 h 120"/>
                <a:gd name="T42" fmla="*/ 17 w 114"/>
                <a:gd name="T43" fmla="*/ 48 h 120"/>
                <a:gd name="T44" fmla="*/ 25 w 114"/>
                <a:gd name="T45" fmla="*/ 48 h 120"/>
                <a:gd name="T46" fmla="*/ 33 w 114"/>
                <a:gd name="T47" fmla="*/ 55 h 120"/>
                <a:gd name="T48" fmla="*/ 41 w 114"/>
                <a:gd name="T49" fmla="*/ 63 h 120"/>
                <a:gd name="T50" fmla="*/ 48 w 114"/>
                <a:gd name="T51" fmla="*/ 77 h 120"/>
                <a:gd name="T52" fmla="*/ 55 w 114"/>
                <a:gd name="T53" fmla="*/ 83 h 120"/>
                <a:gd name="T54" fmla="*/ 59 w 114"/>
                <a:gd name="T55" fmla="*/ 93 h 120"/>
                <a:gd name="T56" fmla="*/ 60 w 114"/>
                <a:gd name="T57" fmla="*/ 99 h 120"/>
                <a:gd name="T58" fmla="*/ 54 w 114"/>
                <a:gd name="T59" fmla="*/ 105 h 120"/>
                <a:gd name="T60" fmla="*/ 55 w 114"/>
                <a:gd name="T61" fmla="*/ 110 h 120"/>
                <a:gd name="T62" fmla="*/ 62 w 114"/>
                <a:gd name="T63" fmla="*/ 115 h 120"/>
                <a:gd name="T64" fmla="*/ 67 w 114"/>
                <a:gd name="T65" fmla="*/ 117 h 120"/>
                <a:gd name="T66" fmla="*/ 69 w 114"/>
                <a:gd name="T67" fmla="*/ 111 h 120"/>
                <a:gd name="T68" fmla="*/ 71 w 114"/>
                <a:gd name="T69" fmla="*/ 109 h 120"/>
                <a:gd name="T70" fmla="*/ 68 w 114"/>
                <a:gd name="T71" fmla="*/ 114 h 120"/>
                <a:gd name="T72" fmla="*/ 76 w 114"/>
                <a:gd name="T73" fmla="*/ 102 h 120"/>
                <a:gd name="T74" fmla="*/ 76 w 114"/>
                <a:gd name="T75" fmla="*/ 97 h 120"/>
                <a:gd name="T76" fmla="*/ 78 w 114"/>
                <a:gd name="T77" fmla="*/ 92 h 120"/>
                <a:gd name="T78" fmla="*/ 86 w 114"/>
                <a:gd name="T79" fmla="*/ 87 h 120"/>
                <a:gd name="T80" fmla="*/ 90 w 114"/>
                <a:gd name="T81" fmla="*/ 84 h 120"/>
                <a:gd name="T82" fmla="*/ 93 w 114"/>
                <a:gd name="T83" fmla="*/ 85 h 120"/>
                <a:gd name="T84" fmla="*/ 98 w 114"/>
                <a:gd name="T85" fmla="*/ 79 h 120"/>
                <a:gd name="T86" fmla="*/ 101 w 114"/>
                <a:gd name="T87" fmla="*/ 70 h 120"/>
                <a:gd name="T88" fmla="*/ 103 w 114"/>
                <a:gd name="T89" fmla="*/ 57 h 120"/>
                <a:gd name="T90" fmla="*/ 102 w 114"/>
                <a:gd name="T91" fmla="*/ 53 h 120"/>
                <a:gd name="T92" fmla="*/ 106 w 114"/>
                <a:gd name="T93" fmla="*/ 52 h 120"/>
                <a:gd name="T94" fmla="*/ 114 w 114"/>
                <a:gd name="T95" fmla="*/ 41 h 120"/>
                <a:gd name="T96" fmla="*/ 111 w 114"/>
                <a:gd name="T97" fmla="*/ 31 h 120"/>
                <a:gd name="T98" fmla="*/ 99 w 114"/>
                <a:gd name="T99" fmla="*/ 24 h 120"/>
                <a:gd name="T100" fmla="*/ 93 w 114"/>
                <a:gd name="T101" fmla="*/ 24 h 120"/>
                <a:gd name="T102" fmla="*/ 88 w 114"/>
                <a:gd name="T103" fmla="*/ 23 h 120"/>
                <a:gd name="T104" fmla="*/ 85 w 114"/>
                <a:gd name="T105" fmla="*/ 25 h 120"/>
                <a:gd name="T106" fmla="*/ 83 w 114"/>
                <a:gd name="T107" fmla="*/ 21 h 120"/>
                <a:gd name="T108" fmla="*/ 79 w 114"/>
                <a:gd name="T109" fmla="*/ 19 h 120"/>
                <a:gd name="T110" fmla="*/ 74 w 114"/>
                <a:gd name="T111" fmla="*/ 20 h 120"/>
                <a:gd name="T112" fmla="*/ 70 w 114"/>
                <a:gd name="T113" fmla="*/ 24 h 120"/>
                <a:gd name="T114" fmla="*/ 69 w 114"/>
                <a:gd name="T115" fmla="*/ 21 h 120"/>
                <a:gd name="T116" fmla="*/ 74 w 114"/>
                <a:gd name="T117" fmla="*/ 17 h 120"/>
                <a:gd name="T118" fmla="*/ 68 w 114"/>
                <a:gd name="T119" fmla="*/ 18 h 120"/>
                <a:gd name="T120" fmla="*/ 65 w 114"/>
                <a:gd name="T121" fmla="*/ 19 h 120"/>
                <a:gd name="T122" fmla="*/ 69 w 114"/>
                <a:gd name="T123" fmla="*/ 13 h 120"/>
                <a:gd name="T124" fmla="*/ 67 w 114"/>
                <a:gd name="T125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0">
                  <a:moveTo>
                    <a:pt x="67" y="18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lose/>
                  <a:moveTo>
                    <a:pt x="66" y="18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lose/>
                  <a:moveTo>
                    <a:pt x="69" y="16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lose/>
                  <a:moveTo>
                    <a:pt x="69" y="15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lose/>
                  <a:moveTo>
                    <a:pt x="69" y="15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lose/>
                  <a:moveTo>
                    <a:pt x="70" y="16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69" y="1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5"/>
                    <a:pt x="91" y="85"/>
                  </a:cubicBezTo>
                  <a:cubicBezTo>
                    <a:pt x="91" y="85"/>
                    <a:pt x="92" y="85"/>
                    <a:pt x="92" y="8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lnTo>
                    <a:pt x="6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630542" y="4442296"/>
              <a:ext cx="79075" cy="118613"/>
            </a:xfrm>
            <a:custGeom>
              <a:avLst/>
              <a:gdLst>
                <a:gd name="T0" fmla="*/ 0 w 32"/>
                <a:gd name="T1" fmla="*/ 36 h 48"/>
                <a:gd name="T2" fmla="*/ 0 w 32"/>
                <a:gd name="T3" fmla="*/ 40 h 48"/>
                <a:gd name="T4" fmla="*/ 0 w 32"/>
                <a:gd name="T5" fmla="*/ 40 h 48"/>
                <a:gd name="T6" fmla="*/ 0 w 32"/>
                <a:gd name="T7" fmla="*/ 40 h 48"/>
                <a:gd name="T8" fmla="*/ 0 w 32"/>
                <a:gd name="T9" fmla="*/ 40 h 48"/>
                <a:gd name="T10" fmla="*/ 0 w 32"/>
                <a:gd name="T11" fmla="*/ 44 h 48"/>
                <a:gd name="T12" fmla="*/ 4 w 32"/>
                <a:gd name="T13" fmla="*/ 44 h 48"/>
                <a:gd name="T14" fmla="*/ 4 w 32"/>
                <a:gd name="T15" fmla="*/ 44 h 48"/>
                <a:gd name="T16" fmla="*/ 8 w 32"/>
                <a:gd name="T17" fmla="*/ 40 h 48"/>
                <a:gd name="T18" fmla="*/ 8 w 32"/>
                <a:gd name="T19" fmla="*/ 40 h 48"/>
                <a:gd name="T20" fmla="*/ 8 w 32"/>
                <a:gd name="T21" fmla="*/ 44 h 48"/>
                <a:gd name="T22" fmla="*/ 8 w 32"/>
                <a:gd name="T23" fmla="*/ 44 h 48"/>
                <a:gd name="T24" fmla="*/ 8 w 32"/>
                <a:gd name="T25" fmla="*/ 48 h 48"/>
                <a:gd name="T26" fmla="*/ 12 w 32"/>
                <a:gd name="T27" fmla="*/ 48 h 48"/>
                <a:gd name="T28" fmla="*/ 12 w 32"/>
                <a:gd name="T29" fmla="*/ 44 h 48"/>
                <a:gd name="T30" fmla="*/ 12 w 32"/>
                <a:gd name="T31" fmla="*/ 44 h 48"/>
                <a:gd name="T32" fmla="*/ 16 w 32"/>
                <a:gd name="T33" fmla="*/ 44 h 48"/>
                <a:gd name="T34" fmla="*/ 16 w 32"/>
                <a:gd name="T35" fmla="*/ 44 h 48"/>
                <a:gd name="T36" fmla="*/ 16 w 32"/>
                <a:gd name="T37" fmla="*/ 40 h 48"/>
                <a:gd name="T38" fmla="*/ 20 w 32"/>
                <a:gd name="T39" fmla="*/ 36 h 48"/>
                <a:gd name="T40" fmla="*/ 24 w 32"/>
                <a:gd name="T41" fmla="*/ 32 h 48"/>
                <a:gd name="T42" fmla="*/ 24 w 32"/>
                <a:gd name="T43" fmla="*/ 28 h 48"/>
                <a:gd name="T44" fmla="*/ 24 w 32"/>
                <a:gd name="T45" fmla="*/ 24 h 48"/>
                <a:gd name="T46" fmla="*/ 28 w 32"/>
                <a:gd name="T47" fmla="*/ 20 h 48"/>
                <a:gd name="T48" fmla="*/ 28 w 32"/>
                <a:gd name="T49" fmla="*/ 20 h 48"/>
                <a:gd name="T50" fmla="*/ 28 w 32"/>
                <a:gd name="T51" fmla="*/ 20 h 48"/>
                <a:gd name="T52" fmla="*/ 32 w 32"/>
                <a:gd name="T53" fmla="*/ 16 h 48"/>
                <a:gd name="T54" fmla="*/ 32 w 32"/>
                <a:gd name="T55" fmla="*/ 16 h 48"/>
                <a:gd name="T56" fmla="*/ 28 w 32"/>
                <a:gd name="T57" fmla="*/ 12 h 48"/>
                <a:gd name="T58" fmla="*/ 28 w 32"/>
                <a:gd name="T59" fmla="*/ 12 h 48"/>
                <a:gd name="T60" fmla="*/ 28 w 32"/>
                <a:gd name="T61" fmla="*/ 12 h 48"/>
                <a:gd name="T62" fmla="*/ 28 w 32"/>
                <a:gd name="T63" fmla="*/ 12 h 48"/>
                <a:gd name="T64" fmla="*/ 24 w 32"/>
                <a:gd name="T65" fmla="*/ 8 h 48"/>
                <a:gd name="T66" fmla="*/ 20 w 32"/>
                <a:gd name="T67" fmla="*/ 4 h 48"/>
                <a:gd name="T68" fmla="*/ 20 w 32"/>
                <a:gd name="T69" fmla="*/ 4 h 48"/>
                <a:gd name="T70" fmla="*/ 12 w 32"/>
                <a:gd name="T71" fmla="*/ 0 h 48"/>
                <a:gd name="T72" fmla="*/ 8 w 32"/>
                <a:gd name="T73" fmla="*/ 0 h 48"/>
                <a:gd name="T74" fmla="*/ 4 w 32"/>
                <a:gd name="T75" fmla="*/ 0 h 48"/>
                <a:gd name="T76" fmla="*/ 4 w 32"/>
                <a:gd name="T77" fmla="*/ 0 h 48"/>
                <a:gd name="T78" fmla="*/ 0 w 32"/>
                <a:gd name="T79" fmla="*/ 0 h 48"/>
                <a:gd name="T80" fmla="*/ 0 w 32"/>
                <a:gd name="T81" fmla="*/ 0 h 48"/>
                <a:gd name="T82" fmla="*/ 0 w 32"/>
                <a:gd name="T83" fmla="*/ 0 h 48"/>
                <a:gd name="T84" fmla="*/ 0 w 32"/>
                <a:gd name="T85" fmla="*/ 4 h 48"/>
                <a:gd name="T86" fmla="*/ 0 w 32"/>
                <a:gd name="T87" fmla="*/ 4 h 48"/>
                <a:gd name="T88" fmla="*/ 0 w 32"/>
                <a:gd name="T89" fmla="*/ 8 h 48"/>
                <a:gd name="T90" fmla="*/ 0 w 32"/>
                <a:gd name="T91" fmla="*/ 12 h 48"/>
                <a:gd name="T92" fmla="*/ 0 w 32"/>
                <a:gd name="T93" fmla="*/ 12 h 48"/>
                <a:gd name="T94" fmla="*/ 0 w 32"/>
                <a:gd name="T95" fmla="*/ 16 h 48"/>
                <a:gd name="T96" fmla="*/ 0 w 32"/>
                <a:gd name="T97" fmla="*/ 16 h 48"/>
                <a:gd name="T98" fmla="*/ 4 w 32"/>
                <a:gd name="T99" fmla="*/ 20 h 48"/>
                <a:gd name="T100" fmla="*/ 4 w 32"/>
                <a:gd name="T101" fmla="*/ 20 h 48"/>
                <a:gd name="T102" fmla="*/ 4 w 32"/>
                <a:gd name="T103" fmla="*/ 24 h 48"/>
                <a:gd name="T104" fmla="*/ 4 w 32"/>
                <a:gd name="T105" fmla="*/ 24 h 48"/>
                <a:gd name="T106" fmla="*/ 4 w 32"/>
                <a:gd name="T107" fmla="*/ 28 h 48"/>
                <a:gd name="T108" fmla="*/ 0 w 32"/>
                <a:gd name="T109" fmla="*/ 28 h 48"/>
                <a:gd name="T110" fmla="*/ 4 w 32"/>
                <a:gd name="T111" fmla="*/ 32 h 48"/>
                <a:gd name="T112" fmla="*/ 4 w 32"/>
                <a:gd name="T113" fmla="*/ 32 h 48"/>
                <a:gd name="T114" fmla="*/ 0 w 32"/>
                <a:gd name="T115" fmla="*/ 36 h 48"/>
                <a:gd name="T116" fmla="*/ 0 w 32"/>
                <a:gd name="T117" fmla="*/ 36 h 48"/>
                <a:gd name="T118" fmla="*/ 0 w 32"/>
                <a:gd name="T1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48">
                  <a:moveTo>
                    <a:pt x="0" y="36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3521814" y="4422527"/>
              <a:ext cx="118613" cy="128497"/>
            </a:xfrm>
            <a:custGeom>
              <a:avLst/>
              <a:gdLst>
                <a:gd name="T0" fmla="*/ 20 w 48"/>
                <a:gd name="T1" fmla="*/ 52 h 52"/>
                <a:gd name="T2" fmla="*/ 20 w 48"/>
                <a:gd name="T3" fmla="*/ 52 h 52"/>
                <a:gd name="T4" fmla="*/ 28 w 48"/>
                <a:gd name="T5" fmla="*/ 52 h 52"/>
                <a:gd name="T6" fmla="*/ 24 w 48"/>
                <a:gd name="T7" fmla="*/ 52 h 52"/>
                <a:gd name="T8" fmla="*/ 24 w 48"/>
                <a:gd name="T9" fmla="*/ 48 h 52"/>
                <a:gd name="T10" fmla="*/ 24 w 48"/>
                <a:gd name="T11" fmla="*/ 44 h 52"/>
                <a:gd name="T12" fmla="*/ 32 w 48"/>
                <a:gd name="T13" fmla="*/ 44 h 52"/>
                <a:gd name="T14" fmla="*/ 40 w 48"/>
                <a:gd name="T15" fmla="*/ 44 h 52"/>
                <a:gd name="T16" fmla="*/ 44 w 48"/>
                <a:gd name="T17" fmla="*/ 44 h 52"/>
                <a:gd name="T18" fmla="*/ 48 w 48"/>
                <a:gd name="T19" fmla="*/ 40 h 52"/>
                <a:gd name="T20" fmla="*/ 44 w 48"/>
                <a:gd name="T21" fmla="*/ 36 h 52"/>
                <a:gd name="T22" fmla="*/ 48 w 48"/>
                <a:gd name="T23" fmla="*/ 32 h 52"/>
                <a:gd name="T24" fmla="*/ 48 w 48"/>
                <a:gd name="T25" fmla="*/ 28 h 52"/>
                <a:gd name="T26" fmla="*/ 44 w 48"/>
                <a:gd name="T27" fmla="*/ 24 h 52"/>
                <a:gd name="T28" fmla="*/ 44 w 48"/>
                <a:gd name="T29" fmla="*/ 20 h 52"/>
                <a:gd name="T30" fmla="*/ 44 w 48"/>
                <a:gd name="T31" fmla="*/ 16 h 52"/>
                <a:gd name="T32" fmla="*/ 44 w 48"/>
                <a:gd name="T33" fmla="*/ 12 h 52"/>
                <a:gd name="T34" fmla="*/ 44 w 48"/>
                <a:gd name="T35" fmla="*/ 8 h 52"/>
                <a:gd name="T36" fmla="*/ 48 w 48"/>
                <a:gd name="T37" fmla="*/ 4 h 52"/>
                <a:gd name="T38" fmla="*/ 40 w 48"/>
                <a:gd name="T39" fmla="*/ 4 h 52"/>
                <a:gd name="T40" fmla="*/ 36 w 48"/>
                <a:gd name="T41" fmla="*/ 4 h 52"/>
                <a:gd name="T42" fmla="*/ 28 w 48"/>
                <a:gd name="T43" fmla="*/ 4 h 52"/>
                <a:gd name="T44" fmla="*/ 20 w 48"/>
                <a:gd name="T45" fmla="*/ 4 h 52"/>
                <a:gd name="T46" fmla="*/ 12 w 48"/>
                <a:gd name="T47" fmla="*/ 4 h 52"/>
                <a:gd name="T48" fmla="*/ 12 w 48"/>
                <a:gd name="T49" fmla="*/ 8 h 52"/>
                <a:gd name="T50" fmla="*/ 12 w 48"/>
                <a:gd name="T51" fmla="*/ 12 h 52"/>
                <a:gd name="T52" fmla="*/ 8 w 48"/>
                <a:gd name="T53" fmla="*/ 12 h 52"/>
                <a:gd name="T54" fmla="*/ 4 w 48"/>
                <a:gd name="T55" fmla="*/ 16 h 52"/>
                <a:gd name="T56" fmla="*/ 0 w 48"/>
                <a:gd name="T57" fmla="*/ 24 h 52"/>
                <a:gd name="T58" fmla="*/ 4 w 48"/>
                <a:gd name="T59" fmla="*/ 28 h 52"/>
                <a:gd name="T60" fmla="*/ 4 w 48"/>
                <a:gd name="T61" fmla="*/ 28 h 52"/>
                <a:gd name="T62" fmla="*/ 8 w 48"/>
                <a:gd name="T63" fmla="*/ 32 h 52"/>
                <a:gd name="T64" fmla="*/ 8 w 48"/>
                <a:gd name="T65" fmla="*/ 36 h 52"/>
                <a:gd name="T66" fmla="*/ 12 w 48"/>
                <a:gd name="T67" fmla="*/ 36 h 52"/>
                <a:gd name="T68" fmla="*/ 12 w 48"/>
                <a:gd name="T69" fmla="*/ 44 h 52"/>
                <a:gd name="T70" fmla="*/ 16 w 48"/>
                <a:gd name="T71" fmla="*/ 44 h 52"/>
                <a:gd name="T72" fmla="*/ 16 w 48"/>
                <a:gd name="T73" fmla="*/ 48 h 52"/>
                <a:gd name="T74" fmla="*/ 20 w 48"/>
                <a:gd name="T7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52">
                  <a:moveTo>
                    <a:pt x="20" y="52"/>
                  </a:move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3422970" y="4353336"/>
              <a:ext cx="148266" cy="217457"/>
            </a:xfrm>
            <a:custGeom>
              <a:avLst/>
              <a:gdLst>
                <a:gd name="T0" fmla="*/ 12 w 60"/>
                <a:gd name="T1" fmla="*/ 40 h 88"/>
                <a:gd name="T2" fmla="*/ 12 w 60"/>
                <a:gd name="T3" fmla="*/ 40 h 88"/>
                <a:gd name="T4" fmla="*/ 16 w 60"/>
                <a:gd name="T5" fmla="*/ 44 h 88"/>
                <a:gd name="T6" fmla="*/ 16 w 60"/>
                <a:gd name="T7" fmla="*/ 48 h 88"/>
                <a:gd name="T8" fmla="*/ 16 w 60"/>
                <a:gd name="T9" fmla="*/ 52 h 88"/>
                <a:gd name="T10" fmla="*/ 20 w 60"/>
                <a:gd name="T11" fmla="*/ 52 h 88"/>
                <a:gd name="T12" fmla="*/ 24 w 60"/>
                <a:gd name="T13" fmla="*/ 52 h 88"/>
                <a:gd name="T14" fmla="*/ 20 w 60"/>
                <a:gd name="T15" fmla="*/ 56 h 88"/>
                <a:gd name="T16" fmla="*/ 20 w 60"/>
                <a:gd name="T17" fmla="*/ 64 h 88"/>
                <a:gd name="T18" fmla="*/ 16 w 60"/>
                <a:gd name="T19" fmla="*/ 68 h 88"/>
                <a:gd name="T20" fmla="*/ 16 w 60"/>
                <a:gd name="T21" fmla="*/ 72 h 88"/>
                <a:gd name="T22" fmla="*/ 16 w 60"/>
                <a:gd name="T23" fmla="*/ 76 h 88"/>
                <a:gd name="T24" fmla="*/ 24 w 60"/>
                <a:gd name="T25" fmla="*/ 80 h 88"/>
                <a:gd name="T26" fmla="*/ 24 w 60"/>
                <a:gd name="T27" fmla="*/ 84 h 88"/>
                <a:gd name="T28" fmla="*/ 32 w 60"/>
                <a:gd name="T29" fmla="*/ 88 h 88"/>
                <a:gd name="T30" fmla="*/ 32 w 60"/>
                <a:gd name="T31" fmla="*/ 88 h 88"/>
                <a:gd name="T32" fmla="*/ 36 w 60"/>
                <a:gd name="T33" fmla="*/ 88 h 88"/>
                <a:gd name="T34" fmla="*/ 40 w 60"/>
                <a:gd name="T35" fmla="*/ 84 h 88"/>
                <a:gd name="T36" fmla="*/ 44 w 60"/>
                <a:gd name="T37" fmla="*/ 84 h 88"/>
                <a:gd name="T38" fmla="*/ 48 w 60"/>
                <a:gd name="T39" fmla="*/ 80 h 88"/>
                <a:gd name="T40" fmla="*/ 52 w 60"/>
                <a:gd name="T41" fmla="*/ 80 h 88"/>
                <a:gd name="T42" fmla="*/ 60 w 60"/>
                <a:gd name="T43" fmla="*/ 80 h 88"/>
                <a:gd name="T44" fmla="*/ 56 w 60"/>
                <a:gd name="T45" fmla="*/ 76 h 88"/>
                <a:gd name="T46" fmla="*/ 56 w 60"/>
                <a:gd name="T47" fmla="*/ 76 h 88"/>
                <a:gd name="T48" fmla="*/ 52 w 60"/>
                <a:gd name="T49" fmla="*/ 72 h 88"/>
                <a:gd name="T50" fmla="*/ 52 w 60"/>
                <a:gd name="T51" fmla="*/ 68 h 88"/>
                <a:gd name="T52" fmla="*/ 52 w 60"/>
                <a:gd name="T53" fmla="*/ 64 h 88"/>
                <a:gd name="T54" fmla="*/ 48 w 60"/>
                <a:gd name="T55" fmla="*/ 60 h 88"/>
                <a:gd name="T56" fmla="*/ 48 w 60"/>
                <a:gd name="T57" fmla="*/ 60 h 88"/>
                <a:gd name="T58" fmla="*/ 44 w 60"/>
                <a:gd name="T59" fmla="*/ 56 h 88"/>
                <a:gd name="T60" fmla="*/ 40 w 60"/>
                <a:gd name="T61" fmla="*/ 52 h 88"/>
                <a:gd name="T62" fmla="*/ 44 w 60"/>
                <a:gd name="T63" fmla="*/ 48 h 88"/>
                <a:gd name="T64" fmla="*/ 44 w 60"/>
                <a:gd name="T65" fmla="*/ 40 h 88"/>
                <a:gd name="T66" fmla="*/ 48 w 60"/>
                <a:gd name="T67" fmla="*/ 40 h 88"/>
                <a:gd name="T68" fmla="*/ 52 w 60"/>
                <a:gd name="T69" fmla="*/ 36 h 88"/>
                <a:gd name="T70" fmla="*/ 52 w 60"/>
                <a:gd name="T71" fmla="*/ 36 h 88"/>
                <a:gd name="T72" fmla="*/ 52 w 60"/>
                <a:gd name="T73" fmla="*/ 32 h 88"/>
                <a:gd name="T74" fmla="*/ 52 w 60"/>
                <a:gd name="T75" fmla="*/ 28 h 88"/>
                <a:gd name="T76" fmla="*/ 44 w 60"/>
                <a:gd name="T77" fmla="*/ 24 h 88"/>
                <a:gd name="T78" fmla="*/ 40 w 60"/>
                <a:gd name="T79" fmla="*/ 20 h 88"/>
                <a:gd name="T80" fmla="*/ 36 w 60"/>
                <a:gd name="T81" fmla="*/ 24 h 88"/>
                <a:gd name="T82" fmla="*/ 32 w 60"/>
                <a:gd name="T83" fmla="*/ 24 h 88"/>
                <a:gd name="T84" fmla="*/ 36 w 60"/>
                <a:gd name="T85" fmla="*/ 16 h 88"/>
                <a:gd name="T86" fmla="*/ 32 w 60"/>
                <a:gd name="T87" fmla="*/ 12 h 88"/>
                <a:gd name="T88" fmla="*/ 24 w 60"/>
                <a:gd name="T89" fmla="*/ 8 h 88"/>
                <a:gd name="T90" fmla="*/ 20 w 60"/>
                <a:gd name="T91" fmla="*/ 4 h 88"/>
                <a:gd name="T92" fmla="*/ 20 w 60"/>
                <a:gd name="T93" fmla="*/ 0 h 88"/>
                <a:gd name="T94" fmla="*/ 16 w 60"/>
                <a:gd name="T95" fmla="*/ 8 h 88"/>
                <a:gd name="T96" fmla="*/ 12 w 60"/>
                <a:gd name="T97" fmla="*/ 8 h 88"/>
                <a:gd name="T98" fmla="*/ 8 w 60"/>
                <a:gd name="T99" fmla="*/ 12 h 88"/>
                <a:gd name="T100" fmla="*/ 12 w 60"/>
                <a:gd name="T101" fmla="*/ 16 h 88"/>
                <a:gd name="T102" fmla="*/ 16 w 60"/>
                <a:gd name="T103" fmla="*/ 20 h 88"/>
                <a:gd name="T104" fmla="*/ 8 w 60"/>
                <a:gd name="T105" fmla="*/ 20 h 88"/>
                <a:gd name="T106" fmla="*/ 4 w 60"/>
                <a:gd name="T107" fmla="*/ 20 h 88"/>
                <a:gd name="T108" fmla="*/ 4 w 60"/>
                <a:gd name="T109" fmla="*/ 28 h 88"/>
                <a:gd name="T110" fmla="*/ 0 w 60"/>
                <a:gd name="T111" fmla="*/ 32 h 88"/>
                <a:gd name="T112" fmla="*/ 8 w 60"/>
                <a:gd name="T11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88">
                  <a:moveTo>
                    <a:pt x="8" y="40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20" y="80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4" y="48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2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086901" y="4234724"/>
              <a:ext cx="385491" cy="355838"/>
            </a:xfrm>
            <a:custGeom>
              <a:avLst/>
              <a:gdLst>
                <a:gd name="T0" fmla="*/ 22 w 39"/>
                <a:gd name="T1" fmla="*/ 36 h 36"/>
                <a:gd name="T2" fmla="*/ 26 w 39"/>
                <a:gd name="T3" fmla="*/ 32 h 36"/>
                <a:gd name="T4" fmla="*/ 27 w 39"/>
                <a:gd name="T5" fmla="*/ 30 h 36"/>
                <a:gd name="T6" fmla="*/ 26 w 39"/>
                <a:gd name="T7" fmla="*/ 27 h 36"/>
                <a:gd name="T8" fmla="*/ 25 w 39"/>
                <a:gd name="T9" fmla="*/ 25 h 36"/>
                <a:gd name="T10" fmla="*/ 29 w 39"/>
                <a:gd name="T11" fmla="*/ 26 h 36"/>
                <a:gd name="T12" fmla="*/ 34 w 39"/>
                <a:gd name="T13" fmla="*/ 24 h 36"/>
                <a:gd name="T14" fmla="*/ 35 w 39"/>
                <a:gd name="T15" fmla="*/ 21 h 36"/>
                <a:gd name="T16" fmla="*/ 35 w 39"/>
                <a:gd name="T17" fmla="*/ 17 h 36"/>
                <a:gd name="T18" fmla="*/ 38 w 39"/>
                <a:gd name="T19" fmla="*/ 16 h 36"/>
                <a:gd name="T20" fmla="*/ 37 w 39"/>
                <a:gd name="T21" fmla="*/ 14 h 36"/>
                <a:gd name="T22" fmla="*/ 39 w 39"/>
                <a:gd name="T23" fmla="*/ 12 h 36"/>
                <a:gd name="T24" fmla="*/ 36 w 39"/>
                <a:gd name="T25" fmla="*/ 12 h 36"/>
                <a:gd name="T26" fmla="*/ 34 w 39"/>
                <a:gd name="T27" fmla="*/ 12 h 36"/>
                <a:gd name="T28" fmla="*/ 36 w 39"/>
                <a:gd name="T29" fmla="*/ 10 h 36"/>
                <a:gd name="T30" fmla="*/ 33 w 39"/>
                <a:gd name="T31" fmla="*/ 9 h 36"/>
                <a:gd name="T32" fmla="*/ 31 w 39"/>
                <a:gd name="T33" fmla="*/ 8 h 36"/>
                <a:gd name="T34" fmla="*/ 30 w 39"/>
                <a:gd name="T35" fmla="*/ 7 h 36"/>
                <a:gd name="T36" fmla="*/ 33 w 39"/>
                <a:gd name="T37" fmla="*/ 6 h 36"/>
                <a:gd name="T38" fmla="*/ 29 w 39"/>
                <a:gd name="T39" fmla="*/ 5 h 36"/>
                <a:gd name="T40" fmla="*/ 25 w 39"/>
                <a:gd name="T41" fmla="*/ 7 h 36"/>
                <a:gd name="T42" fmla="*/ 23 w 39"/>
                <a:gd name="T43" fmla="*/ 7 h 36"/>
                <a:gd name="T44" fmla="*/ 17 w 39"/>
                <a:gd name="T45" fmla="*/ 7 h 36"/>
                <a:gd name="T46" fmla="*/ 15 w 39"/>
                <a:gd name="T47" fmla="*/ 5 h 36"/>
                <a:gd name="T48" fmla="*/ 12 w 39"/>
                <a:gd name="T49" fmla="*/ 3 h 36"/>
                <a:gd name="T50" fmla="*/ 10 w 39"/>
                <a:gd name="T51" fmla="*/ 1 h 36"/>
                <a:gd name="T52" fmla="*/ 9 w 39"/>
                <a:gd name="T53" fmla="*/ 3 h 36"/>
                <a:gd name="T54" fmla="*/ 10 w 39"/>
                <a:gd name="T55" fmla="*/ 4 h 36"/>
                <a:gd name="T56" fmla="*/ 8 w 39"/>
                <a:gd name="T57" fmla="*/ 4 h 36"/>
                <a:gd name="T58" fmla="*/ 5 w 39"/>
                <a:gd name="T59" fmla="*/ 7 h 36"/>
                <a:gd name="T60" fmla="*/ 4 w 39"/>
                <a:gd name="T61" fmla="*/ 11 h 36"/>
                <a:gd name="T62" fmla="*/ 3 w 39"/>
                <a:gd name="T63" fmla="*/ 8 h 36"/>
                <a:gd name="T64" fmla="*/ 4 w 39"/>
                <a:gd name="T65" fmla="*/ 5 h 36"/>
                <a:gd name="T66" fmla="*/ 4 w 39"/>
                <a:gd name="T67" fmla="*/ 3 h 36"/>
                <a:gd name="T68" fmla="*/ 4 w 39"/>
                <a:gd name="T69" fmla="*/ 3 h 36"/>
                <a:gd name="T70" fmla="*/ 1 w 39"/>
                <a:gd name="T71" fmla="*/ 6 h 36"/>
                <a:gd name="T72" fmla="*/ 0 w 39"/>
                <a:gd name="T73" fmla="*/ 10 h 36"/>
                <a:gd name="T74" fmla="*/ 2 w 39"/>
                <a:gd name="T75" fmla="*/ 13 h 36"/>
                <a:gd name="T76" fmla="*/ 2 w 39"/>
                <a:gd name="T77" fmla="*/ 15 h 36"/>
                <a:gd name="T78" fmla="*/ 5 w 39"/>
                <a:gd name="T79" fmla="*/ 17 h 36"/>
                <a:gd name="T80" fmla="*/ 8 w 39"/>
                <a:gd name="T81" fmla="*/ 17 h 36"/>
                <a:gd name="T82" fmla="*/ 12 w 39"/>
                <a:gd name="T83" fmla="*/ 19 h 36"/>
                <a:gd name="T84" fmla="*/ 15 w 39"/>
                <a:gd name="T85" fmla="*/ 19 h 36"/>
                <a:gd name="T86" fmla="*/ 16 w 39"/>
                <a:gd name="T87" fmla="*/ 21 h 36"/>
                <a:gd name="T88" fmla="*/ 15 w 39"/>
                <a:gd name="T89" fmla="*/ 23 h 36"/>
                <a:gd name="T90" fmla="*/ 16 w 39"/>
                <a:gd name="T91" fmla="*/ 26 h 36"/>
                <a:gd name="T92" fmla="*/ 16 w 39"/>
                <a:gd name="T93" fmla="*/ 30 h 36"/>
                <a:gd name="T94" fmla="*/ 17 w 39"/>
                <a:gd name="T95" fmla="*/ 31 h 36"/>
                <a:gd name="T96" fmla="*/ 14 w 39"/>
                <a:gd name="T97" fmla="*/ 1 h 36"/>
                <a:gd name="T98" fmla="*/ 14 w 39"/>
                <a:gd name="T99" fmla="*/ 1 h 36"/>
                <a:gd name="T100" fmla="*/ 13 w 39"/>
                <a:gd name="T101" fmla="*/ 2 h 36"/>
                <a:gd name="T102" fmla="*/ 9 w 39"/>
                <a:gd name="T103" fmla="*/ 0 h 36"/>
                <a:gd name="T104" fmla="*/ 26 w 39"/>
                <a:gd name="T105" fmla="*/ 4 h 36"/>
                <a:gd name="T106" fmla="*/ 26 w 39"/>
                <a:gd name="T10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6">
                  <a:moveTo>
                    <a:pt x="18" y="34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25" y="5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2908982" y="4234724"/>
              <a:ext cx="355838" cy="504104"/>
            </a:xfrm>
            <a:custGeom>
              <a:avLst/>
              <a:gdLst>
                <a:gd name="T0" fmla="*/ 116 w 144"/>
                <a:gd name="T1" fmla="*/ 164 h 204"/>
                <a:gd name="T2" fmla="*/ 116 w 144"/>
                <a:gd name="T3" fmla="*/ 144 h 204"/>
                <a:gd name="T4" fmla="*/ 116 w 144"/>
                <a:gd name="T5" fmla="*/ 140 h 204"/>
                <a:gd name="T6" fmla="*/ 124 w 144"/>
                <a:gd name="T7" fmla="*/ 128 h 204"/>
                <a:gd name="T8" fmla="*/ 136 w 144"/>
                <a:gd name="T9" fmla="*/ 128 h 204"/>
                <a:gd name="T10" fmla="*/ 144 w 144"/>
                <a:gd name="T11" fmla="*/ 136 h 204"/>
                <a:gd name="T12" fmla="*/ 140 w 144"/>
                <a:gd name="T13" fmla="*/ 124 h 204"/>
                <a:gd name="T14" fmla="*/ 132 w 144"/>
                <a:gd name="T15" fmla="*/ 120 h 204"/>
                <a:gd name="T16" fmla="*/ 132 w 144"/>
                <a:gd name="T17" fmla="*/ 100 h 204"/>
                <a:gd name="T18" fmla="*/ 136 w 144"/>
                <a:gd name="T19" fmla="*/ 88 h 204"/>
                <a:gd name="T20" fmla="*/ 136 w 144"/>
                <a:gd name="T21" fmla="*/ 76 h 204"/>
                <a:gd name="T22" fmla="*/ 128 w 144"/>
                <a:gd name="T23" fmla="*/ 76 h 204"/>
                <a:gd name="T24" fmla="*/ 120 w 144"/>
                <a:gd name="T25" fmla="*/ 76 h 204"/>
                <a:gd name="T26" fmla="*/ 100 w 144"/>
                <a:gd name="T27" fmla="*/ 68 h 204"/>
                <a:gd name="T28" fmla="*/ 88 w 144"/>
                <a:gd name="T29" fmla="*/ 64 h 204"/>
                <a:gd name="T30" fmla="*/ 80 w 144"/>
                <a:gd name="T31" fmla="*/ 60 h 204"/>
                <a:gd name="T32" fmla="*/ 76 w 144"/>
                <a:gd name="T33" fmla="*/ 40 h 204"/>
                <a:gd name="T34" fmla="*/ 72 w 144"/>
                <a:gd name="T35" fmla="*/ 32 h 204"/>
                <a:gd name="T36" fmla="*/ 80 w 144"/>
                <a:gd name="T37" fmla="*/ 20 h 204"/>
                <a:gd name="T38" fmla="*/ 92 w 144"/>
                <a:gd name="T39" fmla="*/ 8 h 204"/>
                <a:gd name="T40" fmla="*/ 96 w 144"/>
                <a:gd name="T41" fmla="*/ 4 h 204"/>
                <a:gd name="T42" fmla="*/ 88 w 144"/>
                <a:gd name="T43" fmla="*/ 4 h 204"/>
                <a:gd name="T44" fmla="*/ 84 w 144"/>
                <a:gd name="T45" fmla="*/ 8 h 204"/>
                <a:gd name="T46" fmla="*/ 68 w 144"/>
                <a:gd name="T47" fmla="*/ 16 h 204"/>
                <a:gd name="T48" fmla="*/ 60 w 144"/>
                <a:gd name="T49" fmla="*/ 20 h 204"/>
                <a:gd name="T50" fmla="*/ 56 w 144"/>
                <a:gd name="T51" fmla="*/ 20 h 204"/>
                <a:gd name="T52" fmla="*/ 48 w 144"/>
                <a:gd name="T53" fmla="*/ 20 h 204"/>
                <a:gd name="T54" fmla="*/ 40 w 144"/>
                <a:gd name="T55" fmla="*/ 32 h 204"/>
                <a:gd name="T56" fmla="*/ 40 w 144"/>
                <a:gd name="T57" fmla="*/ 36 h 204"/>
                <a:gd name="T58" fmla="*/ 28 w 144"/>
                <a:gd name="T59" fmla="*/ 44 h 204"/>
                <a:gd name="T60" fmla="*/ 28 w 144"/>
                <a:gd name="T61" fmla="*/ 56 h 204"/>
                <a:gd name="T62" fmla="*/ 24 w 144"/>
                <a:gd name="T63" fmla="*/ 52 h 204"/>
                <a:gd name="T64" fmla="*/ 24 w 144"/>
                <a:gd name="T65" fmla="*/ 52 h 204"/>
                <a:gd name="T66" fmla="*/ 16 w 144"/>
                <a:gd name="T67" fmla="*/ 64 h 204"/>
                <a:gd name="T68" fmla="*/ 20 w 144"/>
                <a:gd name="T69" fmla="*/ 72 h 204"/>
                <a:gd name="T70" fmla="*/ 20 w 144"/>
                <a:gd name="T71" fmla="*/ 76 h 204"/>
                <a:gd name="T72" fmla="*/ 20 w 144"/>
                <a:gd name="T73" fmla="*/ 84 h 204"/>
                <a:gd name="T74" fmla="*/ 20 w 144"/>
                <a:gd name="T75" fmla="*/ 100 h 204"/>
                <a:gd name="T76" fmla="*/ 24 w 144"/>
                <a:gd name="T77" fmla="*/ 104 h 204"/>
                <a:gd name="T78" fmla="*/ 16 w 144"/>
                <a:gd name="T79" fmla="*/ 116 h 204"/>
                <a:gd name="T80" fmla="*/ 4 w 144"/>
                <a:gd name="T81" fmla="*/ 132 h 204"/>
                <a:gd name="T82" fmla="*/ 16 w 144"/>
                <a:gd name="T83" fmla="*/ 144 h 204"/>
                <a:gd name="T84" fmla="*/ 28 w 144"/>
                <a:gd name="T85" fmla="*/ 152 h 204"/>
                <a:gd name="T86" fmla="*/ 36 w 144"/>
                <a:gd name="T87" fmla="*/ 148 h 204"/>
                <a:gd name="T88" fmla="*/ 44 w 144"/>
                <a:gd name="T89" fmla="*/ 152 h 204"/>
                <a:gd name="T90" fmla="*/ 52 w 144"/>
                <a:gd name="T91" fmla="*/ 156 h 204"/>
                <a:gd name="T92" fmla="*/ 60 w 144"/>
                <a:gd name="T93" fmla="*/ 164 h 204"/>
                <a:gd name="T94" fmla="*/ 72 w 144"/>
                <a:gd name="T95" fmla="*/ 176 h 204"/>
                <a:gd name="T96" fmla="*/ 76 w 144"/>
                <a:gd name="T97" fmla="*/ 180 h 204"/>
                <a:gd name="T98" fmla="*/ 88 w 144"/>
                <a:gd name="T99" fmla="*/ 180 h 204"/>
                <a:gd name="T100" fmla="*/ 100 w 144"/>
                <a:gd name="T101" fmla="*/ 180 h 204"/>
                <a:gd name="T102" fmla="*/ 100 w 144"/>
                <a:gd name="T103" fmla="*/ 196 h 204"/>
                <a:gd name="T104" fmla="*/ 108 w 144"/>
                <a:gd name="T10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204">
                  <a:moveTo>
                    <a:pt x="108" y="204"/>
                  </a:moveTo>
                  <a:lnTo>
                    <a:pt x="108" y="196"/>
                  </a:lnTo>
                  <a:lnTo>
                    <a:pt x="116" y="172"/>
                  </a:lnTo>
                  <a:lnTo>
                    <a:pt x="116" y="168"/>
                  </a:lnTo>
                  <a:lnTo>
                    <a:pt x="116" y="164"/>
                  </a:lnTo>
                  <a:lnTo>
                    <a:pt x="112" y="160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8" y="148"/>
                  </a:lnTo>
                  <a:lnTo>
                    <a:pt x="116" y="144"/>
                  </a:lnTo>
                  <a:lnTo>
                    <a:pt x="116" y="148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2" y="132"/>
                  </a:lnTo>
                  <a:lnTo>
                    <a:pt x="124" y="132"/>
                  </a:lnTo>
                  <a:lnTo>
                    <a:pt x="124" y="128"/>
                  </a:lnTo>
                  <a:lnTo>
                    <a:pt x="128" y="128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28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40" y="128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2" y="120"/>
                  </a:lnTo>
                  <a:lnTo>
                    <a:pt x="132" y="116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2" y="100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2"/>
                  </a:lnTo>
                  <a:lnTo>
                    <a:pt x="132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40" y="80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28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16" y="76"/>
                  </a:lnTo>
                  <a:lnTo>
                    <a:pt x="108" y="68"/>
                  </a:lnTo>
                  <a:lnTo>
                    <a:pt x="104" y="68"/>
                  </a:lnTo>
                  <a:lnTo>
                    <a:pt x="104" y="64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88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0" y="48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36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76" y="24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8" y="12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6" y="12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6" y="40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24"/>
                  </a:lnTo>
                  <a:lnTo>
                    <a:pt x="4" y="128"/>
                  </a:lnTo>
                  <a:lnTo>
                    <a:pt x="4" y="132"/>
                  </a:lnTo>
                  <a:lnTo>
                    <a:pt x="0" y="136"/>
                  </a:lnTo>
                  <a:lnTo>
                    <a:pt x="4" y="136"/>
                  </a:lnTo>
                  <a:lnTo>
                    <a:pt x="8" y="140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20" y="144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6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6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4" y="180"/>
                  </a:lnTo>
                  <a:lnTo>
                    <a:pt x="84" y="180"/>
                  </a:lnTo>
                  <a:lnTo>
                    <a:pt x="88" y="180"/>
                  </a:lnTo>
                  <a:lnTo>
                    <a:pt x="92" y="180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8" y="184"/>
                  </a:lnTo>
                  <a:lnTo>
                    <a:pt x="108" y="184"/>
                  </a:lnTo>
                  <a:lnTo>
                    <a:pt x="100" y="196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6"/>
                  </a:lnTo>
                  <a:lnTo>
                    <a:pt x="108" y="200"/>
                  </a:lnTo>
                  <a:lnTo>
                    <a:pt x="108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49676" y="4570793"/>
              <a:ext cx="177919" cy="187803"/>
            </a:xfrm>
            <a:custGeom>
              <a:avLst/>
              <a:gdLst>
                <a:gd name="T0" fmla="*/ 68 w 72"/>
                <a:gd name="T1" fmla="*/ 16 h 76"/>
                <a:gd name="T2" fmla="*/ 64 w 72"/>
                <a:gd name="T3" fmla="*/ 12 h 76"/>
                <a:gd name="T4" fmla="*/ 60 w 72"/>
                <a:gd name="T5" fmla="*/ 12 h 76"/>
                <a:gd name="T6" fmla="*/ 56 w 72"/>
                <a:gd name="T7" fmla="*/ 12 h 76"/>
                <a:gd name="T8" fmla="*/ 56 w 72"/>
                <a:gd name="T9" fmla="*/ 16 h 76"/>
                <a:gd name="T10" fmla="*/ 52 w 72"/>
                <a:gd name="T11" fmla="*/ 16 h 76"/>
                <a:gd name="T12" fmla="*/ 44 w 72"/>
                <a:gd name="T13" fmla="*/ 12 h 76"/>
                <a:gd name="T14" fmla="*/ 44 w 72"/>
                <a:gd name="T15" fmla="*/ 8 h 76"/>
                <a:gd name="T16" fmla="*/ 40 w 72"/>
                <a:gd name="T17" fmla="*/ 8 h 76"/>
                <a:gd name="T18" fmla="*/ 28 w 72"/>
                <a:gd name="T19" fmla="*/ 0 h 76"/>
                <a:gd name="T20" fmla="*/ 24 w 72"/>
                <a:gd name="T21" fmla="*/ 0 h 76"/>
                <a:gd name="T22" fmla="*/ 16 w 72"/>
                <a:gd name="T23" fmla="*/ 4 h 76"/>
                <a:gd name="T24" fmla="*/ 12 w 72"/>
                <a:gd name="T25" fmla="*/ 8 h 76"/>
                <a:gd name="T26" fmla="*/ 12 w 72"/>
                <a:gd name="T27" fmla="*/ 12 h 76"/>
                <a:gd name="T28" fmla="*/ 12 w 72"/>
                <a:gd name="T29" fmla="*/ 16 h 76"/>
                <a:gd name="T30" fmla="*/ 8 w 72"/>
                <a:gd name="T31" fmla="*/ 24 h 76"/>
                <a:gd name="T32" fmla="*/ 8 w 72"/>
                <a:gd name="T33" fmla="*/ 28 h 76"/>
                <a:gd name="T34" fmla="*/ 0 w 72"/>
                <a:gd name="T35" fmla="*/ 32 h 76"/>
                <a:gd name="T36" fmla="*/ 4 w 72"/>
                <a:gd name="T37" fmla="*/ 36 h 76"/>
                <a:gd name="T38" fmla="*/ 4 w 72"/>
                <a:gd name="T39" fmla="*/ 40 h 76"/>
                <a:gd name="T40" fmla="*/ 0 w 72"/>
                <a:gd name="T41" fmla="*/ 44 h 76"/>
                <a:gd name="T42" fmla="*/ 4 w 72"/>
                <a:gd name="T43" fmla="*/ 48 h 76"/>
                <a:gd name="T44" fmla="*/ 8 w 72"/>
                <a:gd name="T45" fmla="*/ 52 h 76"/>
                <a:gd name="T46" fmla="*/ 12 w 72"/>
                <a:gd name="T47" fmla="*/ 48 h 76"/>
                <a:gd name="T48" fmla="*/ 12 w 72"/>
                <a:gd name="T49" fmla="*/ 44 h 76"/>
                <a:gd name="T50" fmla="*/ 16 w 72"/>
                <a:gd name="T51" fmla="*/ 48 h 76"/>
                <a:gd name="T52" fmla="*/ 16 w 72"/>
                <a:gd name="T53" fmla="*/ 44 h 76"/>
                <a:gd name="T54" fmla="*/ 16 w 72"/>
                <a:gd name="T55" fmla="*/ 48 h 76"/>
                <a:gd name="T56" fmla="*/ 16 w 72"/>
                <a:gd name="T57" fmla="*/ 52 h 76"/>
                <a:gd name="T58" fmla="*/ 12 w 72"/>
                <a:gd name="T59" fmla="*/ 60 h 76"/>
                <a:gd name="T60" fmla="*/ 12 w 72"/>
                <a:gd name="T61" fmla="*/ 64 h 76"/>
                <a:gd name="T62" fmla="*/ 8 w 72"/>
                <a:gd name="T63" fmla="*/ 64 h 76"/>
                <a:gd name="T64" fmla="*/ 12 w 72"/>
                <a:gd name="T65" fmla="*/ 68 h 76"/>
                <a:gd name="T66" fmla="*/ 16 w 72"/>
                <a:gd name="T67" fmla="*/ 68 h 76"/>
                <a:gd name="T68" fmla="*/ 20 w 72"/>
                <a:gd name="T69" fmla="*/ 72 h 76"/>
                <a:gd name="T70" fmla="*/ 28 w 72"/>
                <a:gd name="T71" fmla="*/ 76 h 76"/>
                <a:gd name="T72" fmla="*/ 36 w 72"/>
                <a:gd name="T73" fmla="*/ 52 h 76"/>
                <a:gd name="T74" fmla="*/ 52 w 72"/>
                <a:gd name="T75" fmla="*/ 48 h 76"/>
                <a:gd name="T76" fmla="*/ 64 w 72"/>
                <a:gd name="T77" fmla="*/ 36 h 76"/>
                <a:gd name="T78" fmla="*/ 68 w 72"/>
                <a:gd name="T79" fmla="*/ 28 h 76"/>
                <a:gd name="T80" fmla="*/ 72 w 72"/>
                <a:gd name="T81" fmla="*/ 24 h 76"/>
                <a:gd name="T82" fmla="*/ 68 w 72"/>
                <a:gd name="T83" fmla="*/ 20 h 76"/>
                <a:gd name="T84" fmla="*/ 68 w 72"/>
                <a:gd name="T85" fmla="*/ 16 h 76"/>
                <a:gd name="T86" fmla="*/ 68 w 72"/>
                <a:gd name="T87" fmla="*/ 16 h 76"/>
                <a:gd name="T88" fmla="*/ 8 w 72"/>
                <a:gd name="T89" fmla="*/ 52 h 76"/>
                <a:gd name="T90" fmla="*/ 12 w 72"/>
                <a:gd name="T91" fmla="*/ 48 h 76"/>
                <a:gd name="T92" fmla="*/ 12 w 72"/>
                <a:gd name="T93" fmla="*/ 52 h 76"/>
                <a:gd name="T94" fmla="*/ 12 w 72"/>
                <a:gd name="T95" fmla="*/ 56 h 76"/>
                <a:gd name="T96" fmla="*/ 8 w 72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6">
                  <a:moveTo>
                    <a:pt x="68" y="16"/>
                  </a:moveTo>
                  <a:lnTo>
                    <a:pt x="68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28" y="72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64" y="3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close/>
                  <a:moveTo>
                    <a:pt x="8" y="56"/>
                  </a:moveTo>
                  <a:lnTo>
                    <a:pt x="8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2839791" y="4610330"/>
              <a:ext cx="375607" cy="555998"/>
            </a:xfrm>
            <a:custGeom>
              <a:avLst/>
              <a:gdLst>
                <a:gd name="T0" fmla="*/ 140 w 152"/>
                <a:gd name="T1" fmla="*/ 133 h 225"/>
                <a:gd name="T2" fmla="*/ 132 w 152"/>
                <a:gd name="T3" fmla="*/ 133 h 225"/>
                <a:gd name="T4" fmla="*/ 132 w 152"/>
                <a:gd name="T5" fmla="*/ 117 h 225"/>
                <a:gd name="T6" fmla="*/ 120 w 152"/>
                <a:gd name="T7" fmla="*/ 121 h 225"/>
                <a:gd name="T8" fmla="*/ 108 w 152"/>
                <a:gd name="T9" fmla="*/ 113 h 225"/>
                <a:gd name="T10" fmla="*/ 92 w 152"/>
                <a:gd name="T11" fmla="*/ 101 h 225"/>
                <a:gd name="T12" fmla="*/ 92 w 152"/>
                <a:gd name="T13" fmla="*/ 89 h 225"/>
                <a:gd name="T14" fmla="*/ 92 w 152"/>
                <a:gd name="T15" fmla="*/ 85 h 225"/>
                <a:gd name="T16" fmla="*/ 96 w 152"/>
                <a:gd name="T17" fmla="*/ 76 h 225"/>
                <a:gd name="T18" fmla="*/ 100 w 152"/>
                <a:gd name="T19" fmla="*/ 64 h 225"/>
                <a:gd name="T20" fmla="*/ 108 w 152"/>
                <a:gd name="T21" fmla="*/ 56 h 225"/>
                <a:gd name="T22" fmla="*/ 124 w 152"/>
                <a:gd name="T23" fmla="*/ 52 h 225"/>
                <a:gd name="T24" fmla="*/ 128 w 152"/>
                <a:gd name="T25" fmla="*/ 48 h 225"/>
                <a:gd name="T26" fmla="*/ 136 w 152"/>
                <a:gd name="T27" fmla="*/ 52 h 225"/>
                <a:gd name="T28" fmla="*/ 128 w 152"/>
                <a:gd name="T29" fmla="*/ 48 h 225"/>
                <a:gd name="T30" fmla="*/ 132 w 152"/>
                <a:gd name="T31" fmla="*/ 32 h 225"/>
                <a:gd name="T32" fmla="*/ 124 w 152"/>
                <a:gd name="T33" fmla="*/ 28 h 225"/>
                <a:gd name="T34" fmla="*/ 112 w 152"/>
                <a:gd name="T35" fmla="*/ 28 h 225"/>
                <a:gd name="T36" fmla="*/ 104 w 152"/>
                <a:gd name="T37" fmla="*/ 28 h 225"/>
                <a:gd name="T38" fmla="*/ 100 w 152"/>
                <a:gd name="T39" fmla="*/ 24 h 225"/>
                <a:gd name="T40" fmla="*/ 96 w 152"/>
                <a:gd name="T41" fmla="*/ 20 h 225"/>
                <a:gd name="T42" fmla="*/ 84 w 152"/>
                <a:gd name="T43" fmla="*/ 8 h 225"/>
                <a:gd name="T44" fmla="*/ 80 w 152"/>
                <a:gd name="T45" fmla="*/ 4 h 225"/>
                <a:gd name="T46" fmla="*/ 72 w 152"/>
                <a:gd name="T47" fmla="*/ 0 h 225"/>
                <a:gd name="T48" fmla="*/ 76 w 152"/>
                <a:gd name="T49" fmla="*/ 12 h 225"/>
                <a:gd name="T50" fmla="*/ 60 w 152"/>
                <a:gd name="T51" fmla="*/ 28 h 225"/>
                <a:gd name="T52" fmla="*/ 32 w 152"/>
                <a:gd name="T53" fmla="*/ 56 h 225"/>
                <a:gd name="T54" fmla="*/ 24 w 152"/>
                <a:gd name="T55" fmla="*/ 52 h 225"/>
                <a:gd name="T56" fmla="*/ 12 w 152"/>
                <a:gd name="T57" fmla="*/ 52 h 225"/>
                <a:gd name="T58" fmla="*/ 16 w 152"/>
                <a:gd name="T59" fmla="*/ 44 h 225"/>
                <a:gd name="T60" fmla="*/ 8 w 152"/>
                <a:gd name="T61" fmla="*/ 48 h 225"/>
                <a:gd name="T62" fmla="*/ 0 w 152"/>
                <a:gd name="T63" fmla="*/ 56 h 225"/>
                <a:gd name="T64" fmla="*/ 4 w 152"/>
                <a:gd name="T65" fmla="*/ 64 h 225"/>
                <a:gd name="T66" fmla="*/ 4 w 152"/>
                <a:gd name="T67" fmla="*/ 72 h 225"/>
                <a:gd name="T68" fmla="*/ 8 w 152"/>
                <a:gd name="T69" fmla="*/ 76 h 225"/>
                <a:gd name="T70" fmla="*/ 20 w 152"/>
                <a:gd name="T71" fmla="*/ 85 h 225"/>
                <a:gd name="T72" fmla="*/ 24 w 152"/>
                <a:gd name="T73" fmla="*/ 97 h 225"/>
                <a:gd name="T74" fmla="*/ 36 w 152"/>
                <a:gd name="T75" fmla="*/ 105 h 225"/>
                <a:gd name="T76" fmla="*/ 40 w 152"/>
                <a:gd name="T77" fmla="*/ 117 h 225"/>
                <a:gd name="T78" fmla="*/ 44 w 152"/>
                <a:gd name="T79" fmla="*/ 129 h 225"/>
                <a:gd name="T80" fmla="*/ 48 w 152"/>
                <a:gd name="T81" fmla="*/ 137 h 225"/>
                <a:gd name="T82" fmla="*/ 56 w 152"/>
                <a:gd name="T83" fmla="*/ 149 h 225"/>
                <a:gd name="T84" fmla="*/ 64 w 152"/>
                <a:gd name="T85" fmla="*/ 161 h 225"/>
                <a:gd name="T86" fmla="*/ 64 w 152"/>
                <a:gd name="T87" fmla="*/ 165 h 225"/>
                <a:gd name="T88" fmla="*/ 64 w 152"/>
                <a:gd name="T89" fmla="*/ 173 h 225"/>
                <a:gd name="T90" fmla="*/ 72 w 152"/>
                <a:gd name="T91" fmla="*/ 177 h 225"/>
                <a:gd name="T92" fmla="*/ 80 w 152"/>
                <a:gd name="T93" fmla="*/ 185 h 225"/>
                <a:gd name="T94" fmla="*/ 84 w 152"/>
                <a:gd name="T95" fmla="*/ 189 h 225"/>
                <a:gd name="T96" fmla="*/ 92 w 152"/>
                <a:gd name="T97" fmla="*/ 193 h 225"/>
                <a:gd name="T98" fmla="*/ 100 w 152"/>
                <a:gd name="T99" fmla="*/ 197 h 225"/>
                <a:gd name="T100" fmla="*/ 108 w 152"/>
                <a:gd name="T101" fmla="*/ 201 h 225"/>
                <a:gd name="T102" fmla="*/ 116 w 152"/>
                <a:gd name="T103" fmla="*/ 205 h 225"/>
                <a:gd name="T104" fmla="*/ 124 w 152"/>
                <a:gd name="T105" fmla="*/ 213 h 225"/>
                <a:gd name="T106" fmla="*/ 128 w 152"/>
                <a:gd name="T107" fmla="*/ 217 h 225"/>
                <a:gd name="T108" fmla="*/ 136 w 152"/>
                <a:gd name="T109" fmla="*/ 225 h 225"/>
                <a:gd name="T110" fmla="*/ 148 w 152"/>
                <a:gd name="T111" fmla="*/ 221 h 225"/>
                <a:gd name="T112" fmla="*/ 148 w 152"/>
                <a:gd name="T113" fmla="*/ 213 h 225"/>
                <a:gd name="T114" fmla="*/ 144 w 152"/>
                <a:gd name="T115" fmla="*/ 209 h 225"/>
                <a:gd name="T116" fmla="*/ 152 w 152"/>
                <a:gd name="T117" fmla="*/ 197 h 225"/>
                <a:gd name="T118" fmla="*/ 148 w 152"/>
                <a:gd name="T119" fmla="*/ 185 h 225"/>
                <a:gd name="T120" fmla="*/ 152 w 152"/>
                <a:gd name="T121" fmla="*/ 169 h 225"/>
                <a:gd name="T122" fmla="*/ 152 w 152"/>
                <a:gd name="T123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225">
                  <a:moveTo>
                    <a:pt x="144" y="133"/>
                  </a:moveTo>
                  <a:lnTo>
                    <a:pt x="140" y="133"/>
                  </a:lnTo>
                  <a:lnTo>
                    <a:pt x="140" y="133"/>
                  </a:lnTo>
                  <a:lnTo>
                    <a:pt x="140" y="133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32" y="129"/>
                  </a:lnTo>
                  <a:lnTo>
                    <a:pt x="132" y="121"/>
                  </a:lnTo>
                  <a:lnTo>
                    <a:pt x="132" y="117"/>
                  </a:lnTo>
                  <a:lnTo>
                    <a:pt x="132" y="117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28" y="117"/>
                  </a:lnTo>
                  <a:lnTo>
                    <a:pt x="120" y="121"/>
                  </a:lnTo>
                  <a:lnTo>
                    <a:pt x="116" y="121"/>
                  </a:lnTo>
                  <a:lnTo>
                    <a:pt x="112" y="121"/>
                  </a:lnTo>
                  <a:lnTo>
                    <a:pt x="108" y="117"/>
                  </a:lnTo>
                  <a:lnTo>
                    <a:pt x="108" y="113"/>
                  </a:lnTo>
                  <a:lnTo>
                    <a:pt x="104" y="113"/>
                  </a:lnTo>
                  <a:lnTo>
                    <a:pt x="96" y="113"/>
                  </a:lnTo>
                  <a:lnTo>
                    <a:pt x="100" y="109"/>
                  </a:lnTo>
                  <a:lnTo>
                    <a:pt x="92" y="101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92" y="89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100" y="81"/>
                  </a:lnTo>
                  <a:lnTo>
                    <a:pt x="96" y="76"/>
                  </a:lnTo>
                  <a:lnTo>
                    <a:pt x="96" y="72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12" y="56"/>
                  </a:lnTo>
                  <a:lnTo>
                    <a:pt x="116" y="56"/>
                  </a:lnTo>
                  <a:lnTo>
                    <a:pt x="124" y="52"/>
                  </a:lnTo>
                  <a:lnTo>
                    <a:pt x="124" y="48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48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48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0" y="28"/>
                  </a:lnTo>
                  <a:lnTo>
                    <a:pt x="116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8" y="20"/>
                  </a:lnTo>
                  <a:lnTo>
                    <a:pt x="60" y="28"/>
                  </a:lnTo>
                  <a:lnTo>
                    <a:pt x="56" y="32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4" y="89"/>
                  </a:lnTo>
                  <a:lnTo>
                    <a:pt x="24" y="93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32" y="101"/>
                  </a:lnTo>
                  <a:lnTo>
                    <a:pt x="32" y="105"/>
                  </a:lnTo>
                  <a:lnTo>
                    <a:pt x="36" y="105"/>
                  </a:lnTo>
                  <a:lnTo>
                    <a:pt x="36" y="109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5"/>
                  </a:lnTo>
                  <a:lnTo>
                    <a:pt x="44" y="129"/>
                  </a:lnTo>
                  <a:lnTo>
                    <a:pt x="48" y="133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6" y="149"/>
                  </a:lnTo>
                  <a:lnTo>
                    <a:pt x="60" y="153"/>
                  </a:lnTo>
                  <a:lnTo>
                    <a:pt x="60" y="157"/>
                  </a:lnTo>
                  <a:lnTo>
                    <a:pt x="64" y="161"/>
                  </a:lnTo>
                  <a:lnTo>
                    <a:pt x="68" y="165"/>
                  </a:lnTo>
                  <a:lnTo>
                    <a:pt x="68" y="169"/>
                  </a:lnTo>
                  <a:lnTo>
                    <a:pt x="64" y="169"/>
                  </a:lnTo>
                  <a:lnTo>
                    <a:pt x="64" y="165"/>
                  </a:lnTo>
                  <a:lnTo>
                    <a:pt x="64" y="169"/>
                  </a:lnTo>
                  <a:lnTo>
                    <a:pt x="64" y="169"/>
                  </a:lnTo>
                  <a:lnTo>
                    <a:pt x="64" y="173"/>
                  </a:lnTo>
                  <a:lnTo>
                    <a:pt x="64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7"/>
                  </a:lnTo>
                  <a:lnTo>
                    <a:pt x="72" y="177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8" y="185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2" y="205"/>
                  </a:lnTo>
                  <a:lnTo>
                    <a:pt x="116" y="205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4" y="209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8" y="217"/>
                  </a:lnTo>
                  <a:lnTo>
                    <a:pt x="132" y="221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40" y="221"/>
                  </a:lnTo>
                  <a:lnTo>
                    <a:pt x="144" y="221"/>
                  </a:lnTo>
                  <a:lnTo>
                    <a:pt x="144" y="221"/>
                  </a:lnTo>
                  <a:lnTo>
                    <a:pt x="148" y="221"/>
                  </a:lnTo>
                  <a:lnTo>
                    <a:pt x="148" y="217"/>
                  </a:lnTo>
                  <a:lnTo>
                    <a:pt x="144" y="217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48" y="209"/>
                  </a:lnTo>
                  <a:lnTo>
                    <a:pt x="148" y="209"/>
                  </a:lnTo>
                  <a:lnTo>
                    <a:pt x="144" y="209"/>
                  </a:lnTo>
                  <a:lnTo>
                    <a:pt x="148" y="205"/>
                  </a:lnTo>
                  <a:lnTo>
                    <a:pt x="152" y="205"/>
                  </a:lnTo>
                  <a:lnTo>
                    <a:pt x="152" y="201"/>
                  </a:lnTo>
                  <a:lnTo>
                    <a:pt x="152" y="197"/>
                  </a:lnTo>
                  <a:lnTo>
                    <a:pt x="148" y="189"/>
                  </a:lnTo>
                  <a:lnTo>
                    <a:pt x="152" y="189"/>
                  </a:lnTo>
                  <a:lnTo>
                    <a:pt x="152" y="185"/>
                  </a:lnTo>
                  <a:lnTo>
                    <a:pt x="148" y="185"/>
                  </a:lnTo>
                  <a:lnTo>
                    <a:pt x="148" y="181"/>
                  </a:lnTo>
                  <a:lnTo>
                    <a:pt x="152" y="181"/>
                  </a:lnTo>
                  <a:lnTo>
                    <a:pt x="152" y="177"/>
                  </a:lnTo>
                  <a:lnTo>
                    <a:pt x="152" y="169"/>
                  </a:lnTo>
                  <a:lnTo>
                    <a:pt x="148" y="165"/>
                  </a:lnTo>
                  <a:lnTo>
                    <a:pt x="152" y="161"/>
                  </a:lnTo>
                  <a:lnTo>
                    <a:pt x="152" y="153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44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3195629" y="4899448"/>
              <a:ext cx="355838" cy="405260"/>
            </a:xfrm>
            <a:custGeom>
              <a:avLst/>
              <a:gdLst>
                <a:gd name="T0" fmla="*/ 140 w 144"/>
                <a:gd name="T1" fmla="*/ 120 h 164"/>
                <a:gd name="T2" fmla="*/ 136 w 144"/>
                <a:gd name="T3" fmla="*/ 92 h 164"/>
                <a:gd name="T4" fmla="*/ 132 w 144"/>
                <a:gd name="T5" fmla="*/ 76 h 164"/>
                <a:gd name="T6" fmla="*/ 108 w 144"/>
                <a:gd name="T7" fmla="*/ 64 h 164"/>
                <a:gd name="T8" fmla="*/ 108 w 144"/>
                <a:gd name="T9" fmla="*/ 52 h 164"/>
                <a:gd name="T10" fmla="*/ 96 w 144"/>
                <a:gd name="T11" fmla="*/ 48 h 164"/>
                <a:gd name="T12" fmla="*/ 88 w 144"/>
                <a:gd name="T13" fmla="*/ 44 h 164"/>
                <a:gd name="T14" fmla="*/ 80 w 144"/>
                <a:gd name="T15" fmla="*/ 40 h 164"/>
                <a:gd name="T16" fmla="*/ 68 w 144"/>
                <a:gd name="T17" fmla="*/ 32 h 164"/>
                <a:gd name="T18" fmla="*/ 60 w 144"/>
                <a:gd name="T19" fmla="*/ 32 h 164"/>
                <a:gd name="T20" fmla="*/ 52 w 144"/>
                <a:gd name="T21" fmla="*/ 24 h 164"/>
                <a:gd name="T22" fmla="*/ 48 w 144"/>
                <a:gd name="T23" fmla="*/ 16 h 164"/>
                <a:gd name="T24" fmla="*/ 48 w 144"/>
                <a:gd name="T25" fmla="*/ 4 h 164"/>
                <a:gd name="T26" fmla="*/ 44 w 144"/>
                <a:gd name="T27" fmla="*/ 0 h 164"/>
                <a:gd name="T28" fmla="*/ 36 w 144"/>
                <a:gd name="T29" fmla="*/ 0 h 164"/>
                <a:gd name="T30" fmla="*/ 24 w 144"/>
                <a:gd name="T31" fmla="*/ 12 h 164"/>
                <a:gd name="T32" fmla="*/ 16 w 144"/>
                <a:gd name="T33" fmla="*/ 16 h 164"/>
                <a:gd name="T34" fmla="*/ 4 w 144"/>
                <a:gd name="T35" fmla="*/ 16 h 164"/>
                <a:gd name="T36" fmla="*/ 8 w 144"/>
                <a:gd name="T37" fmla="*/ 32 h 164"/>
                <a:gd name="T38" fmla="*/ 4 w 144"/>
                <a:gd name="T39" fmla="*/ 48 h 164"/>
                <a:gd name="T40" fmla="*/ 8 w 144"/>
                <a:gd name="T41" fmla="*/ 64 h 164"/>
                <a:gd name="T42" fmla="*/ 8 w 144"/>
                <a:gd name="T43" fmla="*/ 68 h 164"/>
                <a:gd name="T44" fmla="*/ 8 w 144"/>
                <a:gd name="T45" fmla="*/ 80 h 164"/>
                <a:gd name="T46" fmla="*/ 4 w 144"/>
                <a:gd name="T47" fmla="*/ 88 h 164"/>
                <a:gd name="T48" fmla="*/ 4 w 144"/>
                <a:gd name="T49" fmla="*/ 92 h 164"/>
                <a:gd name="T50" fmla="*/ 4 w 144"/>
                <a:gd name="T51" fmla="*/ 100 h 164"/>
                <a:gd name="T52" fmla="*/ 8 w 144"/>
                <a:gd name="T53" fmla="*/ 104 h 164"/>
                <a:gd name="T54" fmla="*/ 8 w 144"/>
                <a:gd name="T55" fmla="*/ 112 h 164"/>
                <a:gd name="T56" fmla="*/ 16 w 144"/>
                <a:gd name="T57" fmla="*/ 120 h 164"/>
                <a:gd name="T58" fmla="*/ 12 w 144"/>
                <a:gd name="T59" fmla="*/ 132 h 164"/>
                <a:gd name="T60" fmla="*/ 32 w 144"/>
                <a:gd name="T61" fmla="*/ 164 h 164"/>
                <a:gd name="T62" fmla="*/ 36 w 144"/>
                <a:gd name="T63" fmla="*/ 160 h 164"/>
                <a:gd name="T64" fmla="*/ 40 w 144"/>
                <a:gd name="T65" fmla="*/ 156 h 164"/>
                <a:gd name="T66" fmla="*/ 52 w 144"/>
                <a:gd name="T67" fmla="*/ 152 h 164"/>
                <a:gd name="T68" fmla="*/ 56 w 144"/>
                <a:gd name="T69" fmla="*/ 152 h 164"/>
                <a:gd name="T70" fmla="*/ 64 w 144"/>
                <a:gd name="T71" fmla="*/ 156 h 164"/>
                <a:gd name="T72" fmla="*/ 68 w 144"/>
                <a:gd name="T73" fmla="*/ 160 h 164"/>
                <a:gd name="T74" fmla="*/ 68 w 144"/>
                <a:gd name="T75" fmla="*/ 152 h 164"/>
                <a:gd name="T76" fmla="*/ 84 w 144"/>
                <a:gd name="T77" fmla="*/ 152 h 164"/>
                <a:gd name="T78" fmla="*/ 92 w 144"/>
                <a:gd name="T79" fmla="*/ 140 h 164"/>
                <a:gd name="T80" fmla="*/ 88 w 144"/>
                <a:gd name="T81" fmla="*/ 132 h 164"/>
                <a:gd name="T82" fmla="*/ 96 w 144"/>
                <a:gd name="T83" fmla="*/ 120 h 164"/>
                <a:gd name="T84" fmla="*/ 128 w 144"/>
                <a:gd name="T85" fmla="*/ 116 h 164"/>
                <a:gd name="T86" fmla="*/ 136 w 144"/>
                <a:gd name="T87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64">
                  <a:moveTo>
                    <a:pt x="136" y="124"/>
                  </a:moveTo>
                  <a:lnTo>
                    <a:pt x="140" y="120"/>
                  </a:lnTo>
                  <a:lnTo>
                    <a:pt x="140" y="12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32" y="84"/>
                  </a:lnTo>
                  <a:lnTo>
                    <a:pt x="132" y="76"/>
                  </a:lnTo>
                  <a:lnTo>
                    <a:pt x="112" y="76"/>
                  </a:lnTo>
                  <a:lnTo>
                    <a:pt x="112" y="72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4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12"/>
                  </a:lnTo>
                  <a:lnTo>
                    <a:pt x="12" y="116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2" y="132"/>
                  </a:lnTo>
                  <a:lnTo>
                    <a:pt x="16" y="136"/>
                  </a:lnTo>
                  <a:lnTo>
                    <a:pt x="20" y="140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40" y="156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6"/>
                  </a:lnTo>
                  <a:lnTo>
                    <a:pt x="68" y="160"/>
                  </a:lnTo>
                  <a:lnTo>
                    <a:pt x="68" y="160"/>
                  </a:lnTo>
                  <a:lnTo>
                    <a:pt x="68" y="160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2"/>
                  </a:lnTo>
                  <a:lnTo>
                    <a:pt x="72" y="148"/>
                  </a:lnTo>
                  <a:lnTo>
                    <a:pt x="80" y="148"/>
                  </a:lnTo>
                  <a:lnTo>
                    <a:pt x="84" y="152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36"/>
                  </a:lnTo>
                  <a:lnTo>
                    <a:pt x="88" y="132"/>
                  </a:lnTo>
                  <a:lnTo>
                    <a:pt x="92" y="128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12" y="116"/>
                  </a:lnTo>
                  <a:lnTo>
                    <a:pt x="128" y="116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3413086" y="5186095"/>
              <a:ext cx="247110" cy="256994"/>
            </a:xfrm>
            <a:custGeom>
              <a:avLst/>
              <a:gdLst>
                <a:gd name="T0" fmla="*/ 0 w 100"/>
                <a:gd name="T1" fmla="*/ 32 h 104"/>
                <a:gd name="T2" fmla="*/ 4 w 100"/>
                <a:gd name="T3" fmla="*/ 24 h 104"/>
                <a:gd name="T4" fmla="*/ 0 w 100"/>
                <a:gd name="T5" fmla="*/ 16 h 104"/>
                <a:gd name="T6" fmla="*/ 8 w 100"/>
                <a:gd name="T7" fmla="*/ 8 h 104"/>
                <a:gd name="T8" fmla="*/ 8 w 100"/>
                <a:gd name="T9" fmla="*/ 4 h 104"/>
                <a:gd name="T10" fmla="*/ 40 w 100"/>
                <a:gd name="T11" fmla="*/ 0 h 104"/>
                <a:gd name="T12" fmla="*/ 48 w 100"/>
                <a:gd name="T13" fmla="*/ 4 h 104"/>
                <a:gd name="T14" fmla="*/ 48 w 100"/>
                <a:gd name="T15" fmla="*/ 12 h 104"/>
                <a:gd name="T16" fmla="*/ 52 w 100"/>
                <a:gd name="T17" fmla="*/ 16 h 104"/>
                <a:gd name="T18" fmla="*/ 52 w 100"/>
                <a:gd name="T19" fmla="*/ 28 h 104"/>
                <a:gd name="T20" fmla="*/ 52 w 100"/>
                <a:gd name="T21" fmla="*/ 32 h 104"/>
                <a:gd name="T22" fmla="*/ 60 w 100"/>
                <a:gd name="T23" fmla="*/ 36 h 104"/>
                <a:gd name="T24" fmla="*/ 68 w 100"/>
                <a:gd name="T25" fmla="*/ 36 h 104"/>
                <a:gd name="T26" fmla="*/ 76 w 100"/>
                <a:gd name="T27" fmla="*/ 36 h 104"/>
                <a:gd name="T28" fmla="*/ 80 w 100"/>
                <a:gd name="T29" fmla="*/ 36 h 104"/>
                <a:gd name="T30" fmla="*/ 84 w 100"/>
                <a:gd name="T31" fmla="*/ 52 h 104"/>
                <a:gd name="T32" fmla="*/ 88 w 100"/>
                <a:gd name="T33" fmla="*/ 56 h 104"/>
                <a:gd name="T34" fmla="*/ 96 w 100"/>
                <a:gd name="T35" fmla="*/ 56 h 104"/>
                <a:gd name="T36" fmla="*/ 100 w 100"/>
                <a:gd name="T37" fmla="*/ 60 h 104"/>
                <a:gd name="T38" fmla="*/ 96 w 100"/>
                <a:gd name="T39" fmla="*/ 72 h 104"/>
                <a:gd name="T40" fmla="*/ 96 w 100"/>
                <a:gd name="T41" fmla="*/ 72 h 104"/>
                <a:gd name="T42" fmla="*/ 96 w 100"/>
                <a:gd name="T43" fmla="*/ 76 h 104"/>
                <a:gd name="T44" fmla="*/ 96 w 100"/>
                <a:gd name="T45" fmla="*/ 76 h 104"/>
                <a:gd name="T46" fmla="*/ 96 w 100"/>
                <a:gd name="T47" fmla="*/ 80 h 104"/>
                <a:gd name="T48" fmla="*/ 92 w 100"/>
                <a:gd name="T49" fmla="*/ 88 h 104"/>
                <a:gd name="T50" fmla="*/ 92 w 100"/>
                <a:gd name="T51" fmla="*/ 92 h 104"/>
                <a:gd name="T52" fmla="*/ 84 w 100"/>
                <a:gd name="T53" fmla="*/ 100 h 104"/>
                <a:gd name="T54" fmla="*/ 80 w 100"/>
                <a:gd name="T55" fmla="*/ 100 h 104"/>
                <a:gd name="T56" fmla="*/ 76 w 100"/>
                <a:gd name="T57" fmla="*/ 104 h 104"/>
                <a:gd name="T58" fmla="*/ 72 w 100"/>
                <a:gd name="T59" fmla="*/ 104 h 104"/>
                <a:gd name="T60" fmla="*/ 68 w 100"/>
                <a:gd name="T61" fmla="*/ 104 h 104"/>
                <a:gd name="T62" fmla="*/ 52 w 100"/>
                <a:gd name="T63" fmla="*/ 100 h 104"/>
                <a:gd name="T64" fmla="*/ 48 w 100"/>
                <a:gd name="T65" fmla="*/ 100 h 104"/>
                <a:gd name="T66" fmla="*/ 56 w 100"/>
                <a:gd name="T67" fmla="*/ 92 h 104"/>
                <a:gd name="T68" fmla="*/ 56 w 100"/>
                <a:gd name="T69" fmla="*/ 88 h 104"/>
                <a:gd name="T70" fmla="*/ 60 w 100"/>
                <a:gd name="T71" fmla="*/ 84 h 104"/>
                <a:gd name="T72" fmla="*/ 60 w 100"/>
                <a:gd name="T73" fmla="*/ 76 h 104"/>
                <a:gd name="T74" fmla="*/ 52 w 100"/>
                <a:gd name="T75" fmla="*/ 72 h 104"/>
                <a:gd name="T76" fmla="*/ 40 w 100"/>
                <a:gd name="T77" fmla="*/ 68 h 104"/>
                <a:gd name="T78" fmla="*/ 32 w 100"/>
                <a:gd name="T79" fmla="*/ 64 h 104"/>
                <a:gd name="T80" fmla="*/ 20 w 100"/>
                <a:gd name="T81" fmla="*/ 60 h 104"/>
                <a:gd name="T82" fmla="*/ 16 w 100"/>
                <a:gd name="T83" fmla="*/ 52 h 104"/>
                <a:gd name="T84" fmla="*/ 8 w 100"/>
                <a:gd name="T85" fmla="*/ 44 h 104"/>
                <a:gd name="T86" fmla="*/ 0 w 100"/>
                <a:gd name="T87" fmla="*/ 40 h 104"/>
                <a:gd name="T88" fmla="*/ 0 w 100"/>
                <a:gd name="T8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04">
                  <a:moveTo>
                    <a:pt x="0" y="36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6" y="20"/>
                  </a:lnTo>
                  <a:lnTo>
                    <a:pt x="52" y="28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6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4" y="52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60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84" y="96"/>
                  </a:lnTo>
                  <a:lnTo>
                    <a:pt x="84" y="100"/>
                  </a:lnTo>
                  <a:lnTo>
                    <a:pt x="84" y="104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60" y="100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4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76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4" y="68"/>
                  </a:lnTo>
                  <a:lnTo>
                    <a:pt x="40" y="68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28" y="60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3561351" y="5522164"/>
              <a:ext cx="148266" cy="168035"/>
            </a:xfrm>
            <a:custGeom>
              <a:avLst/>
              <a:gdLst>
                <a:gd name="T0" fmla="*/ 8 w 60"/>
                <a:gd name="T1" fmla="*/ 0 h 68"/>
                <a:gd name="T2" fmla="*/ 16 w 60"/>
                <a:gd name="T3" fmla="*/ 0 h 68"/>
                <a:gd name="T4" fmla="*/ 20 w 60"/>
                <a:gd name="T5" fmla="*/ 8 h 68"/>
                <a:gd name="T6" fmla="*/ 24 w 60"/>
                <a:gd name="T7" fmla="*/ 12 h 68"/>
                <a:gd name="T8" fmla="*/ 28 w 60"/>
                <a:gd name="T9" fmla="*/ 16 h 68"/>
                <a:gd name="T10" fmla="*/ 32 w 60"/>
                <a:gd name="T11" fmla="*/ 12 h 68"/>
                <a:gd name="T12" fmla="*/ 36 w 60"/>
                <a:gd name="T13" fmla="*/ 20 h 68"/>
                <a:gd name="T14" fmla="*/ 44 w 60"/>
                <a:gd name="T15" fmla="*/ 20 h 68"/>
                <a:gd name="T16" fmla="*/ 44 w 60"/>
                <a:gd name="T17" fmla="*/ 24 h 68"/>
                <a:gd name="T18" fmla="*/ 52 w 60"/>
                <a:gd name="T19" fmla="*/ 28 h 68"/>
                <a:gd name="T20" fmla="*/ 60 w 60"/>
                <a:gd name="T21" fmla="*/ 36 h 68"/>
                <a:gd name="T22" fmla="*/ 56 w 60"/>
                <a:gd name="T23" fmla="*/ 44 h 68"/>
                <a:gd name="T24" fmla="*/ 56 w 60"/>
                <a:gd name="T25" fmla="*/ 48 h 68"/>
                <a:gd name="T26" fmla="*/ 60 w 60"/>
                <a:gd name="T27" fmla="*/ 48 h 68"/>
                <a:gd name="T28" fmla="*/ 60 w 60"/>
                <a:gd name="T29" fmla="*/ 52 h 68"/>
                <a:gd name="T30" fmla="*/ 56 w 60"/>
                <a:gd name="T31" fmla="*/ 56 h 68"/>
                <a:gd name="T32" fmla="*/ 52 w 60"/>
                <a:gd name="T33" fmla="*/ 60 h 68"/>
                <a:gd name="T34" fmla="*/ 52 w 60"/>
                <a:gd name="T35" fmla="*/ 60 h 68"/>
                <a:gd name="T36" fmla="*/ 44 w 60"/>
                <a:gd name="T37" fmla="*/ 68 h 68"/>
                <a:gd name="T38" fmla="*/ 44 w 60"/>
                <a:gd name="T39" fmla="*/ 68 h 68"/>
                <a:gd name="T40" fmla="*/ 44 w 60"/>
                <a:gd name="T41" fmla="*/ 68 h 68"/>
                <a:gd name="T42" fmla="*/ 40 w 60"/>
                <a:gd name="T43" fmla="*/ 68 h 68"/>
                <a:gd name="T44" fmla="*/ 36 w 60"/>
                <a:gd name="T45" fmla="*/ 68 h 68"/>
                <a:gd name="T46" fmla="*/ 32 w 60"/>
                <a:gd name="T47" fmla="*/ 68 h 68"/>
                <a:gd name="T48" fmla="*/ 24 w 60"/>
                <a:gd name="T49" fmla="*/ 68 h 68"/>
                <a:gd name="T50" fmla="*/ 28 w 60"/>
                <a:gd name="T51" fmla="*/ 64 h 68"/>
                <a:gd name="T52" fmla="*/ 24 w 60"/>
                <a:gd name="T53" fmla="*/ 64 h 68"/>
                <a:gd name="T54" fmla="*/ 20 w 60"/>
                <a:gd name="T55" fmla="*/ 64 h 68"/>
                <a:gd name="T56" fmla="*/ 12 w 60"/>
                <a:gd name="T57" fmla="*/ 64 h 68"/>
                <a:gd name="T58" fmla="*/ 4 w 60"/>
                <a:gd name="T59" fmla="*/ 60 h 68"/>
                <a:gd name="T60" fmla="*/ 0 w 60"/>
                <a:gd name="T61" fmla="*/ 56 h 68"/>
                <a:gd name="T62" fmla="*/ 0 w 60"/>
                <a:gd name="T63" fmla="*/ 44 h 68"/>
                <a:gd name="T64" fmla="*/ 0 w 60"/>
                <a:gd name="T65" fmla="*/ 44 h 68"/>
                <a:gd name="T66" fmla="*/ 4 w 60"/>
                <a:gd name="T67" fmla="*/ 40 h 68"/>
                <a:gd name="T68" fmla="*/ 0 w 60"/>
                <a:gd name="T69" fmla="*/ 32 h 68"/>
                <a:gd name="T70" fmla="*/ 0 w 60"/>
                <a:gd name="T71" fmla="*/ 28 h 68"/>
                <a:gd name="T72" fmla="*/ 0 w 60"/>
                <a:gd name="T73" fmla="*/ 24 h 68"/>
                <a:gd name="T74" fmla="*/ 4 w 60"/>
                <a:gd name="T75" fmla="*/ 16 h 68"/>
                <a:gd name="T76" fmla="*/ 4 w 60"/>
                <a:gd name="T77" fmla="*/ 12 h 68"/>
                <a:gd name="T78" fmla="*/ 4 w 60"/>
                <a:gd name="T79" fmla="*/ 4 h 68"/>
                <a:gd name="T80" fmla="*/ 4 w 60"/>
                <a:gd name="T8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6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6" y="36"/>
                  </a:lnTo>
                  <a:lnTo>
                    <a:pt x="60" y="36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4"/>
                  </a:lnTo>
                  <a:lnTo>
                    <a:pt x="44" y="68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215398" y="5265170"/>
              <a:ext cx="464566" cy="1208367"/>
            </a:xfrm>
            <a:custGeom>
              <a:avLst/>
              <a:gdLst>
                <a:gd name="T0" fmla="*/ 48 w 188"/>
                <a:gd name="T1" fmla="*/ 4 h 489"/>
                <a:gd name="T2" fmla="*/ 60 w 188"/>
                <a:gd name="T3" fmla="*/ 8 h 489"/>
                <a:gd name="T4" fmla="*/ 84 w 188"/>
                <a:gd name="T5" fmla="*/ 8 h 489"/>
                <a:gd name="T6" fmla="*/ 116 w 188"/>
                <a:gd name="T7" fmla="*/ 32 h 489"/>
                <a:gd name="T8" fmla="*/ 136 w 188"/>
                <a:gd name="T9" fmla="*/ 52 h 489"/>
                <a:gd name="T10" fmla="*/ 140 w 188"/>
                <a:gd name="T11" fmla="*/ 68 h 489"/>
                <a:gd name="T12" fmla="*/ 164 w 188"/>
                <a:gd name="T13" fmla="*/ 72 h 489"/>
                <a:gd name="T14" fmla="*/ 176 w 188"/>
                <a:gd name="T15" fmla="*/ 48 h 489"/>
                <a:gd name="T16" fmla="*/ 188 w 188"/>
                <a:gd name="T17" fmla="*/ 64 h 489"/>
                <a:gd name="T18" fmla="*/ 172 w 188"/>
                <a:gd name="T19" fmla="*/ 76 h 489"/>
                <a:gd name="T20" fmla="*/ 156 w 188"/>
                <a:gd name="T21" fmla="*/ 88 h 489"/>
                <a:gd name="T22" fmla="*/ 148 w 188"/>
                <a:gd name="T23" fmla="*/ 104 h 489"/>
                <a:gd name="T24" fmla="*/ 140 w 188"/>
                <a:gd name="T25" fmla="*/ 128 h 489"/>
                <a:gd name="T26" fmla="*/ 140 w 188"/>
                <a:gd name="T27" fmla="*/ 148 h 489"/>
                <a:gd name="T28" fmla="*/ 140 w 188"/>
                <a:gd name="T29" fmla="*/ 164 h 489"/>
                <a:gd name="T30" fmla="*/ 156 w 188"/>
                <a:gd name="T31" fmla="*/ 188 h 489"/>
                <a:gd name="T32" fmla="*/ 164 w 188"/>
                <a:gd name="T33" fmla="*/ 200 h 489"/>
                <a:gd name="T34" fmla="*/ 160 w 188"/>
                <a:gd name="T35" fmla="*/ 216 h 489"/>
                <a:gd name="T36" fmla="*/ 124 w 188"/>
                <a:gd name="T37" fmla="*/ 228 h 489"/>
                <a:gd name="T38" fmla="*/ 108 w 188"/>
                <a:gd name="T39" fmla="*/ 224 h 489"/>
                <a:gd name="T40" fmla="*/ 108 w 188"/>
                <a:gd name="T41" fmla="*/ 240 h 489"/>
                <a:gd name="T42" fmla="*/ 108 w 188"/>
                <a:gd name="T43" fmla="*/ 252 h 489"/>
                <a:gd name="T44" fmla="*/ 96 w 188"/>
                <a:gd name="T45" fmla="*/ 264 h 489"/>
                <a:gd name="T46" fmla="*/ 76 w 188"/>
                <a:gd name="T47" fmla="*/ 260 h 489"/>
                <a:gd name="T48" fmla="*/ 88 w 188"/>
                <a:gd name="T49" fmla="*/ 281 h 489"/>
                <a:gd name="T50" fmla="*/ 92 w 188"/>
                <a:gd name="T51" fmla="*/ 277 h 489"/>
                <a:gd name="T52" fmla="*/ 100 w 188"/>
                <a:gd name="T53" fmla="*/ 285 h 489"/>
                <a:gd name="T54" fmla="*/ 84 w 188"/>
                <a:gd name="T55" fmla="*/ 285 h 489"/>
                <a:gd name="T56" fmla="*/ 84 w 188"/>
                <a:gd name="T57" fmla="*/ 297 h 489"/>
                <a:gd name="T58" fmla="*/ 80 w 188"/>
                <a:gd name="T59" fmla="*/ 309 h 489"/>
                <a:gd name="T60" fmla="*/ 84 w 188"/>
                <a:gd name="T61" fmla="*/ 321 h 489"/>
                <a:gd name="T62" fmla="*/ 68 w 188"/>
                <a:gd name="T63" fmla="*/ 329 h 489"/>
                <a:gd name="T64" fmla="*/ 64 w 188"/>
                <a:gd name="T65" fmla="*/ 345 h 489"/>
                <a:gd name="T66" fmla="*/ 84 w 188"/>
                <a:gd name="T67" fmla="*/ 357 h 489"/>
                <a:gd name="T68" fmla="*/ 88 w 188"/>
                <a:gd name="T69" fmla="*/ 369 h 489"/>
                <a:gd name="T70" fmla="*/ 80 w 188"/>
                <a:gd name="T71" fmla="*/ 381 h 489"/>
                <a:gd name="T72" fmla="*/ 72 w 188"/>
                <a:gd name="T73" fmla="*/ 393 h 489"/>
                <a:gd name="T74" fmla="*/ 64 w 188"/>
                <a:gd name="T75" fmla="*/ 401 h 489"/>
                <a:gd name="T76" fmla="*/ 60 w 188"/>
                <a:gd name="T77" fmla="*/ 417 h 489"/>
                <a:gd name="T78" fmla="*/ 68 w 188"/>
                <a:gd name="T79" fmla="*/ 433 h 489"/>
                <a:gd name="T80" fmla="*/ 68 w 188"/>
                <a:gd name="T81" fmla="*/ 437 h 489"/>
                <a:gd name="T82" fmla="*/ 32 w 188"/>
                <a:gd name="T83" fmla="*/ 429 h 489"/>
                <a:gd name="T84" fmla="*/ 12 w 188"/>
                <a:gd name="T85" fmla="*/ 409 h 489"/>
                <a:gd name="T86" fmla="*/ 20 w 188"/>
                <a:gd name="T87" fmla="*/ 365 h 489"/>
                <a:gd name="T88" fmla="*/ 16 w 188"/>
                <a:gd name="T89" fmla="*/ 337 h 489"/>
                <a:gd name="T90" fmla="*/ 12 w 188"/>
                <a:gd name="T91" fmla="*/ 321 h 489"/>
                <a:gd name="T92" fmla="*/ 8 w 188"/>
                <a:gd name="T93" fmla="*/ 305 h 489"/>
                <a:gd name="T94" fmla="*/ 4 w 188"/>
                <a:gd name="T95" fmla="*/ 277 h 489"/>
                <a:gd name="T96" fmla="*/ 4 w 188"/>
                <a:gd name="T97" fmla="*/ 232 h 489"/>
                <a:gd name="T98" fmla="*/ 8 w 188"/>
                <a:gd name="T99" fmla="*/ 192 h 489"/>
                <a:gd name="T100" fmla="*/ 12 w 188"/>
                <a:gd name="T101" fmla="*/ 164 h 489"/>
                <a:gd name="T102" fmla="*/ 0 w 188"/>
                <a:gd name="T103" fmla="*/ 128 h 489"/>
                <a:gd name="T104" fmla="*/ 4 w 188"/>
                <a:gd name="T105" fmla="*/ 96 h 489"/>
                <a:gd name="T106" fmla="*/ 16 w 188"/>
                <a:gd name="T107" fmla="*/ 64 h 489"/>
                <a:gd name="T108" fmla="*/ 16 w 188"/>
                <a:gd name="T109" fmla="*/ 44 h 489"/>
                <a:gd name="T110" fmla="*/ 124 w 188"/>
                <a:gd name="T111" fmla="*/ 481 h 489"/>
                <a:gd name="T112" fmla="*/ 124 w 188"/>
                <a:gd name="T113" fmla="*/ 481 h 489"/>
                <a:gd name="T114" fmla="*/ 76 w 188"/>
                <a:gd name="T115" fmla="*/ 457 h 489"/>
                <a:gd name="T116" fmla="*/ 84 w 188"/>
                <a:gd name="T117" fmla="*/ 465 h 489"/>
                <a:gd name="T118" fmla="*/ 108 w 188"/>
                <a:gd name="T119" fmla="*/ 481 h 489"/>
                <a:gd name="T120" fmla="*/ 112 w 188"/>
                <a:gd name="T121" fmla="*/ 485 h 489"/>
                <a:gd name="T122" fmla="*/ 84 w 188"/>
                <a:gd name="T123" fmla="*/ 485 h 489"/>
                <a:gd name="T124" fmla="*/ 84 w 188"/>
                <a:gd name="T125" fmla="*/ 48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" h="489">
                  <a:moveTo>
                    <a:pt x="28" y="12"/>
                  </a:moveTo>
                  <a:lnTo>
                    <a:pt x="28" y="12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8" y="12"/>
                  </a:lnTo>
                  <a:lnTo>
                    <a:pt x="92" y="20"/>
                  </a:lnTo>
                  <a:lnTo>
                    <a:pt x="96" y="20"/>
                  </a:lnTo>
                  <a:lnTo>
                    <a:pt x="100" y="24"/>
                  </a:lnTo>
                  <a:lnTo>
                    <a:pt x="100" y="28"/>
                  </a:lnTo>
                  <a:lnTo>
                    <a:pt x="108" y="28"/>
                  </a:lnTo>
                  <a:lnTo>
                    <a:pt x="112" y="32"/>
                  </a:lnTo>
                  <a:lnTo>
                    <a:pt x="116" y="32"/>
                  </a:lnTo>
                  <a:lnTo>
                    <a:pt x="120" y="36"/>
                  </a:lnTo>
                  <a:lnTo>
                    <a:pt x="124" y="36"/>
                  </a:lnTo>
                  <a:lnTo>
                    <a:pt x="132" y="40"/>
                  </a:lnTo>
                  <a:lnTo>
                    <a:pt x="136" y="40"/>
                  </a:lnTo>
                  <a:lnTo>
                    <a:pt x="140" y="44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36" y="52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0"/>
                  </a:lnTo>
                  <a:lnTo>
                    <a:pt x="132" y="64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40" y="68"/>
                  </a:lnTo>
                  <a:lnTo>
                    <a:pt x="14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0" y="68"/>
                  </a:lnTo>
                  <a:lnTo>
                    <a:pt x="164" y="72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56"/>
                  </a:lnTo>
                  <a:lnTo>
                    <a:pt x="176" y="56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6" y="44"/>
                  </a:lnTo>
                  <a:lnTo>
                    <a:pt x="180" y="44"/>
                  </a:lnTo>
                  <a:lnTo>
                    <a:pt x="184" y="44"/>
                  </a:lnTo>
                  <a:lnTo>
                    <a:pt x="184" y="48"/>
                  </a:lnTo>
                  <a:lnTo>
                    <a:pt x="188" y="52"/>
                  </a:lnTo>
                  <a:lnTo>
                    <a:pt x="184" y="56"/>
                  </a:lnTo>
                  <a:lnTo>
                    <a:pt x="188" y="60"/>
                  </a:lnTo>
                  <a:lnTo>
                    <a:pt x="188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80" y="68"/>
                  </a:lnTo>
                  <a:lnTo>
                    <a:pt x="180" y="68"/>
                  </a:lnTo>
                  <a:lnTo>
                    <a:pt x="180" y="68"/>
                  </a:lnTo>
                  <a:lnTo>
                    <a:pt x="172" y="72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80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4" y="84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2" y="96"/>
                  </a:lnTo>
                  <a:lnTo>
                    <a:pt x="152" y="100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12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4" y="124"/>
                  </a:lnTo>
                  <a:lnTo>
                    <a:pt x="140" y="128"/>
                  </a:lnTo>
                  <a:lnTo>
                    <a:pt x="144" y="128"/>
                  </a:lnTo>
                  <a:lnTo>
                    <a:pt x="140" y="132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44" y="144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8" y="168"/>
                  </a:lnTo>
                  <a:lnTo>
                    <a:pt x="152" y="172"/>
                  </a:lnTo>
                  <a:lnTo>
                    <a:pt x="156" y="176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92"/>
                  </a:lnTo>
                  <a:lnTo>
                    <a:pt x="160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4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0" y="212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52" y="220"/>
                  </a:lnTo>
                  <a:lnTo>
                    <a:pt x="148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0" y="228"/>
                  </a:lnTo>
                  <a:lnTo>
                    <a:pt x="132" y="228"/>
                  </a:lnTo>
                  <a:lnTo>
                    <a:pt x="124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2" y="228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12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8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92" y="264"/>
                  </a:lnTo>
                  <a:lnTo>
                    <a:pt x="88" y="260"/>
                  </a:lnTo>
                  <a:lnTo>
                    <a:pt x="84" y="256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80" y="264"/>
                  </a:lnTo>
                  <a:lnTo>
                    <a:pt x="80" y="268"/>
                  </a:lnTo>
                  <a:lnTo>
                    <a:pt x="80" y="277"/>
                  </a:lnTo>
                  <a:lnTo>
                    <a:pt x="80" y="277"/>
                  </a:lnTo>
                  <a:lnTo>
                    <a:pt x="84" y="281"/>
                  </a:lnTo>
                  <a:lnTo>
                    <a:pt x="88" y="277"/>
                  </a:lnTo>
                  <a:lnTo>
                    <a:pt x="88" y="281"/>
                  </a:lnTo>
                  <a:lnTo>
                    <a:pt x="88" y="281"/>
                  </a:lnTo>
                  <a:lnTo>
                    <a:pt x="88" y="281"/>
                  </a:lnTo>
                  <a:lnTo>
                    <a:pt x="88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88" y="277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6" y="277"/>
                  </a:lnTo>
                  <a:lnTo>
                    <a:pt x="96" y="277"/>
                  </a:lnTo>
                  <a:lnTo>
                    <a:pt x="96" y="281"/>
                  </a:lnTo>
                  <a:lnTo>
                    <a:pt x="96" y="281"/>
                  </a:lnTo>
                  <a:lnTo>
                    <a:pt x="96" y="281"/>
                  </a:lnTo>
                  <a:lnTo>
                    <a:pt x="100" y="285"/>
                  </a:lnTo>
                  <a:lnTo>
                    <a:pt x="100" y="285"/>
                  </a:lnTo>
                  <a:lnTo>
                    <a:pt x="100" y="289"/>
                  </a:lnTo>
                  <a:lnTo>
                    <a:pt x="92" y="289"/>
                  </a:lnTo>
                  <a:lnTo>
                    <a:pt x="92" y="289"/>
                  </a:lnTo>
                  <a:lnTo>
                    <a:pt x="92" y="289"/>
                  </a:lnTo>
                  <a:lnTo>
                    <a:pt x="92" y="285"/>
                  </a:lnTo>
                  <a:lnTo>
                    <a:pt x="92" y="285"/>
                  </a:lnTo>
                  <a:lnTo>
                    <a:pt x="88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8" y="289"/>
                  </a:lnTo>
                  <a:lnTo>
                    <a:pt x="88" y="289"/>
                  </a:lnTo>
                  <a:lnTo>
                    <a:pt x="92" y="293"/>
                  </a:lnTo>
                  <a:lnTo>
                    <a:pt x="88" y="293"/>
                  </a:lnTo>
                  <a:lnTo>
                    <a:pt x="84" y="297"/>
                  </a:lnTo>
                  <a:lnTo>
                    <a:pt x="84" y="297"/>
                  </a:lnTo>
                  <a:lnTo>
                    <a:pt x="84" y="297"/>
                  </a:lnTo>
                  <a:lnTo>
                    <a:pt x="84" y="301"/>
                  </a:lnTo>
                  <a:lnTo>
                    <a:pt x="80" y="301"/>
                  </a:lnTo>
                  <a:lnTo>
                    <a:pt x="80" y="305"/>
                  </a:lnTo>
                  <a:lnTo>
                    <a:pt x="84" y="305"/>
                  </a:lnTo>
                  <a:lnTo>
                    <a:pt x="84" y="309"/>
                  </a:lnTo>
                  <a:lnTo>
                    <a:pt x="80" y="309"/>
                  </a:lnTo>
                  <a:lnTo>
                    <a:pt x="84" y="313"/>
                  </a:lnTo>
                  <a:lnTo>
                    <a:pt x="84" y="313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0" y="317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4" y="325"/>
                  </a:lnTo>
                  <a:lnTo>
                    <a:pt x="80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2" y="329"/>
                  </a:lnTo>
                  <a:lnTo>
                    <a:pt x="68" y="329"/>
                  </a:lnTo>
                  <a:lnTo>
                    <a:pt x="68" y="329"/>
                  </a:lnTo>
                  <a:lnTo>
                    <a:pt x="64" y="329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4" y="341"/>
                  </a:lnTo>
                  <a:lnTo>
                    <a:pt x="64" y="341"/>
                  </a:lnTo>
                  <a:lnTo>
                    <a:pt x="64" y="345"/>
                  </a:lnTo>
                  <a:lnTo>
                    <a:pt x="68" y="349"/>
                  </a:lnTo>
                  <a:lnTo>
                    <a:pt x="68" y="349"/>
                  </a:lnTo>
                  <a:lnTo>
                    <a:pt x="72" y="353"/>
                  </a:lnTo>
                  <a:lnTo>
                    <a:pt x="76" y="357"/>
                  </a:lnTo>
                  <a:lnTo>
                    <a:pt x="80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8" y="357"/>
                  </a:lnTo>
                  <a:lnTo>
                    <a:pt x="84" y="357"/>
                  </a:lnTo>
                  <a:lnTo>
                    <a:pt x="84" y="361"/>
                  </a:lnTo>
                  <a:lnTo>
                    <a:pt x="88" y="361"/>
                  </a:lnTo>
                  <a:lnTo>
                    <a:pt x="88" y="365"/>
                  </a:lnTo>
                  <a:lnTo>
                    <a:pt x="84" y="365"/>
                  </a:lnTo>
                  <a:lnTo>
                    <a:pt x="88" y="365"/>
                  </a:lnTo>
                  <a:lnTo>
                    <a:pt x="88" y="369"/>
                  </a:lnTo>
                  <a:lnTo>
                    <a:pt x="88" y="369"/>
                  </a:lnTo>
                  <a:lnTo>
                    <a:pt x="88" y="369"/>
                  </a:lnTo>
                  <a:lnTo>
                    <a:pt x="88" y="373"/>
                  </a:lnTo>
                  <a:lnTo>
                    <a:pt x="84" y="373"/>
                  </a:lnTo>
                  <a:lnTo>
                    <a:pt x="84" y="373"/>
                  </a:lnTo>
                  <a:lnTo>
                    <a:pt x="84" y="377"/>
                  </a:lnTo>
                  <a:lnTo>
                    <a:pt x="80" y="377"/>
                  </a:lnTo>
                  <a:lnTo>
                    <a:pt x="80" y="381"/>
                  </a:lnTo>
                  <a:lnTo>
                    <a:pt x="80" y="381"/>
                  </a:lnTo>
                  <a:lnTo>
                    <a:pt x="76" y="381"/>
                  </a:lnTo>
                  <a:lnTo>
                    <a:pt x="76" y="385"/>
                  </a:lnTo>
                  <a:lnTo>
                    <a:pt x="72" y="389"/>
                  </a:lnTo>
                  <a:lnTo>
                    <a:pt x="72" y="389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76" y="397"/>
                  </a:lnTo>
                  <a:lnTo>
                    <a:pt x="72" y="397"/>
                  </a:lnTo>
                  <a:lnTo>
                    <a:pt x="72" y="401"/>
                  </a:lnTo>
                  <a:lnTo>
                    <a:pt x="72" y="401"/>
                  </a:lnTo>
                  <a:lnTo>
                    <a:pt x="68" y="405"/>
                  </a:lnTo>
                  <a:lnTo>
                    <a:pt x="68" y="405"/>
                  </a:lnTo>
                  <a:lnTo>
                    <a:pt x="64" y="401"/>
                  </a:lnTo>
                  <a:lnTo>
                    <a:pt x="64" y="401"/>
                  </a:lnTo>
                  <a:lnTo>
                    <a:pt x="64" y="401"/>
                  </a:lnTo>
                  <a:lnTo>
                    <a:pt x="64" y="405"/>
                  </a:lnTo>
                  <a:lnTo>
                    <a:pt x="64" y="405"/>
                  </a:lnTo>
                  <a:lnTo>
                    <a:pt x="64" y="409"/>
                  </a:lnTo>
                  <a:lnTo>
                    <a:pt x="60" y="409"/>
                  </a:lnTo>
                  <a:lnTo>
                    <a:pt x="60" y="413"/>
                  </a:lnTo>
                  <a:lnTo>
                    <a:pt x="60" y="417"/>
                  </a:lnTo>
                  <a:lnTo>
                    <a:pt x="64" y="421"/>
                  </a:lnTo>
                  <a:lnTo>
                    <a:pt x="64" y="425"/>
                  </a:lnTo>
                  <a:lnTo>
                    <a:pt x="64" y="429"/>
                  </a:lnTo>
                  <a:lnTo>
                    <a:pt x="64" y="429"/>
                  </a:lnTo>
                  <a:lnTo>
                    <a:pt x="64" y="429"/>
                  </a:lnTo>
                  <a:lnTo>
                    <a:pt x="64" y="429"/>
                  </a:lnTo>
                  <a:lnTo>
                    <a:pt x="64" y="433"/>
                  </a:lnTo>
                  <a:lnTo>
                    <a:pt x="68" y="433"/>
                  </a:lnTo>
                  <a:lnTo>
                    <a:pt x="68" y="433"/>
                  </a:lnTo>
                  <a:lnTo>
                    <a:pt x="68" y="437"/>
                  </a:lnTo>
                  <a:lnTo>
                    <a:pt x="72" y="437"/>
                  </a:lnTo>
                  <a:lnTo>
                    <a:pt x="76" y="441"/>
                  </a:lnTo>
                  <a:lnTo>
                    <a:pt x="76" y="441"/>
                  </a:lnTo>
                  <a:lnTo>
                    <a:pt x="76" y="441"/>
                  </a:lnTo>
                  <a:lnTo>
                    <a:pt x="72" y="441"/>
                  </a:lnTo>
                  <a:lnTo>
                    <a:pt x="68" y="437"/>
                  </a:lnTo>
                  <a:lnTo>
                    <a:pt x="64" y="437"/>
                  </a:lnTo>
                  <a:lnTo>
                    <a:pt x="64" y="437"/>
                  </a:lnTo>
                  <a:lnTo>
                    <a:pt x="48" y="437"/>
                  </a:lnTo>
                  <a:lnTo>
                    <a:pt x="40" y="437"/>
                  </a:lnTo>
                  <a:lnTo>
                    <a:pt x="40" y="437"/>
                  </a:lnTo>
                  <a:lnTo>
                    <a:pt x="32" y="437"/>
                  </a:lnTo>
                  <a:lnTo>
                    <a:pt x="32" y="433"/>
                  </a:lnTo>
                  <a:lnTo>
                    <a:pt x="32" y="429"/>
                  </a:lnTo>
                  <a:lnTo>
                    <a:pt x="28" y="425"/>
                  </a:lnTo>
                  <a:lnTo>
                    <a:pt x="28" y="417"/>
                  </a:lnTo>
                  <a:lnTo>
                    <a:pt x="28" y="417"/>
                  </a:lnTo>
                  <a:lnTo>
                    <a:pt x="24" y="417"/>
                  </a:lnTo>
                  <a:lnTo>
                    <a:pt x="20" y="417"/>
                  </a:lnTo>
                  <a:lnTo>
                    <a:pt x="20" y="421"/>
                  </a:lnTo>
                  <a:lnTo>
                    <a:pt x="16" y="421"/>
                  </a:lnTo>
                  <a:lnTo>
                    <a:pt x="12" y="409"/>
                  </a:lnTo>
                  <a:lnTo>
                    <a:pt x="12" y="405"/>
                  </a:lnTo>
                  <a:lnTo>
                    <a:pt x="12" y="397"/>
                  </a:lnTo>
                  <a:lnTo>
                    <a:pt x="16" y="393"/>
                  </a:lnTo>
                  <a:lnTo>
                    <a:pt x="20" y="389"/>
                  </a:lnTo>
                  <a:lnTo>
                    <a:pt x="20" y="381"/>
                  </a:lnTo>
                  <a:lnTo>
                    <a:pt x="20" y="377"/>
                  </a:lnTo>
                  <a:lnTo>
                    <a:pt x="16" y="369"/>
                  </a:lnTo>
                  <a:lnTo>
                    <a:pt x="20" y="365"/>
                  </a:lnTo>
                  <a:lnTo>
                    <a:pt x="20" y="361"/>
                  </a:lnTo>
                  <a:lnTo>
                    <a:pt x="20" y="357"/>
                  </a:lnTo>
                  <a:lnTo>
                    <a:pt x="20" y="353"/>
                  </a:lnTo>
                  <a:lnTo>
                    <a:pt x="20" y="353"/>
                  </a:lnTo>
                  <a:lnTo>
                    <a:pt x="20" y="349"/>
                  </a:lnTo>
                  <a:lnTo>
                    <a:pt x="20" y="341"/>
                  </a:lnTo>
                  <a:lnTo>
                    <a:pt x="16" y="337"/>
                  </a:lnTo>
                  <a:lnTo>
                    <a:pt x="16" y="337"/>
                  </a:lnTo>
                  <a:lnTo>
                    <a:pt x="20" y="333"/>
                  </a:lnTo>
                  <a:lnTo>
                    <a:pt x="20" y="329"/>
                  </a:lnTo>
                  <a:lnTo>
                    <a:pt x="16" y="325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8" y="321"/>
                  </a:lnTo>
                  <a:lnTo>
                    <a:pt x="12" y="321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16" y="313"/>
                  </a:lnTo>
                  <a:lnTo>
                    <a:pt x="16" y="313"/>
                  </a:lnTo>
                  <a:lnTo>
                    <a:pt x="16" y="317"/>
                  </a:lnTo>
                  <a:lnTo>
                    <a:pt x="12" y="313"/>
                  </a:lnTo>
                  <a:lnTo>
                    <a:pt x="12" y="309"/>
                  </a:lnTo>
                  <a:lnTo>
                    <a:pt x="8" y="305"/>
                  </a:lnTo>
                  <a:lnTo>
                    <a:pt x="8" y="301"/>
                  </a:lnTo>
                  <a:lnTo>
                    <a:pt x="8" y="297"/>
                  </a:lnTo>
                  <a:lnTo>
                    <a:pt x="4" y="297"/>
                  </a:lnTo>
                  <a:lnTo>
                    <a:pt x="4" y="293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68"/>
                  </a:lnTo>
                  <a:lnTo>
                    <a:pt x="4" y="260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4" y="240"/>
                  </a:lnTo>
                  <a:lnTo>
                    <a:pt x="4" y="232"/>
                  </a:lnTo>
                  <a:lnTo>
                    <a:pt x="8" y="232"/>
                  </a:lnTo>
                  <a:lnTo>
                    <a:pt x="12" y="228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08"/>
                  </a:lnTo>
                  <a:lnTo>
                    <a:pt x="4" y="200"/>
                  </a:lnTo>
                  <a:lnTo>
                    <a:pt x="8" y="196"/>
                  </a:lnTo>
                  <a:lnTo>
                    <a:pt x="8" y="192"/>
                  </a:lnTo>
                  <a:lnTo>
                    <a:pt x="8" y="188"/>
                  </a:lnTo>
                  <a:lnTo>
                    <a:pt x="8" y="184"/>
                  </a:lnTo>
                  <a:lnTo>
                    <a:pt x="4" y="184"/>
                  </a:lnTo>
                  <a:lnTo>
                    <a:pt x="8" y="180"/>
                  </a:lnTo>
                  <a:lnTo>
                    <a:pt x="8" y="172"/>
                  </a:lnTo>
                  <a:lnTo>
                    <a:pt x="8" y="168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12" y="152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4" y="104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84"/>
                  </a:lnTo>
                  <a:lnTo>
                    <a:pt x="8" y="84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28" y="28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2"/>
                  </a:lnTo>
                  <a:close/>
                  <a:moveTo>
                    <a:pt x="124" y="481"/>
                  </a:moveTo>
                  <a:lnTo>
                    <a:pt x="128" y="485"/>
                  </a:lnTo>
                  <a:lnTo>
                    <a:pt x="128" y="481"/>
                  </a:lnTo>
                  <a:lnTo>
                    <a:pt x="132" y="481"/>
                  </a:lnTo>
                  <a:lnTo>
                    <a:pt x="132" y="481"/>
                  </a:lnTo>
                  <a:lnTo>
                    <a:pt x="132" y="481"/>
                  </a:lnTo>
                  <a:lnTo>
                    <a:pt x="128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close/>
                  <a:moveTo>
                    <a:pt x="72" y="445"/>
                  </a:moveTo>
                  <a:lnTo>
                    <a:pt x="72" y="445"/>
                  </a:lnTo>
                  <a:lnTo>
                    <a:pt x="72" y="449"/>
                  </a:lnTo>
                  <a:lnTo>
                    <a:pt x="76" y="453"/>
                  </a:lnTo>
                  <a:lnTo>
                    <a:pt x="80" y="457"/>
                  </a:lnTo>
                  <a:lnTo>
                    <a:pt x="76" y="457"/>
                  </a:lnTo>
                  <a:lnTo>
                    <a:pt x="76" y="457"/>
                  </a:lnTo>
                  <a:lnTo>
                    <a:pt x="76" y="457"/>
                  </a:lnTo>
                  <a:lnTo>
                    <a:pt x="72" y="445"/>
                  </a:lnTo>
                  <a:lnTo>
                    <a:pt x="72" y="445"/>
                  </a:lnTo>
                  <a:close/>
                  <a:moveTo>
                    <a:pt x="76" y="457"/>
                  </a:moveTo>
                  <a:lnTo>
                    <a:pt x="76" y="461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4" y="465"/>
                  </a:lnTo>
                  <a:lnTo>
                    <a:pt x="88" y="465"/>
                  </a:lnTo>
                  <a:lnTo>
                    <a:pt x="88" y="469"/>
                  </a:lnTo>
                  <a:lnTo>
                    <a:pt x="88" y="473"/>
                  </a:lnTo>
                  <a:lnTo>
                    <a:pt x="92" y="473"/>
                  </a:lnTo>
                  <a:lnTo>
                    <a:pt x="100" y="473"/>
                  </a:lnTo>
                  <a:lnTo>
                    <a:pt x="104" y="477"/>
                  </a:lnTo>
                  <a:lnTo>
                    <a:pt x="104" y="477"/>
                  </a:lnTo>
                  <a:lnTo>
                    <a:pt x="108" y="481"/>
                  </a:lnTo>
                  <a:lnTo>
                    <a:pt x="112" y="481"/>
                  </a:lnTo>
                  <a:lnTo>
                    <a:pt x="116" y="481"/>
                  </a:lnTo>
                  <a:lnTo>
                    <a:pt x="116" y="481"/>
                  </a:lnTo>
                  <a:lnTo>
                    <a:pt x="116" y="481"/>
                  </a:lnTo>
                  <a:lnTo>
                    <a:pt x="116" y="485"/>
                  </a:lnTo>
                  <a:lnTo>
                    <a:pt x="112" y="481"/>
                  </a:lnTo>
                  <a:lnTo>
                    <a:pt x="112" y="485"/>
                  </a:lnTo>
                  <a:lnTo>
                    <a:pt x="112" y="485"/>
                  </a:lnTo>
                  <a:lnTo>
                    <a:pt x="108" y="489"/>
                  </a:lnTo>
                  <a:lnTo>
                    <a:pt x="104" y="489"/>
                  </a:lnTo>
                  <a:lnTo>
                    <a:pt x="104" y="489"/>
                  </a:lnTo>
                  <a:lnTo>
                    <a:pt x="100" y="485"/>
                  </a:lnTo>
                  <a:lnTo>
                    <a:pt x="96" y="485"/>
                  </a:lnTo>
                  <a:lnTo>
                    <a:pt x="92" y="485"/>
                  </a:lnTo>
                  <a:lnTo>
                    <a:pt x="88" y="485"/>
                  </a:lnTo>
                  <a:lnTo>
                    <a:pt x="84" y="485"/>
                  </a:lnTo>
                  <a:lnTo>
                    <a:pt x="84" y="485"/>
                  </a:lnTo>
                  <a:lnTo>
                    <a:pt x="80" y="481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92" y="481"/>
                  </a:lnTo>
                  <a:lnTo>
                    <a:pt x="92" y="481"/>
                  </a:lnTo>
                  <a:lnTo>
                    <a:pt x="88" y="481"/>
                  </a:lnTo>
                  <a:lnTo>
                    <a:pt x="84" y="481"/>
                  </a:lnTo>
                  <a:lnTo>
                    <a:pt x="80" y="481"/>
                  </a:lnTo>
                  <a:lnTo>
                    <a:pt x="80" y="481"/>
                  </a:lnTo>
                  <a:lnTo>
                    <a:pt x="76" y="45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6207" y="5136673"/>
              <a:ext cx="316300" cy="1376402"/>
            </a:xfrm>
            <a:custGeom>
              <a:avLst/>
              <a:gdLst>
                <a:gd name="T0" fmla="*/ 22 w 32"/>
                <a:gd name="T1" fmla="*/ 133 h 139"/>
                <a:gd name="T2" fmla="*/ 22 w 32"/>
                <a:gd name="T3" fmla="*/ 135 h 139"/>
                <a:gd name="T4" fmla="*/ 27 w 32"/>
                <a:gd name="T5" fmla="*/ 135 h 139"/>
                <a:gd name="T6" fmla="*/ 22 w 32"/>
                <a:gd name="T7" fmla="*/ 129 h 139"/>
                <a:gd name="T8" fmla="*/ 26 w 32"/>
                <a:gd name="T9" fmla="*/ 127 h 139"/>
                <a:gd name="T10" fmla="*/ 10 w 32"/>
                <a:gd name="T11" fmla="*/ 114 h 139"/>
                <a:gd name="T12" fmla="*/ 10 w 32"/>
                <a:gd name="T13" fmla="*/ 94 h 139"/>
                <a:gd name="T14" fmla="*/ 8 w 32"/>
                <a:gd name="T15" fmla="*/ 78 h 139"/>
                <a:gd name="T16" fmla="*/ 10 w 32"/>
                <a:gd name="T17" fmla="*/ 54 h 139"/>
                <a:gd name="T18" fmla="*/ 11 w 32"/>
                <a:gd name="T19" fmla="*/ 31 h 139"/>
                <a:gd name="T20" fmla="*/ 10 w 32"/>
                <a:gd name="T21" fmla="*/ 11 h 139"/>
                <a:gd name="T22" fmla="*/ 5 w 32"/>
                <a:gd name="T23" fmla="*/ 2 h 139"/>
                <a:gd name="T24" fmla="*/ 4 w 32"/>
                <a:gd name="T25" fmla="*/ 18 h 139"/>
                <a:gd name="T26" fmla="*/ 3 w 32"/>
                <a:gd name="T27" fmla="*/ 34 h 139"/>
                <a:gd name="T28" fmla="*/ 4 w 32"/>
                <a:gd name="T29" fmla="*/ 49 h 139"/>
                <a:gd name="T30" fmla="*/ 3 w 32"/>
                <a:gd name="T31" fmla="*/ 60 h 139"/>
                <a:gd name="T32" fmla="*/ 1 w 32"/>
                <a:gd name="T33" fmla="*/ 68 h 139"/>
                <a:gd name="T34" fmla="*/ 2 w 32"/>
                <a:gd name="T35" fmla="*/ 80 h 139"/>
                <a:gd name="T36" fmla="*/ 7 w 32"/>
                <a:gd name="T37" fmla="*/ 85 h 139"/>
                <a:gd name="T38" fmla="*/ 6 w 32"/>
                <a:gd name="T39" fmla="*/ 91 h 139"/>
                <a:gd name="T40" fmla="*/ 6 w 32"/>
                <a:gd name="T41" fmla="*/ 100 h 139"/>
                <a:gd name="T42" fmla="*/ 2 w 32"/>
                <a:gd name="T43" fmla="*/ 98 h 139"/>
                <a:gd name="T44" fmla="*/ 4 w 32"/>
                <a:gd name="T45" fmla="*/ 102 h 139"/>
                <a:gd name="T46" fmla="*/ 7 w 32"/>
                <a:gd name="T47" fmla="*/ 105 h 139"/>
                <a:gd name="T48" fmla="*/ 7 w 32"/>
                <a:gd name="T49" fmla="*/ 109 h 139"/>
                <a:gd name="T50" fmla="*/ 7 w 32"/>
                <a:gd name="T51" fmla="*/ 114 h 139"/>
                <a:gd name="T52" fmla="*/ 10 w 32"/>
                <a:gd name="T53" fmla="*/ 120 h 139"/>
                <a:gd name="T54" fmla="*/ 13 w 32"/>
                <a:gd name="T55" fmla="*/ 122 h 139"/>
                <a:gd name="T56" fmla="*/ 14 w 32"/>
                <a:gd name="T57" fmla="*/ 124 h 139"/>
                <a:gd name="T58" fmla="*/ 12 w 32"/>
                <a:gd name="T59" fmla="*/ 126 h 139"/>
                <a:gd name="T60" fmla="*/ 15 w 32"/>
                <a:gd name="T61" fmla="*/ 125 h 139"/>
                <a:gd name="T62" fmla="*/ 14 w 32"/>
                <a:gd name="T63" fmla="*/ 128 h 139"/>
                <a:gd name="T64" fmla="*/ 19 w 32"/>
                <a:gd name="T65" fmla="*/ 126 h 139"/>
                <a:gd name="T66" fmla="*/ 19 w 32"/>
                <a:gd name="T67" fmla="*/ 131 h 139"/>
                <a:gd name="T68" fmla="*/ 25 w 32"/>
                <a:gd name="T69" fmla="*/ 123 h 139"/>
                <a:gd name="T70" fmla="*/ 2 w 32"/>
                <a:gd name="T71" fmla="*/ 86 h 139"/>
                <a:gd name="T72" fmla="*/ 5 w 32"/>
                <a:gd name="T73" fmla="*/ 84 h 139"/>
                <a:gd name="T74" fmla="*/ 4 w 32"/>
                <a:gd name="T75" fmla="*/ 90 h 139"/>
                <a:gd name="T76" fmla="*/ 2 w 32"/>
                <a:gd name="T77" fmla="*/ 93 h 139"/>
                <a:gd name="T78" fmla="*/ 3 w 32"/>
                <a:gd name="T79" fmla="*/ 93 h 139"/>
                <a:gd name="T80" fmla="*/ 6 w 32"/>
                <a:gd name="T81" fmla="*/ 92 h 139"/>
                <a:gd name="T82" fmla="*/ 4 w 32"/>
                <a:gd name="T83" fmla="*/ 95 h 139"/>
                <a:gd name="T84" fmla="*/ 5 w 32"/>
                <a:gd name="T85" fmla="*/ 108 h 139"/>
                <a:gd name="T86" fmla="*/ 4 w 32"/>
                <a:gd name="T87" fmla="*/ 108 h 139"/>
                <a:gd name="T88" fmla="*/ 3 w 32"/>
                <a:gd name="T89" fmla="*/ 111 h 139"/>
                <a:gd name="T90" fmla="*/ 4 w 32"/>
                <a:gd name="T91" fmla="*/ 112 h 139"/>
                <a:gd name="T92" fmla="*/ 6 w 32"/>
                <a:gd name="T93" fmla="*/ 114 h 139"/>
                <a:gd name="T94" fmla="*/ 6 w 32"/>
                <a:gd name="T95" fmla="*/ 118 h 139"/>
                <a:gd name="T96" fmla="*/ 7 w 32"/>
                <a:gd name="T97" fmla="*/ 118 h 139"/>
                <a:gd name="T98" fmla="*/ 7 w 32"/>
                <a:gd name="T99" fmla="*/ 122 h 139"/>
                <a:gd name="T100" fmla="*/ 10 w 32"/>
                <a:gd name="T101" fmla="*/ 123 h 139"/>
                <a:gd name="T102" fmla="*/ 10 w 32"/>
                <a:gd name="T103" fmla="*/ 123 h 139"/>
                <a:gd name="T104" fmla="*/ 12 w 32"/>
                <a:gd name="T105" fmla="*/ 126 h 139"/>
                <a:gd name="T106" fmla="*/ 14 w 32"/>
                <a:gd name="T107" fmla="*/ 129 h 139"/>
                <a:gd name="T108" fmla="*/ 14 w 32"/>
                <a:gd name="T109" fmla="*/ 132 h 139"/>
                <a:gd name="T110" fmla="*/ 17 w 32"/>
                <a:gd name="T111" fmla="*/ 132 h 139"/>
                <a:gd name="T112" fmla="*/ 18 w 32"/>
                <a:gd name="T113" fmla="*/ 132 h 139"/>
                <a:gd name="T114" fmla="*/ 21 w 32"/>
                <a:gd name="T115" fmla="*/ 131 h 139"/>
                <a:gd name="T116" fmla="*/ 32 w 32"/>
                <a:gd name="T117" fmla="*/ 137 h 139"/>
                <a:gd name="T118" fmla="*/ 30 w 32"/>
                <a:gd name="T119" fmla="*/ 136 h 139"/>
                <a:gd name="T120" fmla="*/ 27 w 32"/>
                <a:gd name="T121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139">
                  <a:moveTo>
                    <a:pt x="28" y="134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8" y="134"/>
                    <a:pt x="28" y="134"/>
                    <a:pt x="28" y="134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7" y="133"/>
                    <a:pt x="27" y="133"/>
                    <a:pt x="27" y="133"/>
                  </a:cubicBezTo>
                  <a:close/>
                  <a:moveTo>
                    <a:pt x="25" y="123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lose/>
                  <a:moveTo>
                    <a:pt x="31" y="139"/>
                  </a:moveTo>
                  <a:cubicBezTo>
                    <a:pt x="31" y="139"/>
                    <a:pt x="31" y="139"/>
                    <a:pt x="31" y="139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39"/>
                    <a:pt x="31" y="139"/>
                  </a:cubicBezTo>
                  <a:close/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lose/>
                  <a:moveTo>
                    <a:pt x="5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lose/>
                  <a:moveTo>
                    <a:pt x="1" y="90"/>
                  </a:moveTo>
                  <a:cubicBezTo>
                    <a:pt x="1" y="89"/>
                    <a:pt x="1" y="89"/>
                    <a:pt x="1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lose/>
                  <a:moveTo>
                    <a:pt x="5" y="90"/>
                  </a:move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lose/>
                  <a:moveTo>
                    <a:pt x="4" y="90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lose/>
                  <a:moveTo>
                    <a:pt x="3" y="90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lose/>
                  <a:moveTo>
                    <a:pt x="3" y="91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2" y="92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" y="92"/>
                    <a:pt x="2" y="92"/>
                    <a:pt x="2" y="92"/>
                  </a:cubicBezTo>
                  <a:close/>
                  <a:moveTo>
                    <a:pt x="2" y="93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lose/>
                  <a:moveTo>
                    <a:pt x="5" y="93"/>
                  </a:moveTo>
                  <a:cubicBezTo>
                    <a:pt x="5" y="93"/>
                    <a:pt x="5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lose/>
                  <a:moveTo>
                    <a:pt x="4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lose/>
                  <a:moveTo>
                    <a:pt x="3" y="97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lose/>
                  <a:moveTo>
                    <a:pt x="3" y="9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lose/>
                  <a:moveTo>
                    <a:pt x="1" y="94"/>
                  </a:moveTo>
                  <a:cubicBezTo>
                    <a:pt x="1" y="94"/>
                    <a:pt x="1" y="94"/>
                    <a:pt x="1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1" y="94"/>
                    <a:pt x="1" y="94"/>
                  </a:cubicBezTo>
                  <a:close/>
                  <a:moveTo>
                    <a:pt x="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6"/>
                    <a:pt x="3" y="96"/>
                    <a:pt x="3" y="96"/>
                  </a:cubicBezTo>
                  <a:close/>
                  <a:moveTo>
                    <a:pt x="4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4" y="97"/>
                    <a:pt x="4" y="97"/>
                    <a:pt x="4" y="97"/>
                  </a:cubicBezTo>
                  <a:close/>
                  <a:moveTo>
                    <a:pt x="5" y="92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lose/>
                  <a:moveTo>
                    <a:pt x="6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lose/>
                  <a:moveTo>
                    <a:pt x="3" y="94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lose/>
                  <a:moveTo>
                    <a:pt x="4" y="95"/>
                  </a:moveTo>
                  <a:cubicBezTo>
                    <a:pt x="3" y="95"/>
                    <a:pt x="3" y="95"/>
                    <a:pt x="3" y="95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lose/>
                  <a:moveTo>
                    <a:pt x="4" y="95"/>
                  </a:moveTo>
                  <a:cubicBezTo>
                    <a:pt x="4" y="95"/>
                    <a:pt x="4" y="95"/>
                    <a:pt x="4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5"/>
                    <a:pt x="4" y="95"/>
                    <a:pt x="4" y="95"/>
                  </a:cubicBezTo>
                  <a:close/>
                  <a:moveTo>
                    <a:pt x="3" y="97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7"/>
                    <a:pt x="3" y="97"/>
                    <a:pt x="3" y="97"/>
                  </a:cubicBezTo>
                  <a:close/>
                  <a:moveTo>
                    <a:pt x="5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8"/>
                    <a:pt x="5" y="108"/>
                    <a:pt x="5" y="108"/>
                  </a:cubicBezTo>
                  <a:close/>
                  <a:moveTo>
                    <a:pt x="2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2" y="107"/>
                    <a:pt x="2" y="107"/>
                    <a:pt x="2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4" y="112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2"/>
                    <a:pt x="4" y="112"/>
                    <a:pt x="4" y="112"/>
                  </a:cubicBezTo>
                  <a:close/>
                  <a:moveTo>
                    <a:pt x="4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4"/>
                    <a:pt x="4" y="114"/>
                    <a:pt x="4" y="114"/>
                  </a:cubicBezTo>
                  <a:close/>
                  <a:moveTo>
                    <a:pt x="6" y="114"/>
                  </a:move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lose/>
                  <a:moveTo>
                    <a:pt x="5" y="11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5" y="116"/>
                    <a:pt x="5" y="116"/>
                    <a:pt x="5" y="116"/>
                  </a:cubicBezTo>
                  <a:close/>
                  <a:moveTo>
                    <a:pt x="5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lose/>
                  <a:moveTo>
                    <a:pt x="6" y="117"/>
                  </a:moveTo>
                  <a:cubicBezTo>
                    <a:pt x="6" y="117"/>
                    <a:pt x="6" y="117"/>
                    <a:pt x="6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7"/>
                  </a:move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lose/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lose/>
                  <a:moveTo>
                    <a:pt x="7" y="121"/>
                  </a:move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8" y="123"/>
                  </a:move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8" y="122"/>
                  </a:move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2"/>
                    <a:pt x="8" y="122"/>
                    <a:pt x="8" y="122"/>
                  </a:cubicBezTo>
                  <a:close/>
                  <a:moveTo>
                    <a:pt x="9" y="122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2"/>
                    <a:pt x="9" y="122"/>
                    <a:pt x="9" y="122"/>
                  </a:cubicBezTo>
                  <a:close/>
                  <a:moveTo>
                    <a:pt x="9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lose/>
                  <a:moveTo>
                    <a:pt x="10" y="123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4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0" y="124"/>
                    <a:pt x="10" y="124"/>
                    <a:pt x="10" y="124"/>
                  </a:cubicBezTo>
                  <a:close/>
                  <a:moveTo>
                    <a:pt x="11" y="125"/>
                  </a:moveTo>
                  <a:cubicBezTo>
                    <a:pt x="10" y="124"/>
                    <a:pt x="10" y="124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lose/>
                  <a:moveTo>
                    <a:pt x="11" y="126"/>
                  </a:move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1" y="126"/>
                    <a:pt x="11" y="126"/>
                  </a:cubicBezTo>
                  <a:close/>
                  <a:moveTo>
                    <a:pt x="13" y="129"/>
                  </a:move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3" y="129"/>
                    <a:pt x="13" y="129"/>
                    <a:pt x="13" y="129"/>
                  </a:cubicBezTo>
                  <a:close/>
                  <a:moveTo>
                    <a:pt x="11" y="129"/>
                  </a:moveTo>
                  <a:cubicBezTo>
                    <a:pt x="11" y="129"/>
                    <a:pt x="12" y="130"/>
                    <a:pt x="12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29"/>
                    <a:pt x="11" y="129"/>
                    <a:pt x="11" y="129"/>
                  </a:cubicBezTo>
                  <a:close/>
                  <a:moveTo>
                    <a:pt x="15" y="132"/>
                  </a:moveTo>
                  <a:cubicBezTo>
                    <a:pt x="15" y="132"/>
                    <a:pt x="15" y="132"/>
                    <a:pt x="15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lose/>
                  <a:moveTo>
                    <a:pt x="17" y="132"/>
                  </a:moveTo>
                  <a:cubicBezTo>
                    <a:pt x="16" y="132"/>
                    <a:pt x="16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2"/>
                    <a:pt x="17" y="132"/>
                    <a:pt x="17" y="132"/>
                  </a:cubicBezTo>
                  <a:close/>
                  <a:moveTo>
                    <a:pt x="17" y="132"/>
                  </a:move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7" y="132"/>
                    <a:pt x="17" y="132"/>
                    <a:pt x="17" y="132"/>
                  </a:cubicBezTo>
                  <a:close/>
                  <a:moveTo>
                    <a:pt x="21" y="132"/>
                  </a:moveTo>
                  <a:cubicBezTo>
                    <a:pt x="20" y="132"/>
                    <a:pt x="20" y="132"/>
                    <a:pt x="20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2"/>
                    <a:pt x="21" y="132"/>
                    <a:pt x="21" y="132"/>
                  </a:cubicBezTo>
                  <a:close/>
                  <a:moveTo>
                    <a:pt x="22" y="131"/>
                  </a:moveTo>
                  <a:cubicBezTo>
                    <a:pt x="22" y="131"/>
                    <a:pt x="22" y="131"/>
                    <a:pt x="22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1"/>
                    <a:pt x="22" y="131"/>
                    <a:pt x="22" y="131"/>
                  </a:cubicBezTo>
                  <a:close/>
                  <a:moveTo>
                    <a:pt x="20" y="136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6"/>
                    <a:pt x="20" y="136"/>
                    <a:pt x="20" y="136"/>
                  </a:cubicBezTo>
                  <a:close/>
                  <a:moveTo>
                    <a:pt x="20" y="135"/>
                  </a:move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0" y="135"/>
                    <a:pt x="20" y="135"/>
                    <a:pt x="20" y="135"/>
                  </a:cubicBezTo>
                  <a:close/>
                  <a:moveTo>
                    <a:pt x="32" y="138"/>
                  </a:move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lose/>
                  <a:moveTo>
                    <a:pt x="24" y="135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lnTo>
                    <a:pt x="24" y="1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3403201" y="4106227"/>
              <a:ext cx="9884" cy="988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413086" y="4116111"/>
              <a:ext cx="29653" cy="19769"/>
            </a:xfrm>
            <a:custGeom>
              <a:avLst/>
              <a:gdLst>
                <a:gd name="T0" fmla="*/ 8 w 12"/>
                <a:gd name="T1" fmla="*/ 8 h 8"/>
                <a:gd name="T2" fmla="*/ 8 w 12"/>
                <a:gd name="T3" fmla="*/ 8 h 8"/>
                <a:gd name="T4" fmla="*/ 8 w 12"/>
                <a:gd name="T5" fmla="*/ 8 h 8"/>
                <a:gd name="T6" fmla="*/ 8 w 12"/>
                <a:gd name="T7" fmla="*/ 8 h 8"/>
                <a:gd name="T8" fmla="*/ 8 w 12"/>
                <a:gd name="T9" fmla="*/ 8 h 8"/>
                <a:gd name="T10" fmla="*/ 8 w 12"/>
                <a:gd name="T11" fmla="*/ 0 h 8"/>
                <a:gd name="T12" fmla="*/ 8 w 12"/>
                <a:gd name="T13" fmla="*/ 0 h 8"/>
                <a:gd name="T14" fmla="*/ 8 w 12"/>
                <a:gd name="T15" fmla="*/ 4 h 8"/>
                <a:gd name="T16" fmla="*/ 12 w 12"/>
                <a:gd name="T17" fmla="*/ 4 h 8"/>
                <a:gd name="T18" fmla="*/ 8 w 12"/>
                <a:gd name="T19" fmla="*/ 0 h 8"/>
                <a:gd name="T20" fmla="*/ 8 w 12"/>
                <a:gd name="T21" fmla="*/ 0 h 8"/>
                <a:gd name="T22" fmla="*/ 4 w 12"/>
                <a:gd name="T23" fmla="*/ 0 h 8"/>
                <a:gd name="T24" fmla="*/ 8 w 12"/>
                <a:gd name="T25" fmla="*/ 4 h 8"/>
                <a:gd name="T26" fmla="*/ 4 w 12"/>
                <a:gd name="T27" fmla="*/ 8 h 8"/>
                <a:gd name="T28" fmla="*/ 0 w 12"/>
                <a:gd name="T29" fmla="*/ 4 h 8"/>
                <a:gd name="T30" fmla="*/ 4 w 12"/>
                <a:gd name="T31" fmla="*/ 0 h 8"/>
                <a:gd name="T32" fmla="*/ 4 w 12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4" y="0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3422970" y="4145764"/>
              <a:ext cx="9884" cy="9884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432854" y="4165533"/>
              <a:ext cx="9884" cy="39538"/>
            </a:xfrm>
            <a:custGeom>
              <a:avLst/>
              <a:gdLst>
                <a:gd name="T0" fmla="*/ 4 w 4"/>
                <a:gd name="T1" fmla="*/ 8 h 16"/>
                <a:gd name="T2" fmla="*/ 0 w 4"/>
                <a:gd name="T3" fmla="*/ 12 h 16"/>
                <a:gd name="T4" fmla="*/ 0 w 4"/>
                <a:gd name="T5" fmla="*/ 16 h 16"/>
                <a:gd name="T6" fmla="*/ 4 w 4"/>
                <a:gd name="T7" fmla="*/ 16 h 16"/>
                <a:gd name="T8" fmla="*/ 4 w 4"/>
                <a:gd name="T9" fmla="*/ 12 h 16"/>
                <a:gd name="T10" fmla="*/ 4 w 4"/>
                <a:gd name="T11" fmla="*/ 8 h 16"/>
                <a:gd name="T12" fmla="*/ 4 w 4"/>
                <a:gd name="T13" fmla="*/ 8 h 16"/>
                <a:gd name="T14" fmla="*/ 0 w 4"/>
                <a:gd name="T15" fmla="*/ 0 h 16"/>
                <a:gd name="T16" fmla="*/ 4 w 4"/>
                <a:gd name="T17" fmla="*/ 0 h 16"/>
                <a:gd name="T18" fmla="*/ 4 w 4"/>
                <a:gd name="T19" fmla="*/ 4 h 16"/>
                <a:gd name="T20" fmla="*/ 4 w 4"/>
                <a:gd name="T21" fmla="*/ 8 h 16"/>
                <a:gd name="T22" fmla="*/ 4 w 4"/>
                <a:gd name="T23" fmla="*/ 8 h 16"/>
                <a:gd name="T24" fmla="*/ 0 w 4"/>
                <a:gd name="T25" fmla="*/ 8 h 16"/>
                <a:gd name="T26" fmla="*/ 0 w 4"/>
                <a:gd name="T27" fmla="*/ 4 h 16"/>
                <a:gd name="T28" fmla="*/ 0 w 4"/>
                <a:gd name="T29" fmla="*/ 0 h 16"/>
                <a:gd name="T30" fmla="*/ 0 w 4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16">
                  <a:moveTo>
                    <a:pt x="4" y="8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3482276" y="4214955"/>
              <a:ext cx="9884" cy="988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5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413086" y="4205071"/>
              <a:ext cx="19769" cy="49422"/>
            </a:xfrm>
            <a:custGeom>
              <a:avLst/>
              <a:gdLst>
                <a:gd name="T0" fmla="*/ 1 w 2"/>
                <a:gd name="T1" fmla="*/ 4 h 5"/>
                <a:gd name="T2" fmla="*/ 1 w 2"/>
                <a:gd name="T3" fmla="*/ 4 h 5"/>
                <a:gd name="T4" fmla="*/ 0 w 2"/>
                <a:gd name="T5" fmla="*/ 4 h 5"/>
                <a:gd name="T6" fmla="*/ 0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2 w 2"/>
                <a:gd name="T13" fmla="*/ 3 h 5"/>
                <a:gd name="T14" fmla="*/ 2 w 2"/>
                <a:gd name="T15" fmla="*/ 4 h 5"/>
                <a:gd name="T16" fmla="*/ 1 w 2"/>
                <a:gd name="T17" fmla="*/ 4 h 5"/>
                <a:gd name="T18" fmla="*/ 2 w 2"/>
                <a:gd name="T19" fmla="*/ 3 h 5"/>
                <a:gd name="T20" fmla="*/ 2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lose/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  <p:sp>
          <p:nvSpPr>
            <p:cNvPr id="5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413086" y="4274261"/>
              <a:ext cx="39538" cy="39538"/>
            </a:xfrm>
            <a:custGeom>
              <a:avLst/>
              <a:gdLst>
                <a:gd name="T0" fmla="*/ 12 w 16"/>
                <a:gd name="T1" fmla="*/ 4 h 16"/>
                <a:gd name="T2" fmla="*/ 16 w 16"/>
                <a:gd name="T3" fmla="*/ 0 h 16"/>
                <a:gd name="T4" fmla="*/ 16 w 16"/>
                <a:gd name="T5" fmla="*/ 4 h 16"/>
                <a:gd name="T6" fmla="*/ 12 w 16"/>
                <a:gd name="T7" fmla="*/ 4 h 16"/>
                <a:gd name="T8" fmla="*/ 12 w 16"/>
                <a:gd name="T9" fmla="*/ 4 h 16"/>
                <a:gd name="T10" fmla="*/ 12 w 16"/>
                <a:gd name="T11" fmla="*/ 4 h 16"/>
                <a:gd name="T12" fmla="*/ 8 w 16"/>
                <a:gd name="T13" fmla="*/ 8 h 16"/>
                <a:gd name="T14" fmla="*/ 4 w 16"/>
                <a:gd name="T15" fmla="*/ 4 h 16"/>
                <a:gd name="T16" fmla="*/ 4 w 16"/>
                <a:gd name="T17" fmla="*/ 4 h 16"/>
                <a:gd name="T18" fmla="*/ 0 w 16"/>
                <a:gd name="T19" fmla="*/ 8 h 16"/>
                <a:gd name="T20" fmla="*/ 4 w 16"/>
                <a:gd name="T21" fmla="*/ 8 h 16"/>
                <a:gd name="T22" fmla="*/ 4 w 16"/>
                <a:gd name="T23" fmla="*/ 12 h 16"/>
                <a:gd name="T24" fmla="*/ 0 w 16"/>
                <a:gd name="T25" fmla="*/ 12 h 16"/>
                <a:gd name="T26" fmla="*/ 0 w 16"/>
                <a:gd name="T27" fmla="*/ 16 h 16"/>
                <a:gd name="T28" fmla="*/ 0 w 16"/>
                <a:gd name="T29" fmla="*/ 16 h 16"/>
                <a:gd name="T30" fmla="*/ 8 w 16"/>
                <a:gd name="T31" fmla="*/ 16 h 16"/>
                <a:gd name="T32" fmla="*/ 8 w 16"/>
                <a:gd name="T33" fmla="*/ 12 h 16"/>
                <a:gd name="T34" fmla="*/ 8 w 16"/>
                <a:gd name="T35" fmla="*/ 8 h 16"/>
                <a:gd name="T36" fmla="*/ 8 w 16"/>
                <a:gd name="T37" fmla="*/ 8 h 16"/>
                <a:gd name="T38" fmla="*/ 12 w 16"/>
                <a:gd name="T39" fmla="*/ 4 h 16"/>
                <a:gd name="T40" fmla="*/ 12 w 16"/>
                <a:gd name="T4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6">
                  <a:moveTo>
                    <a:pt x="12" y="4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2" y="4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45625" tIns="22812" rIns="45625" bIns="22812" numCol="1" anchor="t" anchorCtr="0" compatLnSpc="1"/>
            <a:lstStyle/>
            <a:p>
              <a:endParaRPr lang="en-US" sz="995"/>
            </a:p>
          </p:txBody>
        </p:sp>
      </p:grpSp>
      <p:sp>
        <p:nvSpPr>
          <p:cNvPr id="55" name="出自【趣你的PPT】(微信:qunideppt)：最优质的PPT资源库"/>
          <p:cNvSpPr/>
          <p:nvPr/>
        </p:nvSpPr>
        <p:spPr>
          <a:xfrm>
            <a:off x="6143105" y="1152629"/>
            <a:ext cx="99753" cy="1421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出自【趣你的PPT】(微信:qunideppt)：最优质的PPT资源库"/>
          <p:cNvSpPr/>
          <p:nvPr/>
        </p:nvSpPr>
        <p:spPr>
          <a:xfrm>
            <a:off x="6143105" y="3003820"/>
            <a:ext cx="99753" cy="1421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出自【趣你的PPT】(微信:qunideppt)：最优质的PPT资源库"/>
          <p:cNvSpPr/>
          <p:nvPr/>
        </p:nvSpPr>
        <p:spPr>
          <a:xfrm>
            <a:off x="6143105" y="4794428"/>
            <a:ext cx="99753" cy="1421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6426028" y="1258875"/>
            <a:ext cx="12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6390216" y="1628207"/>
            <a:ext cx="4964969" cy="94346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6426028" y="3084688"/>
            <a:ext cx="12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6390216" y="3454020"/>
            <a:ext cx="4964969" cy="94346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6426028" y="4890234"/>
            <a:ext cx="12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相关研究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6390216" y="5259566"/>
            <a:ext cx="4964969" cy="94346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55201" y="302192"/>
            <a:ext cx="30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国外相关研究综述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 rot="16200000">
            <a:off x="795438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02146" y="3183026"/>
            <a:ext cx="387918" cy="438717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 rot="16200000">
            <a:off x="6688285" y="2884963"/>
            <a:ext cx="1283451" cy="110642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14322" y="3166864"/>
            <a:ext cx="443335" cy="471043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>
          <a:xfrm rot="16200000">
            <a:off x="542219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92604" y="3187967"/>
            <a:ext cx="542623" cy="4387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出自【趣你的PPT】(微信:qunideppt)：最优质的PPT资源库"/>
          <p:cNvSpPr/>
          <p:nvPr/>
        </p:nvSpPr>
        <p:spPr>
          <a:xfrm rot="16200000">
            <a:off x="4156095" y="2884963"/>
            <a:ext cx="1283451" cy="110642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616561" y="3172634"/>
            <a:ext cx="362518" cy="53107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>
          <a:xfrm rot="16200000">
            <a:off x="289000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327375" y="3238442"/>
            <a:ext cx="408700" cy="399465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48" name="出自【趣你的PPT】(微信:qunideppt)：最优质的PPT资源库"/>
          <p:cNvCxnSpPr/>
          <p:nvPr/>
        </p:nvCxnSpPr>
        <p:spPr>
          <a:xfrm>
            <a:off x="1006987" y="4269812"/>
            <a:ext cx="252473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出自【趣你的PPT】(微信:qunideppt)：最优质的PPT资源库"/>
          <p:cNvCxnSpPr/>
          <p:nvPr/>
        </p:nvCxnSpPr>
        <p:spPr>
          <a:xfrm flipV="1">
            <a:off x="1014062" y="3835011"/>
            <a:ext cx="0" cy="43480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出自【趣你的PPT】(微信:qunideppt)：最优质的PPT资源库"/>
          <p:cNvSpPr txBox="1"/>
          <p:nvPr/>
        </p:nvSpPr>
        <p:spPr>
          <a:xfrm>
            <a:off x="1006987" y="281428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endParaRPr lang="en-GB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>
            <a:off x="1006987" y="3127341"/>
            <a:ext cx="1891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出自【趣你的PPT】(微信:qunideppt)：最优质的PPT资源库"/>
          <p:cNvCxnSpPr/>
          <p:nvPr/>
        </p:nvCxnSpPr>
        <p:spPr>
          <a:xfrm flipH="1">
            <a:off x="4084936" y="5093001"/>
            <a:ext cx="70819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出自【趣你的PPT】(微信:qunideppt)：最优质的PPT资源库"/>
          <p:cNvCxnSpPr/>
          <p:nvPr/>
        </p:nvCxnSpPr>
        <p:spPr>
          <a:xfrm flipH="1" flipV="1">
            <a:off x="4791147" y="4187910"/>
            <a:ext cx="0" cy="9050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28出自【趣你的PPT】(微信:qunideppt)：最优质的PPT资源库"/>
          <p:cNvGrpSpPr/>
          <p:nvPr/>
        </p:nvGrpSpPr>
        <p:grpSpPr>
          <a:xfrm>
            <a:off x="2818843" y="4930773"/>
            <a:ext cx="2269160" cy="836280"/>
            <a:chOff x="581767" y="3038869"/>
            <a:chExt cx="2269160" cy="836280"/>
          </a:xfrm>
        </p:grpSpPr>
        <p:sp>
          <p:nvSpPr>
            <p:cNvPr id="55" name="出自【趣你的PPT】(微信:qunideppt)：最优质的PPT资源库"/>
            <p:cNvSpPr txBox="1"/>
            <p:nvPr/>
          </p:nvSpPr>
          <p:spPr>
            <a:xfrm>
              <a:off x="581767" y="303886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贡献与创新</a:t>
              </a:r>
              <a:endParaRPr lang="en-GB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>
            <a:xfrm>
              <a:off x="581767" y="3351929"/>
              <a:ext cx="2269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Group 31出自【趣你的PPT】(微信:qunideppt)：最优质的PPT资源库"/>
          <p:cNvGrpSpPr/>
          <p:nvPr/>
        </p:nvGrpSpPr>
        <p:grpSpPr>
          <a:xfrm flipH="1" flipV="1">
            <a:off x="4979078" y="2192321"/>
            <a:ext cx="1084835" cy="477880"/>
            <a:chOff x="7258929" y="1631852"/>
            <a:chExt cx="1674056" cy="464234"/>
          </a:xfrm>
        </p:grpSpPr>
        <p:cxnSp>
          <p:nvCxnSpPr>
            <p:cNvPr id="58" name="出自【趣你的PPT】(微信:qunideppt)：最优质的PPT资源库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出自【趣你的PPT】(微信:qunideppt)：最优质的PPT资源库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34出自【趣你的PPT】(微信:qunideppt)：最优质的PPT资源库"/>
          <p:cNvGrpSpPr/>
          <p:nvPr/>
        </p:nvGrpSpPr>
        <p:grpSpPr>
          <a:xfrm>
            <a:off x="2698875" y="1395064"/>
            <a:ext cx="2269160" cy="1020946"/>
            <a:chOff x="581767" y="3038869"/>
            <a:chExt cx="2269160" cy="1020946"/>
          </a:xfrm>
        </p:grpSpPr>
        <p:sp>
          <p:nvSpPr>
            <p:cNvPr id="61" name="出自【趣你的PPT】(微信:qunideppt)：最优质的PPT资源库"/>
            <p:cNvSpPr txBox="1"/>
            <p:nvPr/>
          </p:nvSpPr>
          <p:spPr>
            <a:xfrm>
              <a:off x="581767" y="303886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贡献与创新</a:t>
              </a:r>
              <a:endParaRPr lang="en-GB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出自【趣你的PPT】(微信:qunideppt)：最优质的PPT资源库"/>
            <p:cNvSpPr/>
            <p:nvPr/>
          </p:nvSpPr>
          <p:spPr>
            <a:xfrm>
              <a:off x="581767" y="3351929"/>
              <a:ext cx="2269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GB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3" name="Group 37出自【趣你的PPT】(微信:qunideppt)：最优质的PPT资源库"/>
          <p:cNvGrpSpPr/>
          <p:nvPr/>
        </p:nvGrpSpPr>
        <p:grpSpPr>
          <a:xfrm flipV="1">
            <a:off x="7326738" y="2189587"/>
            <a:ext cx="716156" cy="477880"/>
            <a:chOff x="7258929" y="1631852"/>
            <a:chExt cx="1674056" cy="464234"/>
          </a:xfrm>
        </p:grpSpPr>
        <p:cxnSp>
          <p:nvCxnSpPr>
            <p:cNvPr id="64" name="出自【趣你的PPT】(微信:qunideppt)：最优质的PPT资源库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出自【趣你的PPT】(微信:qunideppt)：最优质的PPT资源库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40出自【趣你的PPT】(微信:qunideppt)：最优质的PPT资源库"/>
          <p:cNvGrpSpPr/>
          <p:nvPr/>
        </p:nvGrpSpPr>
        <p:grpSpPr>
          <a:xfrm>
            <a:off x="8171139" y="1395064"/>
            <a:ext cx="2269160" cy="836280"/>
            <a:chOff x="581767" y="3038869"/>
            <a:chExt cx="2269160" cy="836280"/>
          </a:xfrm>
        </p:grpSpPr>
        <p:sp>
          <p:nvSpPr>
            <p:cNvPr id="67" name="出自【趣你的PPT】(微信:qunideppt)：最优质的PPT资源库"/>
            <p:cNvSpPr txBox="1"/>
            <p:nvPr/>
          </p:nvSpPr>
          <p:spPr>
            <a:xfrm>
              <a:off x="581767" y="303886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贡献与创新</a:t>
              </a:r>
              <a:endParaRPr lang="en-GB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>
            <a:xfrm>
              <a:off x="581767" y="3351929"/>
              <a:ext cx="2269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69" name="出自【趣你的PPT】(微信:qunideppt)：最优质的PPT资源库"/>
          <p:cNvCxnSpPr/>
          <p:nvPr/>
        </p:nvCxnSpPr>
        <p:spPr>
          <a:xfrm flipH="1" flipV="1">
            <a:off x="8619546" y="2667467"/>
            <a:ext cx="106990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出自【趣你的PPT】(微信:qunideppt)：最优质的PPT资源库"/>
          <p:cNvCxnSpPr/>
          <p:nvPr/>
        </p:nvCxnSpPr>
        <p:spPr>
          <a:xfrm flipH="1">
            <a:off x="9686457" y="2667467"/>
            <a:ext cx="0" cy="47788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出自【趣你的PPT】(微信:qunideppt)：最优质的PPT资源库"/>
          <p:cNvSpPr txBox="1"/>
          <p:nvPr/>
        </p:nvSpPr>
        <p:spPr>
          <a:xfrm>
            <a:off x="9550775" y="321445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endParaRPr lang="en-GB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>
          <a:xfrm>
            <a:off x="9550775" y="3527511"/>
            <a:ext cx="177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出自【趣你的PPT】(微信:qunideppt)：最优质的PPT资源库"/>
          <p:cNvSpPr txBox="1"/>
          <p:nvPr/>
        </p:nvSpPr>
        <p:spPr>
          <a:xfrm>
            <a:off x="6173935" y="4681939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单击编辑您想要的内容</a:t>
            </a:r>
            <a:endParaRPr lang="en-GB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>
          <a:xfrm>
            <a:off x="6173935" y="5133988"/>
            <a:ext cx="4971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模版所有图形线条及其相应素材均可自由编辑、改色、替换。单击此处编辑您要的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内容。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主要贡献与创新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5B59"/>
      </a:accent1>
      <a:accent2>
        <a:srgbClr val="3C778C"/>
      </a:accent2>
      <a:accent3>
        <a:srgbClr val="5B5B59"/>
      </a:accent3>
      <a:accent4>
        <a:srgbClr val="3C778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2989</Words>
  <Application>WPS 演示</Application>
  <PresentationFormat>宽屏</PresentationFormat>
  <Paragraphs>440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7" baseType="lpstr">
      <vt:lpstr>Arial</vt:lpstr>
      <vt:lpstr>宋体</vt:lpstr>
      <vt:lpstr>Wingdings</vt:lpstr>
      <vt:lpstr>华文仿宋</vt:lpstr>
      <vt:lpstr>微软雅黑</vt:lpstr>
      <vt:lpstr>Calibri</vt:lpstr>
      <vt:lpstr>Source Sans Pro Light</vt:lpstr>
      <vt:lpstr>等线 Light</vt:lpstr>
      <vt:lpstr>等线</vt:lpstr>
      <vt:lpstr>Lato</vt:lpstr>
      <vt:lpstr>Gill Sans</vt:lpstr>
      <vt:lpstr>Helvetica Light</vt:lpstr>
      <vt:lpstr>Calibri</vt:lpstr>
      <vt:lpstr>Signika</vt:lpstr>
      <vt:lpstr>等线</vt:lpstr>
      <vt:lpstr>Roboto</vt:lpstr>
      <vt:lpstr>Lato Black</vt:lpstr>
      <vt:lpstr>Arial</vt:lpstr>
      <vt:lpstr>Gill Sans</vt:lpstr>
      <vt:lpstr>Roboto Regular</vt:lpstr>
      <vt:lpstr>Lato Black</vt:lpstr>
      <vt:lpstr>Lato</vt:lpstr>
      <vt:lpstr>Sinkin Sans 400 Regular</vt:lpstr>
      <vt:lpstr>Source Sans Pro</vt:lpstr>
      <vt:lpstr>Gill Sans MT</vt:lpstr>
      <vt:lpstr>GoodVibrationsROB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Joyce</dc:creator>
  <cp:lastModifiedBy>Administrator</cp:lastModifiedBy>
  <cp:revision>7</cp:revision>
  <dcterms:created xsi:type="dcterms:W3CDTF">2017-04-09T00:55:00Z</dcterms:created>
  <dcterms:modified xsi:type="dcterms:W3CDTF">2017-06-10T13:46:57Z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