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302" r:id="rId2"/>
    <p:sldId id="303" r:id="rId3"/>
    <p:sldId id="304" r:id="rId4"/>
    <p:sldId id="305" r:id="rId5"/>
    <p:sldId id="300" r:id="rId6"/>
    <p:sldId id="266" r:id="rId7"/>
    <p:sldId id="299" r:id="rId8"/>
    <p:sldId id="272" r:id="rId9"/>
    <p:sldId id="268" r:id="rId10"/>
    <p:sldId id="270" r:id="rId11"/>
    <p:sldId id="277" r:id="rId12"/>
    <p:sldId id="306" r:id="rId13"/>
    <p:sldId id="286" r:id="rId14"/>
    <p:sldId id="267" r:id="rId15"/>
    <p:sldId id="280" r:id="rId16"/>
    <p:sldId id="260" r:id="rId17"/>
    <p:sldId id="288" r:id="rId18"/>
    <p:sldId id="274" r:id="rId19"/>
    <p:sldId id="275" r:id="rId20"/>
    <p:sldId id="307" r:id="rId21"/>
    <p:sldId id="287" r:id="rId22"/>
    <p:sldId id="271" r:id="rId23"/>
    <p:sldId id="279" r:id="rId24"/>
    <p:sldId id="278" r:id="rId25"/>
    <p:sldId id="289" r:id="rId26"/>
    <p:sldId id="290" r:id="rId27"/>
    <p:sldId id="308" r:id="rId28"/>
    <p:sldId id="276" r:id="rId29"/>
    <p:sldId id="269" r:id="rId30"/>
    <p:sldId id="282" r:id="rId31"/>
    <p:sldId id="281" r:id="rId32"/>
    <p:sldId id="283" r:id="rId33"/>
    <p:sldId id="284" r:id="rId34"/>
    <p:sldId id="273" r:id="rId35"/>
    <p:sldId id="309"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7" autoAdjust="0"/>
    <p:restoredTop sz="94660"/>
  </p:normalViewPr>
  <p:slideViewPr>
    <p:cSldViewPr>
      <p:cViewPr varScale="1">
        <p:scale>
          <a:sx n="115" d="100"/>
          <a:sy n="115" d="100"/>
        </p:scale>
        <p:origin x="456" y="108"/>
      </p:cViewPr>
      <p:guideLst>
        <p:guide orient="horz" pos="162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284369266369E-2"/>
          <c:y val="4.0066699438951497E-2"/>
          <c:w val="0.94994312614672605"/>
          <c:h val="0.91986660112209695"/>
        </c:manualLayout>
      </c:layout>
      <c:barChart>
        <c:barDir val="col"/>
        <c:grouping val="clustered"/>
        <c:varyColors val="1"/>
        <c:ser>
          <c:idx val="0"/>
          <c:order val="0"/>
          <c:tx>
            <c:strRef>
              <c:f>Sheet1!$B$1</c:f>
              <c:strCache>
                <c:ptCount val="1"/>
                <c:pt idx="0">
                  <c:v>Analysis 01</c:v>
                </c:pt>
              </c:strCache>
            </c:strRef>
          </c:tx>
          <c:spPr>
            <a:solidFill>
              <a:srgbClr val="FF000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Sheet1!$B$2:$B$10</c:f>
              <c:numCache>
                <c:formatCode>"$"#,##0_);[Red]\("$"#,##0\)</c:formatCode>
                <c:ptCount val="9"/>
                <c:pt idx="0">
                  <c:v>60000</c:v>
                </c:pt>
                <c:pt idx="1">
                  <c:v>50000</c:v>
                </c:pt>
                <c:pt idx="2">
                  <c:v>80000</c:v>
                </c:pt>
                <c:pt idx="3">
                  <c:v>50000</c:v>
                </c:pt>
                <c:pt idx="4">
                  <c:v>120000</c:v>
                </c:pt>
                <c:pt idx="5">
                  <c:v>50000</c:v>
                </c:pt>
                <c:pt idx="6">
                  <c:v>70000</c:v>
                </c:pt>
                <c:pt idx="7">
                  <c:v>120000</c:v>
                </c:pt>
                <c:pt idx="8">
                  <c:v>150000</c:v>
                </c:pt>
              </c:numCache>
            </c:numRef>
          </c:val>
        </c:ser>
        <c:dLbls>
          <c:showLegendKey val="0"/>
          <c:showVal val="1"/>
          <c:showCatName val="0"/>
          <c:showSerName val="0"/>
          <c:showPercent val="0"/>
          <c:showBubbleSize val="0"/>
        </c:dLbls>
        <c:gapWidth val="60"/>
        <c:axId val="686294968"/>
        <c:axId val="686292224"/>
      </c:barChart>
      <c:catAx>
        <c:axId val="686294968"/>
        <c:scaling>
          <c:orientation val="minMax"/>
        </c:scaling>
        <c:delete val="1"/>
        <c:axPos val="b"/>
        <c:numFmt formatCode="General" sourceLinked="1"/>
        <c:majorTickMark val="none"/>
        <c:minorTickMark val="none"/>
        <c:tickLblPos val="nextTo"/>
        <c:crossAx val="686292224"/>
        <c:crosses val="autoZero"/>
        <c:auto val="1"/>
        <c:lblAlgn val="ctr"/>
        <c:lblOffset val="100"/>
        <c:noMultiLvlLbl val="0"/>
      </c:catAx>
      <c:valAx>
        <c:axId val="686292224"/>
        <c:scaling>
          <c:orientation val="minMax"/>
        </c:scaling>
        <c:delete val="1"/>
        <c:axPos val="l"/>
        <c:majorGridlines/>
        <c:numFmt formatCode="&quot;$&quot;#,##0_);[Red]\(&quot;$&quot;#,##0\)" sourceLinked="1"/>
        <c:majorTickMark val="none"/>
        <c:minorTickMark val="none"/>
        <c:tickLblPos val="nextTo"/>
        <c:crossAx val="686294968"/>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966589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6E5E7-8D24-4DC8-A263-F036A9FA2084}" type="datetimeFigureOut">
              <a:rPr lang="zh-CN" altLang="en-US" smtClean="0"/>
              <a:t>2017/12/8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228DE-AECE-4BF7-95E7-1ECE9CE424DE}" type="slidenum">
              <a:rPr lang="zh-CN" altLang="en-US" smtClean="0"/>
              <a:t>‹#›</a:t>
            </a:fld>
            <a:endParaRPr lang="zh-CN" altLang="en-US"/>
          </a:p>
        </p:txBody>
      </p:sp>
    </p:spTree>
    <p:extLst>
      <p:ext uri="{BB962C8B-B14F-4D97-AF65-F5344CB8AC3E}">
        <p14:creationId xmlns:p14="http://schemas.microsoft.com/office/powerpoint/2010/main" val="56060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974228DE-AECE-4BF7-95E7-1ECE9CE424DE}" type="slidenum">
              <a:rPr lang="zh-CN" altLang="en-US" smtClean="0"/>
              <a:t>1</a:t>
            </a:fld>
            <a:endParaRPr lang="zh-CN" altLang="en-US"/>
          </a:p>
        </p:txBody>
      </p:sp>
    </p:spTree>
    <p:extLst>
      <p:ext uri="{BB962C8B-B14F-4D97-AF65-F5344CB8AC3E}">
        <p14:creationId xmlns:p14="http://schemas.microsoft.com/office/powerpoint/2010/main" val="1551489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10</a:t>
            </a:fld>
            <a:endParaRPr lang="zh-CN" altLang="en-US"/>
          </a:p>
        </p:txBody>
      </p:sp>
    </p:spTree>
    <p:extLst>
      <p:ext uri="{BB962C8B-B14F-4D97-AF65-F5344CB8AC3E}">
        <p14:creationId xmlns:p14="http://schemas.microsoft.com/office/powerpoint/2010/main" val="181789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11</a:t>
            </a:fld>
            <a:endParaRPr lang="zh-CN" altLang="en-US"/>
          </a:p>
        </p:txBody>
      </p:sp>
    </p:spTree>
    <p:extLst>
      <p:ext uri="{BB962C8B-B14F-4D97-AF65-F5344CB8AC3E}">
        <p14:creationId xmlns:p14="http://schemas.microsoft.com/office/powerpoint/2010/main" val="110956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12</a:t>
            </a:fld>
            <a:endParaRPr lang="zh-CN" altLang="en-US"/>
          </a:p>
        </p:txBody>
      </p:sp>
    </p:spTree>
    <p:extLst>
      <p:ext uri="{BB962C8B-B14F-4D97-AF65-F5344CB8AC3E}">
        <p14:creationId xmlns:p14="http://schemas.microsoft.com/office/powerpoint/2010/main" val="191392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13</a:t>
            </a:fld>
            <a:endParaRPr lang="zh-CN" altLang="en-US"/>
          </a:p>
        </p:txBody>
      </p:sp>
    </p:spTree>
    <p:extLst>
      <p:ext uri="{BB962C8B-B14F-4D97-AF65-F5344CB8AC3E}">
        <p14:creationId xmlns:p14="http://schemas.microsoft.com/office/powerpoint/2010/main" val="167214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14</a:t>
            </a:fld>
            <a:endParaRPr lang="zh-CN" altLang="en-US"/>
          </a:p>
        </p:txBody>
      </p:sp>
    </p:spTree>
    <p:extLst>
      <p:ext uri="{BB962C8B-B14F-4D97-AF65-F5344CB8AC3E}">
        <p14:creationId xmlns:p14="http://schemas.microsoft.com/office/powerpoint/2010/main" val="105642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15</a:t>
            </a:fld>
            <a:endParaRPr lang="zh-CN" altLang="en-US"/>
          </a:p>
        </p:txBody>
      </p:sp>
    </p:spTree>
    <p:extLst>
      <p:ext uri="{BB962C8B-B14F-4D97-AF65-F5344CB8AC3E}">
        <p14:creationId xmlns:p14="http://schemas.microsoft.com/office/powerpoint/2010/main" val="3953974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16</a:t>
            </a:fld>
            <a:endParaRPr lang="zh-CN" altLang="en-US"/>
          </a:p>
        </p:txBody>
      </p:sp>
    </p:spTree>
    <p:extLst>
      <p:ext uri="{BB962C8B-B14F-4D97-AF65-F5344CB8AC3E}">
        <p14:creationId xmlns:p14="http://schemas.microsoft.com/office/powerpoint/2010/main" val="254094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17</a:t>
            </a:fld>
            <a:endParaRPr lang="zh-CN" altLang="en-US"/>
          </a:p>
        </p:txBody>
      </p:sp>
    </p:spTree>
    <p:extLst>
      <p:ext uri="{BB962C8B-B14F-4D97-AF65-F5344CB8AC3E}">
        <p14:creationId xmlns:p14="http://schemas.microsoft.com/office/powerpoint/2010/main" val="258945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18</a:t>
            </a:fld>
            <a:endParaRPr lang="zh-CN" altLang="en-US"/>
          </a:p>
        </p:txBody>
      </p:sp>
    </p:spTree>
    <p:extLst>
      <p:ext uri="{BB962C8B-B14F-4D97-AF65-F5344CB8AC3E}">
        <p14:creationId xmlns:p14="http://schemas.microsoft.com/office/powerpoint/2010/main" val="4156809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19</a:t>
            </a:fld>
            <a:endParaRPr lang="zh-CN" altLang="en-US"/>
          </a:p>
        </p:txBody>
      </p:sp>
    </p:spTree>
    <p:extLst>
      <p:ext uri="{BB962C8B-B14F-4D97-AF65-F5344CB8AC3E}">
        <p14:creationId xmlns:p14="http://schemas.microsoft.com/office/powerpoint/2010/main" val="291282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更多模版：亮亮图文旗舰店</a:t>
            </a:r>
            <a:r>
              <a:rPr lang="en-US" altLang="zh-CN" smtClean="0"/>
              <a:t>https://liangliangtuwen.tmall.com</a:t>
            </a:r>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a:t>
            </a:fld>
            <a:endParaRPr lang="zh-CN" altLang="en-US"/>
          </a:p>
        </p:txBody>
      </p:sp>
    </p:spTree>
    <p:extLst>
      <p:ext uri="{BB962C8B-B14F-4D97-AF65-F5344CB8AC3E}">
        <p14:creationId xmlns:p14="http://schemas.microsoft.com/office/powerpoint/2010/main" val="321334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20</a:t>
            </a:fld>
            <a:endParaRPr lang="zh-CN" altLang="en-US"/>
          </a:p>
        </p:txBody>
      </p:sp>
    </p:spTree>
    <p:extLst>
      <p:ext uri="{BB962C8B-B14F-4D97-AF65-F5344CB8AC3E}">
        <p14:creationId xmlns:p14="http://schemas.microsoft.com/office/powerpoint/2010/main" val="940643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21</a:t>
            </a:fld>
            <a:endParaRPr lang="zh-CN" altLang="en-US"/>
          </a:p>
        </p:txBody>
      </p:sp>
    </p:spTree>
    <p:extLst>
      <p:ext uri="{BB962C8B-B14F-4D97-AF65-F5344CB8AC3E}">
        <p14:creationId xmlns:p14="http://schemas.microsoft.com/office/powerpoint/2010/main" val="2517634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22</a:t>
            </a:fld>
            <a:endParaRPr lang="zh-CN" altLang="en-US"/>
          </a:p>
        </p:txBody>
      </p:sp>
    </p:spTree>
    <p:extLst>
      <p:ext uri="{BB962C8B-B14F-4D97-AF65-F5344CB8AC3E}">
        <p14:creationId xmlns:p14="http://schemas.microsoft.com/office/powerpoint/2010/main" val="3832926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23</a:t>
            </a:fld>
            <a:endParaRPr lang="zh-CN" altLang="en-US"/>
          </a:p>
        </p:txBody>
      </p:sp>
    </p:spTree>
    <p:extLst>
      <p:ext uri="{BB962C8B-B14F-4D97-AF65-F5344CB8AC3E}">
        <p14:creationId xmlns:p14="http://schemas.microsoft.com/office/powerpoint/2010/main" val="3227245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24</a:t>
            </a:fld>
            <a:endParaRPr lang="zh-CN" altLang="en-US"/>
          </a:p>
        </p:txBody>
      </p:sp>
    </p:spTree>
    <p:extLst>
      <p:ext uri="{BB962C8B-B14F-4D97-AF65-F5344CB8AC3E}">
        <p14:creationId xmlns:p14="http://schemas.microsoft.com/office/powerpoint/2010/main" val="3458305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25</a:t>
            </a:fld>
            <a:endParaRPr lang="zh-CN" altLang="en-US"/>
          </a:p>
        </p:txBody>
      </p:sp>
    </p:spTree>
    <p:extLst>
      <p:ext uri="{BB962C8B-B14F-4D97-AF65-F5344CB8AC3E}">
        <p14:creationId xmlns:p14="http://schemas.microsoft.com/office/powerpoint/2010/main" val="24087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26</a:t>
            </a:fld>
            <a:endParaRPr lang="zh-CN" altLang="en-US"/>
          </a:p>
        </p:txBody>
      </p:sp>
    </p:spTree>
    <p:extLst>
      <p:ext uri="{BB962C8B-B14F-4D97-AF65-F5344CB8AC3E}">
        <p14:creationId xmlns:p14="http://schemas.microsoft.com/office/powerpoint/2010/main" val="211095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27</a:t>
            </a:fld>
            <a:endParaRPr lang="zh-CN" altLang="en-US"/>
          </a:p>
        </p:txBody>
      </p:sp>
    </p:spTree>
    <p:extLst>
      <p:ext uri="{BB962C8B-B14F-4D97-AF65-F5344CB8AC3E}">
        <p14:creationId xmlns:p14="http://schemas.microsoft.com/office/powerpoint/2010/main" val="3294862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28</a:t>
            </a:fld>
            <a:endParaRPr lang="zh-CN" altLang="en-US"/>
          </a:p>
        </p:txBody>
      </p:sp>
    </p:spTree>
    <p:extLst>
      <p:ext uri="{BB962C8B-B14F-4D97-AF65-F5344CB8AC3E}">
        <p14:creationId xmlns:p14="http://schemas.microsoft.com/office/powerpoint/2010/main" val="2337753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29</a:t>
            </a:fld>
            <a:endParaRPr lang="zh-CN" altLang="en-US"/>
          </a:p>
        </p:txBody>
      </p:sp>
    </p:spTree>
    <p:extLst>
      <p:ext uri="{BB962C8B-B14F-4D97-AF65-F5344CB8AC3E}">
        <p14:creationId xmlns:p14="http://schemas.microsoft.com/office/powerpoint/2010/main" val="329306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a:t>
            </a:fld>
            <a:endParaRPr lang="zh-CN" altLang="en-US"/>
          </a:p>
        </p:txBody>
      </p:sp>
    </p:spTree>
    <p:extLst>
      <p:ext uri="{BB962C8B-B14F-4D97-AF65-F5344CB8AC3E}">
        <p14:creationId xmlns:p14="http://schemas.microsoft.com/office/powerpoint/2010/main" val="982992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30</a:t>
            </a:fld>
            <a:endParaRPr lang="zh-CN" altLang="en-US"/>
          </a:p>
        </p:txBody>
      </p:sp>
    </p:spTree>
    <p:extLst>
      <p:ext uri="{BB962C8B-B14F-4D97-AF65-F5344CB8AC3E}">
        <p14:creationId xmlns:p14="http://schemas.microsoft.com/office/powerpoint/2010/main" val="740836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31</a:t>
            </a:fld>
            <a:endParaRPr lang="zh-CN" altLang="en-US"/>
          </a:p>
        </p:txBody>
      </p:sp>
    </p:spTree>
    <p:extLst>
      <p:ext uri="{BB962C8B-B14F-4D97-AF65-F5344CB8AC3E}">
        <p14:creationId xmlns:p14="http://schemas.microsoft.com/office/powerpoint/2010/main" val="3401640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32</a:t>
            </a:fld>
            <a:endParaRPr lang="zh-CN" altLang="en-US"/>
          </a:p>
        </p:txBody>
      </p:sp>
    </p:spTree>
    <p:extLst>
      <p:ext uri="{BB962C8B-B14F-4D97-AF65-F5344CB8AC3E}">
        <p14:creationId xmlns:p14="http://schemas.microsoft.com/office/powerpoint/2010/main" val="3810650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33</a:t>
            </a:fld>
            <a:endParaRPr lang="zh-CN" altLang="en-US"/>
          </a:p>
        </p:txBody>
      </p:sp>
    </p:spTree>
    <p:extLst>
      <p:ext uri="{BB962C8B-B14F-4D97-AF65-F5344CB8AC3E}">
        <p14:creationId xmlns:p14="http://schemas.microsoft.com/office/powerpoint/2010/main" val="2280239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34</a:t>
            </a:fld>
            <a:endParaRPr lang="zh-CN" altLang="en-US"/>
          </a:p>
        </p:txBody>
      </p:sp>
    </p:spTree>
    <p:extLst>
      <p:ext uri="{BB962C8B-B14F-4D97-AF65-F5344CB8AC3E}">
        <p14:creationId xmlns:p14="http://schemas.microsoft.com/office/powerpoint/2010/main" val="449841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35</a:t>
            </a:fld>
            <a:endParaRPr lang="zh-CN" altLang="en-US"/>
          </a:p>
        </p:txBody>
      </p:sp>
    </p:spTree>
    <p:extLst>
      <p:ext uri="{BB962C8B-B14F-4D97-AF65-F5344CB8AC3E}">
        <p14:creationId xmlns:p14="http://schemas.microsoft.com/office/powerpoint/2010/main" val="90623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4</a:t>
            </a:fld>
            <a:endParaRPr lang="zh-CN" altLang="en-US"/>
          </a:p>
        </p:txBody>
      </p:sp>
    </p:spTree>
    <p:extLst>
      <p:ext uri="{BB962C8B-B14F-4D97-AF65-F5344CB8AC3E}">
        <p14:creationId xmlns:p14="http://schemas.microsoft.com/office/powerpoint/2010/main" val="126029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5</a:t>
            </a:fld>
            <a:endParaRPr lang="zh-CN" altLang="en-US"/>
          </a:p>
        </p:txBody>
      </p:sp>
    </p:spTree>
    <p:extLst>
      <p:ext uri="{BB962C8B-B14F-4D97-AF65-F5344CB8AC3E}">
        <p14:creationId xmlns:p14="http://schemas.microsoft.com/office/powerpoint/2010/main" val="283777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6</a:t>
            </a:fld>
            <a:endParaRPr lang="zh-CN" altLang="en-US"/>
          </a:p>
        </p:txBody>
      </p:sp>
    </p:spTree>
    <p:extLst>
      <p:ext uri="{BB962C8B-B14F-4D97-AF65-F5344CB8AC3E}">
        <p14:creationId xmlns:p14="http://schemas.microsoft.com/office/powerpoint/2010/main" val="426157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7</a:t>
            </a:fld>
            <a:endParaRPr lang="zh-CN" altLang="en-US"/>
          </a:p>
        </p:txBody>
      </p:sp>
    </p:spTree>
    <p:extLst>
      <p:ext uri="{BB962C8B-B14F-4D97-AF65-F5344CB8AC3E}">
        <p14:creationId xmlns:p14="http://schemas.microsoft.com/office/powerpoint/2010/main" val="276507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8</a:t>
            </a:fld>
            <a:endParaRPr lang="zh-CN" altLang="en-US"/>
          </a:p>
        </p:txBody>
      </p:sp>
    </p:spTree>
    <p:extLst>
      <p:ext uri="{BB962C8B-B14F-4D97-AF65-F5344CB8AC3E}">
        <p14:creationId xmlns:p14="http://schemas.microsoft.com/office/powerpoint/2010/main" val="398252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9</a:t>
            </a:fld>
            <a:endParaRPr lang="zh-CN" altLang="en-US"/>
          </a:p>
        </p:txBody>
      </p:sp>
    </p:spTree>
    <p:extLst>
      <p:ext uri="{BB962C8B-B14F-4D97-AF65-F5344CB8AC3E}">
        <p14:creationId xmlns:p14="http://schemas.microsoft.com/office/powerpoint/2010/main" val="230317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940B41-5773-4E03-A6D1-0270E038B88E}"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940B41-5773-4E03-A6D1-0270E038B88E}"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cxnSp>
        <p:nvCxnSpPr>
          <p:cNvPr id="11" name="直接连接符 10"/>
          <p:cNvCxnSpPr/>
          <p:nvPr userDrawn="1"/>
        </p:nvCxnSpPr>
        <p:spPr>
          <a:xfrm>
            <a:off x="0" y="483518"/>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34314"/>
            <a:ext cx="468109" cy="517832"/>
          </a:xfrm>
          <a:prstGeom prst="rect">
            <a:avLst/>
          </a:prstGeom>
        </p:spPr>
      </p:pic>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76456" y="-95639"/>
            <a:ext cx="360040" cy="64048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5940B41-5773-4E03-A6D1-0270E038B88E}"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940B41-5773-4E03-A6D1-0270E038B88E}" type="datetimeFigureOut">
              <a:rPr lang="zh-CN" altLang="en-US" smtClean="0"/>
              <a:t>2017/12/8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940B41-5773-4E03-A6D1-0270E038B88E}" type="datetimeFigureOut">
              <a:rPr lang="zh-CN" altLang="en-US" smtClean="0"/>
              <a:t>2017/12/8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940B41-5773-4E03-A6D1-0270E038B88E}" type="datetimeFigureOut">
              <a:rPr lang="zh-CN" altLang="en-US" smtClean="0"/>
              <a:t>2017/12/8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940B41-5773-4E03-A6D1-0270E038B88E}"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940B41-5773-4E03-A6D1-0270E038B88E}"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940B41-5773-4E03-A6D1-0270E038B88E}" type="datetimeFigureOut">
              <a:rPr lang="zh-CN" altLang="en-US" smtClean="0"/>
              <a:t>2017/12/8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D7E677-A181-4DAD-99BC-E9A30BF2E09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80578"/>
            <a:ext cx="2769581" cy="492684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681" y="843558"/>
            <a:ext cx="2226794" cy="3346865"/>
          </a:xfrm>
          <a:prstGeom prst="rect">
            <a:avLst/>
          </a:prstGeom>
        </p:spPr>
      </p:pic>
      <p:sp>
        <p:nvSpPr>
          <p:cNvPr id="8" name="TextBox 7"/>
          <p:cNvSpPr txBox="1"/>
          <p:nvPr/>
        </p:nvSpPr>
        <p:spPr>
          <a:xfrm>
            <a:off x="2466475" y="2139702"/>
            <a:ext cx="4193757" cy="769433"/>
          </a:xfrm>
          <a:prstGeom prst="rect">
            <a:avLst/>
          </a:prstGeom>
          <a:noFill/>
        </p:spPr>
        <p:txBody>
          <a:bodyPr wrap="none" lIns="91430" tIns="45716" rIns="91430" bIns="45716" rtlCol="0">
            <a:spAutoFit/>
          </a:bodyPr>
          <a:lstStyle/>
          <a:p>
            <a:r>
              <a:rPr lang="en-US" altLang="zh-CN" sz="4400" b="1" dirty="0" smtClean="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POWERPOINT</a:t>
            </a:r>
            <a:endParaRPr lang="zh-CN" altLang="en-US" sz="4400" b="1" dirty="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38483" y="2934127"/>
            <a:ext cx="39604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66475" y="2984642"/>
            <a:ext cx="4116812" cy="492434"/>
          </a:xfrm>
          <a:prstGeom prst="rect">
            <a:avLst/>
          </a:prstGeom>
          <a:noFill/>
        </p:spPr>
        <p:txBody>
          <a:bodyPr wrap="none" lIns="91430" tIns="45716" rIns="91430" bIns="45716" rtlCol="0">
            <a:spAutoFit/>
          </a:bodyPr>
          <a:lstStyle/>
          <a:p>
            <a:r>
              <a:rPr lang="zh-CN" altLang="en-US" sz="2600" dirty="0" smtClean="0">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rPr>
              <a:t>护士护理医疗医院</a:t>
            </a:r>
            <a:r>
              <a:rPr lang="en-US" altLang="zh-CN" sz="2600" dirty="0" smtClean="0">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rPr>
              <a:t>PPT</a:t>
            </a:r>
            <a:r>
              <a:rPr lang="zh-CN" altLang="en-US" sz="2600" dirty="0" smtClean="0">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rPr>
              <a:t>模板</a:t>
            </a:r>
            <a:endParaRPr lang="zh-CN" altLang="en-US" sz="2600" dirty="0">
              <a:effectLst>
                <a:outerShdw blurRad="50800" dist="38100" dir="2700000" algn="tl" rotWithShape="0">
                  <a:schemeClr val="bg1">
                    <a:lumMod val="75000"/>
                    <a:alpha val="40000"/>
                  </a:schemeClr>
                </a:outerShdw>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049766" y="617503"/>
            <a:ext cx="5330546" cy="2458303"/>
          </a:xfrm>
          <a:prstGeom prst="rect">
            <a:avLst/>
          </a:prstGeom>
        </p:spPr>
      </p:pic>
      <p:pic>
        <p:nvPicPr>
          <p:cNvPr id="2" name="Jim Brickman - Serenade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94123" y="-99017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1000"/>
                                        <p:tgtEl>
                                          <p:spTgt spid="6"/>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1000"/>
                                        <p:tgtEl>
                                          <p:spTgt spid="8"/>
                                        </p:tgtEl>
                                      </p:cBhvr>
                                    </p:animEffect>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1500"/>
                                        <p:tgtEl>
                                          <p:spTgt spid="9"/>
                                        </p:tgtEl>
                                      </p:cBhvr>
                                    </p:animEffect>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2"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3" name="Straight Connector 9"/>
          <p:cNvCxnSpPr/>
          <p:nvPr/>
        </p:nvCxnSpPr>
        <p:spPr>
          <a:xfrm>
            <a:off x="4007875" y="1389315"/>
            <a:ext cx="4452557" cy="0"/>
          </a:xfrm>
          <a:prstGeom prst="line">
            <a:avLst/>
          </a:prstGeom>
          <a:noFill/>
          <a:ln w="19050" cap="flat" cmpd="sng" algn="ctr">
            <a:solidFill>
              <a:srgbClr val="FF0000"/>
            </a:solidFill>
            <a:prstDash val="solid"/>
          </a:ln>
          <a:effectLst/>
        </p:spPr>
      </p:cxnSp>
      <p:cxnSp>
        <p:nvCxnSpPr>
          <p:cNvPr id="4" name="Straight Connector 10"/>
          <p:cNvCxnSpPr/>
          <p:nvPr/>
        </p:nvCxnSpPr>
        <p:spPr>
          <a:xfrm>
            <a:off x="4007875" y="1389315"/>
            <a:ext cx="3962400" cy="0"/>
          </a:xfrm>
          <a:prstGeom prst="line">
            <a:avLst/>
          </a:prstGeom>
          <a:noFill/>
          <a:ln w="254000" cap="flat" cmpd="sng" algn="ctr">
            <a:solidFill>
              <a:srgbClr val="FF0000"/>
            </a:solidFill>
            <a:prstDash val="solid"/>
          </a:ln>
          <a:effectLst/>
        </p:spPr>
      </p:cxnSp>
      <p:sp>
        <p:nvSpPr>
          <p:cNvPr id="5" name="Rounded Rectangle 17"/>
          <p:cNvSpPr/>
          <p:nvPr/>
        </p:nvSpPr>
        <p:spPr>
          <a:xfrm>
            <a:off x="3169675" y="1073844"/>
            <a:ext cx="652843" cy="630942"/>
          </a:xfrm>
          <a:prstGeom prst="round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90%</a:t>
            </a:r>
          </a:p>
        </p:txBody>
      </p:sp>
      <p:sp>
        <p:nvSpPr>
          <p:cNvPr id="6" name="Rounded Rectangle 18"/>
          <p:cNvSpPr/>
          <p:nvPr/>
        </p:nvSpPr>
        <p:spPr>
          <a:xfrm>
            <a:off x="3169675" y="1928802"/>
            <a:ext cx="652843" cy="630942"/>
          </a:xfrm>
          <a:prstGeom prst="round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70%</a:t>
            </a:r>
          </a:p>
        </p:txBody>
      </p:sp>
      <p:sp>
        <p:nvSpPr>
          <p:cNvPr id="7" name="Rounded Rectangle 19"/>
          <p:cNvSpPr/>
          <p:nvPr/>
        </p:nvSpPr>
        <p:spPr>
          <a:xfrm>
            <a:off x="3169675" y="2805102"/>
            <a:ext cx="652843" cy="630942"/>
          </a:xfrm>
          <a:prstGeom prst="round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85%</a:t>
            </a:r>
          </a:p>
        </p:txBody>
      </p:sp>
      <p:sp>
        <p:nvSpPr>
          <p:cNvPr id="8" name="Rounded Rectangle 20"/>
          <p:cNvSpPr/>
          <p:nvPr/>
        </p:nvSpPr>
        <p:spPr>
          <a:xfrm>
            <a:off x="3169675" y="3664644"/>
            <a:ext cx="652843" cy="630942"/>
          </a:xfrm>
          <a:prstGeom prst="round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45%</a:t>
            </a:r>
          </a:p>
        </p:txBody>
      </p:sp>
      <p:sp>
        <p:nvSpPr>
          <p:cNvPr id="9" name="Rectangle 21"/>
          <p:cNvSpPr/>
          <p:nvPr/>
        </p:nvSpPr>
        <p:spPr>
          <a:xfrm>
            <a:off x="731275" y="10738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Rectangle 22"/>
          <p:cNvSpPr/>
          <p:nvPr/>
        </p:nvSpPr>
        <p:spPr>
          <a:xfrm>
            <a:off x="731275" y="19288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Rectangle 23"/>
          <p:cNvSpPr/>
          <p:nvPr/>
        </p:nvSpPr>
        <p:spPr>
          <a:xfrm>
            <a:off x="731275" y="28051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Rectangle 24"/>
          <p:cNvSpPr/>
          <p:nvPr/>
        </p:nvSpPr>
        <p:spPr>
          <a:xfrm>
            <a:off x="731275" y="36646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3" name="Straight Connector 33"/>
          <p:cNvCxnSpPr/>
          <p:nvPr/>
        </p:nvCxnSpPr>
        <p:spPr>
          <a:xfrm>
            <a:off x="4007875" y="2244273"/>
            <a:ext cx="4452557" cy="0"/>
          </a:xfrm>
          <a:prstGeom prst="line">
            <a:avLst/>
          </a:prstGeom>
          <a:noFill/>
          <a:ln w="19050" cap="flat" cmpd="sng" algn="ctr">
            <a:solidFill>
              <a:srgbClr val="FF0000"/>
            </a:solidFill>
            <a:prstDash val="solid"/>
          </a:ln>
          <a:effectLst/>
        </p:spPr>
      </p:cxnSp>
      <p:cxnSp>
        <p:nvCxnSpPr>
          <p:cNvPr id="14" name="Straight Connector 34"/>
          <p:cNvCxnSpPr/>
          <p:nvPr/>
        </p:nvCxnSpPr>
        <p:spPr>
          <a:xfrm>
            <a:off x="4007875" y="2244273"/>
            <a:ext cx="3124200" cy="0"/>
          </a:xfrm>
          <a:prstGeom prst="line">
            <a:avLst/>
          </a:prstGeom>
          <a:noFill/>
          <a:ln w="254000" cap="flat" cmpd="sng" algn="ctr">
            <a:solidFill>
              <a:srgbClr val="FF0000"/>
            </a:solidFill>
            <a:prstDash val="solid"/>
          </a:ln>
          <a:effectLst/>
        </p:spPr>
      </p:cxnSp>
      <p:cxnSp>
        <p:nvCxnSpPr>
          <p:cNvPr id="15" name="Straight Connector 35"/>
          <p:cNvCxnSpPr/>
          <p:nvPr/>
        </p:nvCxnSpPr>
        <p:spPr>
          <a:xfrm>
            <a:off x="4007875" y="3120573"/>
            <a:ext cx="4452557" cy="0"/>
          </a:xfrm>
          <a:prstGeom prst="line">
            <a:avLst/>
          </a:prstGeom>
          <a:noFill/>
          <a:ln w="19050" cap="flat" cmpd="sng" algn="ctr">
            <a:solidFill>
              <a:srgbClr val="FF0000"/>
            </a:solidFill>
            <a:prstDash val="solid"/>
          </a:ln>
          <a:effectLst/>
        </p:spPr>
      </p:cxnSp>
      <p:cxnSp>
        <p:nvCxnSpPr>
          <p:cNvPr id="16" name="Straight Connector 36"/>
          <p:cNvCxnSpPr/>
          <p:nvPr/>
        </p:nvCxnSpPr>
        <p:spPr>
          <a:xfrm>
            <a:off x="4007875" y="3120573"/>
            <a:ext cx="3733800" cy="0"/>
          </a:xfrm>
          <a:prstGeom prst="line">
            <a:avLst/>
          </a:prstGeom>
          <a:noFill/>
          <a:ln w="254000" cap="flat" cmpd="sng" algn="ctr">
            <a:solidFill>
              <a:srgbClr val="FF0000"/>
            </a:solidFill>
            <a:prstDash val="solid"/>
          </a:ln>
          <a:effectLst/>
        </p:spPr>
      </p:cxnSp>
      <p:cxnSp>
        <p:nvCxnSpPr>
          <p:cNvPr id="17" name="Straight Connector 37"/>
          <p:cNvCxnSpPr/>
          <p:nvPr/>
        </p:nvCxnSpPr>
        <p:spPr>
          <a:xfrm>
            <a:off x="4007875" y="3980115"/>
            <a:ext cx="4452557" cy="0"/>
          </a:xfrm>
          <a:prstGeom prst="line">
            <a:avLst/>
          </a:prstGeom>
          <a:noFill/>
          <a:ln w="19050" cap="flat" cmpd="sng" algn="ctr">
            <a:solidFill>
              <a:srgbClr val="FF0000"/>
            </a:solidFill>
            <a:prstDash val="solid"/>
          </a:ln>
          <a:effectLst/>
        </p:spPr>
      </p:cxnSp>
      <p:cxnSp>
        <p:nvCxnSpPr>
          <p:cNvPr id="18" name="Straight Connector 38"/>
          <p:cNvCxnSpPr/>
          <p:nvPr/>
        </p:nvCxnSpPr>
        <p:spPr>
          <a:xfrm>
            <a:off x="4007875" y="3980115"/>
            <a:ext cx="2209800" cy="0"/>
          </a:xfrm>
          <a:prstGeom prst="line">
            <a:avLst/>
          </a:prstGeom>
          <a:noFill/>
          <a:ln w="254000" cap="flat" cmpd="sng" algn="ctr">
            <a:solidFill>
              <a:srgbClr val="FF0000"/>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ppt_x"/>
                                          </p:val>
                                        </p:tav>
                                        <p:tav tm="100000">
                                          <p:val>
                                            <p:strVal val="#ppt_x"/>
                                          </p:val>
                                        </p:tav>
                                      </p:tavLst>
                                    </p:anim>
                                    <p:anim calcmode="lin" valueType="num">
                                      <p:cBhvr additive="base">
                                        <p:cTn id="17" dur="2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50" fill="hold"/>
                                        <p:tgtEl>
                                          <p:spTgt spid="4"/>
                                        </p:tgtEl>
                                        <p:attrNameLst>
                                          <p:attrName>ppt_x</p:attrName>
                                        </p:attrNameLst>
                                      </p:cBhvr>
                                      <p:tavLst>
                                        <p:tav tm="0">
                                          <p:val>
                                            <p:strVal val="#ppt_x"/>
                                          </p:val>
                                        </p:tav>
                                        <p:tav tm="100000">
                                          <p:val>
                                            <p:strVal val="#ppt_x"/>
                                          </p:val>
                                        </p:tav>
                                      </p:tavLst>
                                    </p:anim>
                                    <p:anim calcmode="lin" valueType="num">
                                      <p:cBhvr additive="base">
                                        <p:cTn id="27" dur="25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50" fill="hold"/>
                                        <p:tgtEl>
                                          <p:spTgt spid="6"/>
                                        </p:tgtEl>
                                        <p:attrNameLst>
                                          <p:attrName>ppt_x</p:attrName>
                                        </p:attrNameLst>
                                      </p:cBhvr>
                                      <p:tavLst>
                                        <p:tav tm="0">
                                          <p:val>
                                            <p:strVal val="#ppt_x"/>
                                          </p:val>
                                        </p:tav>
                                        <p:tav tm="100000">
                                          <p:val>
                                            <p:strVal val="#ppt_x"/>
                                          </p:val>
                                        </p:tav>
                                      </p:tavLst>
                                    </p:anim>
                                    <p:anim calcmode="lin" valueType="num">
                                      <p:cBhvr additive="base">
                                        <p:cTn id="37" dur="250" fill="hold"/>
                                        <p:tgtEl>
                                          <p:spTgt spid="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50" fill="hold"/>
                                        <p:tgtEl>
                                          <p:spTgt spid="13"/>
                                        </p:tgtEl>
                                        <p:attrNameLst>
                                          <p:attrName>ppt_x</p:attrName>
                                        </p:attrNameLst>
                                      </p:cBhvr>
                                      <p:tavLst>
                                        <p:tav tm="0">
                                          <p:val>
                                            <p:strVal val="#ppt_x"/>
                                          </p:val>
                                        </p:tav>
                                        <p:tav tm="100000">
                                          <p:val>
                                            <p:strVal val="#ppt_x"/>
                                          </p:val>
                                        </p:tav>
                                      </p:tavLst>
                                    </p:anim>
                                    <p:anim calcmode="lin" valueType="num">
                                      <p:cBhvr additive="base">
                                        <p:cTn id="42" dur="25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250" fill="hold"/>
                                        <p:tgtEl>
                                          <p:spTgt spid="14"/>
                                        </p:tgtEl>
                                        <p:attrNameLst>
                                          <p:attrName>ppt_x</p:attrName>
                                        </p:attrNameLst>
                                      </p:cBhvr>
                                      <p:tavLst>
                                        <p:tav tm="0">
                                          <p:val>
                                            <p:strVal val="#ppt_x"/>
                                          </p:val>
                                        </p:tav>
                                        <p:tav tm="100000">
                                          <p:val>
                                            <p:strVal val="#ppt_x"/>
                                          </p:val>
                                        </p:tav>
                                      </p:tavLst>
                                    </p:anim>
                                    <p:anim calcmode="lin" valueType="num">
                                      <p:cBhvr additive="base">
                                        <p:cTn id="47" dur="25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250" fill="hold"/>
                                        <p:tgtEl>
                                          <p:spTgt spid="7"/>
                                        </p:tgtEl>
                                        <p:attrNameLst>
                                          <p:attrName>ppt_x</p:attrName>
                                        </p:attrNameLst>
                                      </p:cBhvr>
                                      <p:tavLst>
                                        <p:tav tm="0">
                                          <p:val>
                                            <p:strVal val="#ppt_x"/>
                                          </p:val>
                                        </p:tav>
                                        <p:tav tm="100000">
                                          <p:val>
                                            <p:strVal val="#ppt_x"/>
                                          </p:val>
                                        </p:tav>
                                      </p:tavLst>
                                    </p:anim>
                                    <p:anim calcmode="lin" valueType="num">
                                      <p:cBhvr additive="base">
                                        <p:cTn id="57" dur="250" fill="hold"/>
                                        <p:tgtEl>
                                          <p:spTgt spid="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50" fill="hold"/>
                                        <p:tgtEl>
                                          <p:spTgt spid="15"/>
                                        </p:tgtEl>
                                        <p:attrNameLst>
                                          <p:attrName>ppt_x</p:attrName>
                                        </p:attrNameLst>
                                      </p:cBhvr>
                                      <p:tavLst>
                                        <p:tav tm="0">
                                          <p:val>
                                            <p:strVal val="#ppt_x"/>
                                          </p:val>
                                        </p:tav>
                                        <p:tav tm="100000">
                                          <p:val>
                                            <p:strVal val="#ppt_x"/>
                                          </p:val>
                                        </p:tav>
                                      </p:tavLst>
                                    </p:anim>
                                    <p:anim calcmode="lin" valueType="num">
                                      <p:cBhvr additive="base">
                                        <p:cTn id="62" dur="25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250" fill="hold"/>
                                        <p:tgtEl>
                                          <p:spTgt spid="16"/>
                                        </p:tgtEl>
                                        <p:attrNameLst>
                                          <p:attrName>ppt_x</p:attrName>
                                        </p:attrNameLst>
                                      </p:cBhvr>
                                      <p:tavLst>
                                        <p:tav tm="0">
                                          <p:val>
                                            <p:strVal val="#ppt_x"/>
                                          </p:val>
                                        </p:tav>
                                        <p:tav tm="100000">
                                          <p:val>
                                            <p:strVal val="#ppt_x"/>
                                          </p:val>
                                        </p:tav>
                                      </p:tavLst>
                                    </p:anim>
                                    <p:anim calcmode="lin" valueType="num">
                                      <p:cBhvr additive="base">
                                        <p:cTn id="67" dur="25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50" fill="hold"/>
                                        <p:tgtEl>
                                          <p:spTgt spid="12"/>
                                        </p:tgtEl>
                                        <p:attrNameLst>
                                          <p:attrName>ppt_x</p:attrName>
                                        </p:attrNameLst>
                                      </p:cBhvr>
                                      <p:tavLst>
                                        <p:tav tm="0">
                                          <p:val>
                                            <p:strVal val="#ppt_x"/>
                                          </p:val>
                                        </p:tav>
                                        <p:tav tm="100000">
                                          <p:val>
                                            <p:strVal val="#ppt_x"/>
                                          </p:val>
                                        </p:tav>
                                      </p:tavLst>
                                    </p:anim>
                                    <p:anim calcmode="lin" valueType="num">
                                      <p:cBhvr additive="base">
                                        <p:cTn id="72" dur="250" fill="hold"/>
                                        <p:tgtEl>
                                          <p:spTgt spid="12"/>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250" fill="hold"/>
                                        <p:tgtEl>
                                          <p:spTgt spid="8"/>
                                        </p:tgtEl>
                                        <p:attrNameLst>
                                          <p:attrName>ppt_x</p:attrName>
                                        </p:attrNameLst>
                                      </p:cBhvr>
                                      <p:tavLst>
                                        <p:tav tm="0">
                                          <p:val>
                                            <p:strVal val="#ppt_x"/>
                                          </p:val>
                                        </p:tav>
                                        <p:tav tm="100000">
                                          <p:val>
                                            <p:strVal val="#ppt_x"/>
                                          </p:val>
                                        </p:tav>
                                      </p:tavLst>
                                    </p:anim>
                                    <p:anim calcmode="lin" valueType="num">
                                      <p:cBhvr additive="base">
                                        <p:cTn id="77" dur="250" fill="hold"/>
                                        <p:tgtEl>
                                          <p:spTgt spid="8"/>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250" fill="hold"/>
                                        <p:tgtEl>
                                          <p:spTgt spid="17"/>
                                        </p:tgtEl>
                                        <p:attrNameLst>
                                          <p:attrName>ppt_x</p:attrName>
                                        </p:attrNameLst>
                                      </p:cBhvr>
                                      <p:tavLst>
                                        <p:tav tm="0">
                                          <p:val>
                                            <p:strVal val="#ppt_x"/>
                                          </p:val>
                                        </p:tav>
                                        <p:tav tm="100000">
                                          <p:val>
                                            <p:strVal val="#ppt_x"/>
                                          </p:val>
                                        </p:tav>
                                      </p:tavLst>
                                    </p:anim>
                                    <p:anim calcmode="lin" valueType="num">
                                      <p:cBhvr additive="base">
                                        <p:cTn id="82" dur="250" fill="hold"/>
                                        <p:tgtEl>
                                          <p:spTgt spid="17"/>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250" fill="hold"/>
                                        <p:tgtEl>
                                          <p:spTgt spid="18"/>
                                        </p:tgtEl>
                                        <p:attrNameLst>
                                          <p:attrName>ppt_x</p:attrName>
                                        </p:attrNameLst>
                                      </p:cBhvr>
                                      <p:tavLst>
                                        <p:tav tm="0">
                                          <p:val>
                                            <p:strVal val="#ppt_x"/>
                                          </p:val>
                                        </p:tav>
                                        <p:tav tm="100000">
                                          <p:val>
                                            <p:strVal val="#ppt_x"/>
                                          </p:val>
                                        </p:tav>
                                      </p:tavLst>
                                    </p:anim>
                                    <p:anim calcmode="lin" valueType="num">
                                      <p:cBhvr additive="base">
                                        <p:cTn id="8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任意多边形 2"/>
          <p:cNvSpPr/>
          <p:nvPr/>
        </p:nvSpPr>
        <p:spPr>
          <a:xfrm>
            <a:off x="4240039" y="1330020"/>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4" name="任意多边形 3"/>
          <p:cNvSpPr/>
          <p:nvPr/>
        </p:nvSpPr>
        <p:spPr>
          <a:xfrm rot="3600000">
            <a:off x="4900439" y="1711020"/>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5" name="任意多边形 4"/>
          <p:cNvSpPr/>
          <p:nvPr/>
        </p:nvSpPr>
        <p:spPr>
          <a:xfrm rot="7200000">
            <a:off x="4900439" y="2473020"/>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6" name="任意多边形 5"/>
          <p:cNvSpPr/>
          <p:nvPr/>
        </p:nvSpPr>
        <p:spPr>
          <a:xfrm rot="10800000">
            <a:off x="4240039" y="2854021"/>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7" name="任意多边形 6"/>
          <p:cNvSpPr/>
          <p:nvPr/>
        </p:nvSpPr>
        <p:spPr>
          <a:xfrm rot="14400000">
            <a:off x="3580432" y="2472226"/>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8" name="任意多边形 7"/>
          <p:cNvSpPr/>
          <p:nvPr/>
        </p:nvSpPr>
        <p:spPr>
          <a:xfrm rot="18000000">
            <a:off x="3580432" y="1710226"/>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9" name="矩形 8"/>
          <p:cNvSpPr/>
          <p:nvPr/>
        </p:nvSpPr>
        <p:spPr>
          <a:xfrm>
            <a:off x="3637338" y="969980"/>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0" name="矩形 9"/>
          <p:cNvSpPr/>
          <p:nvPr/>
        </p:nvSpPr>
        <p:spPr>
          <a:xfrm>
            <a:off x="6028112" y="1850721"/>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1" name="矩形 10"/>
          <p:cNvSpPr/>
          <p:nvPr/>
        </p:nvSpPr>
        <p:spPr>
          <a:xfrm>
            <a:off x="6028112" y="3235020"/>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2" name="矩形 11"/>
          <p:cNvSpPr/>
          <p:nvPr/>
        </p:nvSpPr>
        <p:spPr>
          <a:xfrm>
            <a:off x="1261642" y="1850721"/>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3" name="矩形 12"/>
          <p:cNvSpPr/>
          <p:nvPr/>
        </p:nvSpPr>
        <p:spPr>
          <a:xfrm>
            <a:off x="1260848" y="3235020"/>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
        <p:nvSpPr>
          <p:cNvPr id="14" name="矩形 13"/>
          <p:cNvSpPr/>
          <p:nvPr/>
        </p:nvSpPr>
        <p:spPr>
          <a:xfrm>
            <a:off x="3638131" y="4249432"/>
            <a:ext cx="1826117" cy="338542"/>
          </a:xfrm>
          <a:prstGeom prst="rect">
            <a:avLst/>
          </a:prstGeom>
        </p:spPr>
        <p:txBody>
          <a:bodyPr wrap="none" lIns="91428" tIns="45714" rIns="91428" bIns="45714">
            <a:spAutoFit/>
          </a:bodyPr>
          <a:lstStyle/>
          <a:p>
            <a:pPr algn="just">
              <a:defRPr/>
            </a:pPr>
            <a:r>
              <a:rPr lang="zh-CN" altLang="en-US" sz="1600" dirty="0">
                <a:latin typeface="微软雅黑" panose="020B0503020204020204" pitchFamily="34" charset="-122"/>
                <a:ea typeface="微软雅黑" panose="020B0503020204020204" pitchFamily="34" charset="-122"/>
              </a:rPr>
              <a:t>点击此处增加文本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1+#ppt_w/2"/>
                                          </p:val>
                                        </p:tav>
                                        <p:tav tm="100000">
                                          <p:val>
                                            <p:strVal val="#ppt_x"/>
                                          </p:val>
                                        </p:tav>
                                      </p:tavLst>
                                    </p:anim>
                                    <p:anim calcmode="lin" valueType="num">
                                      <p:cBhvr additive="base">
                                        <p:cTn id="20" dur="7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0-#ppt_w/2"/>
                                          </p:val>
                                        </p:tav>
                                        <p:tav tm="100000">
                                          <p:val>
                                            <p:strVal val="#ppt_x"/>
                                          </p:val>
                                        </p:tav>
                                      </p:tavLst>
                                    </p:anim>
                                    <p:anim calcmode="lin" valueType="num">
                                      <p:cBhvr additive="base">
                                        <p:cTn id="32" dur="75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750" fill="hold"/>
                                        <p:tgtEl>
                                          <p:spTgt spid="12"/>
                                        </p:tgtEl>
                                        <p:attrNameLst>
                                          <p:attrName>ppt_w</p:attrName>
                                        </p:attrNameLst>
                                      </p:cBhvr>
                                      <p:tavLst>
                                        <p:tav tm="0">
                                          <p:val>
                                            <p:fltVal val="0"/>
                                          </p:val>
                                        </p:tav>
                                        <p:tav tm="100000">
                                          <p:val>
                                            <p:strVal val="#ppt_w"/>
                                          </p:val>
                                        </p:tav>
                                      </p:tavLst>
                                    </p:anim>
                                    <p:anim calcmode="lin" valueType="num">
                                      <p:cBhvr>
                                        <p:cTn id="37" dur="750" fill="hold"/>
                                        <p:tgtEl>
                                          <p:spTgt spid="12"/>
                                        </p:tgtEl>
                                        <p:attrNameLst>
                                          <p:attrName>ppt_h</p:attrName>
                                        </p:attrNameLst>
                                      </p:cBhvr>
                                      <p:tavLst>
                                        <p:tav tm="0">
                                          <p:val>
                                            <p:fltVal val="0"/>
                                          </p:val>
                                        </p:tav>
                                        <p:tav tm="100000">
                                          <p:val>
                                            <p:strVal val="#ppt_h"/>
                                          </p:val>
                                        </p:tav>
                                      </p:tavLst>
                                    </p:anim>
                                    <p:animEffect transition="in" filter="fade">
                                      <p:cBhvr>
                                        <p:cTn id="38" dur="750"/>
                                        <p:tgtEl>
                                          <p:spTgt spid="12"/>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750" fill="hold"/>
                                        <p:tgtEl>
                                          <p:spTgt spid="11"/>
                                        </p:tgtEl>
                                        <p:attrNameLst>
                                          <p:attrName>ppt_w</p:attrName>
                                        </p:attrNameLst>
                                      </p:cBhvr>
                                      <p:tavLst>
                                        <p:tav tm="0">
                                          <p:val>
                                            <p:fltVal val="0"/>
                                          </p:val>
                                        </p:tav>
                                        <p:tav tm="100000">
                                          <p:val>
                                            <p:strVal val="#ppt_w"/>
                                          </p:val>
                                        </p:tav>
                                      </p:tavLst>
                                    </p:anim>
                                    <p:anim calcmode="lin" valueType="num">
                                      <p:cBhvr>
                                        <p:cTn id="55" dur="750" fill="hold"/>
                                        <p:tgtEl>
                                          <p:spTgt spid="11"/>
                                        </p:tgtEl>
                                        <p:attrNameLst>
                                          <p:attrName>ppt_h</p:attrName>
                                        </p:attrNameLst>
                                      </p:cBhvr>
                                      <p:tavLst>
                                        <p:tav tm="0">
                                          <p:val>
                                            <p:fltVal val="0"/>
                                          </p:val>
                                        </p:tav>
                                        <p:tav tm="100000">
                                          <p:val>
                                            <p:strVal val="#ppt_h"/>
                                          </p:val>
                                        </p:tav>
                                      </p:tavLst>
                                    </p:anim>
                                    <p:animEffect transition="in" filter="fade">
                                      <p:cBhvr>
                                        <p:cTn id="56" dur="750"/>
                                        <p:tgtEl>
                                          <p:spTgt spid="11"/>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750" fill="hold"/>
                                        <p:tgtEl>
                                          <p:spTgt spid="14"/>
                                        </p:tgtEl>
                                        <p:attrNameLst>
                                          <p:attrName>ppt_w</p:attrName>
                                        </p:attrNameLst>
                                      </p:cBhvr>
                                      <p:tavLst>
                                        <p:tav tm="0">
                                          <p:val>
                                            <p:fltVal val="0"/>
                                          </p:val>
                                        </p:tav>
                                        <p:tav tm="100000">
                                          <p:val>
                                            <p:strVal val="#ppt_w"/>
                                          </p:val>
                                        </p:tav>
                                      </p:tavLst>
                                    </p:anim>
                                    <p:anim calcmode="lin" valueType="num">
                                      <p:cBhvr>
                                        <p:cTn id="61" dur="750" fill="hold"/>
                                        <p:tgtEl>
                                          <p:spTgt spid="14"/>
                                        </p:tgtEl>
                                        <p:attrNameLst>
                                          <p:attrName>ppt_h</p:attrName>
                                        </p:attrNameLst>
                                      </p:cBhvr>
                                      <p:tavLst>
                                        <p:tav tm="0">
                                          <p:val>
                                            <p:fltVal val="0"/>
                                          </p:val>
                                        </p:tav>
                                        <p:tav tm="100000">
                                          <p:val>
                                            <p:strVal val="#ppt_h"/>
                                          </p:val>
                                        </p:tav>
                                      </p:tavLst>
                                    </p:anim>
                                    <p:animEffect transition="in" filter="fade">
                                      <p:cBhvr>
                                        <p:cTn id="62" dur="750"/>
                                        <p:tgtEl>
                                          <p:spTgt spid="14"/>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750" fill="hold"/>
                                        <p:tgtEl>
                                          <p:spTgt spid="13"/>
                                        </p:tgtEl>
                                        <p:attrNameLst>
                                          <p:attrName>ppt_w</p:attrName>
                                        </p:attrNameLst>
                                      </p:cBhvr>
                                      <p:tavLst>
                                        <p:tav tm="0">
                                          <p:val>
                                            <p:fltVal val="0"/>
                                          </p:val>
                                        </p:tav>
                                        <p:tav tm="100000">
                                          <p:val>
                                            <p:strVal val="#ppt_w"/>
                                          </p:val>
                                        </p:tav>
                                      </p:tavLst>
                                    </p:anim>
                                    <p:anim calcmode="lin" valueType="num">
                                      <p:cBhvr>
                                        <p:cTn id="67" dur="750" fill="hold"/>
                                        <p:tgtEl>
                                          <p:spTgt spid="13"/>
                                        </p:tgtEl>
                                        <p:attrNameLst>
                                          <p:attrName>ppt_h</p:attrName>
                                        </p:attrNameLst>
                                      </p:cBhvr>
                                      <p:tavLst>
                                        <p:tav tm="0">
                                          <p:val>
                                            <p:fltVal val="0"/>
                                          </p:val>
                                        </p:tav>
                                        <p:tav tm="100000">
                                          <p:val>
                                            <p:strVal val="#ppt_h"/>
                                          </p:val>
                                        </p:tav>
                                      </p:tavLst>
                                    </p:anim>
                                    <p:animEffect transition="in" filter="fade">
                                      <p:cBhvr>
                                        <p:cTn id="6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第二章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Rectangle 3"/>
          <p:cNvSpPr>
            <a:spLocks noChangeArrowheads="1"/>
          </p:cNvSpPr>
          <p:nvPr/>
        </p:nvSpPr>
        <p:spPr bwMode="auto">
          <a:xfrm>
            <a:off x="2941513" y="843558"/>
            <a:ext cx="1329150" cy="787383"/>
          </a:xfrm>
          <a:prstGeom prst="roundRect">
            <a:avLst>
              <a:gd name="adj" fmla="val 8688"/>
            </a:avLst>
          </a:prstGeom>
          <a:solidFill>
            <a:srgbClr val="FF0000"/>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defRPr/>
            </a:pPr>
            <a:endParaRPr lang="zh-CN" altLang="en-US">
              <a:solidFill>
                <a:srgbClr val="FF0000"/>
              </a:solidFill>
            </a:endParaRPr>
          </a:p>
        </p:txBody>
      </p:sp>
      <p:sp>
        <p:nvSpPr>
          <p:cNvPr id="4" name="Rectangle 3"/>
          <p:cNvSpPr>
            <a:spLocks noChangeArrowheads="1"/>
          </p:cNvSpPr>
          <p:nvPr/>
        </p:nvSpPr>
        <p:spPr bwMode="auto">
          <a:xfrm>
            <a:off x="4405155" y="1799666"/>
            <a:ext cx="1714319" cy="1015555"/>
          </a:xfrm>
          <a:prstGeom prst="roundRect">
            <a:avLst>
              <a:gd name="adj" fmla="val 8688"/>
            </a:avLst>
          </a:prstGeom>
          <a:solidFill>
            <a:srgbClr val="FF0000"/>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pPr>
            <a:endParaRPr lang="zh-CN" altLang="en-US"/>
          </a:p>
        </p:txBody>
      </p:sp>
      <p:sp>
        <p:nvSpPr>
          <p:cNvPr id="5" name="Rectangle 3"/>
          <p:cNvSpPr>
            <a:spLocks noChangeArrowheads="1"/>
          </p:cNvSpPr>
          <p:nvPr/>
        </p:nvSpPr>
        <p:spPr bwMode="auto">
          <a:xfrm>
            <a:off x="2113718" y="2699531"/>
            <a:ext cx="2086994" cy="1236326"/>
          </a:xfrm>
          <a:prstGeom prst="roundRect">
            <a:avLst>
              <a:gd name="adj" fmla="val 8688"/>
            </a:avLst>
          </a:prstGeom>
          <a:solidFill>
            <a:srgbClr val="FF0000"/>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pPr>
            <a:endParaRPr lang="zh-CN" altLang="en-US" dirty="0"/>
          </a:p>
        </p:txBody>
      </p:sp>
      <p:sp>
        <p:nvSpPr>
          <p:cNvPr id="6" name="Rectangle 3"/>
          <p:cNvSpPr>
            <a:spLocks noChangeArrowheads="1"/>
          </p:cNvSpPr>
          <p:nvPr/>
        </p:nvSpPr>
        <p:spPr bwMode="auto">
          <a:xfrm>
            <a:off x="4572000" y="3138252"/>
            <a:ext cx="2568773" cy="1521730"/>
          </a:xfrm>
          <a:prstGeom prst="roundRect">
            <a:avLst>
              <a:gd name="adj" fmla="val 8688"/>
            </a:avLst>
          </a:prstGeom>
          <a:solidFill>
            <a:srgbClr val="FF0000"/>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pPr>
            <a:endParaRPr lang="zh-CN" altLang="en-US" dirty="0"/>
          </a:p>
        </p:txBody>
      </p:sp>
      <p:cxnSp>
        <p:nvCxnSpPr>
          <p:cNvPr id="7" name="直接连接符 6"/>
          <p:cNvCxnSpPr/>
          <p:nvPr/>
        </p:nvCxnSpPr>
        <p:spPr>
          <a:xfrm>
            <a:off x="3940943" y="1509302"/>
            <a:ext cx="897379" cy="558131"/>
          </a:xfrm>
          <a:prstGeom prst="line">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009803" y="2663828"/>
            <a:ext cx="560139" cy="316911"/>
          </a:xfrm>
          <a:prstGeom prst="line">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840614" y="3646340"/>
            <a:ext cx="659378" cy="365570"/>
          </a:xfrm>
          <a:prstGeom prst="line">
            <a:avLst/>
          </a:prstGeom>
          <a:ln w="1905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4875613" y="3296082"/>
            <a:ext cx="1952503" cy="1156654"/>
          </a:xfrm>
          <a:prstGeom prst="roundRect">
            <a:avLst>
              <a:gd name="adj" fmla="val 8688"/>
            </a:avLst>
          </a:prstGeom>
          <a:solidFill>
            <a:schemeClr val="bg1">
              <a:lumMod val="95000"/>
              <a:alpha val="29000"/>
            </a:schemeClr>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36525" algn="l"/>
              </a:tabLst>
              <a:defRPr/>
            </a:pPr>
            <a:endParaRPr lang="zh-CN" altLang="en-US" dirty="0">
              <a:solidFill>
                <a:schemeClr val="lt1"/>
              </a:solidFill>
            </a:endParaRPr>
          </a:p>
        </p:txBody>
      </p:sp>
      <p:pic>
        <p:nvPicPr>
          <p:cNvPr id="11" name="Picture 28" descr="num11"/>
          <p:cNvPicPr>
            <a:picLocks noChangeAspect="1" noChangeArrowheads="1"/>
          </p:cNvPicPr>
          <p:nvPr/>
        </p:nvPicPr>
        <p:blipFill>
          <a:blip r:embed="rId3" cstate="email">
            <a:duotone>
              <a:schemeClr val="accent5">
                <a:shade val="45000"/>
                <a:satMod val="135000"/>
              </a:schemeClr>
              <a:prstClr val="white"/>
            </a:duotone>
          </a:blip>
          <a:srcRect/>
          <a:stretch>
            <a:fillRect/>
          </a:stretch>
        </p:blipFill>
        <p:spPr bwMode="auto">
          <a:xfrm>
            <a:off x="4865926" y="2779604"/>
            <a:ext cx="1602277" cy="1318499"/>
          </a:xfrm>
          <a:prstGeom prst="rect">
            <a:avLst/>
          </a:prstGeom>
          <a:noFill/>
        </p:spPr>
      </p:pic>
      <p:sp>
        <p:nvSpPr>
          <p:cNvPr id="12" name="Text Box 39"/>
          <p:cNvSpPr txBox="1">
            <a:spLocks noChangeArrowheads="1"/>
          </p:cNvSpPr>
          <p:nvPr/>
        </p:nvSpPr>
        <p:spPr bwMode="auto">
          <a:xfrm rot="19731703">
            <a:off x="2308475" y="3167337"/>
            <a:ext cx="1753824" cy="285618"/>
          </a:xfrm>
          <a:prstGeom prst="rect">
            <a:avLst/>
          </a:prstGeom>
          <a:noFill/>
          <a:ln w="9525">
            <a:noFill/>
            <a:miter lim="800000"/>
          </a:ln>
        </p:spPr>
        <p:txBody>
          <a:bodyPr wrap="square">
            <a:spAutoFit/>
          </a:bodyPr>
          <a:lstStyle/>
          <a:p>
            <a:pPr algn="ctr">
              <a:lnSpc>
                <a:spcPct val="12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添加文字</a:t>
            </a:r>
          </a:p>
        </p:txBody>
      </p:sp>
      <p:sp>
        <p:nvSpPr>
          <p:cNvPr id="13" name="Text Box 39"/>
          <p:cNvSpPr txBox="1">
            <a:spLocks noChangeArrowheads="1"/>
          </p:cNvSpPr>
          <p:nvPr/>
        </p:nvSpPr>
        <p:spPr bwMode="auto">
          <a:xfrm rot="19731703">
            <a:off x="4322502" y="2110154"/>
            <a:ext cx="1753824" cy="285618"/>
          </a:xfrm>
          <a:prstGeom prst="rect">
            <a:avLst/>
          </a:prstGeom>
          <a:noFill/>
          <a:ln w="9525">
            <a:noFill/>
            <a:miter lim="800000"/>
          </a:ln>
        </p:spPr>
        <p:txBody>
          <a:bodyPr wrap="square">
            <a:spAutoFit/>
          </a:bodyPr>
          <a:lstStyle/>
          <a:p>
            <a:pPr algn="ctr">
              <a:lnSpc>
                <a:spcPct val="120000"/>
              </a:lnSpc>
            </a:pPr>
            <a:r>
              <a:rPr lang="zh-CN" altLang="en-US" sz="1600" b="1" dirty="0" smtClean="0">
                <a:solidFill>
                  <a:schemeClr val="bg1"/>
                </a:solidFill>
                <a:latin typeface="微软雅黑" panose="020B0503020204020204" pitchFamily="34" charset="-122"/>
                <a:ea typeface="微软雅黑" panose="020B0503020204020204" pitchFamily="34" charset="-122"/>
              </a:rPr>
              <a:t>添加文字</a:t>
            </a:r>
          </a:p>
        </p:txBody>
      </p:sp>
      <p:sp>
        <p:nvSpPr>
          <p:cNvPr id="14" name="Text Box 39"/>
          <p:cNvSpPr txBox="1">
            <a:spLocks noChangeArrowheads="1"/>
          </p:cNvSpPr>
          <p:nvPr/>
        </p:nvSpPr>
        <p:spPr bwMode="auto">
          <a:xfrm>
            <a:off x="5664595" y="1537311"/>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5" name="Text Box 39"/>
          <p:cNvSpPr txBox="1">
            <a:spLocks noChangeArrowheads="1"/>
          </p:cNvSpPr>
          <p:nvPr/>
        </p:nvSpPr>
        <p:spPr bwMode="auto">
          <a:xfrm>
            <a:off x="5664595" y="1743402"/>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6" name="Text Box 39"/>
          <p:cNvSpPr txBox="1">
            <a:spLocks noChangeArrowheads="1"/>
          </p:cNvSpPr>
          <p:nvPr/>
        </p:nvSpPr>
        <p:spPr bwMode="auto">
          <a:xfrm>
            <a:off x="726548" y="1907151"/>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7" name="Text Box 39"/>
          <p:cNvSpPr txBox="1">
            <a:spLocks noChangeArrowheads="1"/>
          </p:cNvSpPr>
          <p:nvPr/>
        </p:nvSpPr>
        <p:spPr bwMode="auto">
          <a:xfrm>
            <a:off x="726548" y="2113242"/>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8" name="Text Box 39"/>
          <p:cNvSpPr txBox="1">
            <a:spLocks noChangeArrowheads="1"/>
          </p:cNvSpPr>
          <p:nvPr/>
        </p:nvSpPr>
        <p:spPr bwMode="auto">
          <a:xfrm>
            <a:off x="683568" y="4209249"/>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19" name="Text Box 39"/>
          <p:cNvSpPr txBox="1">
            <a:spLocks noChangeArrowheads="1"/>
          </p:cNvSpPr>
          <p:nvPr/>
        </p:nvSpPr>
        <p:spPr bwMode="auto">
          <a:xfrm>
            <a:off x="683568" y="4415340"/>
            <a:ext cx="2767371" cy="219085"/>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100" b="1" dirty="0">
                <a:latin typeface="微软雅黑" panose="020B0503020204020204" pitchFamily="34" charset="-122"/>
                <a:ea typeface="微软雅黑" panose="020B0503020204020204" pitchFamily="34" charset="-122"/>
              </a:rPr>
              <a:t>点击此处</a:t>
            </a:r>
            <a:r>
              <a:rPr lang="zh-CN" altLang="en-US" sz="1100" b="1" dirty="0" smtClean="0">
                <a:latin typeface="微软雅黑" panose="020B0503020204020204" pitchFamily="34" charset="-122"/>
                <a:ea typeface="微软雅黑" panose="020B0503020204020204" pitchFamily="34" charset="-122"/>
              </a:rPr>
              <a:t>添加内容此处添加内容</a:t>
            </a:r>
            <a:endParaRPr lang="en-US" altLang="zh-CN" sz="1100" b="1" dirty="0" smtClean="0">
              <a:latin typeface="微软雅黑" panose="020B0503020204020204" pitchFamily="34" charset="-122"/>
              <a:ea typeface="微软雅黑" panose="020B0503020204020204" pitchFamily="34" charset="-122"/>
            </a:endParaRPr>
          </a:p>
        </p:txBody>
      </p:sp>
      <p:sp>
        <p:nvSpPr>
          <p:cNvPr id="20" name="对角圆角矩形 19"/>
          <p:cNvSpPr/>
          <p:nvPr/>
        </p:nvSpPr>
        <p:spPr>
          <a:xfrm>
            <a:off x="1725634" y="1187314"/>
            <a:ext cx="1008112" cy="669902"/>
          </a:xfrm>
          <a:prstGeom prst="round2DiagRect">
            <a:avLst/>
          </a:prstGeom>
          <a:blipFill>
            <a:blip r:embed="rId4"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对角圆角矩形 20"/>
          <p:cNvSpPr/>
          <p:nvPr/>
        </p:nvSpPr>
        <p:spPr>
          <a:xfrm>
            <a:off x="6639180" y="2090738"/>
            <a:ext cx="1280646" cy="851004"/>
          </a:xfrm>
          <a:prstGeom prst="round2DiagRect">
            <a:avLst/>
          </a:prstGeom>
          <a:blipFill>
            <a:blip r:embed="rId5"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对角圆角矩形 21"/>
          <p:cNvSpPr/>
          <p:nvPr/>
        </p:nvSpPr>
        <p:spPr>
          <a:xfrm>
            <a:off x="755576" y="3463936"/>
            <a:ext cx="1118865" cy="743499"/>
          </a:xfrm>
          <a:prstGeom prst="round2DiagRect">
            <a:avLst/>
          </a:prstGeom>
          <a:blipFill>
            <a:blip r:embed="rId6"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200" fill="hold"/>
                                        <p:tgtEl>
                                          <p:spTgt spid="20"/>
                                        </p:tgtEl>
                                        <p:attrNameLst>
                                          <p:attrName>ppt_w</p:attrName>
                                        </p:attrNameLst>
                                      </p:cBhvr>
                                      <p:tavLst>
                                        <p:tav tm="0">
                                          <p:val>
                                            <p:fltVal val="0"/>
                                          </p:val>
                                        </p:tav>
                                        <p:tav tm="100000">
                                          <p:val>
                                            <p:strVal val="#ppt_w"/>
                                          </p:val>
                                        </p:tav>
                                      </p:tavLst>
                                    </p:anim>
                                    <p:anim calcmode="lin" valueType="num">
                                      <p:cBhvr>
                                        <p:cTn id="27" dur="200" fill="hold"/>
                                        <p:tgtEl>
                                          <p:spTgt spid="20"/>
                                        </p:tgtEl>
                                        <p:attrNameLst>
                                          <p:attrName>ppt_h</p:attrName>
                                        </p:attrNameLst>
                                      </p:cBhvr>
                                      <p:tavLst>
                                        <p:tav tm="0">
                                          <p:val>
                                            <p:fltVal val="0"/>
                                          </p:val>
                                        </p:tav>
                                        <p:tav tm="100000">
                                          <p:val>
                                            <p:strVal val="#ppt_h"/>
                                          </p:val>
                                        </p:tav>
                                      </p:tavLst>
                                    </p:anim>
                                    <p:animEffect transition="in" filter="fade">
                                      <p:cBhvr>
                                        <p:cTn id="28" dur="200"/>
                                        <p:tgtEl>
                                          <p:spTgt spid="20"/>
                                        </p:tgtEl>
                                      </p:cBhvr>
                                    </p:animEffect>
                                  </p:childTnLst>
                                </p:cTn>
                              </p:par>
                            </p:childTnLst>
                          </p:cTn>
                        </p:par>
                        <p:par>
                          <p:cTn id="29" fill="hold">
                            <p:stCondLst>
                              <p:cond delay="2500"/>
                            </p:stCondLst>
                            <p:childTnLst>
                              <p:par>
                                <p:cTn id="30" presetID="6" presetClass="emph" presetSubtype="0" fill="hold" grpId="1" nodeType="afterEffect">
                                  <p:stCondLst>
                                    <p:cond delay="0"/>
                                  </p:stCondLst>
                                  <p:childTnLst>
                                    <p:animScale>
                                      <p:cBhvr>
                                        <p:cTn id="31" dur="100" fill="hold"/>
                                        <p:tgtEl>
                                          <p:spTgt spid="20"/>
                                        </p:tgtEl>
                                      </p:cBhvr>
                                      <p:by x="115000" y="115000"/>
                                    </p:animScale>
                                  </p:childTnLst>
                                </p:cTn>
                              </p:par>
                              <p:par>
                                <p:cTn id="32" presetID="6" presetClass="emph" presetSubtype="0" fill="hold" grpId="2" nodeType="withEffect">
                                  <p:stCondLst>
                                    <p:cond delay="200"/>
                                  </p:stCondLst>
                                  <p:childTnLst>
                                    <p:animScale>
                                      <p:cBhvr>
                                        <p:cTn id="33" dur="100" fill="hold"/>
                                        <p:tgtEl>
                                          <p:spTgt spid="20"/>
                                        </p:tgtEl>
                                      </p:cBhvr>
                                      <p:by x="85000" y="85000"/>
                                    </p:animScale>
                                  </p:childTnLst>
                                </p:cTn>
                              </p:par>
                            </p:childTnLst>
                          </p:cTn>
                        </p:par>
                        <p:par>
                          <p:cTn id="34" fill="hold">
                            <p:stCondLst>
                              <p:cond delay="3000"/>
                            </p:stCondLst>
                            <p:childTnLst>
                              <p:par>
                                <p:cTn id="35" presetID="6" presetClass="emph" presetSubtype="0" fill="hold" grpId="3" nodeType="afterEffect">
                                  <p:stCondLst>
                                    <p:cond delay="0"/>
                                  </p:stCondLst>
                                  <p:childTnLst>
                                    <p:animScale>
                                      <p:cBhvr>
                                        <p:cTn id="36" dur="100" fill="hold"/>
                                        <p:tgtEl>
                                          <p:spTgt spid="20"/>
                                        </p:tgtEl>
                                      </p:cBhvr>
                                      <p:by x="105000" y="105000"/>
                                    </p:animScale>
                                  </p:childTnLst>
                                </p:cTn>
                              </p:par>
                              <p:par>
                                <p:cTn id="37" presetID="6" presetClass="emph" presetSubtype="0" fill="hold" grpId="4" nodeType="withEffect">
                                  <p:stCondLst>
                                    <p:cond delay="200"/>
                                  </p:stCondLst>
                                  <p:childTnLst>
                                    <p:animScale>
                                      <p:cBhvr>
                                        <p:cTn id="38" dur="100" fill="hold"/>
                                        <p:tgtEl>
                                          <p:spTgt spid="20"/>
                                        </p:tgtEl>
                                      </p:cBhvr>
                                      <p:by x="95000" y="95000"/>
                                    </p:animScale>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00" fill="hold"/>
                                        <p:tgtEl>
                                          <p:spTgt spid="21"/>
                                        </p:tgtEl>
                                        <p:attrNameLst>
                                          <p:attrName>ppt_w</p:attrName>
                                        </p:attrNameLst>
                                      </p:cBhvr>
                                      <p:tavLst>
                                        <p:tav tm="0">
                                          <p:val>
                                            <p:fltVal val="0"/>
                                          </p:val>
                                        </p:tav>
                                        <p:tav tm="100000">
                                          <p:val>
                                            <p:strVal val="#ppt_w"/>
                                          </p:val>
                                        </p:tav>
                                      </p:tavLst>
                                    </p:anim>
                                    <p:anim calcmode="lin" valueType="num">
                                      <p:cBhvr>
                                        <p:cTn id="67" dur="200" fill="hold"/>
                                        <p:tgtEl>
                                          <p:spTgt spid="21"/>
                                        </p:tgtEl>
                                        <p:attrNameLst>
                                          <p:attrName>ppt_h</p:attrName>
                                        </p:attrNameLst>
                                      </p:cBhvr>
                                      <p:tavLst>
                                        <p:tav tm="0">
                                          <p:val>
                                            <p:fltVal val="0"/>
                                          </p:val>
                                        </p:tav>
                                        <p:tav tm="100000">
                                          <p:val>
                                            <p:strVal val="#ppt_h"/>
                                          </p:val>
                                        </p:tav>
                                      </p:tavLst>
                                    </p:anim>
                                    <p:animEffect transition="in" filter="fade">
                                      <p:cBhvr>
                                        <p:cTn id="68" dur="200"/>
                                        <p:tgtEl>
                                          <p:spTgt spid="21"/>
                                        </p:tgtEl>
                                      </p:cBhvr>
                                    </p:animEffect>
                                  </p:childTnLst>
                                </p:cTn>
                              </p:par>
                            </p:childTnLst>
                          </p:cTn>
                        </p:par>
                        <p:par>
                          <p:cTn id="69" fill="hold">
                            <p:stCondLst>
                              <p:cond delay="6000"/>
                            </p:stCondLst>
                            <p:childTnLst>
                              <p:par>
                                <p:cTn id="70" presetID="6" presetClass="emph" presetSubtype="0" fill="hold" grpId="1" nodeType="afterEffect">
                                  <p:stCondLst>
                                    <p:cond delay="0"/>
                                  </p:stCondLst>
                                  <p:childTnLst>
                                    <p:animScale>
                                      <p:cBhvr>
                                        <p:cTn id="71" dur="100" fill="hold"/>
                                        <p:tgtEl>
                                          <p:spTgt spid="21"/>
                                        </p:tgtEl>
                                      </p:cBhvr>
                                      <p:by x="115000" y="115000"/>
                                    </p:animScale>
                                  </p:childTnLst>
                                </p:cTn>
                              </p:par>
                              <p:par>
                                <p:cTn id="72" presetID="6" presetClass="emph" presetSubtype="0" fill="hold" grpId="2" nodeType="withEffect">
                                  <p:stCondLst>
                                    <p:cond delay="200"/>
                                  </p:stCondLst>
                                  <p:childTnLst>
                                    <p:animScale>
                                      <p:cBhvr>
                                        <p:cTn id="73" dur="100" fill="hold"/>
                                        <p:tgtEl>
                                          <p:spTgt spid="21"/>
                                        </p:tgtEl>
                                      </p:cBhvr>
                                      <p:by x="85000" y="85000"/>
                                    </p:animScale>
                                  </p:childTnLst>
                                </p:cTn>
                              </p:par>
                            </p:childTnLst>
                          </p:cTn>
                        </p:par>
                        <p:par>
                          <p:cTn id="74" fill="hold">
                            <p:stCondLst>
                              <p:cond delay="6500"/>
                            </p:stCondLst>
                            <p:childTnLst>
                              <p:par>
                                <p:cTn id="75" presetID="6" presetClass="emph" presetSubtype="0" fill="hold" grpId="3" nodeType="afterEffect">
                                  <p:stCondLst>
                                    <p:cond delay="0"/>
                                  </p:stCondLst>
                                  <p:childTnLst>
                                    <p:animScale>
                                      <p:cBhvr>
                                        <p:cTn id="76" dur="100" fill="hold"/>
                                        <p:tgtEl>
                                          <p:spTgt spid="21"/>
                                        </p:tgtEl>
                                      </p:cBhvr>
                                      <p:by x="105000" y="105000"/>
                                    </p:animScale>
                                  </p:childTnLst>
                                </p:cTn>
                              </p:par>
                              <p:par>
                                <p:cTn id="77" presetID="6" presetClass="emph" presetSubtype="0" fill="hold" grpId="4" nodeType="withEffect">
                                  <p:stCondLst>
                                    <p:cond delay="200"/>
                                  </p:stCondLst>
                                  <p:childTnLst>
                                    <p:animScale>
                                      <p:cBhvr>
                                        <p:cTn id="78" dur="100" fill="hold"/>
                                        <p:tgtEl>
                                          <p:spTgt spid="21"/>
                                        </p:tgtEl>
                                      </p:cBhvr>
                                      <p:by x="95000" y="95000"/>
                                    </p:animScale>
                                  </p:childTnLst>
                                </p:cTn>
                              </p:par>
                            </p:childTnLst>
                          </p:cTn>
                        </p:par>
                        <p:par>
                          <p:cTn id="79" fill="hold">
                            <p:stCondLst>
                              <p:cond delay="7000"/>
                            </p:stCondLst>
                            <p:childTnLst>
                              <p:par>
                                <p:cTn id="80" presetID="22" presetClass="entr" presetSubtype="2"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right)">
                                      <p:cBhvr>
                                        <p:cTn id="82" dur="500"/>
                                        <p:tgtEl>
                                          <p:spTgt spid="8"/>
                                        </p:tgtEl>
                                      </p:cBhvr>
                                    </p:animEffect>
                                  </p:childTnLst>
                                </p:cTn>
                              </p:par>
                            </p:childTnLst>
                          </p:cTn>
                        </p:par>
                        <p:par>
                          <p:cTn id="83" fill="hold">
                            <p:stCondLst>
                              <p:cond delay="7500"/>
                            </p:stCondLst>
                            <p:childTnLst>
                              <p:par>
                                <p:cTn id="84" presetID="42" presetClass="entr" presetSubtype="0"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0-#ppt_w/2"/>
                                          </p:val>
                                        </p:tav>
                                        <p:tav tm="100000">
                                          <p:val>
                                            <p:strVal val="#ppt_x"/>
                                          </p:val>
                                        </p:tav>
                                      </p:tavLst>
                                    </p:anim>
                                    <p:anim calcmode="lin" valueType="num">
                                      <p:cBhvr additive="base">
                                        <p:cTn id="98" dur="500" fill="hold"/>
                                        <p:tgtEl>
                                          <p:spTgt spid="18"/>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0-#ppt_w/2"/>
                                          </p:val>
                                        </p:tav>
                                        <p:tav tm="100000">
                                          <p:val>
                                            <p:strVal val="#ppt_x"/>
                                          </p:val>
                                        </p:tav>
                                      </p:tavLst>
                                    </p:anim>
                                    <p:anim calcmode="lin" valueType="num">
                                      <p:cBhvr additive="base">
                                        <p:cTn id="102" dur="500" fill="hold"/>
                                        <p:tgtEl>
                                          <p:spTgt spid="19"/>
                                        </p:tgtEl>
                                        <p:attrNameLst>
                                          <p:attrName>ppt_y</p:attrName>
                                        </p:attrNameLst>
                                      </p:cBhvr>
                                      <p:tavLst>
                                        <p:tav tm="0">
                                          <p:val>
                                            <p:strVal val="#ppt_y"/>
                                          </p:val>
                                        </p:tav>
                                        <p:tav tm="100000">
                                          <p:val>
                                            <p:strVal val="#ppt_y"/>
                                          </p:val>
                                        </p:tav>
                                      </p:tavLst>
                                    </p:anim>
                                  </p:childTnLst>
                                </p:cTn>
                              </p:par>
                            </p:childTnLst>
                          </p:cTn>
                        </p:par>
                        <p:par>
                          <p:cTn id="103" fill="hold">
                            <p:stCondLst>
                              <p:cond delay="9000"/>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200" fill="hold"/>
                                        <p:tgtEl>
                                          <p:spTgt spid="22"/>
                                        </p:tgtEl>
                                        <p:attrNameLst>
                                          <p:attrName>ppt_w</p:attrName>
                                        </p:attrNameLst>
                                      </p:cBhvr>
                                      <p:tavLst>
                                        <p:tav tm="0">
                                          <p:val>
                                            <p:fltVal val="0"/>
                                          </p:val>
                                        </p:tav>
                                        <p:tav tm="100000">
                                          <p:val>
                                            <p:strVal val="#ppt_w"/>
                                          </p:val>
                                        </p:tav>
                                      </p:tavLst>
                                    </p:anim>
                                    <p:anim calcmode="lin" valueType="num">
                                      <p:cBhvr>
                                        <p:cTn id="107" dur="200" fill="hold"/>
                                        <p:tgtEl>
                                          <p:spTgt spid="22"/>
                                        </p:tgtEl>
                                        <p:attrNameLst>
                                          <p:attrName>ppt_h</p:attrName>
                                        </p:attrNameLst>
                                      </p:cBhvr>
                                      <p:tavLst>
                                        <p:tav tm="0">
                                          <p:val>
                                            <p:fltVal val="0"/>
                                          </p:val>
                                        </p:tav>
                                        <p:tav tm="100000">
                                          <p:val>
                                            <p:strVal val="#ppt_h"/>
                                          </p:val>
                                        </p:tav>
                                      </p:tavLst>
                                    </p:anim>
                                    <p:animEffect transition="in" filter="fade">
                                      <p:cBhvr>
                                        <p:cTn id="108" dur="200"/>
                                        <p:tgtEl>
                                          <p:spTgt spid="22"/>
                                        </p:tgtEl>
                                      </p:cBhvr>
                                    </p:animEffect>
                                  </p:childTnLst>
                                </p:cTn>
                              </p:par>
                            </p:childTnLst>
                          </p:cTn>
                        </p:par>
                        <p:par>
                          <p:cTn id="109" fill="hold">
                            <p:stCondLst>
                              <p:cond delay="9500"/>
                            </p:stCondLst>
                            <p:childTnLst>
                              <p:par>
                                <p:cTn id="110" presetID="6" presetClass="emph" presetSubtype="0" fill="hold" grpId="1" nodeType="afterEffect">
                                  <p:stCondLst>
                                    <p:cond delay="0"/>
                                  </p:stCondLst>
                                  <p:childTnLst>
                                    <p:animScale>
                                      <p:cBhvr>
                                        <p:cTn id="111" dur="100" fill="hold"/>
                                        <p:tgtEl>
                                          <p:spTgt spid="22"/>
                                        </p:tgtEl>
                                      </p:cBhvr>
                                      <p:by x="115000" y="115000"/>
                                    </p:animScale>
                                  </p:childTnLst>
                                </p:cTn>
                              </p:par>
                              <p:par>
                                <p:cTn id="112" presetID="6" presetClass="emph" presetSubtype="0" fill="hold" grpId="2" nodeType="withEffect">
                                  <p:stCondLst>
                                    <p:cond delay="200"/>
                                  </p:stCondLst>
                                  <p:childTnLst>
                                    <p:animScale>
                                      <p:cBhvr>
                                        <p:cTn id="113" dur="100" fill="hold"/>
                                        <p:tgtEl>
                                          <p:spTgt spid="22"/>
                                        </p:tgtEl>
                                      </p:cBhvr>
                                      <p:by x="85000" y="85000"/>
                                    </p:animScale>
                                  </p:childTnLst>
                                </p:cTn>
                              </p:par>
                            </p:childTnLst>
                          </p:cTn>
                        </p:par>
                        <p:par>
                          <p:cTn id="114" fill="hold">
                            <p:stCondLst>
                              <p:cond delay="10000"/>
                            </p:stCondLst>
                            <p:childTnLst>
                              <p:par>
                                <p:cTn id="115" presetID="6" presetClass="emph" presetSubtype="0" fill="hold" grpId="3" nodeType="afterEffect">
                                  <p:stCondLst>
                                    <p:cond delay="0"/>
                                  </p:stCondLst>
                                  <p:childTnLst>
                                    <p:animScale>
                                      <p:cBhvr>
                                        <p:cTn id="116" dur="100" fill="hold"/>
                                        <p:tgtEl>
                                          <p:spTgt spid="22"/>
                                        </p:tgtEl>
                                      </p:cBhvr>
                                      <p:by x="105000" y="105000"/>
                                    </p:animScale>
                                  </p:childTnLst>
                                </p:cTn>
                              </p:par>
                              <p:par>
                                <p:cTn id="117" presetID="6" presetClass="emph" presetSubtype="0" fill="hold" grpId="4" nodeType="withEffect">
                                  <p:stCondLst>
                                    <p:cond delay="200"/>
                                  </p:stCondLst>
                                  <p:childTnLst>
                                    <p:animScale>
                                      <p:cBhvr>
                                        <p:cTn id="118" dur="100" fill="hold"/>
                                        <p:tgtEl>
                                          <p:spTgt spid="22"/>
                                        </p:tgtEl>
                                      </p:cBhvr>
                                      <p:by x="95000" y="95000"/>
                                    </p:animScale>
                                  </p:childTnLst>
                                </p:cTn>
                              </p:par>
                            </p:childTnLst>
                          </p:cTn>
                        </p:par>
                        <p:par>
                          <p:cTn id="119" fill="hold">
                            <p:stCondLst>
                              <p:cond delay="10500"/>
                            </p:stCondLst>
                            <p:childTnLst>
                              <p:par>
                                <p:cTn id="120" presetID="22" presetClass="entr" presetSubtype="1" fill="hold"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wipe(up)">
                                      <p:cBhvr>
                                        <p:cTn id="122" dur="500"/>
                                        <p:tgtEl>
                                          <p:spTgt spid="9"/>
                                        </p:tgtEl>
                                      </p:cBhvr>
                                    </p:animEffect>
                                  </p:childTnLst>
                                </p:cTn>
                              </p:par>
                            </p:childTnLst>
                          </p:cTn>
                        </p:par>
                        <p:par>
                          <p:cTn id="123" fill="hold">
                            <p:stCondLst>
                              <p:cond delay="11000"/>
                            </p:stCondLst>
                            <p:childTnLst>
                              <p:par>
                                <p:cTn id="124" presetID="42" presetClass="entr" presetSubtype="0" fill="hold" grpId="0" nodeType="after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1000"/>
                                        <p:tgtEl>
                                          <p:spTgt spid="6"/>
                                        </p:tgtEl>
                                      </p:cBhvr>
                                    </p:animEffect>
                                    <p:anim calcmode="lin" valueType="num">
                                      <p:cBhvr>
                                        <p:cTn id="127" dur="1000" fill="hold"/>
                                        <p:tgtEl>
                                          <p:spTgt spid="6"/>
                                        </p:tgtEl>
                                        <p:attrNameLst>
                                          <p:attrName>ppt_x</p:attrName>
                                        </p:attrNameLst>
                                      </p:cBhvr>
                                      <p:tavLst>
                                        <p:tav tm="0">
                                          <p:val>
                                            <p:strVal val="#ppt_x"/>
                                          </p:val>
                                        </p:tav>
                                        <p:tav tm="100000">
                                          <p:val>
                                            <p:strVal val="#ppt_x"/>
                                          </p:val>
                                        </p:tav>
                                      </p:tavLst>
                                    </p:anim>
                                    <p:anim calcmode="lin" valueType="num">
                                      <p:cBhvr>
                                        <p:cTn id="128" dur="1000" fill="hold"/>
                                        <p:tgtEl>
                                          <p:spTgt spid="6"/>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fade">
                                      <p:cBhvr>
                                        <p:cTn id="131" dur="1000"/>
                                        <p:tgtEl>
                                          <p:spTgt spid="10"/>
                                        </p:tgtEl>
                                      </p:cBhvr>
                                    </p:animEffect>
                                    <p:anim calcmode="lin" valueType="num">
                                      <p:cBhvr>
                                        <p:cTn id="132" dur="1000" fill="hold"/>
                                        <p:tgtEl>
                                          <p:spTgt spid="10"/>
                                        </p:tgtEl>
                                        <p:attrNameLst>
                                          <p:attrName>ppt_x</p:attrName>
                                        </p:attrNameLst>
                                      </p:cBhvr>
                                      <p:tavLst>
                                        <p:tav tm="0">
                                          <p:val>
                                            <p:strVal val="#ppt_x"/>
                                          </p:val>
                                        </p:tav>
                                        <p:tav tm="100000">
                                          <p:val>
                                            <p:strVal val="#ppt_x"/>
                                          </p:val>
                                        </p:tav>
                                      </p:tavLst>
                                    </p:anim>
                                    <p:anim calcmode="lin" valueType="num">
                                      <p:cBhvr>
                                        <p:cTn id="133" dur="1000" fill="hold"/>
                                        <p:tgtEl>
                                          <p:spTgt spid="10"/>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1000"/>
                                        <p:tgtEl>
                                          <p:spTgt spid="11"/>
                                        </p:tgtEl>
                                      </p:cBhvr>
                                    </p:animEffect>
                                    <p:anim calcmode="lin" valueType="num">
                                      <p:cBhvr>
                                        <p:cTn id="137" dur="1000" fill="hold"/>
                                        <p:tgtEl>
                                          <p:spTgt spid="11"/>
                                        </p:tgtEl>
                                        <p:attrNameLst>
                                          <p:attrName>ppt_x</p:attrName>
                                        </p:attrNameLst>
                                      </p:cBhvr>
                                      <p:tavLst>
                                        <p:tav tm="0">
                                          <p:val>
                                            <p:strVal val="#ppt_x"/>
                                          </p:val>
                                        </p:tav>
                                        <p:tav tm="100000">
                                          <p:val>
                                            <p:strVal val="#ppt_x"/>
                                          </p:val>
                                        </p:tav>
                                      </p:tavLst>
                                    </p:anim>
                                    <p:anim calcmode="lin" valueType="num">
                                      <p:cBhvr>
                                        <p:cTn id="1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0" grpId="0" animBg="1"/>
      <p:bldP spid="12" grpId="0"/>
      <p:bldP spid="13" grpId="0"/>
      <p:bldP spid="14" grpId="0"/>
      <p:bldP spid="15" grpId="0"/>
      <p:bldP spid="16" grpId="0"/>
      <p:bldP spid="17" grpId="0"/>
      <p:bldP spid="18" grpId="0"/>
      <p:bldP spid="19" grpId="0"/>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74627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7263301" y="2126886"/>
            <a:ext cx="1677511" cy="1374579"/>
            <a:chOff x="7737176" y="3044094"/>
            <a:chExt cx="1677511" cy="1374579"/>
          </a:xfrm>
        </p:grpSpPr>
        <p:grpSp>
          <p:nvGrpSpPr>
            <p:cNvPr id="4" name="组合 3"/>
            <p:cNvGrpSpPr/>
            <p:nvPr/>
          </p:nvGrpSpPr>
          <p:grpSpPr>
            <a:xfrm>
              <a:off x="7737176" y="3044094"/>
              <a:ext cx="1677511" cy="1374579"/>
              <a:chOff x="7647017" y="2699415"/>
              <a:chExt cx="2617944" cy="2145185"/>
            </a:xfrm>
          </p:grpSpPr>
          <p:sp>
            <p:nvSpPr>
              <p:cNvPr id="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7" name="Oval 19"/>
              <p:cNvSpPr>
                <a:spLocks noChangeArrowheads="1"/>
              </p:cNvSpPr>
              <p:nvPr/>
            </p:nvSpPr>
            <p:spPr bwMode="auto">
              <a:xfrm>
                <a:off x="8011516" y="2699415"/>
                <a:ext cx="1931237" cy="1931674"/>
              </a:xfrm>
              <a:prstGeom prst="ellipse">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微软雅黑" panose="020B0503020204020204" pitchFamily="34" charset="-122"/>
                </a:endParaRPr>
              </a:p>
            </p:txBody>
          </p:sp>
        </p:grpSp>
        <p:sp>
          <p:nvSpPr>
            <p:cNvPr id="5" name="TextBox 4"/>
            <p:cNvSpPr txBox="1"/>
            <p:nvPr/>
          </p:nvSpPr>
          <p:spPr>
            <a:xfrm>
              <a:off x="8036109" y="3341756"/>
              <a:ext cx="1053465" cy="6451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1"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rPr>
                <a:t>20xx</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sp>
        <p:nvSpPr>
          <p:cNvPr id="9" name="AutoShape 7"/>
          <p:cNvSpPr>
            <a:spLocks noChangeArrowheads="1"/>
          </p:cNvSpPr>
          <p:nvPr/>
        </p:nvSpPr>
        <p:spPr bwMode="auto">
          <a:xfrm>
            <a:off x="244102" y="2329043"/>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sp>
        <p:nvSpPr>
          <p:cNvPr id="10" name="AutoShape 8"/>
          <p:cNvSpPr>
            <a:spLocks noChangeArrowheads="1"/>
          </p:cNvSpPr>
          <p:nvPr/>
        </p:nvSpPr>
        <p:spPr bwMode="auto">
          <a:xfrm>
            <a:off x="4767757" y="2315962"/>
            <a:ext cx="567329" cy="938212"/>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AutoShape 8"/>
          <p:cNvSpPr>
            <a:spLocks noChangeArrowheads="1"/>
          </p:cNvSpPr>
          <p:nvPr/>
        </p:nvSpPr>
        <p:spPr bwMode="auto">
          <a:xfrm>
            <a:off x="2982487" y="2315962"/>
            <a:ext cx="567329" cy="938212"/>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AutoShape 8"/>
          <p:cNvSpPr>
            <a:spLocks noChangeArrowheads="1"/>
          </p:cNvSpPr>
          <p:nvPr/>
        </p:nvSpPr>
        <p:spPr bwMode="auto">
          <a:xfrm>
            <a:off x="1197217" y="2315962"/>
            <a:ext cx="567329" cy="938212"/>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auto">
          <a:xfrm>
            <a:off x="6553029" y="2315962"/>
            <a:ext cx="567329" cy="938212"/>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61875" y="2602370"/>
            <a:ext cx="62865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3</a:t>
            </a:r>
            <a:endParaRPr lang="en-US" kern="0" dirty="0">
              <a:latin typeface="Impact" panose="020B0806030902050204" pitchFamily="34" charset="0"/>
              <a:ea typeface="微软雅黑" panose="020B0503020204020204" pitchFamily="34" charset="-122"/>
            </a:endParaRPr>
          </a:p>
        </p:txBody>
      </p:sp>
      <p:sp>
        <p:nvSpPr>
          <p:cNvPr id="15" name="TextBox 14"/>
          <p:cNvSpPr txBox="1"/>
          <p:nvPr/>
        </p:nvSpPr>
        <p:spPr>
          <a:xfrm>
            <a:off x="2047145" y="2602370"/>
            <a:ext cx="621665"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4</a:t>
            </a:r>
            <a:endParaRPr lang="en-US" kern="0" dirty="0">
              <a:latin typeface="Impact" panose="020B0806030902050204" pitchFamily="34" charset="0"/>
              <a:ea typeface="微软雅黑" panose="020B0503020204020204" pitchFamily="34" charset="-122"/>
            </a:endParaRPr>
          </a:p>
        </p:txBody>
      </p:sp>
      <p:sp>
        <p:nvSpPr>
          <p:cNvPr id="16" name="TextBox 15"/>
          <p:cNvSpPr txBox="1"/>
          <p:nvPr/>
        </p:nvSpPr>
        <p:spPr>
          <a:xfrm>
            <a:off x="3832415" y="2602370"/>
            <a:ext cx="629920" cy="368300"/>
          </a:xfrm>
          <a:prstGeom prst="rect">
            <a:avLst/>
          </a:prstGeom>
          <a:noFill/>
        </p:spPr>
        <p:txBody>
          <a:bodyPr wrap="none" rtlCol="0">
            <a:spAutoFit/>
          </a:bodyPr>
          <a:lstStyle/>
          <a:p>
            <a:pPr>
              <a:defRPr/>
            </a:pPr>
            <a:r>
              <a:rPr lang="en-US" altLang="zh-CN" i="1" kern="0" dirty="0" smtClean="0">
                <a:solidFill>
                  <a:srgbClr val="646464"/>
                </a:solidFill>
                <a:latin typeface="Impact" panose="020B0806030902050204" pitchFamily="34" charset="0"/>
                <a:ea typeface="微软雅黑" panose="020B0503020204020204" pitchFamily="34" charset="-122"/>
              </a:rPr>
              <a:t>201</a:t>
            </a:r>
            <a:r>
              <a:rPr lang="en-US" i="1" kern="0" dirty="0" smtClean="0">
                <a:solidFill>
                  <a:srgbClr val="646464"/>
                </a:solidFill>
                <a:latin typeface="Impact" panose="020B0806030902050204" pitchFamily="34" charset="0"/>
                <a:ea typeface="微软雅黑" panose="020B0503020204020204" pitchFamily="34" charset="-122"/>
              </a:rPr>
              <a:t>5</a:t>
            </a:r>
            <a:endParaRPr lang="en-US" i="1" kern="0" dirty="0">
              <a:solidFill>
                <a:srgbClr val="646464"/>
              </a:solidFill>
              <a:latin typeface="Impact" panose="020B0806030902050204" pitchFamily="34" charset="0"/>
              <a:ea typeface="微软雅黑" panose="020B0503020204020204" pitchFamily="34" charset="-122"/>
            </a:endParaRPr>
          </a:p>
        </p:txBody>
      </p:sp>
      <p:sp>
        <p:nvSpPr>
          <p:cNvPr id="17" name="TextBox 16"/>
          <p:cNvSpPr txBox="1"/>
          <p:nvPr/>
        </p:nvSpPr>
        <p:spPr>
          <a:xfrm>
            <a:off x="5617685" y="2602370"/>
            <a:ext cx="63119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201</a:t>
            </a:r>
            <a:r>
              <a:rPr lang="en-US" kern="0" dirty="0" smtClean="0">
                <a:latin typeface="Impact" panose="020B0806030902050204" pitchFamily="34" charset="0"/>
                <a:ea typeface="微软雅黑" panose="020B0503020204020204" pitchFamily="34" charset="-122"/>
              </a:rPr>
              <a:t>6</a:t>
            </a:r>
            <a:endParaRPr lang="en-US" kern="0" dirty="0">
              <a:latin typeface="Impact" panose="020B0806030902050204" pitchFamily="34" charset="0"/>
              <a:ea typeface="微软雅黑" panose="020B0503020204020204" pitchFamily="34" charset="-122"/>
            </a:endParaRPr>
          </a:p>
        </p:txBody>
      </p:sp>
      <p:grpSp>
        <p:nvGrpSpPr>
          <p:cNvPr id="18" name="组合 17"/>
          <p:cNvGrpSpPr/>
          <p:nvPr/>
        </p:nvGrpSpPr>
        <p:grpSpPr>
          <a:xfrm>
            <a:off x="524890" y="3091662"/>
            <a:ext cx="1925931" cy="1471632"/>
            <a:chOff x="941884" y="3983470"/>
            <a:chExt cx="1925931" cy="1471632"/>
          </a:xfrm>
        </p:grpSpPr>
        <p:cxnSp>
          <p:nvCxnSpPr>
            <p:cNvPr id="19" name="直接连接符 18"/>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20" name="TextBox 19"/>
            <p:cNvSpPr txBox="1"/>
            <p:nvPr/>
          </p:nvSpPr>
          <p:spPr>
            <a:xfrm>
              <a:off x="941884" y="4393273"/>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grpSp>
        <p:nvGrpSpPr>
          <p:cNvPr id="21" name="组合 20"/>
          <p:cNvGrpSpPr/>
          <p:nvPr/>
        </p:nvGrpSpPr>
        <p:grpSpPr>
          <a:xfrm>
            <a:off x="2312519" y="1025024"/>
            <a:ext cx="1925931" cy="1502549"/>
            <a:chOff x="2293144" y="1916832"/>
            <a:chExt cx="1925931" cy="1502549"/>
          </a:xfrm>
        </p:grpSpPr>
        <p:cxnSp>
          <p:nvCxnSpPr>
            <p:cNvPr id="22" name="直接连接符 21"/>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3" name="TextBox 22"/>
            <p:cNvSpPr txBox="1"/>
            <p:nvPr/>
          </p:nvSpPr>
          <p:spPr>
            <a:xfrm>
              <a:off x="2293144" y="1916832"/>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grpSp>
        <p:nvGrpSpPr>
          <p:cNvPr id="24" name="组合 23"/>
          <p:cNvGrpSpPr/>
          <p:nvPr/>
        </p:nvGrpSpPr>
        <p:grpSpPr>
          <a:xfrm>
            <a:off x="4060526" y="3113256"/>
            <a:ext cx="1925931" cy="1474718"/>
            <a:chOff x="3641104" y="3980384"/>
            <a:chExt cx="1925931" cy="1474718"/>
          </a:xfrm>
        </p:grpSpPr>
        <p:cxnSp>
          <p:nvCxnSpPr>
            <p:cNvPr id="25" name="直接连接符 24"/>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26" name="TextBox 25"/>
            <p:cNvSpPr txBox="1"/>
            <p:nvPr/>
          </p:nvSpPr>
          <p:spPr>
            <a:xfrm>
              <a:off x="3641104" y="4393273"/>
              <a:ext cx="1925931" cy="1061829"/>
            </a:xfrm>
            <a:prstGeom prst="rect">
              <a:avLst/>
            </a:prstGeom>
            <a:noFill/>
          </p:spPr>
          <p:txBody>
            <a:bodyPr wrap="square" rtlCol="0">
              <a:spAutoFit/>
            </a:bodyPr>
            <a:lstStyle/>
            <a:p>
              <a:pPr>
                <a:lnSpc>
                  <a:spcPct val="150000"/>
                </a:lnSpc>
                <a:defRPr/>
              </a:pPr>
              <a:r>
                <a:rPr lang="zh-CN" altLang="en-US" b="1" kern="0" dirty="0" smtClean="0">
                  <a:latin typeface="Arial" panose="020B0604020202020204" pitchFamily="34" charset="0"/>
                  <a:ea typeface="微软雅黑" panose="020B0503020204020204" pitchFamily="34" charset="-122"/>
                </a:rPr>
                <a:t>此处添加</a:t>
              </a:r>
              <a:r>
                <a:rPr lang="zh-CN" altLang="en-US" b="1" kern="0" dirty="0">
                  <a:latin typeface="Arial" panose="020B0604020202020204" pitchFamily="34" charset="0"/>
                  <a:ea typeface="微软雅黑" panose="020B0503020204020204" pitchFamily="34" charset="-122"/>
                </a:rPr>
                <a:t>标题</a:t>
              </a:r>
              <a:endParaRPr lang="en-US" altLang="zh-CN" b="1" kern="0" dirty="0" smtClean="0">
                <a:latin typeface="Arial" panose="020B0604020202020204" pitchFamily="34" charset="0"/>
                <a:ea typeface="微软雅黑" panose="020B0503020204020204" pitchFamily="34" charset="-122"/>
              </a:endParaRPr>
            </a:p>
            <a:p>
              <a:pPr>
                <a:lnSpc>
                  <a:spcPct val="150000"/>
                </a:lnSpc>
                <a:defRPr/>
              </a:pPr>
              <a:r>
                <a:rPr lang="zh-CN" altLang="en-US" sz="1200" kern="0" dirty="0" smtClean="0">
                  <a:latin typeface="Arial" panose="020B0604020202020204" pitchFamily="34" charset="0"/>
                  <a:ea typeface="微软雅黑" panose="020B0503020204020204" pitchFamily="34" charset="-122"/>
                </a:rPr>
                <a:t>点击</a:t>
              </a:r>
              <a:r>
                <a:rPr lang="zh-CN" altLang="en-US" sz="1200" kern="0" dirty="0">
                  <a:latin typeface="Arial" panose="020B0604020202020204" pitchFamily="34" charset="0"/>
                  <a:ea typeface="微软雅黑" panose="020B0503020204020204" pitchFamily="34" charset="-122"/>
                </a:rPr>
                <a:t>此处添加段落文本</a:t>
              </a:r>
            </a:p>
            <a:p>
              <a:pPr>
                <a:lnSpc>
                  <a:spcPct val="150000"/>
                </a:lnSpc>
                <a:defRPr/>
              </a:pPr>
              <a:r>
                <a:rPr lang="zh-CN" altLang="en-US" sz="1200" kern="0" dirty="0" smtClean="0">
                  <a:latin typeface="Arial" panose="020B0604020202020204" pitchFamily="34" charset="0"/>
                  <a:ea typeface="微软雅黑" panose="020B0503020204020204" pitchFamily="34" charset="-122"/>
                </a:rPr>
                <a:t>点击</a:t>
              </a:r>
              <a:r>
                <a:rPr lang="zh-CN" altLang="en-US" sz="1200" kern="0" dirty="0">
                  <a:latin typeface="Arial" panose="020B0604020202020204" pitchFamily="34" charset="0"/>
                  <a:ea typeface="微软雅黑" panose="020B0503020204020204" pitchFamily="34" charset="-122"/>
                </a:rPr>
                <a:t>此处添加段落</a:t>
              </a:r>
              <a:r>
                <a:rPr lang="zh-CN" altLang="en-US" sz="1200" kern="0" dirty="0" smtClean="0">
                  <a:latin typeface="Arial" panose="020B0604020202020204" pitchFamily="34" charset="0"/>
                  <a:ea typeface="微软雅黑" panose="020B0503020204020204" pitchFamily="34" charset="-122"/>
                </a:rPr>
                <a:t>文本</a:t>
              </a:r>
              <a:endParaRPr lang="zh-CN" altLang="en-US" sz="1200" kern="0" dirty="0">
                <a:latin typeface="Arial" panose="020B0604020202020204" pitchFamily="34" charset="0"/>
                <a:ea typeface="微软雅黑" panose="020B0503020204020204" pitchFamily="34" charset="-122"/>
              </a:endParaRPr>
            </a:p>
          </p:txBody>
        </p:sp>
      </p:grpSp>
      <p:grpSp>
        <p:nvGrpSpPr>
          <p:cNvPr id="27" name="组合 26"/>
          <p:cNvGrpSpPr/>
          <p:nvPr/>
        </p:nvGrpSpPr>
        <p:grpSpPr>
          <a:xfrm>
            <a:off x="5879011" y="1025024"/>
            <a:ext cx="1925931" cy="1502549"/>
            <a:chOff x="5044092" y="1916832"/>
            <a:chExt cx="1925931" cy="1502549"/>
          </a:xfrm>
        </p:grpSpPr>
        <p:cxnSp>
          <p:nvCxnSpPr>
            <p:cNvPr id="28" name="直接连接符 27"/>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9" name="TextBox 28"/>
            <p:cNvSpPr txBox="1"/>
            <p:nvPr/>
          </p:nvSpPr>
          <p:spPr>
            <a:xfrm>
              <a:off x="5044092" y="1916832"/>
              <a:ext cx="1925931" cy="1061829"/>
            </a:xfrm>
            <a:prstGeom prst="rect">
              <a:avLst/>
            </a:prstGeom>
            <a:noFill/>
          </p:spPr>
          <p:txBody>
            <a:bodyPr wrap="square" rtlCol="0">
              <a:spAutoFit/>
            </a:bodyPr>
            <a:lstStyle/>
            <a:p>
              <a:pPr>
                <a:lnSpc>
                  <a:spcPct val="150000"/>
                </a:lnSpc>
                <a:defRPr/>
              </a:pPr>
              <a:r>
                <a:rPr lang="zh-CN" altLang="en-US" b="1" kern="0" dirty="0" smtClean="0">
                  <a:solidFill>
                    <a:srgbClr val="646464"/>
                  </a:solidFill>
                  <a:latin typeface="Arial" panose="020B0604020202020204" pitchFamily="34" charset="0"/>
                  <a:ea typeface="微软雅黑" panose="020B0503020204020204" pitchFamily="34" charset="-122"/>
                </a:rPr>
                <a:t>此处添加</a:t>
              </a:r>
              <a:r>
                <a:rPr lang="zh-CN" altLang="en-US" b="1" kern="0" dirty="0">
                  <a:solidFill>
                    <a:srgbClr val="646464"/>
                  </a:solidFill>
                  <a:latin typeface="Arial" panose="020B0604020202020204" pitchFamily="34" charset="0"/>
                  <a:ea typeface="微软雅黑" panose="020B0503020204020204" pitchFamily="34" charset="-122"/>
                </a:rPr>
                <a:t>标题</a:t>
              </a:r>
              <a:endParaRPr lang="en-US" altLang="zh-CN" b="1" kern="0" dirty="0" smtClea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此处添加段落文本</a:t>
              </a:r>
            </a:p>
            <a:p>
              <a:pPr>
                <a:lnSpc>
                  <a:spcPct val="150000"/>
                </a:lnSpc>
                <a:defRPr/>
              </a:pPr>
              <a:r>
                <a:rPr lang="zh-CN" altLang="en-US" sz="1200" kern="0" dirty="0" smtClean="0">
                  <a:solidFill>
                    <a:srgbClr val="646464"/>
                  </a:solidFill>
                  <a:latin typeface="Arial" panose="020B0604020202020204" pitchFamily="34" charset="0"/>
                  <a:ea typeface="微软雅黑" panose="020B0503020204020204" pitchFamily="34" charset="-122"/>
                </a:rPr>
                <a:t>点击</a:t>
              </a:r>
              <a:r>
                <a:rPr lang="zh-CN" altLang="en-US" sz="1200" kern="0" dirty="0">
                  <a:solidFill>
                    <a:srgbClr val="646464"/>
                  </a:solidFill>
                  <a:latin typeface="Arial" panose="020B0604020202020204" pitchFamily="34" charset="0"/>
                  <a:ea typeface="微软雅黑" panose="020B0503020204020204" pitchFamily="34" charset="-122"/>
                </a:rPr>
                <a:t>此处添加段落</a:t>
              </a:r>
              <a:r>
                <a:rPr lang="zh-CN" altLang="en-US" sz="1200" kern="0" dirty="0" smtClean="0">
                  <a:solidFill>
                    <a:srgbClr val="646464"/>
                  </a:solidFill>
                  <a:latin typeface="Arial" panose="020B0604020202020204" pitchFamily="34" charset="0"/>
                  <a:ea typeface="微软雅黑" panose="020B0503020204020204" pitchFamily="34" charset="-122"/>
                </a:rPr>
                <a:t>文本</a:t>
              </a:r>
              <a:endParaRPr lang="zh-CN" altLang="en-US" sz="1200" kern="0" dirty="0">
                <a:solidFill>
                  <a:srgbClr val="646464"/>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50" fill="hold"/>
                                        <p:tgtEl>
                                          <p:spTgt spid="12"/>
                                        </p:tgtEl>
                                        <p:attrNameLst>
                                          <p:attrName>ppt_x</p:attrName>
                                        </p:attrNameLst>
                                      </p:cBhvr>
                                      <p:tavLst>
                                        <p:tav tm="0">
                                          <p:val>
                                            <p:strVal val="0-#ppt_w/2"/>
                                          </p:val>
                                        </p:tav>
                                        <p:tav tm="100000">
                                          <p:val>
                                            <p:strVal val="#ppt_x"/>
                                          </p:val>
                                        </p:tav>
                                      </p:tavLst>
                                    </p:anim>
                                    <p:anim calcmode="lin" valueType="num">
                                      <p:cBhvr additive="base">
                                        <p:cTn id="17" dur="2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fill="hold"/>
                                        <p:tgtEl>
                                          <p:spTgt spid="11"/>
                                        </p:tgtEl>
                                        <p:attrNameLst>
                                          <p:attrName>ppt_x</p:attrName>
                                        </p:attrNameLst>
                                      </p:cBhvr>
                                      <p:tavLst>
                                        <p:tav tm="0">
                                          <p:val>
                                            <p:strVal val="0-#ppt_w/2"/>
                                          </p:val>
                                        </p:tav>
                                        <p:tav tm="100000">
                                          <p:val>
                                            <p:strVal val="#ppt_x"/>
                                          </p:val>
                                        </p:tav>
                                      </p:tavLst>
                                    </p:anim>
                                    <p:anim calcmode="lin" valueType="num">
                                      <p:cBhvr additive="base">
                                        <p:cTn id="21" dur="2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fill="hold"/>
                                        <p:tgtEl>
                                          <p:spTgt spid="10"/>
                                        </p:tgtEl>
                                        <p:attrNameLst>
                                          <p:attrName>ppt_x</p:attrName>
                                        </p:attrNameLst>
                                      </p:cBhvr>
                                      <p:tavLst>
                                        <p:tav tm="0">
                                          <p:val>
                                            <p:strVal val="0-#ppt_w/2"/>
                                          </p:val>
                                        </p:tav>
                                        <p:tav tm="100000">
                                          <p:val>
                                            <p:strVal val="#ppt_x"/>
                                          </p:val>
                                        </p:tav>
                                      </p:tavLst>
                                    </p:anim>
                                    <p:anim calcmode="lin" valueType="num">
                                      <p:cBhvr additive="base">
                                        <p:cTn id="25" dur="2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50" fill="hold"/>
                                        <p:tgtEl>
                                          <p:spTgt spid="13"/>
                                        </p:tgtEl>
                                        <p:attrNameLst>
                                          <p:attrName>ppt_x</p:attrName>
                                        </p:attrNameLst>
                                      </p:cBhvr>
                                      <p:tavLst>
                                        <p:tav tm="0">
                                          <p:val>
                                            <p:strVal val="0-#ppt_w/2"/>
                                          </p:val>
                                        </p:tav>
                                        <p:tav tm="100000">
                                          <p:val>
                                            <p:strVal val="#ppt_x"/>
                                          </p:val>
                                        </p:tav>
                                      </p:tavLst>
                                    </p:anim>
                                    <p:anim calcmode="lin" valueType="num">
                                      <p:cBhvr additive="base">
                                        <p:cTn id="29" dur="25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anim calcmode="lin" valueType="num">
                                      <p:cBhvr>
                                        <p:cTn id="49" dur="500" fill="hold"/>
                                        <p:tgtEl>
                                          <p:spTgt spid="17"/>
                                        </p:tgtEl>
                                        <p:attrNameLst>
                                          <p:attrName>ppt_x</p:attrName>
                                        </p:attrNameLst>
                                      </p:cBhvr>
                                      <p:tavLst>
                                        <p:tav tm="0">
                                          <p:val>
                                            <p:strVal val="#ppt_x"/>
                                          </p:val>
                                        </p:tav>
                                        <p:tav tm="100000">
                                          <p:val>
                                            <p:strVal val="#ppt_x"/>
                                          </p:val>
                                        </p:tav>
                                      </p:tavLst>
                                    </p:anim>
                                    <p:anim calcmode="lin" valueType="num">
                                      <p:cBhvr>
                                        <p:cTn id="50" dur="5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2" presetClass="entr" presetSubtype="4"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250"/>
                                        <p:tgtEl>
                                          <p:spTgt spid="18"/>
                                        </p:tgtEl>
                                      </p:cBhvr>
                                    </p:animEffect>
                                  </p:childTnLst>
                                </p:cTn>
                              </p:par>
                              <p:par>
                                <p:cTn id="61" presetID="2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250"/>
                                        <p:tgtEl>
                                          <p:spTgt spid="21"/>
                                        </p:tgtEl>
                                      </p:cBhvr>
                                    </p:animEffect>
                                  </p:childTnLst>
                                </p:cTn>
                              </p:par>
                              <p:par>
                                <p:cTn id="64" presetID="22" presetClass="entr" presetSubtype="4"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250"/>
                                        <p:tgtEl>
                                          <p:spTgt spid="24"/>
                                        </p:tgtEl>
                                      </p:cBhvr>
                                    </p:animEffect>
                                  </p:childTnLst>
                                </p:cTn>
                              </p:par>
                              <p:par>
                                <p:cTn id="67" presetID="22" presetClass="entr" presetSubtype="4"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2824431" y="1695747"/>
            <a:ext cx="2628619" cy="2628031"/>
            <a:chOff x="3868719" y="1776670"/>
            <a:chExt cx="2628619" cy="2628031"/>
          </a:xfrm>
        </p:grpSpPr>
        <p:sp>
          <p:nvSpPr>
            <p:cNvPr id="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FF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5"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6" name="组合 5"/>
          <p:cNvGrpSpPr/>
          <p:nvPr/>
        </p:nvGrpSpPr>
        <p:grpSpPr>
          <a:xfrm>
            <a:off x="5138502" y="1213815"/>
            <a:ext cx="1790385" cy="1789984"/>
            <a:chOff x="6012485" y="1170407"/>
            <a:chExt cx="1487948" cy="1487615"/>
          </a:xfrm>
        </p:grpSpPr>
        <p:sp>
          <p:nvSpPr>
            <p:cNvPr id="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8"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altLang="zh-CN"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9" name="组合 8"/>
          <p:cNvGrpSpPr/>
          <p:nvPr/>
        </p:nvGrpSpPr>
        <p:grpSpPr>
          <a:xfrm>
            <a:off x="892800" y="1481746"/>
            <a:ext cx="2075647" cy="2080525"/>
            <a:chOff x="2057536" y="1194444"/>
            <a:chExt cx="2075647" cy="2080525"/>
          </a:xfrm>
        </p:grpSpPr>
        <p:sp>
          <p:nvSpPr>
            <p:cNvPr id="1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1"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12" name="Freeform 10"/>
          <p:cNvSpPr/>
          <p:nvPr/>
        </p:nvSpPr>
        <p:spPr bwMode="auto">
          <a:xfrm>
            <a:off x="1496919" y="4320795"/>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FF0000"/>
          </a:solidFill>
          <a:ln w="9525" cap="rnd">
            <a:solidFill>
              <a:srgbClr val="FF0000"/>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53"/>
          <p:cNvSpPr txBox="1">
            <a:spLocks noChangeArrowheads="1"/>
          </p:cNvSpPr>
          <p:nvPr/>
        </p:nvSpPr>
        <p:spPr bwMode="auto">
          <a:xfrm>
            <a:off x="952222" y="1111846"/>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ea typeface="宋体" panose="02010600030101010101" pitchFamily="2" charset="-122"/>
              <a:cs typeface="宋体" panose="02010600030101010101" pitchFamily="2" charset="-122"/>
            </a:endParaRPr>
          </a:p>
        </p:txBody>
      </p:sp>
      <p:sp>
        <p:nvSpPr>
          <p:cNvPr id="14" name="TextBox 53"/>
          <p:cNvSpPr txBox="1">
            <a:spLocks noChangeArrowheads="1"/>
          </p:cNvSpPr>
          <p:nvPr/>
        </p:nvSpPr>
        <p:spPr bwMode="auto">
          <a:xfrm>
            <a:off x="3184471" y="1347615"/>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ea typeface="宋体" panose="02010600030101010101" pitchFamily="2" charset="-122"/>
              <a:cs typeface="宋体" panose="02010600030101010101" pitchFamily="2" charset="-122"/>
            </a:endParaRPr>
          </a:p>
        </p:txBody>
      </p:sp>
      <p:sp>
        <p:nvSpPr>
          <p:cNvPr id="15" name="TextBox 53"/>
          <p:cNvSpPr txBox="1">
            <a:spLocks noChangeArrowheads="1"/>
          </p:cNvSpPr>
          <p:nvPr/>
        </p:nvSpPr>
        <p:spPr bwMode="auto">
          <a:xfrm>
            <a:off x="6712862" y="1687910"/>
            <a:ext cx="151216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ea typeface="宋体" panose="02010600030101010101" pitchFamily="2" charset="-122"/>
              <a:cs typeface="宋体" panose="02010600030101010101" pitchFamily="2" charset="-122"/>
            </a:endParaRPr>
          </a:p>
        </p:txBody>
      </p:sp>
      <p:grpSp>
        <p:nvGrpSpPr>
          <p:cNvPr id="16" name="组合 15"/>
          <p:cNvGrpSpPr/>
          <p:nvPr/>
        </p:nvGrpSpPr>
        <p:grpSpPr>
          <a:xfrm>
            <a:off x="6640854" y="2135810"/>
            <a:ext cx="1656184" cy="1660076"/>
            <a:chOff x="2057536" y="1194444"/>
            <a:chExt cx="2075647" cy="2080525"/>
          </a:xfrm>
        </p:grpSpPr>
        <p:sp>
          <p:nvSpPr>
            <p:cNvPr id="1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8"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19" name="TextBox 53"/>
          <p:cNvSpPr txBox="1">
            <a:spLocks noChangeArrowheads="1"/>
          </p:cNvSpPr>
          <p:nvPr/>
        </p:nvSpPr>
        <p:spPr bwMode="auto">
          <a:xfrm>
            <a:off x="5138502" y="843558"/>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1500"/>
                            </p:stCondLst>
                            <p:childTnLst>
                              <p:par>
                                <p:cTn id="27" presetID="8" presetClass="emph" presetSubtype="0" fill="hold" nodeType="afterEffect">
                                  <p:stCondLst>
                                    <p:cond delay="0"/>
                                  </p:stCondLst>
                                  <p:childTnLst>
                                    <p:animRot by="21600000">
                                      <p:cBhvr>
                                        <p:cTn id="28" dur="2000" fill="hold"/>
                                        <p:tgtEl>
                                          <p:spTgt spid="3"/>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9"/>
                                        </p:tgtEl>
                                        <p:attrNameLst>
                                          <p:attrName>r</p:attrName>
                                        </p:attrNameLst>
                                      </p:cBhvr>
                                    </p:animRot>
                                  </p:childTnLst>
                                </p:cTn>
                              </p:par>
                              <p:par>
                                <p:cTn id="31" presetID="8" presetClass="emph" presetSubtype="0" fill="hold" nodeType="withEffect">
                                  <p:stCondLst>
                                    <p:cond delay="0"/>
                                  </p:stCondLst>
                                  <p:childTnLst>
                                    <p:animRot by="21600000">
                                      <p:cBhvr>
                                        <p:cTn id="32" dur="1000" fill="hold"/>
                                        <p:tgtEl>
                                          <p:spTgt spid="6"/>
                                        </p:tgtEl>
                                        <p:attrNameLst>
                                          <p:attrName>r</p:attrName>
                                        </p:attrNameLst>
                                      </p:cBhvr>
                                    </p:animRot>
                                  </p:childTnLst>
                                </p:cTn>
                              </p:par>
                              <p:par>
                                <p:cTn id="33" presetID="8" presetClass="emph" presetSubtype="0" fill="hold" nodeType="withEffect">
                                  <p:stCondLst>
                                    <p:cond delay="0"/>
                                  </p:stCondLst>
                                  <p:childTnLst>
                                    <p:animRot by="21600000">
                                      <p:cBhvr>
                                        <p:cTn id="34" dur="1500" fill="hold"/>
                                        <p:tgtEl>
                                          <p:spTgt spid="16"/>
                                        </p:tgtEl>
                                        <p:attrNameLst>
                                          <p:attrName>r</p:attrName>
                                        </p:attrNameLst>
                                      </p:cBhvr>
                                    </p:animRot>
                                  </p:childTnLst>
                                </p:cTn>
                              </p:par>
                              <p:par>
                                <p:cTn id="35" presetID="42" presetClass="entr" presetSubtype="0" fill="hold" grpId="0" nodeType="withEffect">
                                  <p:stCondLst>
                                    <p:cond delay="6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1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6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strVal val="#ppt_x"/>
                                          </p:val>
                                        </p:tav>
                                        <p:tav tm="100000">
                                          <p:val>
                                            <p:strVal val="#ppt_x"/>
                                          </p:val>
                                        </p:tav>
                                      </p:tavLst>
                                    </p:anim>
                                    <p:anim calcmode="lin" valueType="num">
                                      <p:cBhvr>
                                        <p:cTn id="5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p:bldP spid="14"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4454575"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582913"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p:txBody>
      </p:sp>
      <p:sp>
        <p:nvSpPr>
          <p:cNvPr id="5" name="TextBox 4"/>
          <p:cNvSpPr txBox="1"/>
          <p:nvPr/>
        </p:nvSpPr>
        <p:spPr>
          <a:xfrm>
            <a:off x="6242100"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71600" y="1828328"/>
            <a:ext cx="1944688" cy="2681281"/>
            <a:chOff x="681032" y="1902140"/>
            <a:chExt cx="1944688" cy="2681281"/>
          </a:xfrm>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8"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9"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10" name="组合 9"/>
          <p:cNvGrpSpPr/>
          <p:nvPr/>
        </p:nvGrpSpPr>
        <p:grpSpPr>
          <a:xfrm>
            <a:off x="3436988" y="1455266"/>
            <a:ext cx="1439862" cy="1946260"/>
            <a:chOff x="3146420" y="1529078"/>
            <a:chExt cx="1439862" cy="1946260"/>
          </a:xfrm>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2"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3"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14" name="组合 13"/>
          <p:cNvGrpSpPr/>
          <p:nvPr/>
        </p:nvGrpSpPr>
        <p:grpSpPr>
          <a:xfrm>
            <a:off x="5364213" y="1179041"/>
            <a:ext cx="1012825" cy="1357676"/>
            <a:chOff x="5073645" y="1252853"/>
            <a:chExt cx="1012825" cy="1357676"/>
          </a:xfrm>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000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6"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17"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62">
                                          <p:stCondLst>
                                            <p:cond delay="0"/>
                                          </p:stCondLst>
                                        </p:cTn>
                                        <p:tgtEl>
                                          <p:spTgt spid="10"/>
                                        </p:tgtEl>
                                      </p:cBhvr>
                                    </p:animEffect>
                                    <p:anim calcmode="lin" valueType="num">
                                      <p:cBhvr>
                                        <p:cTn id="2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3" dur="16">
                                          <p:stCondLst>
                                            <p:cond delay="406"/>
                                          </p:stCondLst>
                                        </p:cTn>
                                        <p:tgtEl>
                                          <p:spTgt spid="10"/>
                                        </p:tgtEl>
                                      </p:cBhvr>
                                      <p:to x="100000" y="60000"/>
                                    </p:animScale>
                                    <p:animScale>
                                      <p:cBhvr>
                                        <p:cTn id="34" dur="104" decel="50000">
                                          <p:stCondLst>
                                            <p:cond delay="423"/>
                                          </p:stCondLst>
                                        </p:cTn>
                                        <p:tgtEl>
                                          <p:spTgt spid="10"/>
                                        </p:tgtEl>
                                      </p:cBhvr>
                                      <p:to x="100000" y="100000"/>
                                    </p:animScale>
                                    <p:animScale>
                                      <p:cBhvr>
                                        <p:cTn id="35" dur="16">
                                          <p:stCondLst>
                                            <p:cond delay="820"/>
                                          </p:stCondLst>
                                        </p:cTn>
                                        <p:tgtEl>
                                          <p:spTgt spid="10"/>
                                        </p:tgtEl>
                                      </p:cBhvr>
                                      <p:to x="100000" y="80000"/>
                                    </p:animScale>
                                    <p:animScale>
                                      <p:cBhvr>
                                        <p:cTn id="36" dur="104" decel="50000">
                                          <p:stCondLst>
                                            <p:cond delay="836"/>
                                          </p:stCondLst>
                                        </p:cTn>
                                        <p:tgtEl>
                                          <p:spTgt spid="10"/>
                                        </p:tgtEl>
                                      </p:cBhvr>
                                      <p:to x="100000" y="100000"/>
                                    </p:animScale>
                                    <p:animScale>
                                      <p:cBhvr>
                                        <p:cTn id="37" dur="16">
                                          <p:stCondLst>
                                            <p:cond delay="1026"/>
                                          </p:stCondLst>
                                        </p:cTn>
                                        <p:tgtEl>
                                          <p:spTgt spid="10"/>
                                        </p:tgtEl>
                                      </p:cBhvr>
                                      <p:to x="100000" y="90000"/>
                                    </p:animScale>
                                    <p:animScale>
                                      <p:cBhvr>
                                        <p:cTn id="38" dur="104" decel="50000">
                                          <p:stCondLst>
                                            <p:cond delay="1042"/>
                                          </p:stCondLst>
                                        </p:cTn>
                                        <p:tgtEl>
                                          <p:spTgt spid="10"/>
                                        </p:tgtEl>
                                      </p:cBhvr>
                                      <p:to x="100000" y="100000"/>
                                    </p:animScale>
                                    <p:animScale>
                                      <p:cBhvr>
                                        <p:cTn id="39" dur="16">
                                          <p:stCondLst>
                                            <p:cond delay="1130"/>
                                          </p:stCondLst>
                                        </p:cTn>
                                        <p:tgtEl>
                                          <p:spTgt spid="10"/>
                                        </p:tgtEl>
                                      </p:cBhvr>
                                      <p:to x="100000" y="95000"/>
                                    </p:animScale>
                                    <p:animScale>
                                      <p:cBhvr>
                                        <p:cTn id="40" dur="104" decel="50000">
                                          <p:stCondLst>
                                            <p:cond delay="1146"/>
                                          </p:stCondLst>
                                        </p:cTn>
                                        <p:tgtEl>
                                          <p:spTgt spid="1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362">
                                          <p:stCondLst>
                                            <p:cond delay="0"/>
                                          </p:stCondLst>
                                        </p:cTn>
                                        <p:tgtEl>
                                          <p:spTgt spid="14"/>
                                        </p:tgtEl>
                                      </p:cBhvr>
                                    </p:animEffect>
                                    <p:anim calcmode="lin" valueType="num">
                                      <p:cBhvr>
                                        <p:cTn id="4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49" dur="16">
                                          <p:stCondLst>
                                            <p:cond delay="406"/>
                                          </p:stCondLst>
                                        </p:cTn>
                                        <p:tgtEl>
                                          <p:spTgt spid="14"/>
                                        </p:tgtEl>
                                      </p:cBhvr>
                                      <p:to x="100000" y="60000"/>
                                    </p:animScale>
                                    <p:animScale>
                                      <p:cBhvr>
                                        <p:cTn id="50" dur="104" decel="50000">
                                          <p:stCondLst>
                                            <p:cond delay="423"/>
                                          </p:stCondLst>
                                        </p:cTn>
                                        <p:tgtEl>
                                          <p:spTgt spid="14"/>
                                        </p:tgtEl>
                                      </p:cBhvr>
                                      <p:to x="100000" y="100000"/>
                                    </p:animScale>
                                    <p:animScale>
                                      <p:cBhvr>
                                        <p:cTn id="51" dur="16">
                                          <p:stCondLst>
                                            <p:cond delay="820"/>
                                          </p:stCondLst>
                                        </p:cTn>
                                        <p:tgtEl>
                                          <p:spTgt spid="14"/>
                                        </p:tgtEl>
                                      </p:cBhvr>
                                      <p:to x="100000" y="80000"/>
                                    </p:animScale>
                                    <p:animScale>
                                      <p:cBhvr>
                                        <p:cTn id="52" dur="104" decel="50000">
                                          <p:stCondLst>
                                            <p:cond delay="836"/>
                                          </p:stCondLst>
                                        </p:cTn>
                                        <p:tgtEl>
                                          <p:spTgt spid="14"/>
                                        </p:tgtEl>
                                      </p:cBhvr>
                                      <p:to x="100000" y="100000"/>
                                    </p:animScale>
                                    <p:animScale>
                                      <p:cBhvr>
                                        <p:cTn id="53" dur="16">
                                          <p:stCondLst>
                                            <p:cond delay="1026"/>
                                          </p:stCondLst>
                                        </p:cTn>
                                        <p:tgtEl>
                                          <p:spTgt spid="14"/>
                                        </p:tgtEl>
                                      </p:cBhvr>
                                      <p:to x="100000" y="90000"/>
                                    </p:animScale>
                                    <p:animScale>
                                      <p:cBhvr>
                                        <p:cTn id="54" dur="104" decel="50000">
                                          <p:stCondLst>
                                            <p:cond delay="1042"/>
                                          </p:stCondLst>
                                        </p:cTn>
                                        <p:tgtEl>
                                          <p:spTgt spid="14"/>
                                        </p:tgtEl>
                                      </p:cBhvr>
                                      <p:to x="100000" y="100000"/>
                                    </p:animScale>
                                    <p:animScale>
                                      <p:cBhvr>
                                        <p:cTn id="55" dur="16">
                                          <p:stCondLst>
                                            <p:cond delay="1130"/>
                                          </p:stCondLst>
                                        </p:cTn>
                                        <p:tgtEl>
                                          <p:spTgt spid="14"/>
                                        </p:tgtEl>
                                      </p:cBhvr>
                                      <p:to x="100000" y="95000"/>
                                    </p:animScale>
                                    <p:animScale>
                                      <p:cBhvr>
                                        <p:cTn id="56" dur="104" decel="50000">
                                          <p:stCondLst>
                                            <p:cond delay="1146"/>
                                          </p:stCondLst>
                                        </p:cTn>
                                        <p:tgtEl>
                                          <p:spTgt spid="14"/>
                                        </p:tgtEl>
                                      </p:cBhvr>
                                      <p:to x="100000" y="100000"/>
                                    </p:animScale>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250"/>
                                        <p:tgtEl>
                                          <p:spTgt spid="5"/>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250"/>
                                        <p:tgtEl>
                                          <p:spTgt spid="3"/>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6"/>
          <p:cNvSpPr txBox="1"/>
          <p:nvPr/>
        </p:nvSpPr>
        <p:spPr>
          <a:xfrm>
            <a:off x="482059" y="1411869"/>
            <a:ext cx="4392487" cy="900246"/>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a:t>
            </a:r>
            <a:r>
              <a:rPr lang="zh-CN" altLang="en-US" sz="1400" dirty="0" smtClean="0">
                <a:solidFill>
                  <a:schemeClr val="bg2">
                    <a:lumMod val="10000"/>
                  </a:schemeClr>
                </a:solidFill>
                <a:latin typeface="Calibri" panose="020F0502020204030204"/>
                <a:ea typeface="微软雅黑" panose="020B0503020204020204" pitchFamily="34" charset="-122"/>
              </a:rPr>
              <a:t>添加内容</a:t>
            </a:r>
            <a:endParaRPr lang="zh-CN" altLang="en-US" sz="1400" dirty="0">
              <a:solidFill>
                <a:schemeClr val="bg2">
                  <a:lumMod val="10000"/>
                </a:schemeClr>
              </a:solidFill>
              <a:latin typeface="Calibri" panose="020F0502020204030204"/>
              <a:ea typeface="微软雅黑" panose="020B0503020204020204" pitchFamily="34" charset="-122"/>
            </a:endParaRPr>
          </a:p>
        </p:txBody>
      </p:sp>
      <p:sp>
        <p:nvSpPr>
          <p:cNvPr id="4" name="TextBox 6"/>
          <p:cNvSpPr txBox="1"/>
          <p:nvPr/>
        </p:nvSpPr>
        <p:spPr>
          <a:xfrm>
            <a:off x="482060" y="2721109"/>
            <a:ext cx="4104456" cy="381066"/>
          </a:xfrm>
          <a:prstGeom prst="rect">
            <a:avLst/>
          </a:prstGeom>
          <a:noFill/>
        </p:spPr>
        <p:txBody>
          <a:bodyPr wrap="square" rtlCol="0">
            <a:spAutoFit/>
          </a:bodyPr>
          <a:lstStyle/>
          <a:p>
            <a:pPr fontAlgn="auto">
              <a:lnSpc>
                <a:spcPct val="150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a:t>
            </a:r>
            <a:r>
              <a:rPr lang="zh-CN" altLang="en-US" sz="1400" dirty="0" smtClean="0">
                <a:solidFill>
                  <a:schemeClr val="bg2">
                    <a:lumMod val="10000"/>
                  </a:schemeClr>
                </a:solidFill>
                <a:latin typeface="Calibri" panose="020F0502020204030204"/>
                <a:ea typeface="微软雅黑" panose="020B0503020204020204" pitchFamily="34" charset="-122"/>
              </a:rPr>
              <a:t>文本</a:t>
            </a:r>
            <a:endParaRPr lang="zh-CN" altLang="en-US" sz="1400" dirty="0">
              <a:solidFill>
                <a:schemeClr val="bg2">
                  <a:lumMod val="10000"/>
                </a:schemeClr>
              </a:solidFill>
              <a:latin typeface="Calibri" panose="020F0502020204030204"/>
              <a:ea typeface="微软雅黑" panose="020B0503020204020204" pitchFamily="34" charset="-122"/>
            </a:endParaRPr>
          </a:p>
        </p:txBody>
      </p:sp>
      <p:sp>
        <p:nvSpPr>
          <p:cNvPr id="5" name="对角圆角矩形 4"/>
          <p:cNvSpPr/>
          <p:nvPr/>
        </p:nvSpPr>
        <p:spPr>
          <a:xfrm>
            <a:off x="554068" y="1051825"/>
            <a:ext cx="1425644" cy="381387"/>
          </a:xfrm>
          <a:prstGeom prst="round2DiagRect">
            <a:avLst>
              <a:gd name="adj1" fmla="val 30205"/>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标题一</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对角圆角矩形 5"/>
          <p:cNvSpPr/>
          <p:nvPr/>
        </p:nvSpPr>
        <p:spPr>
          <a:xfrm>
            <a:off x="554068" y="2384984"/>
            <a:ext cx="1425644" cy="381387"/>
          </a:xfrm>
          <a:prstGeom prst="round2DiagRect">
            <a:avLst>
              <a:gd name="adj1" fmla="val 30205"/>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p>
        </p:txBody>
      </p:sp>
      <p:sp>
        <p:nvSpPr>
          <p:cNvPr id="7" name="对角圆角矩形 6"/>
          <p:cNvSpPr/>
          <p:nvPr/>
        </p:nvSpPr>
        <p:spPr>
          <a:xfrm>
            <a:off x="554068" y="3208147"/>
            <a:ext cx="1425644" cy="381387"/>
          </a:xfrm>
          <a:prstGeom prst="round2DiagRect">
            <a:avLst>
              <a:gd name="adj1" fmla="val 30205"/>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p>
        </p:txBody>
      </p:sp>
      <p:sp>
        <p:nvSpPr>
          <p:cNvPr id="8" name="TextBox 7"/>
          <p:cNvSpPr txBox="1"/>
          <p:nvPr/>
        </p:nvSpPr>
        <p:spPr>
          <a:xfrm>
            <a:off x="482059" y="3578124"/>
            <a:ext cx="4392487"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dirty="0">
                <a:solidFill>
                  <a:schemeClr val="bg2">
                    <a:lumMod val="10000"/>
                  </a:schemeClr>
                </a:solidFill>
              </a:rPr>
              <a:t>添加文本说明内容添加文本说明内容添加文本说明内容添加文本说明内容添加内容</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58757" y="1184730"/>
            <a:ext cx="2759859" cy="1724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587381" y="1443067"/>
            <a:ext cx="2888945" cy="22005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044855" y="2334462"/>
            <a:ext cx="2562324" cy="18222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9"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3250"/>
                            </p:stCondLst>
                            <p:childTnLst>
                              <p:par>
                                <p:cTn id="28" presetID="6" presetClass="emph" presetSubtype="0" fill="hold" nodeType="afterEffect">
                                  <p:stCondLst>
                                    <p:cond delay="0"/>
                                  </p:stCondLst>
                                  <p:childTnLst>
                                    <p:animScale>
                                      <p:cBhvr>
                                        <p:cTn id="29" dur="2000" fill="hold"/>
                                        <p:tgtEl>
                                          <p:spTgt spid="9"/>
                                        </p:tgtEl>
                                      </p:cBhvr>
                                      <p:by x="75000" y="75000"/>
                                    </p:animScale>
                                  </p:childTnLst>
                                </p:cTn>
                              </p:par>
                              <p:par>
                                <p:cTn id="30" presetID="56" presetClass="path" presetSubtype="0" accel="50000" decel="50000" fill="hold" nodeType="withEffect">
                                  <p:stCondLst>
                                    <p:cond delay="250"/>
                                  </p:stCondLst>
                                  <p:childTnLst>
                                    <p:animMotion origin="layout" path="M 3.88889E-6 -2.22222E-6 L -0.07848 -0.26611 " pathEditMode="relative" rAng="0" ptsTypes="AA">
                                      <p:cBhvr>
                                        <p:cTn id="31" dur="750" fill="hold"/>
                                        <p:tgtEl>
                                          <p:spTgt spid="9"/>
                                        </p:tgtEl>
                                        <p:attrNameLst>
                                          <p:attrName>ppt_x</p:attrName>
                                          <p:attrName>ppt_y</p:attrName>
                                        </p:attrNameLst>
                                      </p:cBhvr>
                                      <p:rCtr x="-3924" y="-13306"/>
                                    </p:animMotion>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6250"/>
                            </p:stCondLst>
                            <p:childTnLst>
                              <p:par>
                                <p:cTn id="44" presetID="49" presetClass="entr" presetSubtype="0"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childTnLst>
                          </p:cTn>
                        </p:par>
                        <p:par>
                          <p:cTn id="50" fill="hold">
                            <p:stCondLst>
                              <p:cond delay="6750"/>
                            </p:stCondLst>
                            <p:childTnLst>
                              <p:par>
                                <p:cTn id="51" presetID="6" presetClass="emph" presetSubtype="0" fill="hold" nodeType="afterEffect">
                                  <p:stCondLst>
                                    <p:cond delay="0"/>
                                  </p:stCondLst>
                                  <p:childTnLst>
                                    <p:animScale>
                                      <p:cBhvr>
                                        <p:cTn id="52" dur="2000" fill="hold"/>
                                        <p:tgtEl>
                                          <p:spTgt spid="10"/>
                                        </p:tgtEl>
                                      </p:cBhvr>
                                      <p:by x="75000" y="75000"/>
                                    </p:animScale>
                                  </p:childTnLst>
                                </p:cTn>
                              </p:par>
                              <p:par>
                                <p:cTn id="53" presetID="56" presetClass="path" presetSubtype="0" accel="50000" decel="50000" fill="hold" nodeType="withEffect">
                                  <p:stCondLst>
                                    <p:cond delay="250"/>
                                  </p:stCondLst>
                                  <p:childTnLst>
                                    <p:animMotion origin="layout" path="M 3.05556E-6 0 L -0.00625 -0.16028 " pathEditMode="relative" rAng="0" ptsTypes="AA">
                                      <p:cBhvr>
                                        <p:cTn id="54" dur="750" fill="hold"/>
                                        <p:tgtEl>
                                          <p:spTgt spid="10"/>
                                        </p:tgtEl>
                                        <p:attrNameLst>
                                          <p:attrName>ppt_x</p:attrName>
                                          <p:attrName>ppt_y</p:attrName>
                                        </p:attrNameLst>
                                      </p:cBhvr>
                                      <p:rCtr x="-313" y="-8028"/>
                                    </p:animMotion>
                                  </p:childTnLst>
                                </p:cTn>
                              </p:par>
                            </p:childTnLst>
                          </p:cTn>
                        </p:par>
                        <p:par>
                          <p:cTn id="55" fill="hold">
                            <p:stCondLst>
                              <p:cond delay="875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par>
                          <p:cTn id="66" fill="hold">
                            <p:stCondLst>
                              <p:cond delay="9750"/>
                            </p:stCondLst>
                            <p:childTnLst>
                              <p:par>
                                <p:cTn id="67" presetID="49" presetClass="entr" presetSubtype="0" decel="10000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Line 13"/>
          <p:cNvSpPr>
            <a:spLocks noChangeShapeType="1"/>
          </p:cNvSpPr>
          <p:nvPr/>
        </p:nvSpPr>
        <p:spPr bwMode="auto">
          <a:xfrm>
            <a:off x="611560" y="2928628"/>
            <a:ext cx="8136904" cy="0"/>
          </a:xfrm>
          <a:prstGeom prst="line">
            <a:avLst/>
          </a:prstGeom>
          <a:noFill/>
          <a:ln w="101600">
            <a:solidFill>
              <a:srgbClr val="FF000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AutoShape 2"/>
          <p:cNvSpPr>
            <a:spLocks noChangeArrowheads="1"/>
          </p:cNvSpPr>
          <p:nvPr/>
        </p:nvSpPr>
        <p:spPr bwMode="auto">
          <a:xfrm>
            <a:off x="1736476" y="1134753"/>
            <a:ext cx="1619250" cy="1501775"/>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Line 16"/>
          <p:cNvSpPr>
            <a:spLocks noChangeShapeType="1"/>
          </p:cNvSpPr>
          <p:nvPr/>
        </p:nvSpPr>
        <p:spPr bwMode="auto">
          <a:xfrm flipH="1">
            <a:off x="1903164" y="1310966"/>
            <a:ext cx="0" cy="1614487"/>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 name="Group 138"/>
          <p:cNvGrpSpPr/>
          <p:nvPr/>
        </p:nvGrpSpPr>
        <p:grpSpPr bwMode="auto">
          <a:xfrm>
            <a:off x="1808477" y="2835422"/>
            <a:ext cx="182151" cy="182106"/>
            <a:chOff x="1661" y="2750"/>
            <a:chExt cx="250" cy="250"/>
          </a:xfrm>
        </p:grpSpPr>
        <p:sp>
          <p:nvSpPr>
            <p:cNvPr id="7" name="Oval 139"/>
            <p:cNvSpPr>
              <a:spLocks noChangeArrowheads="1"/>
            </p:cNvSpPr>
            <p:nvPr/>
          </p:nvSpPr>
          <p:spPr bwMode="auto">
            <a:xfrm>
              <a:off x="1661" y="2750"/>
              <a:ext cx="250" cy="250"/>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8"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9" name="TextBox 57"/>
          <p:cNvSpPr txBox="1">
            <a:spLocks noChangeArrowheads="1"/>
          </p:cNvSpPr>
          <p:nvPr/>
        </p:nvSpPr>
        <p:spPr bwMode="auto">
          <a:xfrm>
            <a:off x="1907579" y="1201428"/>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10" name="TextBox 57"/>
          <p:cNvSpPr txBox="1">
            <a:spLocks noChangeArrowheads="1"/>
          </p:cNvSpPr>
          <p:nvPr/>
        </p:nvSpPr>
        <p:spPr bwMode="auto">
          <a:xfrm>
            <a:off x="1925041" y="1568141"/>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1" name="AutoShape 17"/>
          <p:cNvSpPr>
            <a:spLocks noChangeArrowheads="1"/>
          </p:cNvSpPr>
          <p:nvPr/>
        </p:nvSpPr>
        <p:spPr bwMode="auto">
          <a:xfrm>
            <a:off x="935732" y="3228666"/>
            <a:ext cx="1692052" cy="134819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TextBox 57"/>
          <p:cNvSpPr txBox="1">
            <a:spLocks noChangeArrowheads="1"/>
          </p:cNvSpPr>
          <p:nvPr/>
        </p:nvSpPr>
        <p:spPr bwMode="auto">
          <a:xfrm>
            <a:off x="1124645" y="3331853"/>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13" name="TextBox 57"/>
          <p:cNvSpPr txBox="1">
            <a:spLocks noChangeArrowheads="1"/>
          </p:cNvSpPr>
          <p:nvPr/>
        </p:nvSpPr>
        <p:spPr bwMode="auto">
          <a:xfrm>
            <a:off x="1129407" y="3579863"/>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4" name="Line 18"/>
          <p:cNvSpPr>
            <a:spLocks noChangeShapeType="1"/>
          </p:cNvSpPr>
          <p:nvPr/>
        </p:nvSpPr>
        <p:spPr bwMode="auto">
          <a:xfrm flipH="1">
            <a:off x="1097657" y="2931803"/>
            <a:ext cx="1588" cy="5810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15" name="Group 138"/>
          <p:cNvGrpSpPr/>
          <p:nvPr/>
        </p:nvGrpSpPr>
        <p:grpSpPr bwMode="auto">
          <a:xfrm>
            <a:off x="1013673" y="2831791"/>
            <a:ext cx="182211" cy="182149"/>
            <a:chOff x="1661" y="2750"/>
            <a:chExt cx="250" cy="250"/>
          </a:xfrm>
        </p:grpSpPr>
        <p:sp>
          <p:nvSpPr>
            <p:cNvPr id="16" name="Oval 139"/>
            <p:cNvSpPr>
              <a:spLocks noChangeArrowheads="1"/>
            </p:cNvSpPr>
            <p:nvPr/>
          </p:nvSpPr>
          <p:spPr bwMode="auto">
            <a:xfrm>
              <a:off x="1661" y="2750"/>
              <a:ext cx="250" cy="251"/>
            </a:xfrm>
            <a:prstGeom prst="ellipse">
              <a:avLst/>
            </a:prstGeom>
            <a:solidFill>
              <a:schemeClr val="bg1"/>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17"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8" name="AutoShape 5"/>
          <p:cNvSpPr>
            <a:spLocks noChangeArrowheads="1"/>
          </p:cNvSpPr>
          <p:nvPr/>
        </p:nvSpPr>
        <p:spPr bwMode="auto">
          <a:xfrm>
            <a:off x="3463676" y="3239777"/>
            <a:ext cx="1700213" cy="1348197"/>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TextBox 57"/>
          <p:cNvSpPr txBox="1">
            <a:spLocks noChangeArrowheads="1"/>
          </p:cNvSpPr>
          <p:nvPr/>
        </p:nvSpPr>
        <p:spPr bwMode="auto">
          <a:xfrm>
            <a:off x="3606551" y="3330266"/>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20" name="TextBox 57"/>
          <p:cNvSpPr txBox="1">
            <a:spLocks noChangeArrowheads="1"/>
          </p:cNvSpPr>
          <p:nvPr/>
        </p:nvSpPr>
        <p:spPr bwMode="auto">
          <a:xfrm>
            <a:off x="3622228" y="3579863"/>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21" name="Line 18"/>
          <p:cNvSpPr>
            <a:spLocks noChangeShapeType="1"/>
          </p:cNvSpPr>
          <p:nvPr/>
        </p:nvSpPr>
        <p:spPr bwMode="auto">
          <a:xfrm flipH="1">
            <a:off x="3616076" y="2931803"/>
            <a:ext cx="1588" cy="5810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grpSp>
        <p:nvGrpSpPr>
          <p:cNvPr id="22" name="Group 138"/>
          <p:cNvGrpSpPr/>
          <p:nvPr/>
        </p:nvGrpSpPr>
        <p:grpSpPr bwMode="auto">
          <a:xfrm>
            <a:off x="3531827" y="2831791"/>
            <a:ext cx="182252" cy="182212"/>
            <a:chOff x="1661" y="2750"/>
            <a:chExt cx="250" cy="250"/>
          </a:xfrm>
        </p:grpSpPr>
        <p:sp>
          <p:nvSpPr>
            <p:cNvPr id="23" name="Oval 139"/>
            <p:cNvSpPr>
              <a:spLocks noChangeArrowheads="1"/>
            </p:cNvSpPr>
            <p:nvPr/>
          </p:nvSpPr>
          <p:spPr bwMode="auto">
            <a:xfrm>
              <a:off x="1661" y="2750"/>
              <a:ext cx="250" cy="250"/>
            </a:xfrm>
            <a:prstGeom prst="ellipse">
              <a:avLst/>
            </a:prstGeom>
            <a:solidFill>
              <a:schemeClr val="bg1"/>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24"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25" name="AutoShape 2"/>
          <p:cNvSpPr>
            <a:spLocks noChangeArrowheads="1"/>
          </p:cNvSpPr>
          <p:nvPr/>
        </p:nvSpPr>
        <p:spPr bwMode="auto">
          <a:xfrm>
            <a:off x="4105026" y="1134753"/>
            <a:ext cx="1619250" cy="1501775"/>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57"/>
          <p:cNvSpPr txBox="1">
            <a:spLocks noChangeArrowheads="1"/>
          </p:cNvSpPr>
          <p:nvPr/>
        </p:nvSpPr>
        <p:spPr bwMode="auto">
          <a:xfrm>
            <a:off x="4283843" y="1201428"/>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27" name="TextBox 57"/>
          <p:cNvSpPr txBox="1">
            <a:spLocks noChangeArrowheads="1"/>
          </p:cNvSpPr>
          <p:nvPr/>
        </p:nvSpPr>
        <p:spPr bwMode="auto">
          <a:xfrm>
            <a:off x="4285429" y="1539566"/>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28" name="Line 16"/>
          <p:cNvSpPr>
            <a:spLocks noChangeShapeType="1"/>
          </p:cNvSpPr>
          <p:nvPr/>
        </p:nvSpPr>
        <p:spPr bwMode="auto">
          <a:xfrm flipH="1">
            <a:off x="4263776" y="1310966"/>
            <a:ext cx="0" cy="1614487"/>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9" name="Group 138"/>
          <p:cNvGrpSpPr/>
          <p:nvPr/>
        </p:nvGrpSpPr>
        <p:grpSpPr bwMode="auto">
          <a:xfrm>
            <a:off x="4168488" y="2835422"/>
            <a:ext cx="182151" cy="182106"/>
            <a:chOff x="1661" y="2750"/>
            <a:chExt cx="250" cy="250"/>
          </a:xfrm>
        </p:grpSpPr>
        <p:sp>
          <p:nvSpPr>
            <p:cNvPr id="30" name="Oval 139"/>
            <p:cNvSpPr>
              <a:spLocks noChangeArrowheads="1"/>
            </p:cNvSpPr>
            <p:nvPr/>
          </p:nvSpPr>
          <p:spPr bwMode="auto">
            <a:xfrm>
              <a:off x="1661" y="2750"/>
              <a:ext cx="250" cy="250"/>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1"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2" name="AutoShape 6"/>
          <p:cNvSpPr>
            <a:spLocks noChangeArrowheads="1"/>
          </p:cNvSpPr>
          <p:nvPr/>
        </p:nvSpPr>
        <p:spPr bwMode="auto">
          <a:xfrm>
            <a:off x="5703639" y="3228666"/>
            <a:ext cx="1681162" cy="134819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Line 7"/>
          <p:cNvSpPr>
            <a:spLocks noChangeShapeType="1"/>
          </p:cNvSpPr>
          <p:nvPr/>
        </p:nvSpPr>
        <p:spPr bwMode="auto">
          <a:xfrm flipH="1">
            <a:off x="5840164" y="2931803"/>
            <a:ext cx="3175" cy="581025"/>
          </a:xfrm>
          <a:prstGeom prst="line">
            <a:avLst/>
          </a:prstGeom>
          <a:noFill/>
          <a:ln w="19050">
            <a:solidFill>
              <a:schemeClr val="bg1"/>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4" name="Group 138"/>
          <p:cNvGrpSpPr/>
          <p:nvPr/>
        </p:nvGrpSpPr>
        <p:grpSpPr bwMode="auto">
          <a:xfrm>
            <a:off x="5756863" y="2834966"/>
            <a:ext cx="182144" cy="182190"/>
            <a:chOff x="1661" y="2750"/>
            <a:chExt cx="250" cy="250"/>
          </a:xfrm>
        </p:grpSpPr>
        <p:sp>
          <p:nvSpPr>
            <p:cNvPr id="35" name="Oval 139"/>
            <p:cNvSpPr>
              <a:spLocks noChangeArrowheads="1"/>
            </p:cNvSpPr>
            <p:nvPr/>
          </p:nvSpPr>
          <p:spPr bwMode="auto">
            <a:xfrm>
              <a:off x="1661" y="2750"/>
              <a:ext cx="250" cy="250"/>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6"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7" name="TextBox 57"/>
          <p:cNvSpPr txBox="1">
            <a:spLocks noChangeArrowheads="1"/>
          </p:cNvSpPr>
          <p:nvPr/>
        </p:nvSpPr>
        <p:spPr bwMode="auto">
          <a:xfrm>
            <a:off x="5884614" y="334137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38" name="TextBox 57"/>
          <p:cNvSpPr txBox="1">
            <a:spLocks noChangeArrowheads="1"/>
          </p:cNvSpPr>
          <p:nvPr/>
        </p:nvSpPr>
        <p:spPr bwMode="auto">
          <a:xfrm>
            <a:off x="5902076" y="3579863"/>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39" name="AutoShape 4"/>
          <p:cNvSpPr>
            <a:spLocks noChangeArrowheads="1"/>
          </p:cNvSpPr>
          <p:nvPr/>
        </p:nvSpPr>
        <p:spPr bwMode="auto">
          <a:xfrm>
            <a:off x="6481514" y="1133967"/>
            <a:ext cx="1619250" cy="1502615"/>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0" name="Line 14"/>
          <p:cNvSpPr>
            <a:spLocks noChangeShapeType="1"/>
          </p:cNvSpPr>
          <p:nvPr/>
        </p:nvSpPr>
        <p:spPr bwMode="auto">
          <a:xfrm flipH="1">
            <a:off x="6632326" y="1341128"/>
            <a:ext cx="0" cy="15843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1" name="Group 138"/>
          <p:cNvGrpSpPr/>
          <p:nvPr/>
        </p:nvGrpSpPr>
        <p:grpSpPr bwMode="auto">
          <a:xfrm>
            <a:off x="6548934" y="2838633"/>
            <a:ext cx="182151" cy="182070"/>
            <a:chOff x="1661" y="2750"/>
            <a:chExt cx="250" cy="250"/>
          </a:xfrm>
        </p:grpSpPr>
        <p:sp>
          <p:nvSpPr>
            <p:cNvPr id="42" name="Oval 139"/>
            <p:cNvSpPr>
              <a:spLocks noChangeArrowheads="1"/>
            </p:cNvSpPr>
            <p:nvPr/>
          </p:nvSpPr>
          <p:spPr bwMode="auto">
            <a:xfrm>
              <a:off x="1660" y="2749"/>
              <a:ext cx="251" cy="251"/>
            </a:xfrm>
            <a:prstGeom prst="ellipse">
              <a:avLst/>
            </a:prstGeom>
            <a:solidFill>
              <a:schemeClr val="bg1"/>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43" name="Oval 140"/>
            <p:cNvSpPr>
              <a:spLocks noChangeArrowheads="1"/>
            </p:cNvSpPr>
            <p:nvPr/>
          </p:nvSpPr>
          <p:spPr bwMode="auto">
            <a:xfrm>
              <a:off x="1729" y="2818"/>
              <a:ext cx="114" cy="114"/>
            </a:xfrm>
            <a:prstGeom prst="ellipse">
              <a:avLst/>
            </a:prstGeom>
            <a:solidFill>
              <a:srgbClr val="FF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44" name="TextBox 57"/>
          <p:cNvSpPr txBox="1">
            <a:spLocks noChangeArrowheads="1"/>
          </p:cNvSpPr>
          <p:nvPr/>
        </p:nvSpPr>
        <p:spPr bwMode="auto">
          <a:xfrm>
            <a:off x="6668839" y="1201428"/>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45" name="TextBox 57"/>
          <p:cNvSpPr txBox="1">
            <a:spLocks noChangeArrowheads="1"/>
          </p:cNvSpPr>
          <p:nvPr/>
        </p:nvSpPr>
        <p:spPr bwMode="auto">
          <a:xfrm>
            <a:off x="6668839" y="157607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50" fill="hold"/>
                                        <p:tgtEl>
                                          <p:spTgt spid="15"/>
                                        </p:tgtEl>
                                        <p:attrNameLst>
                                          <p:attrName>ppt_w</p:attrName>
                                        </p:attrNameLst>
                                      </p:cBhvr>
                                      <p:tavLst>
                                        <p:tav tm="0">
                                          <p:val>
                                            <p:strVal val="4*#ppt_w"/>
                                          </p:val>
                                        </p:tav>
                                        <p:tav tm="100000">
                                          <p:val>
                                            <p:strVal val="#ppt_w"/>
                                          </p:val>
                                        </p:tav>
                                      </p:tavLst>
                                    </p:anim>
                                    <p:anim calcmode="lin" valueType="num">
                                      <p:cBhvr>
                                        <p:cTn id="16" dur="250" fill="hold"/>
                                        <p:tgtEl>
                                          <p:spTgt spid="15"/>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strVal val="4*#ppt_w"/>
                                          </p:val>
                                        </p:tav>
                                        <p:tav tm="100000">
                                          <p:val>
                                            <p:strVal val="#ppt_w"/>
                                          </p:val>
                                        </p:tav>
                                      </p:tavLst>
                                    </p:anim>
                                    <p:anim calcmode="lin" valueType="num">
                                      <p:cBhvr>
                                        <p:cTn id="20" dur="250" fill="hold"/>
                                        <p:tgtEl>
                                          <p:spTgt spid="6"/>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50" fill="hold"/>
                                        <p:tgtEl>
                                          <p:spTgt spid="22"/>
                                        </p:tgtEl>
                                        <p:attrNameLst>
                                          <p:attrName>ppt_w</p:attrName>
                                        </p:attrNameLst>
                                      </p:cBhvr>
                                      <p:tavLst>
                                        <p:tav tm="0">
                                          <p:val>
                                            <p:strVal val="4*#ppt_w"/>
                                          </p:val>
                                        </p:tav>
                                        <p:tav tm="100000">
                                          <p:val>
                                            <p:strVal val="#ppt_w"/>
                                          </p:val>
                                        </p:tav>
                                      </p:tavLst>
                                    </p:anim>
                                    <p:anim calcmode="lin" valueType="num">
                                      <p:cBhvr>
                                        <p:cTn id="24" dur="250" fill="hold"/>
                                        <p:tgtEl>
                                          <p:spTgt spid="22"/>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29"/>
                                        </p:tgtEl>
                                        <p:attrNameLst>
                                          <p:attrName>style.visibility</p:attrName>
                                        </p:attrNameLst>
                                      </p:cBhvr>
                                      <p:to>
                                        <p:strVal val="visible"/>
                                      </p:to>
                                    </p:set>
                                    <p:anim calcmode="lin" valueType="num">
                                      <p:cBhvr>
                                        <p:cTn id="27" dur="250" fill="hold"/>
                                        <p:tgtEl>
                                          <p:spTgt spid="29"/>
                                        </p:tgtEl>
                                        <p:attrNameLst>
                                          <p:attrName>ppt_w</p:attrName>
                                        </p:attrNameLst>
                                      </p:cBhvr>
                                      <p:tavLst>
                                        <p:tav tm="0">
                                          <p:val>
                                            <p:strVal val="4*#ppt_w"/>
                                          </p:val>
                                        </p:tav>
                                        <p:tav tm="100000">
                                          <p:val>
                                            <p:strVal val="#ppt_w"/>
                                          </p:val>
                                        </p:tav>
                                      </p:tavLst>
                                    </p:anim>
                                    <p:anim calcmode="lin" valueType="num">
                                      <p:cBhvr>
                                        <p:cTn id="28" dur="250" fill="hold"/>
                                        <p:tgtEl>
                                          <p:spTgt spid="29"/>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250" fill="hold"/>
                                        <p:tgtEl>
                                          <p:spTgt spid="34"/>
                                        </p:tgtEl>
                                        <p:attrNameLst>
                                          <p:attrName>ppt_w</p:attrName>
                                        </p:attrNameLst>
                                      </p:cBhvr>
                                      <p:tavLst>
                                        <p:tav tm="0">
                                          <p:val>
                                            <p:strVal val="4*#ppt_w"/>
                                          </p:val>
                                        </p:tav>
                                        <p:tav tm="100000">
                                          <p:val>
                                            <p:strVal val="#ppt_w"/>
                                          </p:val>
                                        </p:tav>
                                      </p:tavLst>
                                    </p:anim>
                                    <p:anim calcmode="lin" valueType="num">
                                      <p:cBhvr>
                                        <p:cTn id="32" dur="250" fill="hold"/>
                                        <p:tgtEl>
                                          <p:spTgt spid="34"/>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41"/>
                                        </p:tgtEl>
                                        <p:attrNameLst>
                                          <p:attrName>style.visibility</p:attrName>
                                        </p:attrNameLst>
                                      </p:cBhvr>
                                      <p:to>
                                        <p:strVal val="visible"/>
                                      </p:to>
                                    </p:set>
                                    <p:anim calcmode="lin" valueType="num">
                                      <p:cBhvr>
                                        <p:cTn id="35" dur="250" fill="hold"/>
                                        <p:tgtEl>
                                          <p:spTgt spid="41"/>
                                        </p:tgtEl>
                                        <p:attrNameLst>
                                          <p:attrName>ppt_w</p:attrName>
                                        </p:attrNameLst>
                                      </p:cBhvr>
                                      <p:tavLst>
                                        <p:tav tm="0">
                                          <p:val>
                                            <p:strVal val="4*#ppt_w"/>
                                          </p:val>
                                        </p:tav>
                                        <p:tav tm="100000">
                                          <p:val>
                                            <p:strVal val="#ppt_w"/>
                                          </p:val>
                                        </p:tav>
                                      </p:tavLst>
                                    </p:anim>
                                    <p:anim calcmode="lin" valueType="num">
                                      <p:cBhvr>
                                        <p:cTn id="36" dur="250" fill="hold"/>
                                        <p:tgtEl>
                                          <p:spTgt spid="41"/>
                                        </p:tgtEl>
                                        <p:attrNameLst>
                                          <p:attrName>ppt_h</p:attrName>
                                        </p:attrNameLst>
                                      </p:cBhvr>
                                      <p:tavLst>
                                        <p:tav tm="0">
                                          <p:val>
                                            <p:strVal val="4*#ppt_h"/>
                                          </p:val>
                                        </p:tav>
                                        <p:tav tm="100000">
                                          <p:val>
                                            <p:strVal val="#ppt_h"/>
                                          </p:val>
                                        </p:tav>
                                      </p:tavLst>
                                    </p:anim>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childTnLst>
                          </p:cTn>
                        </p:par>
                        <p:par>
                          <p:cTn id="56" fill="hold">
                            <p:stCondLst>
                              <p:cond delay="2500"/>
                            </p:stCondLst>
                            <p:childTnLst>
                              <p:par>
                                <p:cTn id="57" presetID="21" presetClass="entr" presetSubtype="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heel(1)">
                                      <p:cBhvr>
                                        <p:cTn id="59" dur="1000"/>
                                        <p:tgtEl>
                                          <p:spTgt spid="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heel(1)">
                                      <p:cBhvr>
                                        <p:cTn id="62" dur="1000"/>
                                        <p:tgtEl>
                                          <p:spTgt spid="2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heel(1)">
                                      <p:cBhvr>
                                        <p:cTn id="65" dur="1000"/>
                                        <p:tgtEl>
                                          <p:spTgt spid="39"/>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heel(1)">
                                      <p:cBhvr>
                                        <p:cTn id="68" dur="1000"/>
                                        <p:tgtEl>
                                          <p:spTgt spid="11"/>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heel(1)">
                                      <p:cBhvr>
                                        <p:cTn id="71" dur="1000"/>
                                        <p:tgtEl>
                                          <p:spTgt spid="18"/>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heel(1)">
                                      <p:cBhvr>
                                        <p:cTn id="74" dur="1000"/>
                                        <p:tgtEl>
                                          <p:spTgt spid="32"/>
                                        </p:tgtEl>
                                      </p:cBhvr>
                                    </p:animEffect>
                                  </p:childTnLst>
                                </p:cTn>
                              </p:par>
                            </p:childTnLst>
                          </p:cTn>
                        </p:par>
                        <p:par>
                          <p:cTn id="75" fill="hold">
                            <p:stCondLst>
                              <p:cond delay="3500"/>
                            </p:stCondLst>
                            <p:childTnLst>
                              <p:par>
                                <p:cTn id="76" presetID="42" presetClass="entr" presetSubtype="0"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anim calcmode="lin" valueType="num">
                                      <p:cBhvr>
                                        <p:cTn id="79" dur="500" fill="hold"/>
                                        <p:tgtEl>
                                          <p:spTgt spid="9"/>
                                        </p:tgtEl>
                                        <p:attrNameLst>
                                          <p:attrName>ppt_x</p:attrName>
                                        </p:attrNameLst>
                                      </p:cBhvr>
                                      <p:tavLst>
                                        <p:tav tm="0">
                                          <p:val>
                                            <p:strVal val="#ppt_x"/>
                                          </p:val>
                                        </p:tav>
                                        <p:tav tm="100000">
                                          <p:val>
                                            <p:strVal val="#ppt_x"/>
                                          </p:val>
                                        </p:tav>
                                      </p:tavLst>
                                    </p:anim>
                                    <p:anim calcmode="lin" valueType="num">
                                      <p:cBhvr>
                                        <p:cTn id="80" dur="500" fill="hold"/>
                                        <p:tgtEl>
                                          <p:spTgt spid="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anim calcmode="lin" valueType="num">
                                      <p:cBhvr>
                                        <p:cTn id="89" dur="500" fill="hold"/>
                                        <p:tgtEl>
                                          <p:spTgt spid="26"/>
                                        </p:tgtEl>
                                        <p:attrNameLst>
                                          <p:attrName>ppt_x</p:attrName>
                                        </p:attrNameLst>
                                      </p:cBhvr>
                                      <p:tavLst>
                                        <p:tav tm="0">
                                          <p:val>
                                            <p:strVal val="#ppt_x"/>
                                          </p:val>
                                        </p:tav>
                                        <p:tav tm="100000">
                                          <p:val>
                                            <p:strVal val="#ppt_x"/>
                                          </p:val>
                                        </p:tav>
                                      </p:tavLst>
                                    </p:anim>
                                    <p:anim calcmode="lin" valueType="num">
                                      <p:cBhvr>
                                        <p:cTn id="90" dur="500" fill="hold"/>
                                        <p:tgtEl>
                                          <p:spTgt spid="2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anim calcmode="lin" valueType="num">
                                      <p:cBhvr>
                                        <p:cTn id="94" dur="500" fill="hold"/>
                                        <p:tgtEl>
                                          <p:spTgt spid="27"/>
                                        </p:tgtEl>
                                        <p:attrNameLst>
                                          <p:attrName>ppt_x</p:attrName>
                                        </p:attrNameLst>
                                      </p:cBhvr>
                                      <p:tavLst>
                                        <p:tav tm="0">
                                          <p:val>
                                            <p:strVal val="#ppt_x"/>
                                          </p:val>
                                        </p:tav>
                                        <p:tav tm="100000">
                                          <p:val>
                                            <p:strVal val="#ppt_x"/>
                                          </p:val>
                                        </p:tav>
                                      </p:tavLst>
                                    </p:anim>
                                    <p:anim calcmode="lin" valueType="num">
                                      <p:cBhvr>
                                        <p:cTn id="95" dur="5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anim calcmode="lin" valueType="num">
                                      <p:cBhvr>
                                        <p:cTn id="99" dur="500" fill="hold"/>
                                        <p:tgtEl>
                                          <p:spTgt spid="44"/>
                                        </p:tgtEl>
                                        <p:attrNameLst>
                                          <p:attrName>ppt_x</p:attrName>
                                        </p:attrNameLst>
                                      </p:cBhvr>
                                      <p:tavLst>
                                        <p:tav tm="0">
                                          <p:val>
                                            <p:strVal val="#ppt_x"/>
                                          </p:val>
                                        </p:tav>
                                        <p:tav tm="100000">
                                          <p:val>
                                            <p:strVal val="#ppt_x"/>
                                          </p:val>
                                        </p:tav>
                                      </p:tavLst>
                                    </p:anim>
                                    <p:anim calcmode="lin" valueType="num">
                                      <p:cBhvr>
                                        <p:cTn id="100" dur="500" fill="hold"/>
                                        <p:tgtEl>
                                          <p:spTgt spid="44"/>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anim calcmode="lin" valueType="num">
                                      <p:cBhvr>
                                        <p:cTn id="104" dur="500" fill="hold"/>
                                        <p:tgtEl>
                                          <p:spTgt spid="45"/>
                                        </p:tgtEl>
                                        <p:attrNameLst>
                                          <p:attrName>ppt_x</p:attrName>
                                        </p:attrNameLst>
                                      </p:cBhvr>
                                      <p:tavLst>
                                        <p:tav tm="0">
                                          <p:val>
                                            <p:strVal val="#ppt_x"/>
                                          </p:val>
                                        </p:tav>
                                        <p:tav tm="100000">
                                          <p:val>
                                            <p:strVal val="#ppt_x"/>
                                          </p:val>
                                        </p:tav>
                                      </p:tavLst>
                                    </p:anim>
                                    <p:anim calcmode="lin" valueType="num">
                                      <p:cBhvr>
                                        <p:cTn id="105" dur="500" fill="hold"/>
                                        <p:tgtEl>
                                          <p:spTgt spid="45"/>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fade">
                                      <p:cBhvr>
                                        <p:cTn id="108" dur="500"/>
                                        <p:tgtEl>
                                          <p:spTgt spid="12"/>
                                        </p:tgtEl>
                                      </p:cBhvr>
                                    </p:animEffect>
                                    <p:anim calcmode="lin" valueType="num">
                                      <p:cBhvr>
                                        <p:cTn id="109" dur="500" fill="hold"/>
                                        <p:tgtEl>
                                          <p:spTgt spid="12"/>
                                        </p:tgtEl>
                                        <p:attrNameLst>
                                          <p:attrName>ppt_x</p:attrName>
                                        </p:attrNameLst>
                                      </p:cBhvr>
                                      <p:tavLst>
                                        <p:tav tm="0">
                                          <p:val>
                                            <p:strVal val="#ppt_x"/>
                                          </p:val>
                                        </p:tav>
                                        <p:tav tm="100000">
                                          <p:val>
                                            <p:strVal val="#ppt_x"/>
                                          </p:val>
                                        </p:tav>
                                      </p:tavLst>
                                    </p:anim>
                                    <p:anim calcmode="lin" valueType="num">
                                      <p:cBhvr>
                                        <p:cTn id="110" dur="500" fill="hold"/>
                                        <p:tgtEl>
                                          <p:spTgt spid="1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anim calcmode="lin" valueType="num">
                                      <p:cBhvr>
                                        <p:cTn id="114" dur="500" fill="hold"/>
                                        <p:tgtEl>
                                          <p:spTgt spid="13"/>
                                        </p:tgtEl>
                                        <p:attrNameLst>
                                          <p:attrName>ppt_x</p:attrName>
                                        </p:attrNameLst>
                                      </p:cBhvr>
                                      <p:tavLst>
                                        <p:tav tm="0">
                                          <p:val>
                                            <p:strVal val="#ppt_x"/>
                                          </p:val>
                                        </p:tav>
                                        <p:tav tm="100000">
                                          <p:val>
                                            <p:strVal val="#ppt_x"/>
                                          </p:val>
                                        </p:tav>
                                      </p:tavLst>
                                    </p:anim>
                                    <p:anim calcmode="lin" valueType="num">
                                      <p:cBhvr>
                                        <p:cTn id="115" dur="500" fill="hold"/>
                                        <p:tgtEl>
                                          <p:spTgt spid="1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fade">
                                      <p:cBhvr>
                                        <p:cTn id="118" dur="500"/>
                                        <p:tgtEl>
                                          <p:spTgt spid="19"/>
                                        </p:tgtEl>
                                      </p:cBhvr>
                                    </p:animEffect>
                                    <p:anim calcmode="lin" valueType="num">
                                      <p:cBhvr>
                                        <p:cTn id="119" dur="500" fill="hold"/>
                                        <p:tgtEl>
                                          <p:spTgt spid="19"/>
                                        </p:tgtEl>
                                        <p:attrNameLst>
                                          <p:attrName>ppt_x</p:attrName>
                                        </p:attrNameLst>
                                      </p:cBhvr>
                                      <p:tavLst>
                                        <p:tav tm="0">
                                          <p:val>
                                            <p:strVal val="#ppt_x"/>
                                          </p:val>
                                        </p:tav>
                                        <p:tav tm="100000">
                                          <p:val>
                                            <p:strVal val="#ppt_x"/>
                                          </p:val>
                                        </p:tav>
                                      </p:tavLst>
                                    </p:anim>
                                    <p:anim calcmode="lin" valueType="num">
                                      <p:cBhvr>
                                        <p:cTn id="120" dur="500" fill="hold"/>
                                        <p:tgtEl>
                                          <p:spTgt spid="19"/>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anim calcmode="lin" valueType="num">
                                      <p:cBhvr>
                                        <p:cTn id="124" dur="500" fill="hold"/>
                                        <p:tgtEl>
                                          <p:spTgt spid="20"/>
                                        </p:tgtEl>
                                        <p:attrNameLst>
                                          <p:attrName>ppt_x</p:attrName>
                                        </p:attrNameLst>
                                      </p:cBhvr>
                                      <p:tavLst>
                                        <p:tav tm="0">
                                          <p:val>
                                            <p:strVal val="#ppt_x"/>
                                          </p:val>
                                        </p:tav>
                                        <p:tav tm="100000">
                                          <p:val>
                                            <p:strVal val="#ppt_x"/>
                                          </p:val>
                                        </p:tav>
                                      </p:tavLst>
                                    </p:anim>
                                    <p:anim calcmode="lin" valueType="num">
                                      <p:cBhvr>
                                        <p:cTn id="125" dur="500" fill="hold"/>
                                        <p:tgtEl>
                                          <p:spTgt spid="2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anim calcmode="lin" valueType="num">
                                      <p:cBhvr>
                                        <p:cTn id="129" dur="500" fill="hold"/>
                                        <p:tgtEl>
                                          <p:spTgt spid="37"/>
                                        </p:tgtEl>
                                        <p:attrNameLst>
                                          <p:attrName>ppt_x</p:attrName>
                                        </p:attrNameLst>
                                      </p:cBhvr>
                                      <p:tavLst>
                                        <p:tav tm="0">
                                          <p:val>
                                            <p:strVal val="#ppt_x"/>
                                          </p:val>
                                        </p:tav>
                                        <p:tav tm="100000">
                                          <p:val>
                                            <p:strVal val="#ppt_x"/>
                                          </p:val>
                                        </p:tav>
                                      </p:tavLst>
                                    </p:anim>
                                    <p:anim calcmode="lin" valueType="num">
                                      <p:cBhvr>
                                        <p:cTn id="130" dur="500" fill="hold"/>
                                        <p:tgtEl>
                                          <p:spTgt spid="3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anim calcmode="lin" valueType="num">
                                      <p:cBhvr>
                                        <p:cTn id="134" dur="500" fill="hold"/>
                                        <p:tgtEl>
                                          <p:spTgt spid="38"/>
                                        </p:tgtEl>
                                        <p:attrNameLst>
                                          <p:attrName>ppt_x</p:attrName>
                                        </p:attrNameLst>
                                      </p:cBhvr>
                                      <p:tavLst>
                                        <p:tav tm="0">
                                          <p:val>
                                            <p:strVal val="#ppt_x"/>
                                          </p:val>
                                        </p:tav>
                                        <p:tav tm="100000">
                                          <p:val>
                                            <p:strVal val="#ppt_x"/>
                                          </p:val>
                                        </p:tav>
                                      </p:tavLst>
                                    </p:anim>
                                    <p:anim calcmode="lin" valueType="num">
                                      <p:cBhvr>
                                        <p:cTn id="135"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9" grpId="0"/>
      <p:bldP spid="10" grpId="0"/>
      <p:bldP spid="11" grpId="0" animBg="1"/>
      <p:bldP spid="12" grpId="0"/>
      <p:bldP spid="13" grpId="0"/>
      <p:bldP spid="14" grpId="0" animBg="1"/>
      <p:bldP spid="18" grpId="0" animBg="1"/>
      <p:bldP spid="19" grpId="0"/>
      <p:bldP spid="20" grpId="0"/>
      <p:bldP spid="21" grpId="0" animBg="1"/>
      <p:bldP spid="25" grpId="0" animBg="1"/>
      <p:bldP spid="26" grpId="0"/>
      <p:bldP spid="27" grpId="0"/>
      <p:bldP spid="28" grpId="0" animBg="1"/>
      <p:bldP spid="32" grpId="0" animBg="1"/>
      <p:bldP spid="33" grpId="0" animBg="1"/>
      <p:bldP spid="37" grpId="0"/>
      <p:bldP spid="38" grpId="0"/>
      <p:bldP spid="39" grpId="0" animBg="1"/>
      <p:bldP spid="40"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3" name="椭圆 10"/>
          <p:cNvPicPr>
            <a:picLocks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9899" y="3679279"/>
            <a:ext cx="55594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p:nvPr/>
        </p:nvGrpSpPr>
        <p:grpSpPr bwMode="auto">
          <a:xfrm>
            <a:off x="1187624" y="2900336"/>
            <a:ext cx="3527425" cy="1189037"/>
            <a:chOff x="0" y="0"/>
            <a:chExt cx="4236496" cy="1427243"/>
          </a:xfrm>
          <a:solidFill>
            <a:srgbClr val="FF0000"/>
          </a:solidFill>
        </p:grpSpPr>
        <p:sp>
          <p:nvSpPr>
            <p:cNvPr id="5" name="Freeform 12"/>
            <p:cNvSpPr/>
            <p:nvPr/>
          </p:nvSpPr>
          <p:spPr bwMode="auto">
            <a:xfrm>
              <a:off x="0" y="638069"/>
              <a:ext cx="4236496" cy="770581"/>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6" name="Freeform 12"/>
            <p:cNvSpPr/>
            <p:nvPr/>
          </p:nvSpPr>
          <p:spPr bwMode="auto">
            <a:xfrm>
              <a:off x="5501" y="0"/>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7" name="任意多边形 7"/>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8" name="任意多边形 8"/>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grpSp>
        <p:nvGrpSpPr>
          <p:cNvPr id="9" name="Group 10"/>
          <p:cNvGrpSpPr/>
          <p:nvPr/>
        </p:nvGrpSpPr>
        <p:grpSpPr bwMode="auto">
          <a:xfrm>
            <a:off x="4389612" y="3435323"/>
            <a:ext cx="3286125" cy="919163"/>
            <a:chOff x="0" y="0"/>
            <a:chExt cx="4230687" cy="1183415"/>
          </a:xfrm>
          <a:solidFill>
            <a:srgbClr val="FF0000"/>
          </a:solidFill>
        </p:grpSpPr>
        <p:sp>
          <p:nvSpPr>
            <p:cNvPr id="10" name="任意多边形 10"/>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1" name="Freeform 7"/>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2" name="Freeform 7"/>
            <p:cNvSpPr/>
            <p:nvPr/>
          </p:nvSpPr>
          <p:spPr bwMode="auto">
            <a:xfrm>
              <a:off x="0" y="0"/>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3" name="任意多边形 13"/>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sp>
        <p:nvSpPr>
          <p:cNvPr id="14" name="任意多边形 14"/>
          <p:cNvSpPr/>
          <p:nvPr/>
        </p:nvSpPr>
        <p:spPr bwMode="auto">
          <a:xfrm>
            <a:off x="3935587" y="1446186"/>
            <a:ext cx="374650" cy="20748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 name="任意多边形 15"/>
          <p:cNvSpPr/>
          <p:nvPr/>
        </p:nvSpPr>
        <p:spPr bwMode="auto">
          <a:xfrm flipH="1">
            <a:off x="4646787" y="1446186"/>
            <a:ext cx="428625" cy="22653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16" name="Group 17"/>
          <p:cNvGrpSpPr/>
          <p:nvPr/>
        </p:nvGrpSpPr>
        <p:grpSpPr bwMode="auto">
          <a:xfrm flipH="1">
            <a:off x="1403524" y="1503336"/>
            <a:ext cx="2184400" cy="463550"/>
            <a:chOff x="0" y="0"/>
            <a:chExt cx="2183514" cy="463550"/>
          </a:xfrm>
        </p:grpSpPr>
        <p:sp>
          <p:nvSpPr>
            <p:cNvPr id="17"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19" name="矩形 19"/>
          <p:cNvSpPr>
            <a:spLocks noChangeArrowheads="1"/>
          </p:cNvSpPr>
          <p:nvPr/>
        </p:nvSpPr>
        <p:spPr bwMode="auto">
          <a:xfrm>
            <a:off x="1449562" y="1441423"/>
            <a:ext cx="2138362" cy="46038"/>
          </a:xfrm>
          <a:prstGeom prst="rect">
            <a:avLst/>
          </a:prstGeom>
          <a:solidFill>
            <a:srgbClr val="FF0000"/>
          </a:solidFill>
          <a:ln>
            <a:noFill/>
          </a:ln>
        </p:spPr>
        <p:txBody>
          <a:bodyPr anchor="ctr"/>
          <a:lstStyle/>
          <a:p>
            <a:pPr algn="ctr"/>
            <a:endParaRPr lang="zh-CN" altLang="en-US">
              <a:solidFill>
                <a:srgbClr val="FFFFFF"/>
              </a:solidFill>
            </a:endParaRPr>
          </a:p>
        </p:txBody>
      </p:sp>
      <p:sp>
        <p:nvSpPr>
          <p:cNvPr id="20" name="TextBox 11"/>
          <p:cNvSpPr txBox="1">
            <a:spLocks noChangeArrowheads="1"/>
          </p:cNvSpPr>
          <p:nvPr/>
        </p:nvSpPr>
        <p:spPr bwMode="auto">
          <a:xfrm flipH="1">
            <a:off x="1449562"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grpSp>
        <p:nvGrpSpPr>
          <p:cNvPr id="21" name="Group 22"/>
          <p:cNvGrpSpPr/>
          <p:nvPr/>
        </p:nvGrpSpPr>
        <p:grpSpPr bwMode="auto">
          <a:xfrm flipH="1">
            <a:off x="5436096" y="1503336"/>
            <a:ext cx="2184400" cy="463550"/>
            <a:chOff x="0" y="0"/>
            <a:chExt cx="2183514" cy="463550"/>
          </a:xfrm>
        </p:grpSpPr>
        <p:sp>
          <p:nvSpPr>
            <p:cNvPr id="22"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23"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24" name="矩形 24"/>
          <p:cNvSpPr>
            <a:spLocks noChangeArrowheads="1"/>
          </p:cNvSpPr>
          <p:nvPr/>
        </p:nvSpPr>
        <p:spPr bwMode="auto">
          <a:xfrm>
            <a:off x="5482133" y="1441423"/>
            <a:ext cx="2138363" cy="46038"/>
          </a:xfrm>
          <a:prstGeom prst="rect">
            <a:avLst/>
          </a:prstGeom>
          <a:solidFill>
            <a:srgbClr val="FF0000"/>
          </a:solidFill>
          <a:ln>
            <a:noFill/>
          </a:ln>
        </p:spPr>
        <p:txBody>
          <a:bodyPr anchor="ctr"/>
          <a:lstStyle/>
          <a:p>
            <a:pPr algn="ctr"/>
            <a:endParaRPr lang="zh-CN" altLang="en-US">
              <a:solidFill>
                <a:srgbClr val="FFFFFF"/>
              </a:solidFill>
            </a:endParaRPr>
          </a:p>
        </p:txBody>
      </p:sp>
      <p:sp>
        <p:nvSpPr>
          <p:cNvPr id="25" name="TextBox 11"/>
          <p:cNvSpPr txBox="1">
            <a:spLocks noChangeArrowheads="1"/>
          </p:cNvSpPr>
          <p:nvPr/>
        </p:nvSpPr>
        <p:spPr bwMode="auto">
          <a:xfrm flipH="1">
            <a:off x="5482133"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rot="20749143" flipH="1">
            <a:off x="1751187" y="3267048"/>
            <a:ext cx="145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FFFFFF"/>
                </a:solidFill>
                <a:latin typeface="微软雅黑" panose="020B0503020204020204" pitchFamily="34" charset="-122"/>
                <a:ea typeface="微软雅黑" panose="020B0503020204020204" pitchFamily="34" charset="-122"/>
              </a:rPr>
              <a:t>添加标题    </a:t>
            </a:r>
            <a:endParaRPr lang="en-US" sz="1600" b="1" dirty="0">
              <a:solidFill>
                <a:srgbClr val="FFFFFF"/>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rot="20857943" flipH="1">
            <a:off x="6159674" y="3605186"/>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solidFill>
                  <a:srgbClr val="FFFFFF"/>
                </a:solidFill>
                <a:latin typeface="微软雅黑" panose="020B0503020204020204" pitchFamily="34" charset="-122"/>
                <a:ea typeface="微软雅黑" panose="020B0503020204020204" pitchFamily="34" charset="-122"/>
              </a:rPr>
              <a:t>添加标题    </a:t>
            </a:r>
            <a:endParaRPr lang="en-US" sz="1600" b="1">
              <a:solidFill>
                <a:srgbClr val="FFFFFF"/>
              </a:solidFill>
              <a:latin typeface="微软雅黑" panose="020B0503020204020204" pitchFamily="34" charset="-122"/>
              <a:ea typeface="微软雅黑" panose="020B0503020204020204" pitchFamily="34" charset="-122"/>
            </a:endParaRPr>
          </a:p>
        </p:txBody>
      </p:sp>
      <p:pic>
        <p:nvPicPr>
          <p:cNvPr id="2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494" b="9641"/>
          <a:stretch>
            <a:fillRect/>
          </a:stretch>
        </p:blipFill>
        <p:spPr bwMode="auto">
          <a:xfrm>
            <a:off x="1661336" y="2158542"/>
            <a:ext cx="1330821" cy="8406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9"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33592" y="2156660"/>
            <a:ext cx="1481457" cy="98584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
                                          </p:val>
                                        </p:tav>
                                        <p:tav tm="100000">
                                          <p:val>
                                            <p:strVal val="#ppt_w"/>
                                          </p:val>
                                        </p:tav>
                                      </p:tavLst>
                                    </p:anim>
                                    <p:anim calcmode="lin" valueType="num">
                                      <p:cBhvr>
                                        <p:cTn id="18" dur="750" fill="hold"/>
                                        <p:tgtEl>
                                          <p:spTgt spid="3"/>
                                        </p:tgtEl>
                                        <p:attrNameLst>
                                          <p:attrName>ppt_h</p:attrName>
                                        </p:attrNameLst>
                                      </p:cBhvr>
                                      <p:tavLst>
                                        <p:tav tm="0">
                                          <p:val>
                                            <p:fltVal val="0"/>
                                          </p:val>
                                        </p:tav>
                                        <p:tav tm="100000">
                                          <p:val>
                                            <p:strVal val="#ppt_h"/>
                                          </p:val>
                                        </p:tav>
                                      </p:tavLst>
                                    </p:anim>
                                    <p:animEffect transition="in" filter="fade">
                                      <p:cBhvr>
                                        <p:cTn id="19" dur="750"/>
                                        <p:tgtEl>
                                          <p:spTgt spid="3"/>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2500"/>
                            </p:stCondLst>
                            <p:childTnLst>
                              <p:par>
                                <p:cTn id="36" presetID="26" presetClass="emph" presetSubtype="0" repeatCount="2000" fill="hold" grpId="1" nodeType="afterEffect">
                                  <p:stCondLst>
                                    <p:cond delay="0"/>
                                  </p:stCondLst>
                                  <p:childTnLst>
                                    <p:animEffect transition="out" filter="fade">
                                      <p:cBhvr>
                                        <p:cTn id="37" dur="250" tmFilter="0, 0; .2, .5; .8, .5; 1, 0"/>
                                        <p:tgtEl>
                                          <p:spTgt spid="14"/>
                                        </p:tgtEl>
                                      </p:cBhvr>
                                    </p:animEffect>
                                    <p:animScale>
                                      <p:cBhvr>
                                        <p:cTn id="38" dur="125" autoRev="1" fill="hold"/>
                                        <p:tgtEl>
                                          <p:spTgt spid="14"/>
                                        </p:tgtEl>
                                      </p:cBhvr>
                                      <p:by x="105000" y="105000"/>
                                    </p:animScale>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par>
                          <p:cTn id="61" fill="hold">
                            <p:stCondLst>
                              <p:cond delay="600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15"/>
                                        </p:tgtEl>
                                      </p:cBhvr>
                                    </p:animEffect>
                                    <p:animScale>
                                      <p:cBhvr>
                                        <p:cTn id="64" dur="125" autoRev="1" fill="hold"/>
                                        <p:tgtEl>
                                          <p:spTgt spid="15"/>
                                        </p:tgtEl>
                                      </p:cBhvr>
                                      <p:by x="105000" y="105000"/>
                                    </p:animScale>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7000"/>
                            </p:stCondLst>
                            <p:childTnLst>
                              <p:par>
                                <p:cTn id="70" presetID="2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7500"/>
                            </p:stCondLst>
                            <p:childTnLst>
                              <p:par>
                                <p:cTn id="74" presetID="42"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10"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animBg="1"/>
      <p:bldP spid="15" grpId="1" animBg="1"/>
      <p:bldP spid="19" grpId="0" animBg="1"/>
      <p:bldP spid="20" grpId="0"/>
      <p:bldP spid="24" grpId="0" animBg="1"/>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684" y="1923678"/>
            <a:ext cx="2943603" cy="2809155"/>
          </a:xfrm>
          <a:prstGeom prst="rect">
            <a:avLst/>
          </a:prstGeom>
        </p:spPr>
      </p:pic>
      <p:sp>
        <p:nvSpPr>
          <p:cNvPr id="60" name="文本框 2"/>
          <p:cNvSpPr txBox="1">
            <a:spLocks noChangeArrowheads="1"/>
          </p:cNvSpPr>
          <p:nvPr/>
        </p:nvSpPr>
        <p:spPr bwMode="auto">
          <a:xfrm>
            <a:off x="0" y="835451"/>
            <a:ext cx="1962375" cy="800195"/>
          </a:xfrm>
          <a:prstGeom prst="rect">
            <a:avLst/>
          </a:prstGeom>
          <a:noFill/>
          <a:ln w="9525">
            <a:noFill/>
            <a:miter lim="800000"/>
          </a:ln>
        </p:spPr>
        <p:txBody>
          <a:bodyPr wrap="square" lIns="121898" tIns="60948" rIns="121898" bIns="60948">
            <a:spAutoFit/>
          </a:bodyPr>
          <a:lstStyle/>
          <a:p>
            <a:pPr algn="ctr"/>
            <a:r>
              <a:rPr lang="zh-CN" altLang="en-US" sz="4400" b="1" dirty="0" smtClean="0">
                <a:solidFill>
                  <a:srgbClr val="FF0000"/>
                </a:solidFill>
                <a:latin typeface="微软雅黑" panose="020B0503020204020204" pitchFamily="34" charset="-122"/>
                <a:ea typeface="微软雅黑" panose="020B0503020204020204" pitchFamily="34" charset="-122"/>
              </a:rPr>
              <a:t>前 言</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979712" y="1059582"/>
            <a:ext cx="6733256" cy="2331422"/>
          </a:xfrm>
          <a:prstGeom prst="rect">
            <a:avLst/>
          </a:prstGeom>
          <a:noFill/>
        </p:spPr>
        <p:txBody>
          <a:bodyPr wrap="square" lIns="68595" tIns="34297" rIns="68595" bIns="34297" rtlCol="0">
            <a:spAutoFit/>
          </a:bodyPr>
          <a:lstStyle/>
          <a:p>
            <a:pP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单击添加文本内容单击添加文本内容单击添加文本内容击添加文本内容单击添加文本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添加文本内容单击添加文本内容单击添加文本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单击添加文本内容单击添加文本内容单击添加文本内容击添加文本内容单击添加文本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添加文本内容单击添加文本内容单击添加文本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单击添加文本内容单击添加文本内容单击添加文本内容击添加文本内容单击添加文本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内容单击</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添加文本内容单击添加文本内容单击添加文本</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9" name="图片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8153" y="3462014"/>
            <a:ext cx="601913" cy="1194362"/>
          </a:xfrm>
          <a:prstGeom prst="rect">
            <a:avLst/>
          </a:prstGeom>
        </p:spPr>
      </p:pic>
      <p:pic>
        <p:nvPicPr>
          <p:cNvPr id="70" name="图片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0493" y="3507854"/>
            <a:ext cx="781049" cy="1173914"/>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2202" y="3462014"/>
            <a:ext cx="909465" cy="1217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1000"/>
                                        <p:tgtEl>
                                          <p:spTgt spid="5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down)">
                                      <p:cBhvr>
                                        <p:cTn id="21" dur="500"/>
                                        <p:tgtEl>
                                          <p:spTgt spid="71"/>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500"/>
                                        <p:tgtEl>
                                          <p:spTgt spid="70"/>
                                        </p:tgtEl>
                                      </p:cBhvr>
                                    </p:animEffect>
                                  </p:childTnLst>
                                </p:cTn>
                              </p:par>
                            </p:childTnLst>
                          </p:cTn>
                        </p:par>
                        <p:par>
                          <p:cTn id="26" fill="hold">
                            <p:stCondLst>
                              <p:cond delay="30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68"/>
                                        </p:tgtEl>
                                        <p:attrNameLst>
                                          <p:attrName>style.visibility</p:attrName>
                                        </p:attrNameLst>
                                      </p:cBhvr>
                                      <p:to>
                                        <p:strVal val="visible"/>
                                      </p:to>
                                    </p:set>
                                    <p:animEffect transition="in" filter="wipe(left)">
                                      <p:cBhvr>
                                        <p:cTn id="29" dur="100"/>
                                        <p:tgtEl>
                                          <p:spTgt spid="68"/>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68"/>
                                        </p:tgtEl>
                                      </p:cBhvr>
                                      <p:to x="80000" y="100000"/>
                                    </p:animScale>
                                    <p:anim by="(#ppt_w*0.10)" calcmode="lin" valueType="num">
                                      <p:cBhvr>
                                        <p:cTn id="32" dur="50" autoRev="1" fill="hold">
                                          <p:stCondLst>
                                            <p:cond delay="0"/>
                                          </p:stCondLst>
                                        </p:cTn>
                                        <p:tgtEl>
                                          <p:spTgt spid="68"/>
                                        </p:tgtEl>
                                        <p:attrNameLst>
                                          <p:attrName>ppt_x</p:attrName>
                                        </p:attrNameLst>
                                      </p:cBhvr>
                                    </p:anim>
                                    <p:anim by="(-#ppt_w*0.10)" calcmode="lin" valueType="num">
                                      <p:cBhvr>
                                        <p:cTn id="33" dur="50" autoRev="1" fill="hold">
                                          <p:stCondLst>
                                            <p:cond delay="0"/>
                                          </p:stCondLst>
                                        </p:cTn>
                                        <p:tgtEl>
                                          <p:spTgt spid="68"/>
                                        </p:tgtEl>
                                        <p:attrNameLst>
                                          <p:attrName>ppt_y</p:attrName>
                                        </p:attrNameLst>
                                      </p:cBhvr>
                                    </p:anim>
                                    <p:animRot by="-480000">
                                      <p:cBhvr>
                                        <p:cTn id="34" dur="50" autoRev="1" fill="hold">
                                          <p:stCondLst>
                                            <p:cond delay="0"/>
                                          </p:stCondLst>
                                        </p:cTn>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8" grpId="0"/>
      <p:bldP spid="6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第三章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458247"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Oval 6"/>
          <p:cNvSpPr>
            <a:spLocks noChangeArrowheads="1"/>
          </p:cNvSpPr>
          <p:nvPr/>
        </p:nvSpPr>
        <p:spPr bwMode="auto">
          <a:xfrm>
            <a:off x="1259632" y="1288700"/>
            <a:ext cx="2512800" cy="2511691"/>
          </a:xfrm>
          <a:prstGeom prst="ellipse">
            <a:avLst/>
          </a:pr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4" name="Arc 7"/>
          <p:cNvSpPr/>
          <p:nvPr/>
        </p:nvSpPr>
        <p:spPr bwMode="auto">
          <a:xfrm>
            <a:off x="2521695" y="1288702"/>
            <a:ext cx="1256400" cy="125640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0000"/>
          </a:solidFill>
          <a:ln w="25400" cap="flat" cmpd="sng" algn="ctr">
            <a:noFill/>
            <a:prstDash val="solid"/>
          </a:ln>
          <a:effectLst/>
        </p:spPr>
        <p:txBody>
          <a:bodyPr lIns="93296" tIns="46648" rIns="93296" bIns="46648" anchor="ctr"/>
          <a:lstStyle/>
          <a:p>
            <a:pPr>
              <a:lnSpc>
                <a:spcPct val="120000"/>
              </a:lnSpc>
            </a:pPr>
            <a:endParaRPr lang="zh-CN" altLang="en-US" sz="4100" b="1" kern="0">
              <a:solidFill>
                <a:sysClr val="window" lastClr="FFFFFF"/>
              </a:solidFill>
              <a:latin typeface="微软雅黑" panose="020B0503020204020204" pitchFamily="34" charset="-122"/>
              <a:ea typeface="微软雅黑" panose="020B0503020204020204" pitchFamily="34" charset="-122"/>
            </a:endParaRPr>
          </a:p>
        </p:txBody>
      </p:sp>
      <p:sp>
        <p:nvSpPr>
          <p:cNvPr id="5" name="Line 8"/>
          <p:cNvSpPr>
            <a:spLocks noChangeShapeType="1"/>
          </p:cNvSpPr>
          <p:nvPr/>
        </p:nvSpPr>
        <p:spPr bwMode="auto">
          <a:xfrm flipH="1" flipV="1">
            <a:off x="2522647" y="924074"/>
            <a:ext cx="0" cy="1610397"/>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6" name="Line 9"/>
          <p:cNvSpPr>
            <a:spLocks noChangeShapeType="1"/>
          </p:cNvSpPr>
          <p:nvPr/>
        </p:nvSpPr>
        <p:spPr bwMode="auto">
          <a:xfrm flipV="1">
            <a:off x="2521696" y="2544545"/>
            <a:ext cx="1763713"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7" name="Arc 10"/>
          <p:cNvSpPr/>
          <p:nvPr/>
        </p:nvSpPr>
        <p:spPr bwMode="auto">
          <a:xfrm>
            <a:off x="2521695" y="1164877"/>
            <a:ext cx="1390029" cy="1398490"/>
          </a:xfrm>
          <a:custGeom>
            <a:avLst/>
            <a:gdLst>
              <a:gd name="T0" fmla="*/ 0 w 21600"/>
              <a:gd name="T1" fmla="*/ 0 h 21600"/>
              <a:gd name="T2" fmla="*/ 42 w 21600"/>
              <a:gd name="T3" fmla="*/ 42 h 21600"/>
              <a:gd name="T4" fmla="*/ 0 w 21600"/>
              <a:gd name="T5" fmla="*/ 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cap="rnd">
            <a:solidFill>
              <a:srgbClr val="FF0000"/>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8" name="Oval 11"/>
          <p:cNvSpPr>
            <a:spLocks noChangeArrowheads="1"/>
          </p:cNvSpPr>
          <p:nvPr/>
        </p:nvSpPr>
        <p:spPr bwMode="auto">
          <a:xfrm>
            <a:off x="2408082" y="2435574"/>
            <a:ext cx="215900" cy="21794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9" name="Text Box 12"/>
          <p:cNvSpPr txBox="1">
            <a:spLocks noChangeArrowheads="1"/>
          </p:cNvSpPr>
          <p:nvPr/>
        </p:nvSpPr>
        <p:spPr bwMode="auto">
          <a:xfrm>
            <a:off x="2591546" y="1799568"/>
            <a:ext cx="1010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1" hangingPunct="1">
              <a:defRPr/>
            </a:pPr>
            <a:r>
              <a:rPr lang="en-US" altLang="ko-KR" sz="4000" kern="0" dirty="0" smtClean="0">
                <a:solidFill>
                  <a:srgbClr val="000000"/>
                </a:solidFill>
                <a:latin typeface="Arial Black" panose="020B0A04020102020204" pitchFamily="34" charset="0"/>
              </a:rPr>
              <a:t>1/3</a:t>
            </a:r>
            <a:endParaRPr lang="en-US" altLang="ko-KR" sz="2800" kern="0" dirty="0">
              <a:solidFill>
                <a:srgbClr val="000000"/>
              </a:solidFill>
              <a:latin typeface="Arial Black" panose="020B0A04020102020204" pitchFamily="34" charset="0"/>
            </a:endParaRPr>
          </a:p>
        </p:txBody>
      </p:sp>
      <p:sp>
        <p:nvSpPr>
          <p:cNvPr id="10" name="Oval 16"/>
          <p:cNvSpPr>
            <a:spLocks noChangeArrowheads="1"/>
          </p:cNvSpPr>
          <p:nvPr/>
        </p:nvSpPr>
        <p:spPr bwMode="auto">
          <a:xfrm>
            <a:off x="4998253" y="1288700"/>
            <a:ext cx="2512800" cy="2511691"/>
          </a:xfrm>
          <a:prstGeom prst="ellipse">
            <a:avLst/>
          </a:prstGeom>
          <a:solidFill>
            <a:srgbClr val="00B0F0"/>
          </a:solidFill>
          <a:ln w="25400" cap="flat" cmpd="sng" algn="ctr">
            <a:noFill/>
            <a:prstDash val="solid"/>
          </a:ln>
          <a:effectLst>
            <a:outerShdw blurRad="152400" dist="38100" dir="5400000" algn="t" rotWithShape="0">
              <a:prstClr val="black">
                <a:alpha val="96000"/>
              </a:prstClr>
            </a:outerShdw>
          </a:effectLst>
        </p:spPr>
        <p:txBody>
          <a:bodyPr lIns="93296" tIns="46648" rIns="93296" bIns="46648" anchor="ctr"/>
          <a:lstStyle/>
          <a:p>
            <a:pPr>
              <a:lnSpc>
                <a:spcPct val="120000"/>
              </a:lnSpc>
            </a:pPr>
            <a:endParaRPr lang="zh-CN" altLang="en-US" sz="4100" b="1" kern="0">
              <a:solidFill>
                <a:sysClr val="window" lastClr="FFFFFF"/>
              </a:solidFill>
              <a:latin typeface="微软雅黑" panose="020B0503020204020204" pitchFamily="34" charset="-122"/>
              <a:ea typeface="微软雅黑" panose="020B0503020204020204" pitchFamily="34" charset="-122"/>
            </a:endParaRPr>
          </a:p>
        </p:txBody>
      </p:sp>
      <p:sp>
        <p:nvSpPr>
          <p:cNvPr id="11" name="Arc 17"/>
          <p:cNvSpPr/>
          <p:nvPr/>
        </p:nvSpPr>
        <p:spPr bwMode="auto">
          <a:xfrm>
            <a:off x="6260317" y="1288702"/>
            <a:ext cx="1256400" cy="125640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2" name="Line 18"/>
          <p:cNvSpPr>
            <a:spLocks noChangeShapeType="1"/>
          </p:cNvSpPr>
          <p:nvPr/>
        </p:nvSpPr>
        <p:spPr bwMode="auto">
          <a:xfrm flipV="1">
            <a:off x="6260316" y="801015"/>
            <a:ext cx="0" cy="174353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3" name="Line 19"/>
          <p:cNvSpPr>
            <a:spLocks noChangeShapeType="1"/>
          </p:cNvSpPr>
          <p:nvPr/>
        </p:nvSpPr>
        <p:spPr bwMode="auto">
          <a:xfrm flipV="1">
            <a:off x="6260317" y="2544545"/>
            <a:ext cx="1763713" cy="0"/>
          </a:xfrm>
          <a:prstGeom prst="line">
            <a:avLst/>
          </a:prstGeom>
          <a:noFill/>
          <a:ln w="19050">
            <a:solidFill>
              <a:srgbClr val="FF00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4" name="Arc 20"/>
          <p:cNvSpPr/>
          <p:nvPr/>
        </p:nvSpPr>
        <p:spPr bwMode="auto">
          <a:xfrm>
            <a:off x="4753778" y="1064766"/>
            <a:ext cx="3022600" cy="2938560"/>
          </a:xfrm>
          <a:custGeom>
            <a:avLst/>
            <a:gdLst>
              <a:gd name="T0" fmla="*/ 84 w 43200"/>
              <a:gd name="T1" fmla="*/ 42 h 43200"/>
              <a:gd name="T2" fmla="*/ 42 w 43200"/>
              <a:gd name="T3" fmla="*/ 0 h 43200"/>
              <a:gd name="T4" fmla="*/ 42 w 43200"/>
              <a:gd name="T5" fmla="*/ 4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644"/>
                </a:moveTo>
                <a:cubicBezTo>
                  <a:pt x="43175" y="33556"/>
                  <a:pt x="33511" y="43199"/>
                  <a:pt x="21600" y="43200"/>
                </a:cubicBezTo>
                <a:cubicBezTo>
                  <a:pt x="9670" y="43200"/>
                  <a:pt x="0" y="33529"/>
                  <a:pt x="0" y="21600"/>
                </a:cubicBezTo>
                <a:cubicBezTo>
                  <a:pt x="-1" y="9688"/>
                  <a:pt x="9643" y="24"/>
                  <a:pt x="21555" y="0"/>
                </a:cubicBezTo>
              </a:path>
              <a:path w="43200" h="43200" stroke="0" extrusionOk="0">
                <a:moveTo>
                  <a:pt x="43199" y="21644"/>
                </a:moveTo>
                <a:cubicBezTo>
                  <a:pt x="43175" y="33556"/>
                  <a:pt x="33511" y="43199"/>
                  <a:pt x="21600" y="43200"/>
                </a:cubicBezTo>
                <a:cubicBezTo>
                  <a:pt x="9670" y="43200"/>
                  <a:pt x="0" y="33529"/>
                  <a:pt x="0" y="21600"/>
                </a:cubicBezTo>
                <a:cubicBezTo>
                  <a:pt x="-1" y="9688"/>
                  <a:pt x="9643" y="24"/>
                  <a:pt x="21555" y="0"/>
                </a:cubicBezTo>
                <a:lnTo>
                  <a:pt x="21600" y="21600"/>
                </a:lnTo>
                <a:close/>
              </a:path>
            </a:pathLst>
          </a:custGeom>
          <a:solidFill>
            <a:srgbClr val="FF0000"/>
          </a:solidFill>
          <a:ln w="31750" cap="rnd">
            <a:solidFill>
              <a:srgbClr val="FF0000"/>
            </a:solidFill>
            <a:prstDash val="sysDot"/>
            <a:round/>
            <a:headEnd type="triangle" w="med" len="med"/>
            <a:tailEnd type="triangle" w="med" len="med"/>
          </a:ln>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5" name="Rectangle 9"/>
          <p:cNvSpPr>
            <a:spLocks noChangeArrowheads="1"/>
          </p:cNvSpPr>
          <p:nvPr/>
        </p:nvSpPr>
        <p:spPr bwMode="auto">
          <a:xfrm>
            <a:off x="1520321" y="4046868"/>
            <a:ext cx="211455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buFontTx/>
              <a:buChar char="•"/>
            </a:pPr>
            <a:r>
              <a:rPr lang="zh-CN" altLang="en-US" sz="1200" dirty="0" smtClean="0">
                <a:solidFill>
                  <a:srgbClr val="000000">
                    <a:lumMod val="95000"/>
                    <a:lumOff val="5000"/>
                  </a:srgbClr>
                </a:solidFill>
                <a:latin typeface="Arial" panose="020B0604020202020204" pitchFamily="34" charset="0"/>
                <a:ea typeface="黑体" panose="02010609060101010101" pitchFamily="49" charset="-122"/>
              </a:rPr>
              <a:t>单击此处添加段落文字内容</a:t>
            </a:r>
          </a:p>
          <a:p>
            <a:pPr fontAlgn="base">
              <a:lnSpc>
                <a:spcPct val="120000"/>
              </a:lnSpc>
              <a:spcBef>
                <a:spcPct val="0"/>
              </a:spcBef>
              <a:spcAft>
                <a:spcPct val="0"/>
              </a:spcAft>
              <a:buFontTx/>
              <a:buChar char="•"/>
            </a:pPr>
            <a:r>
              <a:rPr lang="zh-CN" altLang="en-US" sz="1200" dirty="0" smtClean="0">
                <a:solidFill>
                  <a:srgbClr val="000000">
                    <a:lumMod val="95000"/>
                    <a:lumOff val="5000"/>
                  </a:srgbClr>
                </a:solidFill>
                <a:latin typeface="Arial" panose="020B0604020202020204" pitchFamily="34" charset="0"/>
                <a:ea typeface="黑体" panose="02010609060101010101" pitchFamily="49" charset="-122"/>
              </a:rPr>
              <a:t>单击此处添加段落文字内容</a:t>
            </a:r>
          </a:p>
          <a:p>
            <a:pPr fontAlgn="base">
              <a:lnSpc>
                <a:spcPct val="120000"/>
              </a:lnSpc>
              <a:spcBef>
                <a:spcPct val="0"/>
              </a:spcBef>
              <a:spcAft>
                <a:spcPct val="0"/>
              </a:spcAft>
              <a:buFontTx/>
              <a:buChar char="•"/>
            </a:pPr>
            <a:r>
              <a:rPr lang="zh-CN" altLang="en-US" sz="1200" dirty="0" smtClean="0">
                <a:solidFill>
                  <a:srgbClr val="000000">
                    <a:lumMod val="95000"/>
                    <a:lumOff val="5000"/>
                  </a:srgbClr>
                </a:solidFill>
                <a:latin typeface="Arial" panose="020B0604020202020204" pitchFamily="34" charset="0"/>
                <a:ea typeface="黑体" panose="02010609060101010101" pitchFamily="49" charset="-122"/>
              </a:rPr>
              <a:t>单击此处添加段落文字内容</a:t>
            </a:r>
          </a:p>
        </p:txBody>
      </p:sp>
      <p:sp>
        <p:nvSpPr>
          <p:cNvPr id="16" name="Rectangle 10"/>
          <p:cNvSpPr>
            <a:spLocks noChangeArrowheads="1"/>
          </p:cNvSpPr>
          <p:nvPr/>
        </p:nvSpPr>
        <p:spPr bwMode="auto">
          <a:xfrm>
            <a:off x="5193061" y="4046868"/>
            <a:ext cx="211455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buFontTx/>
              <a:buChar char="•"/>
            </a:pPr>
            <a:r>
              <a:rPr lang="zh-CN" altLang="en-US" sz="1200" dirty="0" smtClean="0">
                <a:solidFill>
                  <a:srgbClr val="000000"/>
                </a:solidFill>
                <a:latin typeface="Arial" panose="020B0604020202020204" pitchFamily="34" charset="0"/>
                <a:ea typeface="黑体" panose="02010609060101010101" pitchFamily="49" charset="-122"/>
              </a:rPr>
              <a:t>单击此处添加段落文字内容</a:t>
            </a:r>
          </a:p>
          <a:p>
            <a:pPr fontAlgn="base">
              <a:lnSpc>
                <a:spcPct val="120000"/>
              </a:lnSpc>
              <a:spcBef>
                <a:spcPct val="0"/>
              </a:spcBef>
              <a:spcAft>
                <a:spcPct val="0"/>
              </a:spcAft>
              <a:buFontTx/>
              <a:buChar char="•"/>
            </a:pPr>
            <a:r>
              <a:rPr lang="zh-CN" altLang="en-US" sz="1200" dirty="0" smtClean="0">
                <a:solidFill>
                  <a:srgbClr val="000000"/>
                </a:solidFill>
                <a:latin typeface="Arial" panose="020B0604020202020204" pitchFamily="34" charset="0"/>
                <a:ea typeface="黑体" panose="02010609060101010101" pitchFamily="49" charset="-122"/>
              </a:rPr>
              <a:t>单击此处添加段落文字内容</a:t>
            </a:r>
          </a:p>
          <a:p>
            <a:pPr fontAlgn="base">
              <a:lnSpc>
                <a:spcPct val="120000"/>
              </a:lnSpc>
              <a:spcBef>
                <a:spcPct val="0"/>
              </a:spcBef>
              <a:spcAft>
                <a:spcPct val="0"/>
              </a:spcAft>
              <a:buFontTx/>
              <a:buChar char="•"/>
            </a:pPr>
            <a:r>
              <a:rPr lang="zh-CN" altLang="en-US" sz="1200" dirty="0" smtClean="0">
                <a:solidFill>
                  <a:srgbClr val="000000"/>
                </a:solidFill>
                <a:latin typeface="Arial" panose="020B0604020202020204" pitchFamily="34" charset="0"/>
                <a:ea typeface="黑体" panose="02010609060101010101" pitchFamily="49" charset="-122"/>
              </a:rPr>
              <a:t>单击此处添加段落文字内容</a:t>
            </a:r>
          </a:p>
        </p:txBody>
      </p:sp>
      <p:sp>
        <p:nvSpPr>
          <p:cNvPr id="17" name="Text Box 12"/>
          <p:cNvSpPr txBox="1">
            <a:spLocks noChangeArrowheads="1"/>
          </p:cNvSpPr>
          <p:nvPr/>
        </p:nvSpPr>
        <p:spPr bwMode="auto">
          <a:xfrm>
            <a:off x="6363504" y="1799568"/>
            <a:ext cx="1010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1" hangingPunct="1">
              <a:defRPr/>
            </a:pPr>
            <a:r>
              <a:rPr lang="en-US" altLang="ko-KR" sz="4000" kern="0" dirty="0" smtClean="0">
                <a:solidFill>
                  <a:srgbClr val="000000"/>
                </a:solidFill>
                <a:latin typeface="Arial Black" panose="020B0A04020102020204" pitchFamily="34" charset="0"/>
              </a:rPr>
              <a:t>2/3</a:t>
            </a:r>
            <a:endParaRPr lang="en-US" altLang="ko-KR" sz="2800" kern="0" dirty="0">
              <a:solidFill>
                <a:srgbClr val="000000"/>
              </a:solidFill>
              <a:latin typeface="Arial Black" panose="020B0A04020102020204" pitchFamily="34" charset="0"/>
            </a:endParaRPr>
          </a:p>
        </p:txBody>
      </p:sp>
      <p:sp>
        <p:nvSpPr>
          <p:cNvPr id="18" name="矩形 17"/>
          <p:cNvSpPr/>
          <p:nvPr/>
        </p:nvSpPr>
        <p:spPr>
          <a:xfrm>
            <a:off x="1806527" y="2890341"/>
            <a:ext cx="1430337" cy="523220"/>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400" b="1" spc="50" dirty="0">
                <a:ln w="11430"/>
                <a:solidFill>
                  <a:srgbClr val="FFFFFF"/>
                </a:solidFill>
                <a:latin typeface="微软雅黑" panose="020B0503020204020204" pitchFamily="34" charset="-122"/>
                <a:ea typeface="微软雅黑" panose="020B0503020204020204" pitchFamily="34" charset="-122"/>
              </a:rPr>
              <a:t>点击添加文本点击添加文本</a:t>
            </a:r>
          </a:p>
        </p:txBody>
      </p:sp>
      <p:sp>
        <p:nvSpPr>
          <p:cNvPr id="19" name="矩形 18"/>
          <p:cNvSpPr/>
          <p:nvPr/>
        </p:nvSpPr>
        <p:spPr>
          <a:xfrm>
            <a:off x="5549910" y="2890341"/>
            <a:ext cx="1430337" cy="523220"/>
          </a:xfrm>
          <a:prstGeom prst="rect">
            <a:avLst/>
          </a:prstGeom>
        </p:spPr>
        <p:txBody>
          <a:bodyPr>
            <a:spAutoFit/>
          </a:bodyPr>
          <a:lstStyle/>
          <a:p>
            <a:pPr marL="0" lvl="2" algn="ctr" defTabSz="912495" eaLnBrk="0" hangingPunct="0">
              <a:buClr>
                <a:srgbClr val="0070C0"/>
              </a:buClr>
              <a:buSzPct val="80000"/>
              <a:tabLst>
                <a:tab pos="136525" algn="l"/>
              </a:tabLst>
              <a:defRPr/>
            </a:pPr>
            <a:r>
              <a:rPr lang="zh-CN" altLang="en-US" sz="1400" b="1" spc="50" dirty="0">
                <a:ln w="11430"/>
                <a:solidFill>
                  <a:srgbClr val="FFFFFF"/>
                </a:solidFill>
                <a:latin typeface="微软雅黑" panose="020B0503020204020204" pitchFamily="34" charset="-122"/>
                <a:ea typeface="微软雅黑" panose="020B0503020204020204" pitchFamily="34" charset="-122"/>
              </a:rPr>
              <a:t>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18" presetClass="entr" presetSubtype="3"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par>
                          <p:cTn id="42" fill="hold">
                            <p:stCondLst>
                              <p:cond delay="3000"/>
                            </p:stCondLst>
                            <p:childTnLst>
                              <p:par>
                                <p:cTn id="43" presetID="2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4000"/>
                            </p:stCondLst>
                            <p:childTnLst>
                              <p:par>
                                <p:cTn id="55" presetID="18" presetClass="entr" presetSubtype="3"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trips(upRight)">
                                      <p:cBhvr>
                                        <p:cTn id="57" dur="500"/>
                                        <p:tgtEl>
                                          <p:spTgt spid="11"/>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anim calcmode="lin" valueType="num">
                                      <p:cBhvr>
                                        <p:cTn id="61" dur="500" fill="hold"/>
                                        <p:tgtEl>
                                          <p:spTgt spid="17"/>
                                        </p:tgtEl>
                                        <p:attrNameLst>
                                          <p:attrName>ppt_x</p:attrName>
                                        </p:attrNameLst>
                                      </p:cBhvr>
                                      <p:tavLst>
                                        <p:tav tm="0">
                                          <p:val>
                                            <p:strVal val="#ppt_x"/>
                                          </p:val>
                                        </p:tav>
                                        <p:tav tm="100000">
                                          <p:val>
                                            <p:strVal val="#ppt_x"/>
                                          </p:val>
                                        </p:tav>
                                      </p:tavLst>
                                    </p:anim>
                                    <p:anim calcmode="lin" valueType="num">
                                      <p:cBhvr>
                                        <p:cTn id="62" dur="500" fill="hold"/>
                                        <p:tgtEl>
                                          <p:spTgt spid="17"/>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4500"/>
                            </p:stCondLst>
                            <p:childTnLst>
                              <p:par>
                                <p:cTn id="69" presetID="21"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heel(1)">
                                      <p:cBhvr>
                                        <p:cTn id="71" dur="1250"/>
                                        <p:tgtEl>
                                          <p:spTgt spid="14"/>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up)">
                                      <p:cBhvr>
                                        <p:cTn id="75" dur="750"/>
                                        <p:tgtEl>
                                          <p:spTgt spid="1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AutoShape 10"/>
          <p:cNvSpPr>
            <a:spLocks noChangeArrowheads="1"/>
          </p:cNvSpPr>
          <p:nvPr/>
        </p:nvSpPr>
        <p:spPr bwMode="auto">
          <a:xfrm rot="16200000">
            <a:off x="3822250" y="-1051312"/>
            <a:ext cx="1398833" cy="7676197"/>
          </a:xfrm>
          <a:prstGeom prst="downArrow">
            <a:avLst>
              <a:gd name="adj1" fmla="val 49065"/>
              <a:gd name="adj2" fmla="val 44827"/>
            </a:avLst>
          </a:prstGeom>
          <a:solidFill>
            <a:srgbClr val="FF000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4" name="组合 41"/>
          <p:cNvGrpSpPr/>
          <p:nvPr/>
        </p:nvGrpSpPr>
        <p:grpSpPr bwMode="auto">
          <a:xfrm>
            <a:off x="2517792" y="2052539"/>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FF000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9" name="组合 46"/>
          <p:cNvGrpSpPr/>
          <p:nvPr/>
        </p:nvGrpSpPr>
        <p:grpSpPr bwMode="auto">
          <a:xfrm>
            <a:off x="4219405" y="2052539"/>
            <a:ext cx="1701612" cy="1539687"/>
            <a:chOff x="1214414" y="2786058"/>
            <a:chExt cx="1935848" cy="1751017"/>
          </a:xfrm>
        </p:grpSpPr>
        <p:grpSp>
          <p:nvGrpSpPr>
            <p:cNvPr id="10" name="Group 6"/>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FF000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14" name="组合 51"/>
          <p:cNvGrpSpPr/>
          <p:nvPr/>
        </p:nvGrpSpPr>
        <p:grpSpPr bwMode="auto">
          <a:xfrm>
            <a:off x="5937768" y="2052539"/>
            <a:ext cx="1701613" cy="1539687"/>
            <a:chOff x="1214414" y="2786058"/>
            <a:chExt cx="1935848" cy="1751017"/>
          </a:xfrm>
        </p:grpSpPr>
        <p:grpSp>
          <p:nvGrpSpPr>
            <p:cNvPr id="15" name="Group 6"/>
            <p:cNvGrpSpPr/>
            <p:nvPr/>
          </p:nvGrpSpPr>
          <p:grpSpPr bwMode="auto">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FF000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19" name="组合 40"/>
          <p:cNvGrpSpPr/>
          <p:nvPr/>
        </p:nvGrpSpPr>
        <p:grpSpPr bwMode="auto">
          <a:xfrm>
            <a:off x="853957" y="2052539"/>
            <a:ext cx="1701613" cy="1539687"/>
            <a:chOff x="1214414" y="2786058"/>
            <a:chExt cx="1935848" cy="1751017"/>
          </a:xfrm>
        </p:grpSpPr>
        <p:grpSp>
          <p:nvGrpSpPr>
            <p:cNvPr id="20" name="Group 6"/>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FF000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3" name="Oval 8"/>
              <p:cNvSpPr>
                <a:spLocks noChangeArrowheads="1"/>
              </p:cNvSpPr>
              <p:nvPr/>
            </p:nvSpPr>
            <p:spPr bwMode="auto">
              <a:xfrm>
                <a:off x="1946" y="2493"/>
                <a:ext cx="1556" cy="1556"/>
              </a:xfrm>
              <a:prstGeom prst="ellipse">
                <a:avLst/>
              </a:prstGeom>
              <a:solidFill>
                <a:srgbClr val="FF000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2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4" name="矩形标注 23"/>
          <p:cNvSpPr/>
          <p:nvPr/>
        </p:nvSpPr>
        <p:spPr>
          <a:xfrm>
            <a:off x="2849459" y="3870323"/>
            <a:ext cx="1477858" cy="45719"/>
          </a:xfrm>
          <a:prstGeom prst="wedgeRectCallout">
            <a:avLst>
              <a:gd name="adj1" fmla="val -17526"/>
              <a:gd name="adj2" fmla="val -5094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矩形标注 24"/>
          <p:cNvSpPr/>
          <p:nvPr/>
        </p:nvSpPr>
        <p:spPr>
          <a:xfrm>
            <a:off x="1158301" y="1705919"/>
            <a:ext cx="1584840" cy="64140"/>
          </a:xfrm>
          <a:prstGeom prst="wedgeRectCallout">
            <a:avLst>
              <a:gd name="adj1" fmla="val -23398"/>
              <a:gd name="adj2" fmla="val 40329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Rectangle 28"/>
          <p:cNvSpPr>
            <a:spLocks noChangeArrowheads="1"/>
          </p:cNvSpPr>
          <p:nvPr/>
        </p:nvSpPr>
        <p:spPr bwMode="auto">
          <a:xfrm>
            <a:off x="2829110" y="3908427"/>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27" name="Rectangle 28"/>
          <p:cNvSpPr>
            <a:spLocks noChangeArrowheads="1"/>
          </p:cNvSpPr>
          <p:nvPr/>
        </p:nvSpPr>
        <p:spPr bwMode="auto">
          <a:xfrm>
            <a:off x="1225373" y="1163406"/>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28" name="矩形标注 27"/>
          <p:cNvSpPr/>
          <p:nvPr/>
        </p:nvSpPr>
        <p:spPr>
          <a:xfrm>
            <a:off x="4470669" y="1705919"/>
            <a:ext cx="1584840" cy="64140"/>
          </a:xfrm>
          <a:prstGeom prst="wedgeRectCallout">
            <a:avLst>
              <a:gd name="adj1" fmla="val -23398"/>
              <a:gd name="adj2" fmla="val 40329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Rectangle 28"/>
          <p:cNvSpPr>
            <a:spLocks noChangeArrowheads="1"/>
          </p:cNvSpPr>
          <p:nvPr/>
        </p:nvSpPr>
        <p:spPr bwMode="auto">
          <a:xfrm>
            <a:off x="4537741" y="1163406"/>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30" name="矩形标注 29"/>
          <p:cNvSpPr/>
          <p:nvPr/>
        </p:nvSpPr>
        <p:spPr>
          <a:xfrm>
            <a:off x="6305843" y="3870323"/>
            <a:ext cx="1477858" cy="45719"/>
          </a:xfrm>
          <a:prstGeom prst="wedgeRectCallout">
            <a:avLst>
              <a:gd name="adj1" fmla="val -17526"/>
              <a:gd name="adj2" fmla="val -509465"/>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Rectangle 28"/>
          <p:cNvSpPr>
            <a:spLocks noChangeArrowheads="1"/>
          </p:cNvSpPr>
          <p:nvPr/>
        </p:nvSpPr>
        <p:spPr bwMode="auto">
          <a:xfrm>
            <a:off x="6285494" y="3908427"/>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5"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75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2000"/>
                            </p:stCondLst>
                            <p:childTnLst>
                              <p:par>
                                <p:cTn id="38" presetID="2" presetClass="entr" presetSubtype="1"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32" presetClass="emph" presetSubtype="0" fill="hold" grpId="1" nodeType="afterEffect">
                                  <p:stCondLst>
                                    <p:cond delay="0"/>
                                  </p:stCondLst>
                                  <p:childTnLst>
                                    <p:animRot by="120000">
                                      <p:cBhvr>
                                        <p:cTn id="44" dur="50" fill="hold">
                                          <p:stCondLst>
                                            <p:cond delay="0"/>
                                          </p:stCondLst>
                                        </p:cTn>
                                        <p:tgtEl>
                                          <p:spTgt spid="25"/>
                                        </p:tgtEl>
                                        <p:attrNameLst>
                                          <p:attrName>r</p:attrName>
                                        </p:attrNameLst>
                                      </p:cBhvr>
                                    </p:animRot>
                                    <p:animRot by="-240000">
                                      <p:cBhvr>
                                        <p:cTn id="45" dur="100" fill="hold">
                                          <p:stCondLst>
                                            <p:cond delay="100"/>
                                          </p:stCondLst>
                                        </p:cTn>
                                        <p:tgtEl>
                                          <p:spTgt spid="25"/>
                                        </p:tgtEl>
                                        <p:attrNameLst>
                                          <p:attrName>r</p:attrName>
                                        </p:attrNameLst>
                                      </p:cBhvr>
                                    </p:animRot>
                                    <p:animRot by="240000">
                                      <p:cBhvr>
                                        <p:cTn id="46" dur="100" fill="hold">
                                          <p:stCondLst>
                                            <p:cond delay="200"/>
                                          </p:stCondLst>
                                        </p:cTn>
                                        <p:tgtEl>
                                          <p:spTgt spid="25"/>
                                        </p:tgtEl>
                                        <p:attrNameLst>
                                          <p:attrName>r</p:attrName>
                                        </p:attrNameLst>
                                      </p:cBhvr>
                                    </p:animRot>
                                    <p:animRot by="-240000">
                                      <p:cBhvr>
                                        <p:cTn id="47" dur="100" fill="hold">
                                          <p:stCondLst>
                                            <p:cond delay="300"/>
                                          </p:stCondLst>
                                        </p:cTn>
                                        <p:tgtEl>
                                          <p:spTgt spid="25"/>
                                        </p:tgtEl>
                                        <p:attrNameLst>
                                          <p:attrName>r</p:attrName>
                                        </p:attrNameLst>
                                      </p:cBhvr>
                                    </p:animRot>
                                    <p:animRot by="120000">
                                      <p:cBhvr>
                                        <p:cTn id="48" dur="100" fill="hold">
                                          <p:stCondLst>
                                            <p:cond delay="400"/>
                                          </p:stCondLst>
                                        </p:cTn>
                                        <p:tgtEl>
                                          <p:spTgt spid="25"/>
                                        </p:tgtEl>
                                        <p:attrNameLst>
                                          <p:attrName>r</p:attrName>
                                        </p:attrNameLst>
                                      </p:cBhvr>
                                    </p:animRot>
                                  </p:childTnLst>
                                </p:cTn>
                              </p:par>
                            </p:childTnLst>
                          </p:cTn>
                        </p:par>
                        <p:par>
                          <p:cTn id="49" fill="hold">
                            <p:stCondLst>
                              <p:cond delay="3000"/>
                            </p:stCondLst>
                            <p:childTnLst>
                              <p:par>
                                <p:cTn id="50" presetID="18" presetClass="entr" presetSubtype="9"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trips(upLeft)">
                                      <p:cBhvr>
                                        <p:cTn id="52" dur="500"/>
                                        <p:tgtEl>
                                          <p:spTgt spid="27"/>
                                        </p:tgtEl>
                                      </p:cBhvr>
                                    </p:animEffect>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32" presetClass="emph" presetSubtype="0" fill="hold" grpId="1" nodeType="afterEffect">
                                  <p:stCondLst>
                                    <p:cond delay="0"/>
                                  </p:stCondLst>
                                  <p:childTnLst>
                                    <p:animRot by="120000">
                                      <p:cBhvr>
                                        <p:cTn id="60" dur="50" fill="hold">
                                          <p:stCondLst>
                                            <p:cond delay="0"/>
                                          </p:stCondLst>
                                        </p:cTn>
                                        <p:tgtEl>
                                          <p:spTgt spid="24"/>
                                        </p:tgtEl>
                                        <p:attrNameLst>
                                          <p:attrName>r</p:attrName>
                                        </p:attrNameLst>
                                      </p:cBhvr>
                                    </p:animRot>
                                    <p:animRot by="-240000">
                                      <p:cBhvr>
                                        <p:cTn id="61" dur="100" fill="hold">
                                          <p:stCondLst>
                                            <p:cond delay="100"/>
                                          </p:stCondLst>
                                        </p:cTn>
                                        <p:tgtEl>
                                          <p:spTgt spid="24"/>
                                        </p:tgtEl>
                                        <p:attrNameLst>
                                          <p:attrName>r</p:attrName>
                                        </p:attrNameLst>
                                      </p:cBhvr>
                                    </p:animRot>
                                    <p:animRot by="240000">
                                      <p:cBhvr>
                                        <p:cTn id="62" dur="100" fill="hold">
                                          <p:stCondLst>
                                            <p:cond delay="200"/>
                                          </p:stCondLst>
                                        </p:cTn>
                                        <p:tgtEl>
                                          <p:spTgt spid="24"/>
                                        </p:tgtEl>
                                        <p:attrNameLst>
                                          <p:attrName>r</p:attrName>
                                        </p:attrNameLst>
                                      </p:cBhvr>
                                    </p:animRot>
                                    <p:animRot by="-240000">
                                      <p:cBhvr>
                                        <p:cTn id="63" dur="100" fill="hold">
                                          <p:stCondLst>
                                            <p:cond delay="300"/>
                                          </p:stCondLst>
                                        </p:cTn>
                                        <p:tgtEl>
                                          <p:spTgt spid="24"/>
                                        </p:tgtEl>
                                        <p:attrNameLst>
                                          <p:attrName>r</p:attrName>
                                        </p:attrNameLst>
                                      </p:cBhvr>
                                    </p:animRot>
                                    <p:animRot by="120000">
                                      <p:cBhvr>
                                        <p:cTn id="64" dur="100" fill="hold">
                                          <p:stCondLst>
                                            <p:cond delay="400"/>
                                          </p:stCondLst>
                                        </p:cTn>
                                        <p:tgtEl>
                                          <p:spTgt spid="24"/>
                                        </p:tgtEl>
                                        <p:attrNameLst>
                                          <p:attrName>r</p:attrName>
                                        </p:attrNameLst>
                                      </p:cBhvr>
                                    </p:animRot>
                                  </p:childTnLst>
                                </p:cTn>
                              </p:par>
                            </p:childTnLst>
                          </p:cTn>
                        </p:par>
                        <p:par>
                          <p:cTn id="65" fill="hold">
                            <p:stCondLst>
                              <p:cond delay="4500"/>
                            </p:stCondLst>
                            <p:childTnLst>
                              <p:par>
                                <p:cTn id="66" presetID="18" presetClass="entr" presetSubtype="9"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strips(upLeft)">
                                      <p:cBhvr>
                                        <p:cTn id="68" dur="500"/>
                                        <p:tgtEl>
                                          <p:spTgt spid="26"/>
                                        </p:tgtEl>
                                      </p:cBhvr>
                                    </p:animEffect>
                                  </p:childTnLst>
                                </p:cTn>
                              </p:par>
                            </p:childTnLst>
                          </p:cTn>
                        </p:par>
                        <p:par>
                          <p:cTn id="69" fill="hold">
                            <p:stCondLst>
                              <p:cond delay="5000"/>
                            </p:stCondLst>
                            <p:childTnLst>
                              <p:par>
                                <p:cTn id="70" presetID="2" presetClass="entr" presetSubtype="1"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32" presetClass="emph" presetSubtype="0" fill="hold" grpId="1" nodeType="afterEffect">
                                  <p:stCondLst>
                                    <p:cond delay="0"/>
                                  </p:stCondLst>
                                  <p:childTnLst>
                                    <p:animRot by="120000">
                                      <p:cBhvr>
                                        <p:cTn id="76" dur="50" fill="hold">
                                          <p:stCondLst>
                                            <p:cond delay="0"/>
                                          </p:stCondLst>
                                        </p:cTn>
                                        <p:tgtEl>
                                          <p:spTgt spid="28"/>
                                        </p:tgtEl>
                                        <p:attrNameLst>
                                          <p:attrName>r</p:attrName>
                                        </p:attrNameLst>
                                      </p:cBhvr>
                                    </p:animRot>
                                    <p:animRot by="-240000">
                                      <p:cBhvr>
                                        <p:cTn id="77" dur="100" fill="hold">
                                          <p:stCondLst>
                                            <p:cond delay="100"/>
                                          </p:stCondLst>
                                        </p:cTn>
                                        <p:tgtEl>
                                          <p:spTgt spid="28"/>
                                        </p:tgtEl>
                                        <p:attrNameLst>
                                          <p:attrName>r</p:attrName>
                                        </p:attrNameLst>
                                      </p:cBhvr>
                                    </p:animRot>
                                    <p:animRot by="240000">
                                      <p:cBhvr>
                                        <p:cTn id="78" dur="100" fill="hold">
                                          <p:stCondLst>
                                            <p:cond delay="200"/>
                                          </p:stCondLst>
                                        </p:cTn>
                                        <p:tgtEl>
                                          <p:spTgt spid="28"/>
                                        </p:tgtEl>
                                        <p:attrNameLst>
                                          <p:attrName>r</p:attrName>
                                        </p:attrNameLst>
                                      </p:cBhvr>
                                    </p:animRot>
                                    <p:animRot by="-240000">
                                      <p:cBhvr>
                                        <p:cTn id="79" dur="100" fill="hold">
                                          <p:stCondLst>
                                            <p:cond delay="300"/>
                                          </p:stCondLst>
                                        </p:cTn>
                                        <p:tgtEl>
                                          <p:spTgt spid="28"/>
                                        </p:tgtEl>
                                        <p:attrNameLst>
                                          <p:attrName>r</p:attrName>
                                        </p:attrNameLst>
                                      </p:cBhvr>
                                    </p:animRot>
                                    <p:animRot by="120000">
                                      <p:cBhvr>
                                        <p:cTn id="80" dur="100" fill="hold">
                                          <p:stCondLst>
                                            <p:cond delay="400"/>
                                          </p:stCondLst>
                                        </p:cTn>
                                        <p:tgtEl>
                                          <p:spTgt spid="28"/>
                                        </p:tgtEl>
                                        <p:attrNameLst>
                                          <p:attrName>r</p:attrName>
                                        </p:attrNameLst>
                                      </p:cBhvr>
                                    </p:animRot>
                                  </p:childTnLst>
                                </p:cTn>
                              </p:par>
                            </p:childTnLst>
                          </p:cTn>
                        </p:par>
                        <p:par>
                          <p:cTn id="81" fill="hold">
                            <p:stCondLst>
                              <p:cond delay="6000"/>
                            </p:stCondLst>
                            <p:childTnLst>
                              <p:par>
                                <p:cTn id="82" presetID="18" presetClass="entr" presetSubtype="9"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strips(upLeft)">
                                      <p:cBhvr>
                                        <p:cTn id="84" dur="500"/>
                                        <p:tgtEl>
                                          <p:spTgt spid="29"/>
                                        </p:tgtEl>
                                      </p:cBhvr>
                                    </p:animEffect>
                                  </p:childTnLst>
                                </p:cTn>
                              </p:par>
                            </p:childTnLst>
                          </p:cTn>
                        </p:par>
                        <p:par>
                          <p:cTn id="85" fill="hold">
                            <p:stCondLst>
                              <p:cond delay="6500"/>
                            </p:stCondLst>
                            <p:childTnLst>
                              <p:par>
                                <p:cTn id="86" presetID="2" presetClass="entr" presetSubtype="4"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childTnLst>
                          </p:cTn>
                        </p:par>
                        <p:par>
                          <p:cTn id="90" fill="hold">
                            <p:stCondLst>
                              <p:cond delay="7000"/>
                            </p:stCondLst>
                            <p:childTnLst>
                              <p:par>
                                <p:cTn id="91" presetID="32" presetClass="emph" presetSubtype="0" fill="hold" grpId="1" nodeType="afterEffect">
                                  <p:stCondLst>
                                    <p:cond delay="0"/>
                                  </p:stCondLst>
                                  <p:childTnLst>
                                    <p:animRot by="120000">
                                      <p:cBhvr>
                                        <p:cTn id="92" dur="50" fill="hold">
                                          <p:stCondLst>
                                            <p:cond delay="0"/>
                                          </p:stCondLst>
                                        </p:cTn>
                                        <p:tgtEl>
                                          <p:spTgt spid="30"/>
                                        </p:tgtEl>
                                        <p:attrNameLst>
                                          <p:attrName>r</p:attrName>
                                        </p:attrNameLst>
                                      </p:cBhvr>
                                    </p:animRot>
                                    <p:animRot by="-240000">
                                      <p:cBhvr>
                                        <p:cTn id="93" dur="100" fill="hold">
                                          <p:stCondLst>
                                            <p:cond delay="100"/>
                                          </p:stCondLst>
                                        </p:cTn>
                                        <p:tgtEl>
                                          <p:spTgt spid="30"/>
                                        </p:tgtEl>
                                        <p:attrNameLst>
                                          <p:attrName>r</p:attrName>
                                        </p:attrNameLst>
                                      </p:cBhvr>
                                    </p:animRot>
                                    <p:animRot by="240000">
                                      <p:cBhvr>
                                        <p:cTn id="94" dur="100" fill="hold">
                                          <p:stCondLst>
                                            <p:cond delay="200"/>
                                          </p:stCondLst>
                                        </p:cTn>
                                        <p:tgtEl>
                                          <p:spTgt spid="30"/>
                                        </p:tgtEl>
                                        <p:attrNameLst>
                                          <p:attrName>r</p:attrName>
                                        </p:attrNameLst>
                                      </p:cBhvr>
                                    </p:animRot>
                                    <p:animRot by="-240000">
                                      <p:cBhvr>
                                        <p:cTn id="95" dur="100" fill="hold">
                                          <p:stCondLst>
                                            <p:cond delay="300"/>
                                          </p:stCondLst>
                                        </p:cTn>
                                        <p:tgtEl>
                                          <p:spTgt spid="30"/>
                                        </p:tgtEl>
                                        <p:attrNameLst>
                                          <p:attrName>r</p:attrName>
                                        </p:attrNameLst>
                                      </p:cBhvr>
                                    </p:animRot>
                                    <p:animRot by="120000">
                                      <p:cBhvr>
                                        <p:cTn id="96" dur="100" fill="hold">
                                          <p:stCondLst>
                                            <p:cond delay="400"/>
                                          </p:stCondLst>
                                        </p:cTn>
                                        <p:tgtEl>
                                          <p:spTgt spid="30"/>
                                        </p:tgtEl>
                                        <p:attrNameLst>
                                          <p:attrName>r</p:attrName>
                                        </p:attrNameLst>
                                      </p:cBhvr>
                                    </p:animRot>
                                  </p:childTnLst>
                                </p:cTn>
                              </p:par>
                            </p:childTnLst>
                          </p:cTn>
                        </p:par>
                        <p:par>
                          <p:cTn id="97" fill="hold">
                            <p:stCondLst>
                              <p:cond delay="7500"/>
                            </p:stCondLst>
                            <p:childTnLst>
                              <p:par>
                                <p:cTn id="98" presetID="18" presetClass="entr" presetSubtype="9"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strips(upLeft)">
                                      <p:cBhvr>
                                        <p:cTn id="100" dur="500"/>
                                        <p:tgtEl>
                                          <p:spTgt spid="31"/>
                                        </p:tgtEl>
                                      </p:cBhvr>
                                    </p:animEffect>
                                  </p:childTnLst>
                                </p:cTn>
                              </p:par>
                            </p:childTnLst>
                          </p:cTn>
                        </p:par>
                        <p:par>
                          <p:cTn id="101" fill="hold">
                            <p:stCondLst>
                              <p:cond delay="8000"/>
                            </p:stCondLst>
                            <p:childTnLst>
                              <p:par>
                                <p:cTn id="102" presetID="2" presetClass="exit" presetSubtype="2" fill="hold" grpId="1" nodeType="afterEffect">
                                  <p:stCondLst>
                                    <p:cond delay="0"/>
                                  </p:stCondLst>
                                  <p:childTnLst>
                                    <p:anim calcmode="lin" valueType="num">
                                      <p:cBhvr additive="base">
                                        <p:cTn id="103" dur="500"/>
                                        <p:tgtEl>
                                          <p:spTgt spid="3"/>
                                        </p:tgtEl>
                                        <p:attrNameLst>
                                          <p:attrName>ppt_x</p:attrName>
                                        </p:attrNameLst>
                                      </p:cBhvr>
                                      <p:tavLst>
                                        <p:tav tm="0">
                                          <p:val>
                                            <p:strVal val="ppt_x"/>
                                          </p:val>
                                        </p:tav>
                                        <p:tav tm="100000">
                                          <p:val>
                                            <p:strVal val="1+ppt_w/2"/>
                                          </p:val>
                                        </p:tav>
                                      </p:tavLst>
                                    </p:anim>
                                    <p:anim calcmode="lin" valueType="num">
                                      <p:cBhvr additive="base">
                                        <p:cTn id="104" dur="500"/>
                                        <p:tgtEl>
                                          <p:spTgt spid="3"/>
                                        </p:tgtEl>
                                        <p:attrNameLst>
                                          <p:attrName>ppt_y</p:attrName>
                                        </p:attrNameLst>
                                      </p:cBhvr>
                                      <p:tavLst>
                                        <p:tav tm="0">
                                          <p:val>
                                            <p:strVal val="ppt_y"/>
                                          </p:val>
                                        </p:tav>
                                        <p:tav tm="100000">
                                          <p:val>
                                            <p:strVal val="ppt_y"/>
                                          </p:val>
                                        </p:tav>
                                      </p:tavLst>
                                    </p:anim>
                                    <p:set>
                                      <p:cBhvr>
                                        <p:cTn id="105" dur="1" fill="hold">
                                          <p:stCondLst>
                                            <p:cond delay="499"/>
                                          </p:stCondLst>
                                        </p:cTn>
                                        <p:tgtEl>
                                          <p:spTgt spid="3"/>
                                        </p:tgtEl>
                                        <p:attrNameLst>
                                          <p:attrName>style.visibility</p:attrName>
                                        </p:attrNameLst>
                                      </p:cBhvr>
                                      <p:to>
                                        <p:strVal val="hidden"/>
                                      </p:to>
                                    </p:set>
                                  </p:childTnLst>
                                </p:cTn>
                              </p:par>
                            </p:childTnLst>
                          </p:cTn>
                        </p:par>
                        <p:par>
                          <p:cTn id="106" fill="hold">
                            <p:stCondLst>
                              <p:cond delay="8500"/>
                            </p:stCondLst>
                            <p:childTnLst>
                              <p:par>
                                <p:cTn id="107" presetID="52" presetClass="exit" presetSubtype="0" fill="hold" nodeType="afterEffect">
                                  <p:stCondLst>
                                    <p:cond delay="0"/>
                                  </p:stCondLst>
                                  <p:childTnLst>
                                    <p:animScale>
                                      <p:cBhvr>
                                        <p:cTn id="108" dur="1000" accel="50000">
                                          <p:stCondLst>
                                            <p:cond delay="0"/>
                                          </p:stCondLst>
                                        </p:cTn>
                                        <p:tgtEl>
                                          <p:spTgt spid="1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9" dur="1000" accel="50000">
                                          <p:stCondLst>
                                            <p:cond delay="0"/>
                                          </p:stCondLst>
                                        </p:cTn>
                                        <p:tgtEl>
                                          <p:spTgt spid="19"/>
                                        </p:tgtEl>
                                        <p:attrNameLst>
                                          <p:attrName>ppt_x</p:attrName>
                                          <p:attrName>ppt_y</p:attrName>
                                        </p:attrNameLst>
                                      </p:cBhvr>
                                    </p:animMotion>
                                    <p:animEffect transition="out" filter="fade">
                                      <p:cBhvr>
                                        <p:cTn id="110" dur="1000"/>
                                        <p:tgtEl>
                                          <p:spTgt spid="19"/>
                                        </p:tgtEl>
                                      </p:cBhvr>
                                    </p:animEffect>
                                    <p:set>
                                      <p:cBhvr>
                                        <p:cTn id="111" dur="1" fill="hold">
                                          <p:stCondLst>
                                            <p:cond delay="999"/>
                                          </p:stCondLst>
                                        </p:cTn>
                                        <p:tgtEl>
                                          <p:spTgt spid="19"/>
                                        </p:tgtEl>
                                        <p:attrNameLst>
                                          <p:attrName>style.visibility</p:attrName>
                                        </p:attrNameLst>
                                      </p:cBhvr>
                                      <p:to>
                                        <p:strVal val="hidden"/>
                                      </p:to>
                                    </p:set>
                                  </p:childTnLst>
                                </p:cTn>
                              </p:par>
                              <p:par>
                                <p:cTn id="112" presetID="52" presetClass="exit" presetSubtype="0" fill="hold" nodeType="withEffect">
                                  <p:stCondLst>
                                    <p:cond delay="250"/>
                                  </p:stCondLst>
                                  <p:childTnLst>
                                    <p:animScale>
                                      <p:cBhvr>
                                        <p:cTn id="113"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4" dur="1000" accel="50000">
                                          <p:stCondLst>
                                            <p:cond delay="0"/>
                                          </p:stCondLst>
                                        </p:cTn>
                                        <p:tgtEl>
                                          <p:spTgt spid="4"/>
                                        </p:tgtEl>
                                        <p:attrNameLst>
                                          <p:attrName>ppt_x</p:attrName>
                                          <p:attrName>ppt_y</p:attrName>
                                        </p:attrNameLst>
                                      </p:cBhvr>
                                    </p:animMotion>
                                    <p:animEffect transition="out" filter="fade">
                                      <p:cBhvr>
                                        <p:cTn id="115" dur="1000"/>
                                        <p:tgtEl>
                                          <p:spTgt spid="4"/>
                                        </p:tgtEl>
                                      </p:cBhvr>
                                    </p:animEffect>
                                    <p:set>
                                      <p:cBhvr>
                                        <p:cTn id="116" dur="1" fill="hold">
                                          <p:stCondLst>
                                            <p:cond delay="999"/>
                                          </p:stCondLst>
                                        </p:cTn>
                                        <p:tgtEl>
                                          <p:spTgt spid="4"/>
                                        </p:tgtEl>
                                        <p:attrNameLst>
                                          <p:attrName>style.visibility</p:attrName>
                                        </p:attrNameLst>
                                      </p:cBhvr>
                                      <p:to>
                                        <p:strVal val="hidden"/>
                                      </p:to>
                                    </p:set>
                                  </p:childTnLst>
                                </p:cTn>
                              </p:par>
                              <p:par>
                                <p:cTn id="117" presetID="52" presetClass="exit" presetSubtype="0" fill="hold" nodeType="withEffect">
                                  <p:stCondLst>
                                    <p:cond delay="500"/>
                                  </p:stCondLst>
                                  <p:childTnLst>
                                    <p:animScale>
                                      <p:cBhvr>
                                        <p:cTn id="118"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9" dur="1000" accel="50000">
                                          <p:stCondLst>
                                            <p:cond delay="0"/>
                                          </p:stCondLst>
                                        </p:cTn>
                                        <p:tgtEl>
                                          <p:spTgt spid="9"/>
                                        </p:tgtEl>
                                        <p:attrNameLst>
                                          <p:attrName>ppt_x</p:attrName>
                                          <p:attrName>ppt_y</p:attrName>
                                        </p:attrNameLst>
                                      </p:cBhvr>
                                    </p:animMotion>
                                    <p:animEffect transition="out" filter="fade">
                                      <p:cBhvr>
                                        <p:cTn id="120" dur="1000"/>
                                        <p:tgtEl>
                                          <p:spTgt spid="9"/>
                                        </p:tgtEl>
                                      </p:cBhvr>
                                    </p:animEffect>
                                    <p:set>
                                      <p:cBhvr>
                                        <p:cTn id="121" dur="1" fill="hold">
                                          <p:stCondLst>
                                            <p:cond delay="999"/>
                                          </p:stCondLst>
                                        </p:cTn>
                                        <p:tgtEl>
                                          <p:spTgt spid="9"/>
                                        </p:tgtEl>
                                        <p:attrNameLst>
                                          <p:attrName>style.visibility</p:attrName>
                                        </p:attrNameLst>
                                      </p:cBhvr>
                                      <p:to>
                                        <p:strVal val="hidden"/>
                                      </p:to>
                                    </p:set>
                                  </p:childTnLst>
                                </p:cTn>
                              </p:par>
                              <p:par>
                                <p:cTn id="122" presetID="52" presetClass="exit" presetSubtype="0" fill="hold" nodeType="withEffect">
                                  <p:stCondLst>
                                    <p:cond delay="750"/>
                                  </p:stCondLst>
                                  <p:childTnLst>
                                    <p:animScale>
                                      <p:cBhvr>
                                        <p:cTn id="123"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4" dur="1000" accel="50000">
                                          <p:stCondLst>
                                            <p:cond delay="0"/>
                                          </p:stCondLst>
                                        </p:cTn>
                                        <p:tgtEl>
                                          <p:spTgt spid="14"/>
                                        </p:tgtEl>
                                        <p:attrNameLst>
                                          <p:attrName>ppt_x</p:attrName>
                                          <p:attrName>ppt_y</p:attrName>
                                        </p:attrNameLst>
                                      </p:cBhvr>
                                    </p:animMotion>
                                    <p:animEffect transition="out" filter="fade">
                                      <p:cBhvr>
                                        <p:cTn id="125" dur="1000"/>
                                        <p:tgtEl>
                                          <p:spTgt spid="14"/>
                                        </p:tgtEl>
                                      </p:cBhvr>
                                    </p:animEffect>
                                    <p:set>
                                      <p:cBhvr>
                                        <p:cTn id="126" dur="1" fill="hold">
                                          <p:stCondLst>
                                            <p:cond delay="999"/>
                                          </p:stCondLst>
                                        </p:cTn>
                                        <p:tgtEl>
                                          <p:spTgt spid="14"/>
                                        </p:tgtEl>
                                        <p:attrNameLst>
                                          <p:attrName>style.visibility</p:attrName>
                                        </p:attrNameLst>
                                      </p:cBhvr>
                                      <p:to>
                                        <p:strVal val="hidden"/>
                                      </p:to>
                                    </p:set>
                                  </p:childTnLst>
                                </p:cTn>
                              </p:par>
                            </p:childTnLst>
                          </p:cTn>
                        </p:par>
                        <p:par>
                          <p:cTn id="127" fill="hold">
                            <p:stCondLst>
                              <p:cond delay="9500"/>
                            </p:stCondLst>
                            <p:childTnLst>
                              <p:par>
                                <p:cTn id="128" presetID="2" presetClass="exit" presetSubtype="4" fill="hold" grpId="2" nodeType="afterEffect">
                                  <p:stCondLst>
                                    <p:cond delay="0"/>
                                  </p:stCondLst>
                                  <p:childTnLst>
                                    <p:anim calcmode="lin" valueType="num">
                                      <p:cBhvr additive="base">
                                        <p:cTn id="129" dur="500"/>
                                        <p:tgtEl>
                                          <p:spTgt spid="25"/>
                                        </p:tgtEl>
                                        <p:attrNameLst>
                                          <p:attrName>ppt_x</p:attrName>
                                        </p:attrNameLst>
                                      </p:cBhvr>
                                      <p:tavLst>
                                        <p:tav tm="0">
                                          <p:val>
                                            <p:strVal val="ppt_x"/>
                                          </p:val>
                                        </p:tav>
                                        <p:tav tm="100000">
                                          <p:val>
                                            <p:strVal val="ppt_x"/>
                                          </p:val>
                                        </p:tav>
                                      </p:tavLst>
                                    </p:anim>
                                    <p:anim calcmode="lin" valueType="num">
                                      <p:cBhvr additive="base">
                                        <p:cTn id="130" dur="500"/>
                                        <p:tgtEl>
                                          <p:spTgt spid="25"/>
                                        </p:tgtEl>
                                        <p:attrNameLst>
                                          <p:attrName>ppt_y</p:attrName>
                                        </p:attrNameLst>
                                      </p:cBhvr>
                                      <p:tavLst>
                                        <p:tav tm="0">
                                          <p:val>
                                            <p:strVal val="ppt_y"/>
                                          </p:val>
                                        </p:tav>
                                        <p:tav tm="100000">
                                          <p:val>
                                            <p:strVal val="1+ppt_h/2"/>
                                          </p:val>
                                        </p:tav>
                                      </p:tavLst>
                                    </p:anim>
                                    <p:set>
                                      <p:cBhvr>
                                        <p:cTn id="131" dur="1" fill="hold">
                                          <p:stCondLst>
                                            <p:cond delay="499"/>
                                          </p:stCondLst>
                                        </p:cTn>
                                        <p:tgtEl>
                                          <p:spTgt spid="25"/>
                                        </p:tgtEl>
                                        <p:attrNameLst>
                                          <p:attrName>style.visibility</p:attrName>
                                        </p:attrNameLst>
                                      </p:cBhvr>
                                      <p:to>
                                        <p:strVal val="hidden"/>
                                      </p:to>
                                    </p:set>
                                  </p:childTnLst>
                                </p:cTn>
                              </p:par>
                              <p:par>
                                <p:cTn id="132" presetID="2" presetClass="exit" presetSubtype="4" fill="hold" grpId="1" nodeType="withEffect">
                                  <p:stCondLst>
                                    <p:cond delay="0"/>
                                  </p:stCondLst>
                                  <p:childTnLst>
                                    <p:anim calcmode="lin" valueType="num">
                                      <p:cBhvr additive="base">
                                        <p:cTn id="133" dur="500"/>
                                        <p:tgtEl>
                                          <p:spTgt spid="27"/>
                                        </p:tgtEl>
                                        <p:attrNameLst>
                                          <p:attrName>ppt_x</p:attrName>
                                        </p:attrNameLst>
                                      </p:cBhvr>
                                      <p:tavLst>
                                        <p:tav tm="0">
                                          <p:val>
                                            <p:strVal val="ppt_x"/>
                                          </p:val>
                                        </p:tav>
                                        <p:tav tm="100000">
                                          <p:val>
                                            <p:strVal val="ppt_x"/>
                                          </p:val>
                                        </p:tav>
                                      </p:tavLst>
                                    </p:anim>
                                    <p:anim calcmode="lin" valueType="num">
                                      <p:cBhvr additive="base">
                                        <p:cTn id="134" dur="500"/>
                                        <p:tgtEl>
                                          <p:spTgt spid="27"/>
                                        </p:tgtEl>
                                        <p:attrNameLst>
                                          <p:attrName>ppt_y</p:attrName>
                                        </p:attrNameLst>
                                      </p:cBhvr>
                                      <p:tavLst>
                                        <p:tav tm="0">
                                          <p:val>
                                            <p:strVal val="ppt_y"/>
                                          </p:val>
                                        </p:tav>
                                        <p:tav tm="100000">
                                          <p:val>
                                            <p:strVal val="1+ppt_h/2"/>
                                          </p:val>
                                        </p:tav>
                                      </p:tavLst>
                                    </p:anim>
                                    <p:set>
                                      <p:cBhvr>
                                        <p:cTn id="135" dur="1" fill="hold">
                                          <p:stCondLst>
                                            <p:cond delay="499"/>
                                          </p:stCondLst>
                                        </p:cTn>
                                        <p:tgtEl>
                                          <p:spTgt spid="27"/>
                                        </p:tgtEl>
                                        <p:attrNameLst>
                                          <p:attrName>style.visibility</p:attrName>
                                        </p:attrNameLst>
                                      </p:cBhvr>
                                      <p:to>
                                        <p:strVal val="hidden"/>
                                      </p:to>
                                    </p:set>
                                  </p:childTnLst>
                                </p:cTn>
                              </p:par>
                              <p:par>
                                <p:cTn id="136" presetID="2" presetClass="exit" presetSubtype="4" fill="hold" grpId="2"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4" fill="hold" grpId="1" nodeType="withEffect">
                                  <p:stCondLst>
                                    <p:cond delay="0"/>
                                  </p:stCondLst>
                                  <p:childTnLst>
                                    <p:anim calcmode="lin" valueType="num">
                                      <p:cBhvr additive="base">
                                        <p:cTn id="141" dur="500"/>
                                        <p:tgtEl>
                                          <p:spTgt spid="29"/>
                                        </p:tgtEl>
                                        <p:attrNameLst>
                                          <p:attrName>ppt_x</p:attrName>
                                        </p:attrNameLst>
                                      </p:cBhvr>
                                      <p:tavLst>
                                        <p:tav tm="0">
                                          <p:val>
                                            <p:strVal val="ppt_x"/>
                                          </p:val>
                                        </p:tav>
                                        <p:tav tm="100000">
                                          <p:val>
                                            <p:strVal val="ppt_x"/>
                                          </p:val>
                                        </p:tav>
                                      </p:tavLst>
                                    </p:anim>
                                    <p:anim calcmode="lin" valueType="num">
                                      <p:cBhvr additive="base">
                                        <p:cTn id="142" dur="500"/>
                                        <p:tgtEl>
                                          <p:spTgt spid="29"/>
                                        </p:tgtEl>
                                        <p:attrNameLst>
                                          <p:attrName>ppt_y</p:attrName>
                                        </p:attrNameLst>
                                      </p:cBhvr>
                                      <p:tavLst>
                                        <p:tav tm="0">
                                          <p:val>
                                            <p:strVal val="ppt_y"/>
                                          </p:val>
                                        </p:tav>
                                        <p:tav tm="100000">
                                          <p:val>
                                            <p:strVal val="1+ppt_h/2"/>
                                          </p:val>
                                        </p:tav>
                                      </p:tavLst>
                                    </p:anim>
                                    <p:set>
                                      <p:cBhvr>
                                        <p:cTn id="143" dur="1" fill="hold">
                                          <p:stCondLst>
                                            <p:cond delay="499"/>
                                          </p:stCondLst>
                                        </p:cTn>
                                        <p:tgtEl>
                                          <p:spTgt spid="29"/>
                                        </p:tgtEl>
                                        <p:attrNameLst>
                                          <p:attrName>style.visibility</p:attrName>
                                        </p:attrNameLst>
                                      </p:cBhvr>
                                      <p:to>
                                        <p:strVal val="hidden"/>
                                      </p:to>
                                    </p:set>
                                  </p:childTnLst>
                                </p:cTn>
                              </p:par>
                              <p:par>
                                <p:cTn id="144" presetID="2" presetClass="exit" presetSubtype="1" fill="hold" grpId="2" nodeType="withEffect">
                                  <p:stCondLst>
                                    <p:cond delay="0"/>
                                  </p:stCondLst>
                                  <p:childTnLst>
                                    <p:anim calcmode="lin" valueType="num">
                                      <p:cBhvr additive="base">
                                        <p:cTn id="145" dur="500"/>
                                        <p:tgtEl>
                                          <p:spTgt spid="24"/>
                                        </p:tgtEl>
                                        <p:attrNameLst>
                                          <p:attrName>ppt_x</p:attrName>
                                        </p:attrNameLst>
                                      </p:cBhvr>
                                      <p:tavLst>
                                        <p:tav tm="0">
                                          <p:val>
                                            <p:strVal val="ppt_x"/>
                                          </p:val>
                                        </p:tav>
                                        <p:tav tm="100000">
                                          <p:val>
                                            <p:strVal val="ppt_x"/>
                                          </p:val>
                                        </p:tav>
                                      </p:tavLst>
                                    </p:anim>
                                    <p:anim calcmode="lin" valueType="num">
                                      <p:cBhvr additive="base">
                                        <p:cTn id="146" dur="500"/>
                                        <p:tgtEl>
                                          <p:spTgt spid="24"/>
                                        </p:tgtEl>
                                        <p:attrNameLst>
                                          <p:attrName>ppt_y</p:attrName>
                                        </p:attrNameLst>
                                      </p:cBhvr>
                                      <p:tavLst>
                                        <p:tav tm="0">
                                          <p:val>
                                            <p:strVal val="ppt_y"/>
                                          </p:val>
                                        </p:tav>
                                        <p:tav tm="100000">
                                          <p:val>
                                            <p:strVal val="0-ppt_h/2"/>
                                          </p:val>
                                        </p:tav>
                                      </p:tavLst>
                                    </p:anim>
                                    <p:set>
                                      <p:cBhvr>
                                        <p:cTn id="147" dur="1" fill="hold">
                                          <p:stCondLst>
                                            <p:cond delay="499"/>
                                          </p:stCondLst>
                                        </p:cTn>
                                        <p:tgtEl>
                                          <p:spTgt spid="24"/>
                                        </p:tgtEl>
                                        <p:attrNameLst>
                                          <p:attrName>style.visibility</p:attrName>
                                        </p:attrNameLst>
                                      </p:cBhvr>
                                      <p:to>
                                        <p:strVal val="hidden"/>
                                      </p:to>
                                    </p:set>
                                  </p:childTnLst>
                                </p:cTn>
                              </p:par>
                              <p:par>
                                <p:cTn id="148" presetID="2" presetClass="exit" presetSubtype="1" fill="hold" grpId="1" nodeType="withEffect">
                                  <p:stCondLst>
                                    <p:cond delay="0"/>
                                  </p:stCondLst>
                                  <p:childTnLst>
                                    <p:anim calcmode="lin" valueType="num">
                                      <p:cBhvr additive="base">
                                        <p:cTn id="149" dur="500"/>
                                        <p:tgtEl>
                                          <p:spTgt spid="26"/>
                                        </p:tgtEl>
                                        <p:attrNameLst>
                                          <p:attrName>ppt_x</p:attrName>
                                        </p:attrNameLst>
                                      </p:cBhvr>
                                      <p:tavLst>
                                        <p:tav tm="0">
                                          <p:val>
                                            <p:strVal val="ppt_x"/>
                                          </p:val>
                                        </p:tav>
                                        <p:tav tm="100000">
                                          <p:val>
                                            <p:strVal val="ppt_x"/>
                                          </p:val>
                                        </p:tav>
                                      </p:tavLst>
                                    </p:anim>
                                    <p:anim calcmode="lin" valueType="num">
                                      <p:cBhvr additive="base">
                                        <p:cTn id="150" dur="500"/>
                                        <p:tgtEl>
                                          <p:spTgt spid="26"/>
                                        </p:tgtEl>
                                        <p:attrNameLst>
                                          <p:attrName>ppt_y</p:attrName>
                                        </p:attrNameLst>
                                      </p:cBhvr>
                                      <p:tavLst>
                                        <p:tav tm="0">
                                          <p:val>
                                            <p:strVal val="ppt_y"/>
                                          </p:val>
                                        </p:tav>
                                        <p:tav tm="100000">
                                          <p:val>
                                            <p:strVal val="0-ppt_h/2"/>
                                          </p:val>
                                        </p:tav>
                                      </p:tavLst>
                                    </p:anim>
                                    <p:set>
                                      <p:cBhvr>
                                        <p:cTn id="151" dur="1" fill="hold">
                                          <p:stCondLst>
                                            <p:cond delay="499"/>
                                          </p:stCondLst>
                                        </p:cTn>
                                        <p:tgtEl>
                                          <p:spTgt spid="26"/>
                                        </p:tgtEl>
                                        <p:attrNameLst>
                                          <p:attrName>style.visibility</p:attrName>
                                        </p:attrNameLst>
                                      </p:cBhvr>
                                      <p:to>
                                        <p:strVal val="hidden"/>
                                      </p:to>
                                    </p:set>
                                  </p:childTnLst>
                                </p:cTn>
                              </p:par>
                              <p:par>
                                <p:cTn id="152" presetID="2" presetClass="exit" presetSubtype="1" fill="hold" grpId="2" nodeType="withEffect">
                                  <p:stCondLst>
                                    <p:cond delay="0"/>
                                  </p:stCondLst>
                                  <p:childTnLst>
                                    <p:anim calcmode="lin" valueType="num">
                                      <p:cBhvr additive="base">
                                        <p:cTn id="153" dur="500"/>
                                        <p:tgtEl>
                                          <p:spTgt spid="30"/>
                                        </p:tgtEl>
                                        <p:attrNameLst>
                                          <p:attrName>ppt_x</p:attrName>
                                        </p:attrNameLst>
                                      </p:cBhvr>
                                      <p:tavLst>
                                        <p:tav tm="0">
                                          <p:val>
                                            <p:strVal val="ppt_x"/>
                                          </p:val>
                                        </p:tav>
                                        <p:tav tm="100000">
                                          <p:val>
                                            <p:strVal val="ppt_x"/>
                                          </p:val>
                                        </p:tav>
                                      </p:tavLst>
                                    </p:anim>
                                    <p:anim calcmode="lin" valueType="num">
                                      <p:cBhvr additive="base">
                                        <p:cTn id="154" dur="500"/>
                                        <p:tgtEl>
                                          <p:spTgt spid="30"/>
                                        </p:tgtEl>
                                        <p:attrNameLst>
                                          <p:attrName>ppt_y</p:attrName>
                                        </p:attrNameLst>
                                      </p:cBhvr>
                                      <p:tavLst>
                                        <p:tav tm="0">
                                          <p:val>
                                            <p:strVal val="ppt_y"/>
                                          </p:val>
                                        </p:tav>
                                        <p:tav tm="100000">
                                          <p:val>
                                            <p:strVal val="0-ppt_h/2"/>
                                          </p:val>
                                        </p:tav>
                                      </p:tavLst>
                                    </p:anim>
                                    <p:set>
                                      <p:cBhvr>
                                        <p:cTn id="155" dur="1" fill="hold">
                                          <p:stCondLst>
                                            <p:cond delay="499"/>
                                          </p:stCondLst>
                                        </p:cTn>
                                        <p:tgtEl>
                                          <p:spTgt spid="30"/>
                                        </p:tgtEl>
                                        <p:attrNameLst>
                                          <p:attrName>style.visibility</p:attrName>
                                        </p:attrNameLst>
                                      </p:cBhvr>
                                      <p:to>
                                        <p:strVal val="hidden"/>
                                      </p:to>
                                    </p:set>
                                  </p:childTnLst>
                                </p:cTn>
                              </p:par>
                              <p:par>
                                <p:cTn id="156" presetID="2" presetClass="exit" presetSubtype="1" fill="hold" grpId="1" nodeType="withEffect">
                                  <p:stCondLst>
                                    <p:cond delay="0"/>
                                  </p:stCondLst>
                                  <p:childTnLst>
                                    <p:anim calcmode="lin" valueType="num">
                                      <p:cBhvr additive="base">
                                        <p:cTn id="157" dur="500"/>
                                        <p:tgtEl>
                                          <p:spTgt spid="31"/>
                                        </p:tgtEl>
                                        <p:attrNameLst>
                                          <p:attrName>ppt_x</p:attrName>
                                        </p:attrNameLst>
                                      </p:cBhvr>
                                      <p:tavLst>
                                        <p:tav tm="0">
                                          <p:val>
                                            <p:strVal val="ppt_x"/>
                                          </p:val>
                                        </p:tav>
                                        <p:tav tm="100000">
                                          <p:val>
                                            <p:strVal val="ppt_x"/>
                                          </p:val>
                                        </p:tav>
                                      </p:tavLst>
                                    </p:anim>
                                    <p:anim calcmode="lin" valueType="num">
                                      <p:cBhvr additive="base">
                                        <p:cTn id="158" dur="500"/>
                                        <p:tgtEl>
                                          <p:spTgt spid="31"/>
                                        </p:tgtEl>
                                        <p:attrNameLst>
                                          <p:attrName>ppt_y</p:attrName>
                                        </p:attrNameLst>
                                      </p:cBhvr>
                                      <p:tavLst>
                                        <p:tav tm="0">
                                          <p:val>
                                            <p:strVal val="ppt_y"/>
                                          </p:val>
                                        </p:tav>
                                        <p:tav tm="100000">
                                          <p:val>
                                            <p:strVal val="0-ppt_h/2"/>
                                          </p:val>
                                        </p:tav>
                                      </p:tavLst>
                                    </p:anim>
                                    <p:set>
                                      <p:cBhvr>
                                        <p:cTn id="15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24" grpId="0" animBg="1"/>
      <p:bldP spid="24" grpId="1" animBg="1"/>
      <p:bldP spid="24" grpId="2" animBg="1"/>
      <p:bldP spid="25" grpId="0" animBg="1"/>
      <p:bldP spid="25" grpId="1" animBg="1"/>
      <p:bldP spid="25" grpId="2" animBg="1"/>
      <p:bldP spid="26" grpId="0"/>
      <p:bldP spid="26" grpId="1"/>
      <p:bldP spid="27" grpId="0"/>
      <p:bldP spid="27" grpId="1"/>
      <p:bldP spid="28" grpId="0" animBg="1"/>
      <p:bldP spid="28" grpId="1" animBg="1"/>
      <p:bldP spid="28" grpId="2" animBg="1"/>
      <p:bldP spid="29" grpId="0"/>
      <p:bldP spid="29" grpId="1"/>
      <p:bldP spid="30" grpId="0" animBg="1"/>
      <p:bldP spid="30" grpId="1" animBg="1"/>
      <p:bldP spid="30" grpId="2" animBg="1"/>
      <p:bldP spid="31" grpId="0"/>
      <p:bldP spid="3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479053" y="2622201"/>
            <a:ext cx="1462088" cy="2109788"/>
            <a:chOff x="1479053" y="2699544"/>
            <a:chExt cx="1462088" cy="2109788"/>
          </a:xfrm>
        </p:grpSpPr>
        <p:sp>
          <p:nvSpPr>
            <p:cNvPr id="4" name="椭圆 7"/>
            <p:cNvSpPr/>
            <p:nvPr/>
          </p:nvSpPr>
          <p:spPr>
            <a:xfrm>
              <a:off x="14917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FF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5" name="Oval 65"/>
            <p:cNvSpPr>
              <a:spLocks noChangeArrowheads="1"/>
            </p:cNvSpPr>
            <p:nvPr/>
          </p:nvSpPr>
          <p:spPr bwMode="auto">
            <a:xfrm rot="7998615" flipV="1">
              <a:off x="16036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6" name="TextBox 52"/>
            <p:cNvSpPr txBox="1">
              <a:spLocks noChangeArrowheads="1"/>
            </p:cNvSpPr>
            <p:nvPr/>
          </p:nvSpPr>
          <p:spPr bwMode="auto">
            <a:xfrm>
              <a:off x="2502991" y="3916591"/>
              <a:ext cx="438150"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bg1">
                      <a:lumMod val="50000"/>
                    </a:schemeClr>
                  </a:solidFill>
                  <a:latin typeface="Impact" panose="020B0806030902050204" pitchFamily="34" charset="0"/>
                  <a:cs typeface="Times New Roman" panose="02020603050405020304" pitchFamily="18" charset="0"/>
                </a:rPr>
                <a:t>01</a:t>
              </a:r>
              <a:endParaRPr lang="zh-CN" altLang="en-US" sz="2000" dirty="0">
                <a:solidFill>
                  <a:schemeClr val="bg1">
                    <a:lumMod val="50000"/>
                  </a:schemeClr>
                </a:solidFill>
                <a:latin typeface="Impact" panose="020B0806030902050204" pitchFamily="34" charset="0"/>
                <a:cs typeface="Times New Roman" panose="02020603050405020304" pitchFamily="18" charset="0"/>
              </a:endParaRPr>
            </a:p>
          </p:txBody>
        </p:sp>
        <p:sp>
          <p:nvSpPr>
            <p:cNvPr id="7" name="椭圆 42"/>
            <p:cNvSpPr/>
            <p:nvPr/>
          </p:nvSpPr>
          <p:spPr>
            <a:xfrm>
              <a:off x="1479053" y="2699544"/>
              <a:ext cx="1373188"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8" name="组合 7"/>
          <p:cNvGrpSpPr/>
          <p:nvPr/>
        </p:nvGrpSpPr>
        <p:grpSpPr>
          <a:xfrm>
            <a:off x="2969717" y="2639665"/>
            <a:ext cx="1527175" cy="2092325"/>
            <a:chOff x="2969716" y="2717007"/>
            <a:chExt cx="1527175" cy="2092325"/>
          </a:xfrm>
        </p:grpSpPr>
        <p:sp>
          <p:nvSpPr>
            <p:cNvPr id="9" name="椭圆 7"/>
            <p:cNvSpPr/>
            <p:nvPr/>
          </p:nvSpPr>
          <p:spPr>
            <a:xfrm>
              <a:off x="2993528"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FF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Oval 65"/>
            <p:cNvSpPr>
              <a:spLocks noChangeArrowheads="1"/>
            </p:cNvSpPr>
            <p:nvPr/>
          </p:nvSpPr>
          <p:spPr bwMode="auto">
            <a:xfrm rot="7998615" flipV="1">
              <a:off x="3106241" y="3867944"/>
              <a:ext cx="1747838" cy="134937"/>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11" name="TextBox 53"/>
            <p:cNvSpPr txBox="1">
              <a:spLocks noChangeArrowheads="1"/>
            </p:cNvSpPr>
            <p:nvPr/>
          </p:nvSpPr>
          <p:spPr bwMode="auto">
            <a:xfrm>
              <a:off x="3979366" y="3916590"/>
              <a:ext cx="5175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bg1">
                      <a:lumMod val="50000"/>
                    </a:schemeClr>
                  </a:solidFill>
                  <a:latin typeface="Impact" panose="020B0806030902050204" pitchFamily="34" charset="0"/>
                  <a:cs typeface="Times New Roman" panose="02020603050405020304" pitchFamily="18" charset="0"/>
                </a:rPr>
                <a:t>02</a:t>
              </a:r>
              <a:endParaRPr lang="zh-CN" altLang="en-US" sz="2000" dirty="0">
                <a:solidFill>
                  <a:schemeClr val="bg1">
                    <a:lumMod val="50000"/>
                  </a:schemeClr>
                </a:solidFill>
                <a:latin typeface="Impact" panose="020B0806030902050204" pitchFamily="34" charset="0"/>
                <a:cs typeface="Times New Roman" panose="02020603050405020304" pitchFamily="18" charset="0"/>
              </a:endParaRPr>
            </a:p>
          </p:txBody>
        </p:sp>
        <p:sp>
          <p:nvSpPr>
            <p:cNvPr id="12" name="椭圆 42"/>
            <p:cNvSpPr/>
            <p:nvPr/>
          </p:nvSpPr>
          <p:spPr>
            <a:xfrm>
              <a:off x="2969716" y="2717007"/>
              <a:ext cx="1373187"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13" name="组合 12"/>
          <p:cNvGrpSpPr/>
          <p:nvPr/>
        </p:nvGrpSpPr>
        <p:grpSpPr>
          <a:xfrm>
            <a:off x="4496892" y="2674589"/>
            <a:ext cx="1503362" cy="2057400"/>
            <a:chOff x="4496891" y="2751932"/>
            <a:chExt cx="1503362" cy="2057400"/>
          </a:xfrm>
        </p:grpSpPr>
        <p:sp>
          <p:nvSpPr>
            <p:cNvPr id="14" name="椭圆 7"/>
            <p:cNvSpPr/>
            <p:nvPr/>
          </p:nvSpPr>
          <p:spPr>
            <a:xfrm>
              <a:off x="4496891" y="2751932"/>
              <a:ext cx="1423987"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FF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标题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Oval 65"/>
            <p:cNvSpPr>
              <a:spLocks noChangeArrowheads="1"/>
            </p:cNvSpPr>
            <p:nvPr/>
          </p:nvSpPr>
          <p:spPr bwMode="auto">
            <a:xfrm rot="7998615" flipV="1">
              <a:off x="4609603" y="3867944"/>
              <a:ext cx="1747838" cy="134938"/>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16" name="TextBox 54"/>
            <p:cNvSpPr txBox="1">
              <a:spLocks noChangeArrowheads="1"/>
            </p:cNvSpPr>
            <p:nvPr/>
          </p:nvSpPr>
          <p:spPr bwMode="auto">
            <a:xfrm>
              <a:off x="5455741" y="3916590"/>
              <a:ext cx="544512"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bg1">
                      <a:lumMod val="50000"/>
                    </a:schemeClr>
                  </a:solidFill>
                  <a:latin typeface="Impact" panose="020B0806030902050204" pitchFamily="34" charset="0"/>
                  <a:cs typeface="Times New Roman" panose="02020603050405020304" pitchFamily="18" charset="0"/>
                </a:rPr>
                <a:t>03</a:t>
              </a:r>
              <a:endParaRPr lang="zh-CN" altLang="en-US" sz="2000" dirty="0">
                <a:solidFill>
                  <a:schemeClr val="bg1">
                    <a:lumMod val="50000"/>
                  </a:schemeClr>
                </a:solidFill>
                <a:latin typeface="Impact" panose="020B0806030902050204" pitchFamily="34" charset="0"/>
                <a:cs typeface="Times New Roman" panose="02020603050405020304" pitchFamily="18" charset="0"/>
              </a:endParaRPr>
            </a:p>
          </p:txBody>
        </p:sp>
        <p:sp>
          <p:nvSpPr>
            <p:cNvPr id="17" name="椭圆 42"/>
            <p:cNvSpPr/>
            <p:nvPr/>
          </p:nvSpPr>
          <p:spPr>
            <a:xfrm>
              <a:off x="4508003" y="27757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grpSp>
        <p:nvGrpSpPr>
          <p:cNvPr id="18" name="组合 17"/>
          <p:cNvGrpSpPr/>
          <p:nvPr/>
        </p:nvGrpSpPr>
        <p:grpSpPr>
          <a:xfrm>
            <a:off x="5963741" y="2674589"/>
            <a:ext cx="1460500" cy="2057400"/>
            <a:chOff x="5963741" y="2751932"/>
            <a:chExt cx="1460500" cy="2057400"/>
          </a:xfrm>
        </p:grpSpPr>
        <p:sp>
          <p:nvSpPr>
            <p:cNvPr id="19" name="椭圆 7"/>
            <p:cNvSpPr/>
            <p:nvPr/>
          </p:nvSpPr>
          <p:spPr>
            <a:xfrm>
              <a:off x="60002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FF000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algn="ctr">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标</a:t>
              </a:r>
              <a:r>
                <a:rPr lang="zh-CN" altLang="en-US" sz="2000" kern="0" dirty="0">
                  <a:solidFill>
                    <a:sysClr val="window" lastClr="FFFFFF"/>
                  </a:solidFill>
                  <a:latin typeface="微软雅黑" panose="020B0503020204020204" pitchFamily="34" charset="-122"/>
                  <a:ea typeface="微软雅黑" panose="020B0503020204020204" pitchFamily="34" charset="-122"/>
                </a:rPr>
                <a:t>题</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20" name="Oval 65"/>
            <p:cNvSpPr>
              <a:spLocks noChangeArrowheads="1"/>
            </p:cNvSpPr>
            <p:nvPr/>
          </p:nvSpPr>
          <p:spPr bwMode="auto">
            <a:xfrm rot="7998615" flipV="1">
              <a:off x="61121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00" kern="0">
                <a:solidFill>
                  <a:sysClr val="windowText" lastClr="000000"/>
                </a:solidFill>
                <a:latin typeface="Arial" panose="020B0604020202020204" pitchFamily="34" charset="0"/>
                <a:ea typeface="宋体" panose="02010600030101010101" pitchFamily="2" charset="-122"/>
              </a:endParaRPr>
            </a:p>
          </p:txBody>
        </p:sp>
        <p:sp>
          <p:nvSpPr>
            <p:cNvPr id="21" name="TextBox 55"/>
            <p:cNvSpPr txBox="1">
              <a:spLocks noChangeArrowheads="1"/>
            </p:cNvSpPr>
            <p:nvPr/>
          </p:nvSpPr>
          <p:spPr bwMode="auto">
            <a:xfrm>
              <a:off x="6932116" y="3916590"/>
              <a:ext cx="4921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en-US" altLang="zh-CN" sz="2000" dirty="0">
                  <a:solidFill>
                    <a:schemeClr val="bg1">
                      <a:lumMod val="50000"/>
                    </a:schemeClr>
                  </a:solidFill>
                  <a:latin typeface="Impact" panose="020B0806030902050204" pitchFamily="34" charset="0"/>
                  <a:cs typeface="Times New Roman" panose="02020603050405020304" pitchFamily="18" charset="0"/>
                </a:rPr>
                <a:t>04</a:t>
              </a:r>
              <a:endParaRPr lang="zh-CN" altLang="en-US" sz="2000" dirty="0">
                <a:solidFill>
                  <a:schemeClr val="bg1">
                    <a:lumMod val="50000"/>
                  </a:schemeClr>
                </a:solidFill>
                <a:latin typeface="Impact" panose="020B0806030902050204" pitchFamily="34" charset="0"/>
                <a:cs typeface="Times New Roman" panose="02020603050405020304" pitchFamily="18" charset="0"/>
              </a:endParaRPr>
            </a:p>
          </p:txBody>
        </p:sp>
        <p:sp>
          <p:nvSpPr>
            <p:cNvPr id="22" name="椭圆 42"/>
            <p:cNvSpPr/>
            <p:nvPr/>
          </p:nvSpPr>
          <p:spPr>
            <a:xfrm>
              <a:off x="5963741" y="27630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algn="ctr">
                <a:defRPr/>
              </a:pPr>
              <a:endParaRPr lang="en-US" sz="1300" kern="0">
                <a:solidFill>
                  <a:sysClr val="window" lastClr="FFFFFF"/>
                </a:solidFill>
                <a:latin typeface="Calibri" panose="020F0502020204030204"/>
              </a:endParaRPr>
            </a:p>
          </p:txBody>
        </p:sp>
      </p:grpSp>
      <p:sp>
        <p:nvSpPr>
          <p:cNvPr id="23" name="TextBox 76"/>
          <p:cNvSpPr txBox="1"/>
          <p:nvPr/>
        </p:nvSpPr>
        <p:spPr>
          <a:xfrm>
            <a:off x="1055245" y="1080042"/>
            <a:ext cx="7169151" cy="1139180"/>
          </a:xfrm>
          <a:prstGeom prst="rect">
            <a:avLst/>
          </a:prstGeom>
          <a:noFill/>
        </p:spPr>
        <p:txBody>
          <a:bodyPr lIns="91428" tIns="45714" rIns="91428" bIns="45714" anchor="ctr"/>
          <a:lstStyle/>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a:p>
            <a:pPr algn="just">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703570" y="1124940"/>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FF0000"/>
          </a:solidFill>
          <a:ln>
            <a:noFill/>
          </a:ln>
        </p:spPr>
        <p:txBody>
          <a:bodyPr lIns="91428" tIns="45714" rIns="91428" bIns="45714"/>
          <a:lstStyle/>
          <a:p>
            <a:endParaRPr lang="zh-CN" altLang="en-US">
              <a:solidFill>
                <a:schemeClr val="tx1">
                  <a:lumMod val="50000"/>
                  <a:lumOff val="50000"/>
                </a:schemeClr>
              </a:solidFill>
            </a:endParaRPr>
          </a:p>
        </p:txBody>
      </p:sp>
      <p:sp>
        <p:nvSpPr>
          <p:cNvPr id="25" name="Freeform 5"/>
          <p:cNvSpPr>
            <a:spLocks noEditPoints="1"/>
          </p:cNvSpPr>
          <p:nvPr/>
        </p:nvSpPr>
        <p:spPr bwMode="auto">
          <a:xfrm rot="10800000">
            <a:off x="8100392" y="1957558"/>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FF0000"/>
          </a:solidFill>
          <a:ln>
            <a:noFill/>
          </a:ln>
        </p:spPr>
        <p:txBody>
          <a:bodyPr lIns="91428" tIns="45714" rIns="91428" bIns="45714"/>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par>
                                <p:cTn id="12" presetID="22" presetClass="entr" presetSubtype="4"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par>
                                <p:cTn id="15" presetID="22" presetClass="entr" presetSubtype="4"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par>
                                <p:cTn id="18" presetID="22" presetClass="entr" presetSubtype="4" fill="hold" nodeType="withEffect">
                                  <p:stCondLst>
                                    <p:cond delay="150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1000"/>
                                        <p:tgtEl>
                                          <p:spTgt spid="18"/>
                                        </p:tgtEl>
                                      </p:cBhvr>
                                    </p:animEffect>
                                  </p:childTnLst>
                                </p:cTn>
                              </p:par>
                              <p:par>
                                <p:cTn id="21" presetID="53" presetClass="entr" presetSubtype="16" fill="hold" grpId="0" nodeType="withEffect">
                                  <p:stCondLst>
                                    <p:cond delay="225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grpId="0" nodeType="withEffect">
                                  <p:stCondLst>
                                    <p:cond delay="225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wipe(left)">
                                      <p:cBhvr>
                                        <p:cTn id="34" dur="500"/>
                                        <p:tgtEl>
                                          <p:spTgt spid="23">
                                            <p:txEl>
                                              <p:pRg st="0" end="0"/>
                                            </p:txEl>
                                          </p:spTgt>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wipe(left)">
                                      <p:cBhvr>
                                        <p:cTn id="38" dur="500"/>
                                        <p:tgtEl>
                                          <p:spTgt spid="23">
                                            <p:txEl>
                                              <p:pRg st="1" end="1"/>
                                            </p:txEl>
                                          </p:spTgt>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Effect transition="in" filter="wipe(left)">
                                      <p:cBhvr>
                                        <p:cTn id="4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6813984" y="3394601"/>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 name="Freeform 11"/>
          <p:cNvSpPr/>
          <p:nvPr/>
        </p:nvSpPr>
        <p:spPr bwMode="auto">
          <a:xfrm>
            <a:off x="4562653" y="1306583"/>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12"/>
          <p:cNvSpPr/>
          <p:nvPr/>
        </p:nvSpPr>
        <p:spPr bwMode="auto">
          <a:xfrm>
            <a:off x="4661684" y="1402709"/>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4809735" y="1550633"/>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08"/>
          <p:cNvSpPr/>
          <p:nvPr/>
        </p:nvSpPr>
        <p:spPr bwMode="auto">
          <a:xfrm rot="16200000">
            <a:off x="2711301" y="886908"/>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09"/>
          <p:cNvSpPr/>
          <p:nvPr/>
        </p:nvSpPr>
        <p:spPr bwMode="auto">
          <a:xfrm rot="16200000">
            <a:off x="2837809" y="1024995"/>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Oval 110"/>
          <p:cNvSpPr>
            <a:spLocks noChangeArrowheads="1"/>
          </p:cNvSpPr>
          <p:nvPr/>
        </p:nvSpPr>
        <p:spPr bwMode="auto">
          <a:xfrm rot="16200000">
            <a:off x="3030173" y="1218928"/>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20"/>
          <p:cNvSpPr/>
          <p:nvPr/>
        </p:nvSpPr>
        <p:spPr bwMode="auto">
          <a:xfrm flipV="1">
            <a:off x="4562654" y="2739761"/>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Freeform 121"/>
          <p:cNvSpPr/>
          <p:nvPr/>
        </p:nvSpPr>
        <p:spPr bwMode="auto">
          <a:xfrm flipV="1">
            <a:off x="4711571" y="2901755"/>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Oval 122"/>
          <p:cNvSpPr>
            <a:spLocks noChangeArrowheads="1"/>
          </p:cNvSpPr>
          <p:nvPr/>
        </p:nvSpPr>
        <p:spPr bwMode="auto">
          <a:xfrm flipV="1">
            <a:off x="4934202" y="3125814"/>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4"/>
          <p:cNvSpPr/>
          <p:nvPr/>
        </p:nvSpPr>
        <p:spPr bwMode="auto">
          <a:xfrm rot="5400000" flipV="1">
            <a:off x="2969328" y="2739110"/>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125"/>
          <p:cNvSpPr/>
          <p:nvPr/>
        </p:nvSpPr>
        <p:spPr bwMode="auto">
          <a:xfrm rot="5400000" flipV="1">
            <a:off x="3077624" y="2848856"/>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Oval 126"/>
          <p:cNvSpPr>
            <a:spLocks noChangeArrowheads="1"/>
          </p:cNvSpPr>
          <p:nvPr/>
        </p:nvSpPr>
        <p:spPr bwMode="auto">
          <a:xfrm rot="5400000" flipV="1">
            <a:off x="3242296" y="3014874"/>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6" name="Straight Connector 19"/>
          <p:cNvCxnSpPr/>
          <p:nvPr/>
        </p:nvCxnSpPr>
        <p:spPr>
          <a:xfrm flipH="1" flipV="1">
            <a:off x="2404195" y="1361034"/>
            <a:ext cx="441167" cy="279887"/>
          </a:xfrm>
          <a:prstGeom prst="line">
            <a:avLst/>
          </a:prstGeom>
          <a:noFill/>
          <a:ln w="9525" cap="flat" cmpd="sng" algn="ctr">
            <a:solidFill>
              <a:srgbClr val="FF0000"/>
            </a:solidFill>
            <a:prstDash val="solid"/>
          </a:ln>
          <a:effectLst/>
        </p:spPr>
      </p:cxnSp>
      <p:cxnSp>
        <p:nvCxnSpPr>
          <p:cNvPr id="17" name="Straight Connector 21"/>
          <p:cNvCxnSpPr/>
          <p:nvPr/>
        </p:nvCxnSpPr>
        <p:spPr>
          <a:xfrm flipH="1">
            <a:off x="797797" y="1361034"/>
            <a:ext cx="1606399" cy="0"/>
          </a:xfrm>
          <a:prstGeom prst="line">
            <a:avLst/>
          </a:prstGeom>
          <a:noFill/>
          <a:ln w="9525" cap="flat" cmpd="sng" algn="ctr">
            <a:solidFill>
              <a:srgbClr val="FF0000"/>
            </a:solidFill>
            <a:prstDash val="solid"/>
            <a:tailEnd type="oval"/>
          </a:ln>
          <a:effectLst/>
        </p:spPr>
      </p:cxnSp>
      <p:cxnSp>
        <p:nvCxnSpPr>
          <p:cNvPr id="18" name="Straight Connector 127"/>
          <p:cNvCxnSpPr/>
          <p:nvPr/>
        </p:nvCxnSpPr>
        <p:spPr>
          <a:xfrm flipH="1">
            <a:off x="2527508" y="3394600"/>
            <a:ext cx="441167" cy="279887"/>
          </a:xfrm>
          <a:prstGeom prst="line">
            <a:avLst/>
          </a:prstGeom>
          <a:noFill/>
          <a:ln w="9525" cap="flat" cmpd="sng" algn="ctr">
            <a:solidFill>
              <a:srgbClr val="FF0000"/>
            </a:solidFill>
            <a:prstDash val="solid"/>
          </a:ln>
          <a:effectLst/>
        </p:spPr>
      </p:cxnSp>
      <p:cxnSp>
        <p:nvCxnSpPr>
          <p:cNvPr id="19" name="Straight Connector 128"/>
          <p:cNvCxnSpPr/>
          <p:nvPr/>
        </p:nvCxnSpPr>
        <p:spPr>
          <a:xfrm flipH="1">
            <a:off x="1096424" y="3674487"/>
            <a:ext cx="1431085" cy="0"/>
          </a:xfrm>
          <a:prstGeom prst="line">
            <a:avLst/>
          </a:prstGeom>
          <a:noFill/>
          <a:ln w="9525" cap="flat" cmpd="sng" algn="ctr">
            <a:solidFill>
              <a:srgbClr val="FF0000"/>
            </a:solidFill>
            <a:prstDash val="solid"/>
            <a:tailEnd type="oval"/>
          </a:ln>
          <a:effectLst/>
        </p:spPr>
      </p:cxnSp>
      <p:cxnSp>
        <p:nvCxnSpPr>
          <p:cNvPr id="20" name="Straight Connector 134"/>
          <p:cNvCxnSpPr/>
          <p:nvPr/>
        </p:nvCxnSpPr>
        <p:spPr>
          <a:xfrm flipV="1">
            <a:off x="5829939" y="1346266"/>
            <a:ext cx="441167" cy="279887"/>
          </a:xfrm>
          <a:prstGeom prst="line">
            <a:avLst/>
          </a:prstGeom>
          <a:noFill/>
          <a:ln w="9525" cap="flat" cmpd="sng" algn="ctr">
            <a:solidFill>
              <a:srgbClr val="FF0000"/>
            </a:solidFill>
            <a:prstDash val="solid"/>
          </a:ln>
          <a:effectLst/>
        </p:spPr>
      </p:cxnSp>
      <p:cxnSp>
        <p:nvCxnSpPr>
          <p:cNvPr id="21" name="Straight Connector 135"/>
          <p:cNvCxnSpPr/>
          <p:nvPr/>
        </p:nvCxnSpPr>
        <p:spPr>
          <a:xfrm>
            <a:off x="6271107" y="1346266"/>
            <a:ext cx="1385582" cy="0"/>
          </a:xfrm>
          <a:prstGeom prst="line">
            <a:avLst/>
          </a:prstGeom>
          <a:noFill/>
          <a:ln w="9525" cap="flat" cmpd="sng" algn="ctr">
            <a:solidFill>
              <a:srgbClr val="FF0000"/>
            </a:solidFill>
            <a:prstDash val="solid"/>
            <a:tailEnd type="oval"/>
          </a:ln>
          <a:effectLst/>
        </p:spPr>
      </p:cxnSp>
      <p:sp>
        <p:nvSpPr>
          <p:cNvPr id="22" name="TextBox 21"/>
          <p:cNvSpPr txBox="1"/>
          <p:nvPr/>
        </p:nvSpPr>
        <p:spPr>
          <a:xfrm>
            <a:off x="755576" y="966249"/>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755576" y="1406918"/>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037479" y="3289285"/>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6615267" y="96137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7383304" y="299029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1059015" y="3702713"/>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6045909" y="1373192"/>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29" name="Straight Connector 47"/>
          <p:cNvCxnSpPr/>
          <p:nvPr/>
        </p:nvCxnSpPr>
        <p:spPr>
          <a:xfrm>
            <a:off x="6359062" y="3173660"/>
            <a:ext cx="462583" cy="179723"/>
          </a:xfrm>
          <a:prstGeom prst="line">
            <a:avLst/>
          </a:prstGeom>
          <a:noFill/>
          <a:ln w="9525" cap="flat" cmpd="sng" algn="ctr">
            <a:solidFill>
              <a:srgbClr val="FF0000"/>
            </a:solidFill>
            <a:prstDash val="solid"/>
          </a:ln>
          <a:effectLst/>
        </p:spPr>
      </p:cxnSp>
      <p:cxnSp>
        <p:nvCxnSpPr>
          <p:cNvPr id="30" name="Straight Connector 48"/>
          <p:cNvCxnSpPr/>
          <p:nvPr/>
        </p:nvCxnSpPr>
        <p:spPr>
          <a:xfrm>
            <a:off x="6821645" y="3353383"/>
            <a:ext cx="1654450" cy="0"/>
          </a:xfrm>
          <a:prstGeom prst="line">
            <a:avLst/>
          </a:prstGeom>
          <a:noFill/>
          <a:ln w="9525" cap="flat" cmpd="sng" algn="ctr">
            <a:solidFill>
              <a:srgbClr val="FF0000"/>
            </a:solidFill>
            <a:prstDash val="solid"/>
            <a:tailEnd type="oval"/>
          </a:ln>
          <a:effectLst/>
        </p:spPr>
      </p:cxnSp>
      <p:grpSp>
        <p:nvGrpSpPr>
          <p:cNvPr id="31" name="Group 20"/>
          <p:cNvGrpSpPr/>
          <p:nvPr/>
        </p:nvGrpSpPr>
        <p:grpSpPr>
          <a:xfrm>
            <a:off x="3397410" y="1626152"/>
            <a:ext cx="354400" cy="377732"/>
            <a:chOff x="7938" y="-1587"/>
            <a:chExt cx="1450975" cy="1547812"/>
          </a:xfrm>
          <a:solidFill>
            <a:srgbClr val="FF0000"/>
          </a:solidFill>
        </p:grpSpPr>
        <p:sp>
          <p:nvSpPr>
            <p:cNvPr id="32"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5" name="Freeform 11"/>
          <p:cNvSpPr>
            <a:spLocks noEditPoints="1"/>
          </p:cNvSpPr>
          <p:nvPr/>
        </p:nvSpPr>
        <p:spPr bwMode="auto">
          <a:xfrm>
            <a:off x="5088995" y="1826093"/>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FF000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6" name="Group 59"/>
          <p:cNvGrpSpPr/>
          <p:nvPr/>
        </p:nvGrpSpPr>
        <p:grpSpPr>
          <a:xfrm>
            <a:off x="5361697" y="3607434"/>
            <a:ext cx="456508" cy="475633"/>
            <a:chOff x="-251803" y="2267153"/>
            <a:chExt cx="2078037" cy="2166938"/>
          </a:xfrm>
          <a:solidFill>
            <a:srgbClr val="FF0000"/>
          </a:solidFill>
        </p:grpSpPr>
        <p:sp>
          <p:nvSpPr>
            <p:cNvPr id="37"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39" name="Group 97"/>
          <p:cNvGrpSpPr/>
          <p:nvPr/>
        </p:nvGrpSpPr>
        <p:grpSpPr>
          <a:xfrm>
            <a:off x="3551949" y="3398569"/>
            <a:ext cx="368484" cy="259595"/>
            <a:chOff x="3175" y="1588"/>
            <a:chExt cx="1184276" cy="835025"/>
          </a:xfrm>
          <a:solidFill>
            <a:srgbClr val="FF0000"/>
          </a:solidFill>
        </p:grpSpPr>
        <p:sp>
          <p:nvSpPr>
            <p:cNvPr id="40"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53" presetClass="entr" presetSubtype="16"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2000"/>
                            </p:stCondLst>
                            <p:childTnLst>
                              <p:par>
                                <p:cTn id="72" presetID="8" presetClass="emph" presetSubtype="0" fill="hold" grpId="1" nodeType="afterEffect">
                                  <p:stCondLst>
                                    <p:cond delay="0"/>
                                  </p:stCondLst>
                                  <p:childTnLst>
                                    <p:animRot by="21600000">
                                      <p:cBhvr>
                                        <p:cTn id="73" dur="2000" fill="hold"/>
                                        <p:tgtEl>
                                          <p:spTgt spid="8"/>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5"/>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11"/>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14"/>
                                        </p:tgtEl>
                                        <p:attrNameLst>
                                          <p:attrName>r</p:attrName>
                                        </p:attrNameLst>
                                      </p:cBhvr>
                                    </p:animRo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450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left)">
                                      <p:cBhvr>
                                        <p:cTn id="98" dur="500"/>
                                        <p:tgtEl>
                                          <p:spTgt spid="20"/>
                                        </p:tgtEl>
                                      </p:cBhvr>
                                    </p:animEffect>
                                  </p:childTnLst>
                                </p:cTn>
                              </p:par>
                            </p:childTnLst>
                          </p:cTn>
                        </p:par>
                        <p:par>
                          <p:cTn id="99" fill="hold">
                            <p:stCondLst>
                              <p:cond delay="600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right)">
                                      <p:cBhvr>
                                        <p:cTn id="113" dur="500"/>
                                        <p:tgtEl>
                                          <p:spTgt spid="18"/>
                                        </p:tgtEl>
                                      </p:cBhvr>
                                    </p:animEffect>
                                  </p:childTnLst>
                                </p:cTn>
                              </p:par>
                            </p:childTnLst>
                          </p:cTn>
                        </p:par>
                        <p:par>
                          <p:cTn id="114" fill="hold">
                            <p:stCondLst>
                              <p:cond delay="750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0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ipe(left)">
                                      <p:cBhvr>
                                        <p:cTn id="128" dur="500"/>
                                        <p:tgtEl>
                                          <p:spTgt spid="29"/>
                                        </p:tgtEl>
                                      </p:cBhvr>
                                    </p:animEffect>
                                  </p:childTnLst>
                                </p:cTn>
                              </p:par>
                            </p:childTnLst>
                          </p:cTn>
                        </p:par>
                        <p:par>
                          <p:cTn id="129" fill="hold">
                            <p:stCondLst>
                              <p:cond delay="900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500"/>
                            </p:stCondLst>
                            <p:childTnLst>
                              <p:par>
                                <p:cTn id="134" presetID="10"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5" grpId="1" animBg="1"/>
      <p:bldP spid="6" grpId="0" animBg="1"/>
      <p:bldP spid="7" grpId="0" animBg="1"/>
      <p:bldP spid="8" grpId="0" animBg="1"/>
      <p:bldP spid="8" grpId="1" animBg="1"/>
      <p:bldP spid="9" grpId="0" animBg="1"/>
      <p:bldP spid="10" grpId="0" animBg="1"/>
      <p:bldP spid="11" grpId="0" animBg="1"/>
      <p:bldP spid="11" grpId="1" animBg="1"/>
      <p:bldP spid="12" grpId="0" animBg="1"/>
      <p:bldP spid="13" grpId="0" animBg="1"/>
      <p:bldP spid="14" grpId="0" animBg="1"/>
      <p:bldP spid="14" grpId="1" animBg="1"/>
      <p:bldP spid="15" grpId="0" animBg="1"/>
      <p:bldP spid="22" grpId="0"/>
      <p:bldP spid="23" grpId="0"/>
      <p:bldP spid="24" grpId="0"/>
      <p:bldP spid="25" grpId="0"/>
      <p:bldP spid="26" grpId="0"/>
      <p:bldP spid="27" grpId="0"/>
      <p:bldP spid="28"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Freeform 239"/>
          <p:cNvSpPr>
            <a:spLocks noEditPoints="1"/>
          </p:cNvSpPr>
          <p:nvPr/>
        </p:nvSpPr>
        <p:spPr bwMode="auto">
          <a:xfrm>
            <a:off x="3731770" y="1569270"/>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114670" y="2599291"/>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903668" y="2194495"/>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Freeform 247"/>
          <p:cNvSpPr>
            <a:spLocks noEditPoints="1"/>
          </p:cNvSpPr>
          <p:nvPr/>
        </p:nvSpPr>
        <p:spPr bwMode="auto">
          <a:xfrm>
            <a:off x="2812964" y="3298528"/>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248"/>
          <p:cNvSpPr>
            <a:spLocks noEditPoints="1"/>
          </p:cNvSpPr>
          <p:nvPr/>
        </p:nvSpPr>
        <p:spPr bwMode="auto">
          <a:xfrm>
            <a:off x="4546882" y="2372147"/>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249"/>
          <p:cNvSpPr>
            <a:spLocks noEditPoints="1"/>
          </p:cNvSpPr>
          <p:nvPr/>
        </p:nvSpPr>
        <p:spPr bwMode="auto">
          <a:xfrm>
            <a:off x="1411638" y="2703510"/>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FF000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9" name="Group 9"/>
          <p:cNvGrpSpPr/>
          <p:nvPr/>
        </p:nvGrpSpPr>
        <p:grpSpPr>
          <a:xfrm>
            <a:off x="741957" y="1996081"/>
            <a:ext cx="1138203" cy="1884213"/>
            <a:chOff x="1498443" y="3296141"/>
            <a:chExt cx="1376598" cy="2280056"/>
          </a:xfrm>
          <a:solidFill>
            <a:srgbClr val="FF0000"/>
          </a:solidFill>
        </p:grpSpPr>
        <p:grpSp>
          <p:nvGrpSpPr>
            <p:cNvPr id="10" name="Group 10"/>
            <p:cNvGrpSpPr/>
            <p:nvPr/>
          </p:nvGrpSpPr>
          <p:grpSpPr>
            <a:xfrm rot="20700000">
              <a:off x="1498443" y="3464825"/>
              <a:ext cx="1055686" cy="2111372"/>
              <a:chOff x="1480457" y="3328209"/>
              <a:chExt cx="1055686" cy="2111372"/>
            </a:xfrm>
            <a:grpFill/>
          </p:grpSpPr>
          <p:sp>
            <p:nvSpPr>
              <p:cNvPr id="13"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1"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14"/>
          <p:cNvSpPr txBox="1"/>
          <p:nvPr/>
        </p:nvSpPr>
        <p:spPr>
          <a:xfrm>
            <a:off x="709335" y="1209629"/>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709335" y="1528073"/>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7" name="Group 17"/>
          <p:cNvGrpSpPr/>
          <p:nvPr/>
        </p:nvGrpSpPr>
        <p:grpSpPr>
          <a:xfrm>
            <a:off x="6099900" y="1432177"/>
            <a:ext cx="2228041" cy="758374"/>
            <a:chOff x="8198838" y="2976912"/>
            <a:chExt cx="2694701" cy="917696"/>
          </a:xfrm>
        </p:grpSpPr>
        <p:sp>
          <p:nvSpPr>
            <p:cNvPr id="18" name="TextBox 17"/>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0" name="Group 20"/>
          <p:cNvGrpSpPr/>
          <p:nvPr/>
        </p:nvGrpSpPr>
        <p:grpSpPr>
          <a:xfrm>
            <a:off x="6099900" y="3651872"/>
            <a:ext cx="2228041" cy="758374"/>
            <a:chOff x="8198838" y="3752829"/>
            <a:chExt cx="2694701" cy="917696"/>
          </a:xfrm>
        </p:grpSpPr>
        <p:sp>
          <p:nvSpPr>
            <p:cNvPr id="21" name="TextBox 20"/>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23" name="TextBox 22"/>
          <p:cNvSpPr txBox="1"/>
          <p:nvPr/>
        </p:nvSpPr>
        <p:spPr>
          <a:xfrm>
            <a:off x="6108332" y="2323492"/>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4" name="Straight Connector 24"/>
          <p:cNvCxnSpPr/>
          <p:nvPr/>
        </p:nvCxnSpPr>
        <p:spPr>
          <a:xfrm>
            <a:off x="4110931" y="4159883"/>
            <a:ext cx="1967751" cy="0"/>
          </a:xfrm>
          <a:prstGeom prst="line">
            <a:avLst/>
          </a:prstGeom>
          <a:noFill/>
          <a:ln w="28575" cap="flat" cmpd="sng" algn="ctr">
            <a:solidFill>
              <a:srgbClr val="FF0000"/>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8" presetClass="emph" presetSubtype="0" fill="hold" grpId="0" nodeType="withEffect">
                                  <p:stCondLst>
                                    <p:cond delay="0"/>
                                  </p:stCondLst>
                                  <p:childTnLst>
                                    <p:animRot by="21600000">
                                      <p:cBhvr>
                                        <p:cTn id="40" dur="5750" fill="hold"/>
                                        <p:tgtEl>
                                          <p:spTgt spid="4"/>
                                        </p:tgtEl>
                                        <p:attrNameLst>
                                          <p:attrName>r</p:attrName>
                                        </p:attrNameLst>
                                      </p:cBhvr>
                                    </p:animRot>
                                  </p:childTnLst>
                                </p:cTn>
                              </p:par>
                              <p:par>
                                <p:cTn id="41" presetID="8" presetClass="emph" presetSubtype="0" fill="hold" grpId="0" nodeType="withEffect">
                                  <p:stCondLst>
                                    <p:cond delay="0"/>
                                  </p:stCondLst>
                                  <p:childTnLst>
                                    <p:animRot by="-21600000">
                                      <p:cBhvr>
                                        <p:cTn id="42" dur="5750" fill="hold"/>
                                        <p:tgtEl>
                                          <p:spTgt spid="5"/>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3"/>
                                        </p:tgtEl>
                                        <p:attrNameLst>
                                          <p:attrName>r</p:attrName>
                                        </p:attrNameLst>
                                      </p:cBhvr>
                                    </p:animRot>
                                  </p:childTnLst>
                                </p:cTn>
                              </p:par>
                              <p:par>
                                <p:cTn id="45" presetID="22" presetClass="entr" presetSubtype="4" fill="hold" nodeType="withEffect">
                                  <p:stCondLst>
                                    <p:cond delay="150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2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3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22" presetClass="entr" presetSubtype="8" fill="hold" nodeType="withEffect">
                                  <p:stCondLst>
                                    <p:cond delay="400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par>
                                <p:cTn id="63" presetID="10" presetClass="entr" presetSubtype="0" fill="hold" nodeType="withEffect">
                                  <p:stCondLst>
                                    <p:cond delay="45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7" grpId="0" animBg="1"/>
      <p:bldP spid="8" grpId="0" animBg="1"/>
      <p:bldP spid="15" grpId="0"/>
      <p:bldP spid="16"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286545" y="1131399"/>
            <a:ext cx="2246837" cy="484748"/>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700" b="1" i="0" u="none" strike="noStrike" kern="0" cap="none" spc="-225" normalizeH="0" baseline="0" noProof="0" dirty="0" smtClean="0">
                <a:ln>
                  <a:noFill/>
                </a:ln>
                <a:effectLst/>
                <a:uLnTx/>
                <a:uFillTx/>
                <a:latin typeface="微软雅黑" panose="020B0503020204020204" pitchFamily="34" charset="-122"/>
                <a:ea typeface="微软雅黑" panose="020B0503020204020204" pitchFamily="34" charset="-122"/>
              </a:rPr>
              <a:t>单击添加标题</a:t>
            </a:r>
            <a:endParaRPr kumimoji="0" lang="en-US" sz="2700" b="1" i="0" u="none" strike="noStrike" kern="0" cap="none" spc="-225"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 name="Rectangle 6"/>
          <p:cNvSpPr/>
          <p:nvPr/>
        </p:nvSpPr>
        <p:spPr>
          <a:xfrm>
            <a:off x="286545" y="1959113"/>
            <a:ext cx="2512497" cy="900246"/>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单击此处</a:t>
            </a:r>
            <a:endParaRPr kumimoji="0" lang="en-US" altLang="zh-CN"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添加副标题</a:t>
            </a:r>
            <a:endParaRPr kumimoji="0" lang="en-US" altLang="zh-CN"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或详细文本描述</a:t>
            </a:r>
          </a:p>
        </p:txBody>
      </p:sp>
      <p:sp>
        <p:nvSpPr>
          <p:cNvPr id="5" name="Rectangle 7"/>
          <p:cNvSpPr/>
          <p:nvPr/>
        </p:nvSpPr>
        <p:spPr>
          <a:xfrm>
            <a:off x="330331" y="3041687"/>
            <a:ext cx="2446993" cy="1423467"/>
          </a:xfrm>
          <a:prstGeom prst="rect">
            <a:avLst/>
          </a:prstGeom>
        </p:spPr>
        <p:txBody>
          <a:bodyPr wrap="square" lIns="68580" tIns="34290" rIns="68580" bIns="3429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200</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字以内，据统计每页幻灯片的最好控制在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5</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a:t>
            </a:r>
            <a:endPar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endPar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尽量将每页幻灯片的字数控制在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200</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字以内，据统计每页幻灯片的最好控制在</a:t>
            </a:r>
            <a:r>
              <a:rPr kumimoji="0" lang="en-US" altLang="zh-CN"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5</a:t>
            </a:r>
            <a:r>
              <a:rPr kumimoji="0" lang="zh-CN" altLang="en-US" sz="800" b="0" i="0" u="none" strike="noStrike" kern="3000" cap="none" spc="23"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a:t>
            </a:r>
          </a:p>
        </p:txBody>
      </p:sp>
      <p:graphicFrame>
        <p:nvGraphicFramePr>
          <p:cNvPr id="6" name="Chart 2"/>
          <p:cNvGraphicFramePr/>
          <p:nvPr/>
        </p:nvGraphicFramePr>
        <p:xfrm>
          <a:off x="2806773" y="1116016"/>
          <a:ext cx="5581651" cy="348668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组合 6"/>
          <p:cNvGrpSpPr/>
          <p:nvPr/>
        </p:nvGrpSpPr>
        <p:grpSpPr>
          <a:xfrm>
            <a:off x="3042670" y="4501158"/>
            <a:ext cx="5272767" cy="230832"/>
            <a:chOff x="3511701" y="4515966"/>
            <a:chExt cx="5272767" cy="230832"/>
          </a:xfrm>
        </p:grpSpPr>
        <p:sp>
          <p:nvSpPr>
            <p:cNvPr id="8" name="Rectangle 6"/>
            <p:cNvSpPr/>
            <p:nvPr/>
          </p:nvSpPr>
          <p:spPr>
            <a:xfrm>
              <a:off x="3511701"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9" name="Rectangle 6"/>
            <p:cNvSpPr/>
            <p:nvPr/>
          </p:nvSpPr>
          <p:spPr>
            <a:xfrm>
              <a:off x="4103948"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0" name="Rectangle 6"/>
            <p:cNvSpPr/>
            <p:nvPr/>
          </p:nvSpPr>
          <p:spPr>
            <a:xfrm>
              <a:off x="4683650"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1" name="Rectangle 6"/>
            <p:cNvSpPr/>
            <p:nvPr/>
          </p:nvSpPr>
          <p:spPr>
            <a:xfrm>
              <a:off x="5275897"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2" name="Rectangle 6"/>
            <p:cNvSpPr/>
            <p:nvPr/>
          </p:nvSpPr>
          <p:spPr>
            <a:xfrm>
              <a:off x="5871782"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3" name="Rectangle 6"/>
            <p:cNvSpPr/>
            <p:nvPr/>
          </p:nvSpPr>
          <p:spPr>
            <a:xfrm>
              <a:off x="6464029"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4" name="Rectangle 6"/>
            <p:cNvSpPr/>
            <p:nvPr/>
          </p:nvSpPr>
          <p:spPr>
            <a:xfrm>
              <a:off x="7040093"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5" name="Rectangle 6"/>
            <p:cNvSpPr/>
            <p:nvPr/>
          </p:nvSpPr>
          <p:spPr>
            <a:xfrm>
              <a:off x="7652161"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6" name="Rectangle 6"/>
            <p:cNvSpPr/>
            <p:nvPr/>
          </p:nvSpPr>
          <p:spPr>
            <a:xfrm>
              <a:off x="8228225" y="4515966"/>
              <a:ext cx="556243" cy="230832"/>
            </a:xfrm>
            <a:prstGeom prst="rect">
              <a:avLst/>
            </a:prstGeom>
          </p:spPr>
          <p:txBody>
            <a:bodyPr wrap="squar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项目</a:t>
              </a:r>
              <a:endParaRPr kumimoji="0" lang="zh-CN" altLang="en-US" sz="105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0-#ppt_w/2"/>
                                          </p:val>
                                        </p:tav>
                                        <p:tav tm="100000">
                                          <p:val>
                                            <p:strVal val="#ppt_x"/>
                                          </p:val>
                                        </p:tav>
                                      </p:tavLst>
                                    </p:anim>
                                    <p:anim calcmode="lin" valueType="num">
                                      <p:cBhvr additive="base">
                                        <p:cTn id="21"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30" dur="500"/>
                                        <p:tgtEl>
                                          <p:spTgt spid="6">
                                            <p:graphicEl>
                                              <a:chart seriesIdx="-3" categoryIdx="-3" bldStep="gridLegend"/>
                                            </p:graphicEl>
                                          </p:spTgt>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34" dur="500"/>
                                        <p:tgtEl>
                                          <p:spTgt spid="6">
                                            <p:graphicEl>
                                              <a:chart seriesIdx="-4" categoryIdx="0" bldStep="category"/>
                                            </p:graphicEl>
                                          </p:spTgt>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38" dur="500"/>
                                        <p:tgtEl>
                                          <p:spTgt spid="6">
                                            <p:graphicEl>
                                              <a:chart seriesIdx="-4" categoryIdx="1" bldStep="category"/>
                                            </p:graphicEl>
                                          </p:spTgt>
                                        </p:tgtEl>
                                      </p:cBhvr>
                                    </p:animEffec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42" dur="500"/>
                                        <p:tgtEl>
                                          <p:spTgt spid="6">
                                            <p:graphicEl>
                                              <a:chart seriesIdx="-4" categoryIdx="2" bldStep="category"/>
                                            </p:graphicEl>
                                          </p:spTgt>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46" dur="500"/>
                                        <p:tgtEl>
                                          <p:spTgt spid="6">
                                            <p:graphicEl>
                                              <a:chart seriesIdx="-4" categoryIdx="3" bldStep="category"/>
                                            </p:graphicEl>
                                          </p:spTgt>
                                        </p:tgtEl>
                                      </p:cBhvr>
                                    </p:animEffect>
                                  </p:childTnLst>
                                </p:cTn>
                              </p:par>
                            </p:childTnLst>
                          </p:cTn>
                        </p:par>
                        <p:par>
                          <p:cTn id="47" fill="hold">
                            <p:stCondLst>
                              <p:cond delay="3000"/>
                            </p:stCondLst>
                            <p:childTnLst>
                              <p:par>
                                <p:cTn id="48" presetID="22" presetClass="entr" presetSubtype="4" fill="hold" grpId="0" nodeType="afterEffect">
                                  <p:stCondLst>
                                    <p:cond delay="0"/>
                                  </p:stCondLst>
                                  <p:childTnLst>
                                    <p:set>
                                      <p:cBhvr>
                                        <p:cTn id="49"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50" dur="500"/>
                                        <p:tgtEl>
                                          <p:spTgt spid="6">
                                            <p:graphicEl>
                                              <a:chart seriesIdx="-4" categoryIdx="4" bldStep="category"/>
                                            </p:graphicEl>
                                          </p:spTgt>
                                        </p:tgtEl>
                                      </p:cBhvr>
                                    </p:animEffect>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54" dur="500"/>
                                        <p:tgtEl>
                                          <p:spTgt spid="6">
                                            <p:graphicEl>
                                              <a:chart seriesIdx="-4" categoryIdx="5" bldStep="category"/>
                                            </p:graphicEl>
                                          </p:spTgt>
                                        </p:tgtEl>
                                      </p:cBhvr>
                                    </p:animEffect>
                                  </p:childTnLst>
                                </p:cTn>
                              </p:par>
                            </p:childTnLst>
                          </p:cTn>
                        </p:par>
                        <p:par>
                          <p:cTn id="55" fill="hold">
                            <p:stCondLst>
                              <p:cond delay="4000"/>
                            </p:stCondLst>
                            <p:childTnLst>
                              <p:par>
                                <p:cTn id="56" presetID="22" presetClass="entr" presetSubtype="4" fill="hold" grpId="0" nodeType="afterEffect">
                                  <p:stCondLst>
                                    <p:cond delay="0"/>
                                  </p:stCondLst>
                                  <p:childTnLst>
                                    <p:set>
                                      <p:cBhvr>
                                        <p:cTn id="57"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58" dur="500"/>
                                        <p:tgtEl>
                                          <p:spTgt spid="6">
                                            <p:graphicEl>
                                              <a:chart seriesIdx="-4" categoryIdx="6" bldStep="category"/>
                                            </p:graphicEl>
                                          </p:spTgt>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62" dur="500"/>
                                        <p:tgtEl>
                                          <p:spTgt spid="6">
                                            <p:graphicEl>
                                              <a:chart seriesIdx="-4" categoryIdx="7" bldStep="category"/>
                                            </p:graphicEl>
                                          </p:spTgt>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66" dur="500"/>
                                        <p:tgtEl>
                                          <p:spTgt spid="6">
                                            <p:graphicEl>
                                              <a:chart seriesIdx="-4" categoryIdx="8"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Graphic spid="6" grpId="0">
        <p:bldSub>
          <a:bldChart bld="category"/>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第四章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3200015" y="2263248"/>
            <a:ext cx="1053799" cy="1471613"/>
            <a:chOff x="3480753" y="2335135"/>
            <a:chExt cx="1053799" cy="1471613"/>
          </a:xfrm>
          <a:solidFill>
            <a:schemeClr val="bg1">
              <a:lumMod val="75000"/>
            </a:schemeClr>
          </a:solidFill>
        </p:grpSpPr>
        <p:sp>
          <p:nvSpPr>
            <p:cNvPr id="4" name="任意多边形 3"/>
            <p:cNvSpPr/>
            <p:nvPr/>
          </p:nvSpPr>
          <p:spPr>
            <a:xfrm>
              <a:off x="3480753" y="2335135"/>
              <a:ext cx="1053799" cy="1471613"/>
            </a:xfrm>
            <a:custGeom>
              <a:avLst/>
              <a:gdLst>
                <a:gd name="connsiteX0" fmla="*/ 539750 w 685800"/>
                <a:gd name="connsiteY0" fmla="*/ 0 h 1079500"/>
                <a:gd name="connsiteX1" fmla="*/ 648529 w 685800"/>
                <a:gd name="connsiteY1" fmla="*/ 10966 h 1079500"/>
                <a:gd name="connsiteX2" fmla="*/ 685800 w 685800"/>
                <a:gd name="connsiteY2" fmla="*/ 22536 h 1079500"/>
                <a:gd name="connsiteX3" fmla="*/ 621755 w 685800"/>
                <a:gd name="connsiteY3" fmla="*/ 42416 h 1079500"/>
                <a:gd name="connsiteX4" fmla="*/ 334516 w 685800"/>
                <a:gd name="connsiteY4" fmla="*/ 329655 h 1079500"/>
                <a:gd name="connsiteX5" fmla="*/ 314636 w 685800"/>
                <a:gd name="connsiteY5" fmla="*/ 393699 h 1079500"/>
                <a:gd name="connsiteX6" fmla="*/ 314637 w 685800"/>
                <a:gd name="connsiteY6" fmla="*/ 393701 h 1079500"/>
                <a:gd name="connsiteX7" fmla="*/ 303067 w 685800"/>
                <a:gd name="connsiteY7" fmla="*/ 430972 h 1079500"/>
                <a:gd name="connsiteX8" fmla="*/ 292101 w 685800"/>
                <a:gd name="connsiteY8" fmla="*/ 539751 h 1079500"/>
                <a:gd name="connsiteX9" fmla="*/ 303067 w 685800"/>
                <a:gd name="connsiteY9" fmla="*/ 648530 h 1079500"/>
                <a:gd name="connsiteX10" fmla="*/ 333366 w 685800"/>
                <a:gd name="connsiteY10" fmla="*/ 746137 h 1079500"/>
                <a:gd name="connsiteX11" fmla="*/ 333365 w 685800"/>
                <a:gd name="connsiteY11" fmla="*/ 746137 h 1079500"/>
                <a:gd name="connsiteX12" fmla="*/ 334516 w 685800"/>
                <a:gd name="connsiteY12" fmla="*/ 749845 h 1079500"/>
                <a:gd name="connsiteX13" fmla="*/ 621755 w 685800"/>
                <a:gd name="connsiteY13" fmla="*/ 1037084 h 1079500"/>
                <a:gd name="connsiteX14" fmla="*/ 685800 w 685800"/>
                <a:gd name="connsiteY14" fmla="*/ 1056965 h 1079500"/>
                <a:gd name="connsiteX15" fmla="*/ 648529 w 685800"/>
                <a:gd name="connsiteY15" fmla="*/ 1068534 h 1079500"/>
                <a:gd name="connsiteX16" fmla="*/ 539750 w 685800"/>
                <a:gd name="connsiteY16" fmla="*/ 1079500 h 1079500"/>
                <a:gd name="connsiteX17" fmla="*/ 0 w 685800"/>
                <a:gd name="connsiteY17" fmla="*/ 539750 h 1079500"/>
                <a:gd name="connsiteX18" fmla="*/ 10966 w 685800"/>
                <a:gd name="connsiteY18" fmla="*/ 430971 h 1079500"/>
                <a:gd name="connsiteX19" fmla="*/ 22536 w 685800"/>
                <a:gd name="connsiteY19" fmla="*/ 393700 h 1079500"/>
                <a:gd name="connsiteX20" fmla="*/ 26577 w 685800"/>
                <a:gd name="connsiteY20" fmla="*/ 406720 h 1079500"/>
                <a:gd name="connsiteX21" fmla="*/ 26578 w 685800"/>
                <a:gd name="connsiteY21" fmla="*/ 406718 h 1079500"/>
                <a:gd name="connsiteX22" fmla="*/ 22537 w 685800"/>
                <a:gd name="connsiteY22" fmla="*/ 393701 h 1079500"/>
                <a:gd name="connsiteX23" fmla="*/ 42417 w 685800"/>
                <a:gd name="connsiteY23" fmla="*/ 329656 h 1079500"/>
                <a:gd name="connsiteX24" fmla="*/ 329656 w 685800"/>
                <a:gd name="connsiteY24" fmla="*/ 42417 h 1079500"/>
                <a:gd name="connsiteX25" fmla="*/ 333365 w 685800"/>
                <a:gd name="connsiteY25" fmla="*/ 41266 h 1079500"/>
                <a:gd name="connsiteX26" fmla="*/ 333365 w 685800"/>
                <a:gd name="connsiteY26" fmla="*/ 41265 h 1079500"/>
                <a:gd name="connsiteX27" fmla="*/ 430971 w 685800"/>
                <a:gd name="connsiteY27" fmla="*/ 10966 h 1079500"/>
                <a:gd name="connsiteX28" fmla="*/ 539750 w 685800"/>
                <a:gd name="connsiteY28"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 h="1079500">
                  <a:moveTo>
                    <a:pt x="539750" y="0"/>
                  </a:moveTo>
                  <a:cubicBezTo>
                    <a:pt x="577012" y="0"/>
                    <a:pt x="613392" y="3776"/>
                    <a:pt x="648529" y="10966"/>
                  </a:cubicBezTo>
                  <a:lnTo>
                    <a:pt x="685800" y="22536"/>
                  </a:lnTo>
                  <a:lnTo>
                    <a:pt x="621755" y="42416"/>
                  </a:lnTo>
                  <a:cubicBezTo>
                    <a:pt x="492605" y="97042"/>
                    <a:pt x="389142" y="200505"/>
                    <a:pt x="334516" y="329655"/>
                  </a:cubicBezTo>
                  <a:lnTo>
                    <a:pt x="314636" y="393699"/>
                  </a:lnTo>
                  <a:lnTo>
                    <a:pt x="314637" y="393701"/>
                  </a:lnTo>
                  <a:lnTo>
                    <a:pt x="303067" y="430972"/>
                  </a:lnTo>
                  <a:cubicBezTo>
                    <a:pt x="295877" y="466109"/>
                    <a:pt x="292101" y="502489"/>
                    <a:pt x="292101" y="539751"/>
                  </a:cubicBezTo>
                  <a:cubicBezTo>
                    <a:pt x="292101" y="577013"/>
                    <a:pt x="295877" y="613393"/>
                    <a:pt x="303067" y="648530"/>
                  </a:cubicBezTo>
                  <a:lnTo>
                    <a:pt x="333366" y="746137"/>
                  </a:lnTo>
                  <a:lnTo>
                    <a:pt x="333365" y="746137"/>
                  </a:lnTo>
                  <a:lnTo>
                    <a:pt x="334516" y="749845"/>
                  </a:lnTo>
                  <a:cubicBezTo>
                    <a:pt x="389142" y="878995"/>
                    <a:pt x="492605" y="982458"/>
                    <a:pt x="621755" y="1037084"/>
                  </a:cubicBezTo>
                  <a:lnTo>
                    <a:pt x="685800" y="1056965"/>
                  </a:lnTo>
                  <a:lnTo>
                    <a:pt x="648529" y="1068534"/>
                  </a:lnTo>
                  <a:cubicBezTo>
                    <a:pt x="613392" y="1075724"/>
                    <a:pt x="577012" y="1079500"/>
                    <a:pt x="539750" y="1079500"/>
                  </a:cubicBezTo>
                  <a:cubicBezTo>
                    <a:pt x="241654" y="1079500"/>
                    <a:pt x="0" y="837846"/>
                    <a:pt x="0" y="539750"/>
                  </a:cubicBezTo>
                  <a:cubicBezTo>
                    <a:pt x="0" y="502488"/>
                    <a:pt x="3776" y="466108"/>
                    <a:pt x="10966" y="430971"/>
                  </a:cubicBezTo>
                  <a:lnTo>
                    <a:pt x="22536" y="393700"/>
                  </a:lnTo>
                  <a:lnTo>
                    <a:pt x="26577" y="406720"/>
                  </a:lnTo>
                  <a:lnTo>
                    <a:pt x="26578" y="406718"/>
                  </a:lnTo>
                  <a:lnTo>
                    <a:pt x="22537" y="393701"/>
                  </a:lnTo>
                  <a:lnTo>
                    <a:pt x="42417" y="329656"/>
                  </a:lnTo>
                  <a:cubicBezTo>
                    <a:pt x="97043" y="200506"/>
                    <a:pt x="200506" y="97043"/>
                    <a:pt x="329656" y="42417"/>
                  </a:cubicBezTo>
                  <a:lnTo>
                    <a:pt x="333365" y="41266"/>
                  </a:lnTo>
                  <a:lnTo>
                    <a:pt x="333365" y="41265"/>
                  </a:lnTo>
                  <a:lnTo>
                    <a:pt x="430971" y="10966"/>
                  </a:lnTo>
                  <a:cubicBezTo>
                    <a:pt x="466108" y="3776"/>
                    <a:pt x="502488" y="0"/>
                    <a:pt x="5397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5" name="新月形 4"/>
            <p:cNvSpPr/>
            <p:nvPr/>
          </p:nvSpPr>
          <p:spPr>
            <a:xfrm>
              <a:off x="3518342" y="2533970"/>
              <a:ext cx="598718" cy="1060847"/>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6" name="组合 5"/>
          <p:cNvGrpSpPr/>
          <p:nvPr/>
        </p:nvGrpSpPr>
        <p:grpSpPr>
          <a:xfrm>
            <a:off x="3200015" y="1865579"/>
            <a:ext cx="1659229" cy="934641"/>
            <a:chOff x="3480753" y="1937467"/>
            <a:chExt cx="1659229" cy="934641"/>
          </a:xfrm>
          <a:solidFill>
            <a:srgbClr val="FF0000"/>
          </a:solidFill>
        </p:grpSpPr>
        <p:sp>
          <p:nvSpPr>
            <p:cNvPr id="7" name="任意多边形 6"/>
            <p:cNvSpPr/>
            <p:nvPr/>
          </p:nvSpPr>
          <p:spPr>
            <a:xfrm>
              <a:off x="3480753" y="1937467"/>
              <a:ext cx="1659229" cy="934641"/>
            </a:xfrm>
            <a:custGeom>
              <a:avLst/>
              <a:gdLst>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57324 w 1079500"/>
                <a:gd name="connsiteY24" fmla="*/ 287635 h 685800"/>
                <a:gd name="connsiteX25" fmla="*/ 334516 w 1079500"/>
                <a:gd name="connsiteY25" fmla="*/ 329655 h 685800"/>
                <a:gd name="connsiteX26" fmla="*/ 333365 w 1079500"/>
                <a:gd name="connsiteY26" fmla="*/ 333365 h 685800"/>
                <a:gd name="connsiteX27" fmla="*/ 329655 w 1079500"/>
                <a:gd name="connsiteY27" fmla="*/ 334516 h 685800"/>
                <a:gd name="connsiteX28" fmla="*/ 42416 w 1079500"/>
                <a:gd name="connsiteY28" fmla="*/ 621755 h 685800"/>
                <a:gd name="connsiteX29" fmla="*/ 22536 w 1079500"/>
                <a:gd name="connsiteY29" fmla="*/ 685800 h 685800"/>
                <a:gd name="connsiteX30" fmla="*/ 10966 w 1079500"/>
                <a:gd name="connsiteY30" fmla="*/ 648529 h 685800"/>
                <a:gd name="connsiteX31" fmla="*/ 0 w 1079500"/>
                <a:gd name="connsiteY31" fmla="*/ 539750 h 685800"/>
                <a:gd name="connsiteX32" fmla="*/ 539750 w 1079500"/>
                <a:gd name="connsiteY32" fmla="*/ 0 h 685800"/>
                <a:gd name="connsiteX0-1" fmla="*/ 539750 w 1079500"/>
                <a:gd name="connsiteY0-2" fmla="*/ 0 h 685800"/>
                <a:gd name="connsiteX1-3" fmla="*/ 648529 w 1079500"/>
                <a:gd name="connsiteY1-4" fmla="*/ 10966 h 685800"/>
                <a:gd name="connsiteX2-5" fmla="*/ 685800 w 1079500"/>
                <a:gd name="connsiteY2-6" fmla="*/ 22536 h 685800"/>
                <a:gd name="connsiteX3-7" fmla="*/ 680818 w 1079500"/>
                <a:gd name="connsiteY3-8" fmla="*/ 24083 h 685800"/>
                <a:gd name="connsiteX4-9" fmla="*/ 680820 w 1079500"/>
                <a:gd name="connsiteY4-10" fmla="*/ 24083 h 685800"/>
                <a:gd name="connsiteX5-11" fmla="*/ 685801 w 1079500"/>
                <a:gd name="connsiteY5-12" fmla="*/ 22537 h 685800"/>
                <a:gd name="connsiteX6-13" fmla="*/ 749846 w 1079500"/>
                <a:gd name="connsiteY6-14" fmla="*/ 42417 h 685800"/>
                <a:gd name="connsiteX7-15" fmla="*/ 1037085 w 1079500"/>
                <a:gd name="connsiteY7-16" fmla="*/ 329656 h 685800"/>
                <a:gd name="connsiteX8-17" fmla="*/ 1038237 w 1079500"/>
                <a:gd name="connsiteY8-18" fmla="*/ 333366 h 685800"/>
                <a:gd name="connsiteX9-19" fmla="*/ 1038236 w 1079500"/>
                <a:gd name="connsiteY9-20" fmla="*/ 333366 h 685800"/>
                <a:gd name="connsiteX10-21" fmla="*/ 1068534 w 1079500"/>
                <a:gd name="connsiteY10-22" fmla="*/ 430971 h 685800"/>
                <a:gd name="connsiteX11-23" fmla="*/ 1079500 w 1079500"/>
                <a:gd name="connsiteY11-24" fmla="*/ 539750 h 685800"/>
                <a:gd name="connsiteX12-25" fmla="*/ 1068534 w 1079500"/>
                <a:gd name="connsiteY12-26" fmla="*/ 648529 h 685800"/>
                <a:gd name="connsiteX13-27" fmla="*/ 1056965 w 1079500"/>
                <a:gd name="connsiteY13-28" fmla="*/ 685800 h 685800"/>
                <a:gd name="connsiteX14-29" fmla="*/ 1037084 w 1079500"/>
                <a:gd name="connsiteY14-30" fmla="*/ 621755 h 685800"/>
                <a:gd name="connsiteX15-31" fmla="*/ 749845 w 1079500"/>
                <a:gd name="connsiteY15-32" fmla="*/ 334516 h 685800"/>
                <a:gd name="connsiteX16-33" fmla="*/ 685802 w 1079500"/>
                <a:gd name="connsiteY16-34" fmla="*/ 314637 h 685800"/>
                <a:gd name="connsiteX17-35" fmla="*/ 685801 w 1079500"/>
                <a:gd name="connsiteY17-36" fmla="*/ 314637 h 685800"/>
                <a:gd name="connsiteX18-37" fmla="*/ 648530 w 1079500"/>
                <a:gd name="connsiteY18-38" fmla="*/ 303067 h 685800"/>
                <a:gd name="connsiteX19-39" fmla="*/ 539751 w 1079500"/>
                <a:gd name="connsiteY19-40" fmla="*/ 292101 h 685800"/>
                <a:gd name="connsiteX20-41" fmla="*/ 430972 w 1079500"/>
                <a:gd name="connsiteY20-42" fmla="*/ 303067 h 685800"/>
                <a:gd name="connsiteX21-43" fmla="*/ 333366 w 1079500"/>
                <a:gd name="connsiteY21-44" fmla="*/ 333366 h 685800"/>
                <a:gd name="connsiteX22-45" fmla="*/ 334517 w 1079500"/>
                <a:gd name="connsiteY22-46" fmla="*/ 329656 h 685800"/>
                <a:gd name="connsiteX23-47" fmla="*/ 357326 w 1079500"/>
                <a:gd name="connsiteY23-48" fmla="*/ 287635 h 685800"/>
                <a:gd name="connsiteX24-49" fmla="*/ 334516 w 1079500"/>
                <a:gd name="connsiteY24-50" fmla="*/ 329655 h 685800"/>
                <a:gd name="connsiteX25-51" fmla="*/ 333365 w 1079500"/>
                <a:gd name="connsiteY25-52" fmla="*/ 333365 h 685800"/>
                <a:gd name="connsiteX26-53" fmla="*/ 329655 w 1079500"/>
                <a:gd name="connsiteY26-54" fmla="*/ 334516 h 685800"/>
                <a:gd name="connsiteX27-55" fmla="*/ 42416 w 1079500"/>
                <a:gd name="connsiteY27-56" fmla="*/ 621755 h 685800"/>
                <a:gd name="connsiteX28-57" fmla="*/ 22536 w 1079500"/>
                <a:gd name="connsiteY28-58" fmla="*/ 685800 h 685800"/>
                <a:gd name="connsiteX29-59" fmla="*/ 10966 w 1079500"/>
                <a:gd name="connsiteY29-60" fmla="*/ 648529 h 685800"/>
                <a:gd name="connsiteX30-61" fmla="*/ 0 w 1079500"/>
                <a:gd name="connsiteY30-62" fmla="*/ 539750 h 685800"/>
                <a:gd name="connsiteX31-63" fmla="*/ 539750 w 1079500"/>
                <a:gd name="connsiteY31-64" fmla="*/ 0 h 685800"/>
                <a:gd name="connsiteX0-65" fmla="*/ 539750 w 1079500"/>
                <a:gd name="connsiteY0-66" fmla="*/ 0 h 685800"/>
                <a:gd name="connsiteX1-67" fmla="*/ 648529 w 1079500"/>
                <a:gd name="connsiteY1-68" fmla="*/ 10966 h 685800"/>
                <a:gd name="connsiteX2-69" fmla="*/ 685800 w 1079500"/>
                <a:gd name="connsiteY2-70" fmla="*/ 22536 h 685800"/>
                <a:gd name="connsiteX3-71" fmla="*/ 680818 w 1079500"/>
                <a:gd name="connsiteY3-72" fmla="*/ 24083 h 685800"/>
                <a:gd name="connsiteX4-73" fmla="*/ 680820 w 1079500"/>
                <a:gd name="connsiteY4-74" fmla="*/ 24083 h 685800"/>
                <a:gd name="connsiteX5-75" fmla="*/ 685801 w 1079500"/>
                <a:gd name="connsiteY5-76" fmla="*/ 22537 h 685800"/>
                <a:gd name="connsiteX6-77" fmla="*/ 749846 w 1079500"/>
                <a:gd name="connsiteY6-78" fmla="*/ 42417 h 685800"/>
                <a:gd name="connsiteX7-79" fmla="*/ 1037085 w 1079500"/>
                <a:gd name="connsiteY7-80" fmla="*/ 329656 h 685800"/>
                <a:gd name="connsiteX8-81" fmla="*/ 1038237 w 1079500"/>
                <a:gd name="connsiteY8-82" fmla="*/ 333366 h 685800"/>
                <a:gd name="connsiteX9-83" fmla="*/ 1038236 w 1079500"/>
                <a:gd name="connsiteY9-84" fmla="*/ 333366 h 685800"/>
                <a:gd name="connsiteX10-85" fmla="*/ 1068534 w 1079500"/>
                <a:gd name="connsiteY10-86" fmla="*/ 430971 h 685800"/>
                <a:gd name="connsiteX11-87" fmla="*/ 1079500 w 1079500"/>
                <a:gd name="connsiteY11-88" fmla="*/ 539750 h 685800"/>
                <a:gd name="connsiteX12-89" fmla="*/ 1068534 w 1079500"/>
                <a:gd name="connsiteY12-90" fmla="*/ 648529 h 685800"/>
                <a:gd name="connsiteX13-91" fmla="*/ 1056965 w 1079500"/>
                <a:gd name="connsiteY13-92" fmla="*/ 685800 h 685800"/>
                <a:gd name="connsiteX14-93" fmla="*/ 1037084 w 1079500"/>
                <a:gd name="connsiteY14-94" fmla="*/ 621755 h 685800"/>
                <a:gd name="connsiteX15-95" fmla="*/ 749845 w 1079500"/>
                <a:gd name="connsiteY15-96" fmla="*/ 334516 h 685800"/>
                <a:gd name="connsiteX16-97" fmla="*/ 685802 w 1079500"/>
                <a:gd name="connsiteY16-98" fmla="*/ 314637 h 685800"/>
                <a:gd name="connsiteX17-99" fmla="*/ 685801 w 1079500"/>
                <a:gd name="connsiteY17-100" fmla="*/ 314637 h 685800"/>
                <a:gd name="connsiteX18-101" fmla="*/ 648530 w 1079500"/>
                <a:gd name="connsiteY18-102" fmla="*/ 303067 h 685800"/>
                <a:gd name="connsiteX19-103" fmla="*/ 539751 w 1079500"/>
                <a:gd name="connsiteY19-104" fmla="*/ 292101 h 685800"/>
                <a:gd name="connsiteX20-105" fmla="*/ 430972 w 1079500"/>
                <a:gd name="connsiteY20-106" fmla="*/ 303067 h 685800"/>
                <a:gd name="connsiteX21-107" fmla="*/ 333366 w 1079500"/>
                <a:gd name="connsiteY21-108" fmla="*/ 333366 h 685800"/>
                <a:gd name="connsiteX22-109" fmla="*/ 334517 w 1079500"/>
                <a:gd name="connsiteY22-110" fmla="*/ 329656 h 685800"/>
                <a:gd name="connsiteX23-111" fmla="*/ 334516 w 1079500"/>
                <a:gd name="connsiteY23-112" fmla="*/ 329655 h 685800"/>
                <a:gd name="connsiteX24-113" fmla="*/ 333365 w 1079500"/>
                <a:gd name="connsiteY24-114" fmla="*/ 333365 h 685800"/>
                <a:gd name="connsiteX25-115" fmla="*/ 329655 w 1079500"/>
                <a:gd name="connsiteY25-116" fmla="*/ 334516 h 685800"/>
                <a:gd name="connsiteX26-117" fmla="*/ 42416 w 1079500"/>
                <a:gd name="connsiteY26-118" fmla="*/ 621755 h 685800"/>
                <a:gd name="connsiteX27-119" fmla="*/ 22536 w 1079500"/>
                <a:gd name="connsiteY27-120" fmla="*/ 685800 h 685800"/>
                <a:gd name="connsiteX28-121" fmla="*/ 10966 w 1079500"/>
                <a:gd name="connsiteY28-122" fmla="*/ 648529 h 685800"/>
                <a:gd name="connsiteX29-123" fmla="*/ 0 w 1079500"/>
                <a:gd name="connsiteY29-124" fmla="*/ 539750 h 685800"/>
                <a:gd name="connsiteX30-125" fmla="*/ 539750 w 1079500"/>
                <a:gd name="connsiteY30-126"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79500" h="685800">
                  <a:moveTo>
                    <a:pt x="539750" y="0"/>
                  </a:moveTo>
                  <a:cubicBezTo>
                    <a:pt x="577012" y="0"/>
                    <a:pt x="613392" y="3776"/>
                    <a:pt x="648529" y="10966"/>
                  </a:cubicBezTo>
                  <a:lnTo>
                    <a:pt x="685800" y="22536"/>
                  </a:lnTo>
                  <a:lnTo>
                    <a:pt x="680818" y="24083"/>
                  </a:lnTo>
                  <a:lnTo>
                    <a:pt x="680820" y="24083"/>
                  </a:lnTo>
                  <a:lnTo>
                    <a:pt x="685801" y="22537"/>
                  </a:lnTo>
                  <a:lnTo>
                    <a:pt x="749846" y="42417"/>
                  </a:lnTo>
                  <a:cubicBezTo>
                    <a:pt x="878996" y="97043"/>
                    <a:pt x="982459" y="200506"/>
                    <a:pt x="1037085" y="329656"/>
                  </a:cubicBezTo>
                  <a:lnTo>
                    <a:pt x="1038237" y="333366"/>
                  </a:lnTo>
                  <a:lnTo>
                    <a:pt x="1038236" y="333366"/>
                  </a:lnTo>
                  <a:lnTo>
                    <a:pt x="1068534" y="430971"/>
                  </a:lnTo>
                  <a:cubicBezTo>
                    <a:pt x="1075724" y="466108"/>
                    <a:pt x="1079500" y="502488"/>
                    <a:pt x="1079500" y="539750"/>
                  </a:cubicBezTo>
                  <a:cubicBezTo>
                    <a:pt x="1079500" y="577012"/>
                    <a:pt x="1075724" y="613392"/>
                    <a:pt x="1068534" y="648529"/>
                  </a:cubicBezTo>
                  <a:lnTo>
                    <a:pt x="1056965" y="685800"/>
                  </a:lnTo>
                  <a:lnTo>
                    <a:pt x="1037084" y="621755"/>
                  </a:lnTo>
                  <a:cubicBezTo>
                    <a:pt x="982458" y="492605"/>
                    <a:pt x="878995" y="389142"/>
                    <a:pt x="749845" y="334516"/>
                  </a:cubicBezTo>
                  <a:lnTo>
                    <a:pt x="685802" y="314637"/>
                  </a:lnTo>
                  <a:lnTo>
                    <a:pt x="685801" y="314637"/>
                  </a:lnTo>
                  <a:lnTo>
                    <a:pt x="648530" y="303067"/>
                  </a:lnTo>
                  <a:cubicBezTo>
                    <a:pt x="613393" y="295877"/>
                    <a:pt x="577013" y="292101"/>
                    <a:pt x="539751" y="292101"/>
                  </a:cubicBezTo>
                  <a:cubicBezTo>
                    <a:pt x="502489" y="292101"/>
                    <a:pt x="466109" y="295877"/>
                    <a:pt x="430972" y="303067"/>
                  </a:cubicBezTo>
                  <a:lnTo>
                    <a:pt x="333366" y="333366"/>
                  </a:lnTo>
                  <a:lnTo>
                    <a:pt x="334517" y="329656"/>
                  </a:lnTo>
                  <a:lnTo>
                    <a:pt x="334516" y="329655"/>
                  </a:lnTo>
                  <a:lnTo>
                    <a:pt x="333365" y="333365"/>
                  </a:lnTo>
                  <a:lnTo>
                    <a:pt x="329655" y="334516"/>
                  </a:lnTo>
                  <a:cubicBezTo>
                    <a:pt x="200505" y="389142"/>
                    <a:pt x="97042" y="492605"/>
                    <a:pt x="42416" y="621755"/>
                  </a:cubicBezTo>
                  <a:lnTo>
                    <a:pt x="22536" y="685800"/>
                  </a:lnTo>
                  <a:lnTo>
                    <a:pt x="10966" y="648529"/>
                  </a:lnTo>
                  <a:cubicBezTo>
                    <a:pt x="3776" y="613392"/>
                    <a:pt x="0" y="577012"/>
                    <a:pt x="0" y="539750"/>
                  </a:cubicBezTo>
                  <a:cubicBezTo>
                    <a:pt x="0" y="241654"/>
                    <a:pt x="241654" y="0"/>
                    <a:pt x="5397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8" name="新月形 7"/>
            <p:cNvSpPr/>
            <p:nvPr/>
          </p:nvSpPr>
          <p:spPr>
            <a:xfrm rot="5400000">
              <a:off x="4042769" y="1638192"/>
              <a:ext cx="529828" cy="1197437"/>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9" name="组合 8"/>
          <p:cNvGrpSpPr/>
          <p:nvPr/>
        </p:nvGrpSpPr>
        <p:grpSpPr>
          <a:xfrm>
            <a:off x="4253814" y="1865579"/>
            <a:ext cx="1053798" cy="1471613"/>
            <a:chOff x="4534553" y="1937467"/>
            <a:chExt cx="1053798" cy="1471613"/>
          </a:xfrm>
          <a:solidFill>
            <a:schemeClr val="bg1">
              <a:lumMod val="75000"/>
            </a:schemeClr>
          </a:solidFill>
        </p:grpSpPr>
        <p:sp>
          <p:nvSpPr>
            <p:cNvPr id="10" name="任意多边形 9"/>
            <p:cNvSpPr/>
            <p:nvPr/>
          </p:nvSpPr>
          <p:spPr>
            <a:xfrm>
              <a:off x="4534553" y="1937467"/>
              <a:ext cx="1053798" cy="1471613"/>
            </a:xfrm>
            <a:custGeom>
              <a:avLst/>
              <a:gdLst>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80846 w 685800"/>
                <a:gd name="connsiteY19" fmla="*/ 716987 h 1079500"/>
                <a:gd name="connsiteX20" fmla="*/ 371166 w 685800"/>
                <a:gd name="connsiteY20" fmla="*/ 685801 h 1079500"/>
                <a:gd name="connsiteX21" fmla="*/ 382735 w 685800"/>
                <a:gd name="connsiteY21" fmla="*/ 648530 h 1079500"/>
                <a:gd name="connsiteX22" fmla="*/ 393701 w 685800"/>
                <a:gd name="connsiteY22" fmla="*/ 539751 h 1079500"/>
                <a:gd name="connsiteX23" fmla="*/ 382735 w 685800"/>
                <a:gd name="connsiteY23" fmla="*/ 430972 h 1079500"/>
                <a:gd name="connsiteX24" fmla="*/ 352437 w 685800"/>
                <a:gd name="connsiteY24" fmla="*/ 333366 h 1079500"/>
                <a:gd name="connsiteX25" fmla="*/ 356146 w 685800"/>
                <a:gd name="connsiteY25" fmla="*/ 334517 h 1079500"/>
                <a:gd name="connsiteX26" fmla="*/ 361544 w 685800"/>
                <a:gd name="connsiteY26" fmla="*/ 337447 h 1079500"/>
                <a:gd name="connsiteX27" fmla="*/ 361543 w 685800"/>
                <a:gd name="connsiteY27" fmla="*/ 337446 h 1079500"/>
                <a:gd name="connsiteX28" fmla="*/ 356145 w 685800"/>
                <a:gd name="connsiteY28" fmla="*/ 334516 h 1079500"/>
                <a:gd name="connsiteX29" fmla="*/ 352436 w 685800"/>
                <a:gd name="connsiteY29" fmla="*/ 333365 h 1079500"/>
                <a:gd name="connsiteX30" fmla="*/ 351284 w 685800"/>
                <a:gd name="connsiteY30" fmla="*/ 329655 h 1079500"/>
                <a:gd name="connsiteX31" fmla="*/ 64045 w 685800"/>
                <a:gd name="connsiteY31" fmla="*/ 42416 h 1079500"/>
                <a:gd name="connsiteX32" fmla="*/ 0 w 685800"/>
                <a:gd name="connsiteY32" fmla="*/ 22536 h 1079500"/>
                <a:gd name="connsiteX33" fmla="*/ 37271 w 685800"/>
                <a:gd name="connsiteY33" fmla="*/ 10966 h 1079500"/>
                <a:gd name="connsiteX34" fmla="*/ 146050 w 685800"/>
                <a:gd name="connsiteY34" fmla="*/ 0 h 1079500"/>
                <a:gd name="connsiteX0-1" fmla="*/ 146050 w 685800"/>
                <a:gd name="connsiteY0-2" fmla="*/ 0 h 1079500"/>
                <a:gd name="connsiteX1-3" fmla="*/ 685800 w 685800"/>
                <a:gd name="connsiteY1-4" fmla="*/ 539750 h 1079500"/>
                <a:gd name="connsiteX2-5" fmla="*/ 674834 w 685800"/>
                <a:gd name="connsiteY2-6" fmla="*/ 648529 h 1079500"/>
                <a:gd name="connsiteX3-7" fmla="*/ 663265 w 685800"/>
                <a:gd name="connsiteY3-8" fmla="*/ 685799 h 1079500"/>
                <a:gd name="connsiteX4-9" fmla="*/ 663266 w 685800"/>
                <a:gd name="connsiteY4-10" fmla="*/ 685801 h 1079500"/>
                <a:gd name="connsiteX5-11" fmla="*/ 643385 w 685800"/>
                <a:gd name="connsiteY5-12" fmla="*/ 749846 h 1079500"/>
                <a:gd name="connsiteX6-13" fmla="*/ 356146 w 685800"/>
                <a:gd name="connsiteY6-14" fmla="*/ 1037085 h 1079500"/>
                <a:gd name="connsiteX7-15" fmla="*/ 352437 w 685800"/>
                <a:gd name="connsiteY7-16" fmla="*/ 1038237 h 1079500"/>
                <a:gd name="connsiteX8-17" fmla="*/ 359518 w 685800"/>
                <a:gd name="connsiteY8-18" fmla="*/ 1015427 h 1079500"/>
                <a:gd name="connsiteX9-19" fmla="*/ 359516 w 685800"/>
                <a:gd name="connsiteY9-20" fmla="*/ 1015428 h 1079500"/>
                <a:gd name="connsiteX10-21" fmla="*/ 352436 w 685800"/>
                <a:gd name="connsiteY10-22" fmla="*/ 1038236 h 1079500"/>
                <a:gd name="connsiteX11-23" fmla="*/ 254829 w 685800"/>
                <a:gd name="connsiteY11-24" fmla="*/ 1068534 h 1079500"/>
                <a:gd name="connsiteX12-25" fmla="*/ 146050 w 685800"/>
                <a:gd name="connsiteY12-26" fmla="*/ 1079500 h 1079500"/>
                <a:gd name="connsiteX13-27" fmla="*/ 37271 w 685800"/>
                <a:gd name="connsiteY13-28" fmla="*/ 1068534 h 1079500"/>
                <a:gd name="connsiteX14-29" fmla="*/ 0 w 685800"/>
                <a:gd name="connsiteY14-30" fmla="*/ 1056965 h 1079500"/>
                <a:gd name="connsiteX15-31" fmla="*/ 64045 w 685800"/>
                <a:gd name="connsiteY15-32" fmla="*/ 1037084 h 1079500"/>
                <a:gd name="connsiteX16-33" fmla="*/ 351284 w 685800"/>
                <a:gd name="connsiteY16-34" fmla="*/ 749845 h 1079500"/>
                <a:gd name="connsiteX17-35" fmla="*/ 371165 w 685800"/>
                <a:gd name="connsiteY17-36" fmla="*/ 685800 h 1079500"/>
                <a:gd name="connsiteX18-37" fmla="*/ 380846 w 685800"/>
                <a:gd name="connsiteY18-38" fmla="*/ 716988 h 1079500"/>
                <a:gd name="connsiteX19-39" fmla="*/ 371166 w 685800"/>
                <a:gd name="connsiteY19-40" fmla="*/ 685801 h 1079500"/>
                <a:gd name="connsiteX20-41" fmla="*/ 382735 w 685800"/>
                <a:gd name="connsiteY20-42" fmla="*/ 648530 h 1079500"/>
                <a:gd name="connsiteX21-43" fmla="*/ 393701 w 685800"/>
                <a:gd name="connsiteY21-44" fmla="*/ 539751 h 1079500"/>
                <a:gd name="connsiteX22-45" fmla="*/ 382735 w 685800"/>
                <a:gd name="connsiteY22-46" fmla="*/ 430972 h 1079500"/>
                <a:gd name="connsiteX23-47" fmla="*/ 352437 w 685800"/>
                <a:gd name="connsiteY23-48" fmla="*/ 333366 h 1079500"/>
                <a:gd name="connsiteX24-49" fmla="*/ 356146 w 685800"/>
                <a:gd name="connsiteY24-50" fmla="*/ 334517 h 1079500"/>
                <a:gd name="connsiteX25-51" fmla="*/ 361544 w 685800"/>
                <a:gd name="connsiteY25-52" fmla="*/ 337447 h 1079500"/>
                <a:gd name="connsiteX26-53" fmla="*/ 361543 w 685800"/>
                <a:gd name="connsiteY26-54" fmla="*/ 337446 h 1079500"/>
                <a:gd name="connsiteX27-55" fmla="*/ 356145 w 685800"/>
                <a:gd name="connsiteY27-56" fmla="*/ 334516 h 1079500"/>
                <a:gd name="connsiteX28-57" fmla="*/ 352436 w 685800"/>
                <a:gd name="connsiteY28-58" fmla="*/ 333365 h 1079500"/>
                <a:gd name="connsiteX29-59" fmla="*/ 351284 w 685800"/>
                <a:gd name="connsiteY29-60" fmla="*/ 329655 h 1079500"/>
                <a:gd name="connsiteX30-61" fmla="*/ 64045 w 685800"/>
                <a:gd name="connsiteY30-62" fmla="*/ 42416 h 1079500"/>
                <a:gd name="connsiteX31-63" fmla="*/ 0 w 685800"/>
                <a:gd name="connsiteY31-64" fmla="*/ 22536 h 1079500"/>
                <a:gd name="connsiteX32-65" fmla="*/ 37271 w 685800"/>
                <a:gd name="connsiteY32-66" fmla="*/ 10966 h 1079500"/>
                <a:gd name="connsiteX33-67" fmla="*/ 146050 w 685800"/>
                <a:gd name="connsiteY33-68" fmla="*/ 0 h 1079500"/>
                <a:gd name="connsiteX0-69" fmla="*/ 146050 w 685800"/>
                <a:gd name="connsiteY0-70" fmla="*/ 0 h 1079500"/>
                <a:gd name="connsiteX1-71" fmla="*/ 685800 w 685800"/>
                <a:gd name="connsiteY1-72" fmla="*/ 539750 h 1079500"/>
                <a:gd name="connsiteX2-73" fmla="*/ 674834 w 685800"/>
                <a:gd name="connsiteY2-74" fmla="*/ 648529 h 1079500"/>
                <a:gd name="connsiteX3-75" fmla="*/ 663265 w 685800"/>
                <a:gd name="connsiteY3-76" fmla="*/ 685799 h 1079500"/>
                <a:gd name="connsiteX4-77" fmla="*/ 663266 w 685800"/>
                <a:gd name="connsiteY4-78" fmla="*/ 685801 h 1079500"/>
                <a:gd name="connsiteX5-79" fmla="*/ 643385 w 685800"/>
                <a:gd name="connsiteY5-80" fmla="*/ 749846 h 1079500"/>
                <a:gd name="connsiteX6-81" fmla="*/ 356146 w 685800"/>
                <a:gd name="connsiteY6-82" fmla="*/ 1037085 h 1079500"/>
                <a:gd name="connsiteX7-83" fmla="*/ 352437 w 685800"/>
                <a:gd name="connsiteY7-84" fmla="*/ 1038237 h 1079500"/>
                <a:gd name="connsiteX8-85" fmla="*/ 359518 w 685800"/>
                <a:gd name="connsiteY8-86" fmla="*/ 1015427 h 1079500"/>
                <a:gd name="connsiteX9-87" fmla="*/ 359516 w 685800"/>
                <a:gd name="connsiteY9-88" fmla="*/ 1015428 h 1079500"/>
                <a:gd name="connsiteX10-89" fmla="*/ 352436 w 685800"/>
                <a:gd name="connsiteY10-90" fmla="*/ 1038236 h 1079500"/>
                <a:gd name="connsiteX11-91" fmla="*/ 254829 w 685800"/>
                <a:gd name="connsiteY11-92" fmla="*/ 1068534 h 1079500"/>
                <a:gd name="connsiteX12-93" fmla="*/ 146050 w 685800"/>
                <a:gd name="connsiteY12-94" fmla="*/ 1079500 h 1079500"/>
                <a:gd name="connsiteX13-95" fmla="*/ 37271 w 685800"/>
                <a:gd name="connsiteY13-96" fmla="*/ 1068534 h 1079500"/>
                <a:gd name="connsiteX14-97" fmla="*/ 0 w 685800"/>
                <a:gd name="connsiteY14-98" fmla="*/ 1056965 h 1079500"/>
                <a:gd name="connsiteX15-99" fmla="*/ 64045 w 685800"/>
                <a:gd name="connsiteY15-100" fmla="*/ 1037084 h 1079500"/>
                <a:gd name="connsiteX16-101" fmla="*/ 351284 w 685800"/>
                <a:gd name="connsiteY16-102" fmla="*/ 749845 h 1079500"/>
                <a:gd name="connsiteX17-103" fmla="*/ 371165 w 685800"/>
                <a:gd name="connsiteY17-104" fmla="*/ 685800 h 1079500"/>
                <a:gd name="connsiteX18-105" fmla="*/ 371166 w 685800"/>
                <a:gd name="connsiteY18-106" fmla="*/ 685801 h 1079500"/>
                <a:gd name="connsiteX19-107" fmla="*/ 382735 w 685800"/>
                <a:gd name="connsiteY19-108" fmla="*/ 648530 h 1079500"/>
                <a:gd name="connsiteX20-109" fmla="*/ 393701 w 685800"/>
                <a:gd name="connsiteY20-110" fmla="*/ 539751 h 1079500"/>
                <a:gd name="connsiteX21-111" fmla="*/ 382735 w 685800"/>
                <a:gd name="connsiteY21-112" fmla="*/ 430972 h 1079500"/>
                <a:gd name="connsiteX22-113" fmla="*/ 352437 w 685800"/>
                <a:gd name="connsiteY22-114" fmla="*/ 333366 h 1079500"/>
                <a:gd name="connsiteX23-115" fmla="*/ 356146 w 685800"/>
                <a:gd name="connsiteY23-116" fmla="*/ 334517 h 1079500"/>
                <a:gd name="connsiteX24-117" fmla="*/ 361544 w 685800"/>
                <a:gd name="connsiteY24-118" fmla="*/ 337447 h 1079500"/>
                <a:gd name="connsiteX25-119" fmla="*/ 361543 w 685800"/>
                <a:gd name="connsiteY25-120" fmla="*/ 337446 h 1079500"/>
                <a:gd name="connsiteX26-121" fmla="*/ 356145 w 685800"/>
                <a:gd name="connsiteY26-122" fmla="*/ 334516 h 1079500"/>
                <a:gd name="connsiteX27-123" fmla="*/ 352436 w 685800"/>
                <a:gd name="connsiteY27-124" fmla="*/ 333365 h 1079500"/>
                <a:gd name="connsiteX28-125" fmla="*/ 351284 w 685800"/>
                <a:gd name="connsiteY28-126" fmla="*/ 329655 h 1079500"/>
                <a:gd name="connsiteX29-127" fmla="*/ 64045 w 685800"/>
                <a:gd name="connsiteY29-128" fmla="*/ 42416 h 1079500"/>
                <a:gd name="connsiteX30-129" fmla="*/ 0 w 685800"/>
                <a:gd name="connsiteY30-130" fmla="*/ 22536 h 1079500"/>
                <a:gd name="connsiteX31-131" fmla="*/ 37271 w 685800"/>
                <a:gd name="connsiteY31-132" fmla="*/ 10966 h 1079500"/>
                <a:gd name="connsiteX32-133" fmla="*/ 146050 w 685800"/>
                <a:gd name="connsiteY32-134" fmla="*/ 0 h 107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685800" h="1079500">
                  <a:moveTo>
                    <a:pt x="146050" y="0"/>
                  </a:moveTo>
                  <a:cubicBezTo>
                    <a:pt x="444146" y="0"/>
                    <a:pt x="685800" y="241654"/>
                    <a:pt x="685800" y="539750"/>
                  </a:cubicBezTo>
                  <a:cubicBezTo>
                    <a:pt x="685800" y="577012"/>
                    <a:pt x="682024" y="613392"/>
                    <a:pt x="674834" y="648529"/>
                  </a:cubicBezTo>
                  <a:lnTo>
                    <a:pt x="663265" y="685799"/>
                  </a:lnTo>
                  <a:cubicBezTo>
                    <a:pt x="663265" y="685800"/>
                    <a:pt x="663266" y="685800"/>
                    <a:pt x="663266" y="685801"/>
                  </a:cubicBezTo>
                  <a:lnTo>
                    <a:pt x="643385" y="749846"/>
                  </a:lnTo>
                  <a:cubicBezTo>
                    <a:pt x="588759" y="878996"/>
                    <a:pt x="485296" y="982459"/>
                    <a:pt x="356146" y="1037085"/>
                  </a:cubicBezTo>
                  <a:lnTo>
                    <a:pt x="352437" y="1038237"/>
                  </a:lnTo>
                  <a:lnTo>
                    <a:pt x="359518" y="1015427"/>
                  </a:lnTo>
                  <a:cubicBezTo>
                    <a:pt x="359517" y="1015427"/>
                    <a:pt x="359517" y="1015428"/>
                    <a:pt x="359516" y="1015428"/>
                  </a:cubicBezTo>
                  <a:lnTo>
                    <a:pt x="352436" y="1038236"/>
                  </a:lnTo>
                  <a:lnTo>
                    <a:pt x="254829" y="1068534"/>
                  </a:lnTo>
                  <a:cubicBezTo>
                    <a:pt x="219692" y="1075724"/>
                    <a:pt x="183312" y="1079500"/>
                    <a:pt x="146050" y="1079500"/>
                  </a:cubicBezTo>
                  <a:cubicBezTo>
                    <a:pt x="108788" y="1079500"/>
                    <a:pt x="72408" y="1075724"/>
                    <a:pt x="37271" y="1068534"/>
                  </a:cubicBezTo>
                  <a:lnTo>
                    <a:pt x="0" y="1056965"/>
                  </a:lnTo>
                  <a:lnTo>
                    <a:pt x="64045" y="1037084"/>
                  </a:lnTo>
                  <a:cubicBezTo>
                    <a:pt x="193195" y="982458"/>
                    <a:pt x="296658" y="878995"/>
                    <a:pt x="351284" y="749845"/>
                  </a:cubicBezTo>
                  <a:lnTo>
                    <a:pt x="371165" y="685800"/>
                  </a:lnTo>
                  <a:lnTo>
                    <a:pt x="371166" y="685801"/>
                  </a:lnTo>
                  <a:lnTo>
                    <a:pt x="382735" y="648530"/>
                  </a:lnTo>
                  <a:cubicBezTo>
                    <a:pt x="389925" y="613393"/>
                    <a:pt x="393701" y="577013"/>
                    <a:pt x="393701" y="539751"/>
                  </a:cubicBezTo>
                  <a:cubicBezTo>
                    <a:pt x="393701" y="502489"/>
                    <a:pt x="389925" y="466109"/>
                    <a:pt x="382735" y="430972"/>
                  </a:cubicBezTo>
                  <a:lnTo>
                    <a:pt x="352437" y="333366"/>
                  </a:lnTo>
                  <a:lnTo>
                    <a:pt x="356146" y="334517"/>
                  </a:lnTo>
                  <a:lnTo>
                    <a:pt x="361544" y="337447"/>
                  </a:lnTo>
                  <a:lnTo>
                    <a:pt x="361543" y="337446"/>
                  </a:lnTo>
                  <a:lnTo>
                    <a:pt x="356145" y="334516"/>
                  </a:lnTo>
                  <a:lnTo>
                    <a:pt x="352436" y="333365"/>
                  </a:lnTo>
                  <a:lnTo>
                    <a:pt x="351284" y="329655"/>
                  </a:lnTo>
                  <a:cubicBezTo>
                    <a:pt x="296658" y="200505"/>
                    <a:pt x="193195" y="97042"/>
                    <a:pt x="64045" y="42416"/>
                  </a:cubicBezTo>
                  <a:lnTo>
                    <a:pt x="0" y="22536"/>
                  </a:lnTo>
                  <a:lnTo>
                    <a:pt x="37271" y="10966"/>
                  </a:lnTo>
                  <a:cubicBezTo>
                    <a:pt x="72408" y="3776"/>
                    <a:pt x="108788" y="0"/>
                    <a:pt x="146050" y="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11" name="新月形 10"/>
            <p:cNvSpPr/>
            <p:nvPr/>
          </p:nvSpPr>
          <p:spPr>
            <a:xfrm rot="10800000">
              <a:off x="4919826" y="2133920"/>
              <a:ext cx="598718" cy="1062038"/>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12" name="组合 11"/>
          <p:cNvGrpSpPr/>
          <p:nvPr/>
        </p:nvGrpSpPr>
        <p:grpSpPr>
          <a:xfrm>
            <a:off x="3649725" y="2800221"/>
            <a:ext cx="1657886" cy="934640"/>
            <a:chOff x="3930464" y="2872109"/>
            <a:chExt cx="1657886" cy="934640"/>
          </a:xfrm>
          <a:solidFill>
            <a:srgbClr val="FF0000"/>
          </a:solidFill>
        </p:grpSpPr>
        <p:sp>
          <p:nvSpPr>
            <p:cNvPr id="13" name="任意多边形 12"/>
            <p:cNvSpPr/>
            <p:nvPr/>
          </p:nvSpPr>
          <p:spPr>
            <a:xfrm>
              <a:off x="3930464" y="2872109"/>
              <a:ext cx="1657886" cy="934640"/>
            </a:xfrm>
            <a:custGeom>
              <a:avLst/>
              <a:gdLst>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87612 w 1079500"/>
                <a:gd name="connsiteY25" fmla="*/ 366823 h 685800"/>
                <a:gd name="connsiteX26" fmla="*/ 41265 w 1079500"/>
                <a:gd name="connsiteY26" fmla="*/ 352436 h 685800"/>
                <a:gd name="connsiteX27" fmla="*/ 10966 w 1079500"/>
                <a:gd name="connsiteY27" fmla="*/ 254829 h 685800"/>
                <a:gd name="connsiteX28" fmla="*/ 0 w 1079500"/>
                <a:gd name="connsiteY28" fmla="*/ 146050 h 685800"/>
                <a:gd name="connsiteX29" fmla="*/ 10966 w 1079500"/>
                <a:gd name="connsiteY29" fmla="*/ 37271 h 685800"/>
                <a:gd name="connsiteX0-1" fmla="*/ 22536 w 1079500"/>
                <a:gd name="connsiteY0-2" fmla="*/ 0 h 685800"/>
                <a:gd name="connsiteX1-3" fmla="*/ 42416 w 1079500"/>
                <a:gd name="connsiteY1-4" fmla="*/ 64045 h 685800"/>
                <a:gd name="connsiteX2-5" fmla="*/ 329655 w 1079500"/>
                <a:gd name="connsiteY2-6" fmla="*/ 351284 h 685800"/>
                <a:gd name="connsiteX3-7" fmla="*/ 393700 w 1079500"/>
                <a:gd name="connsiteY3-8" fmla="*/ 371165 h 685800"/>
                <a:gd name="connsiteX4-9" fmla="*/ 363348 w 1079500"/>
                <a:gd name="connsiteY4-10" fmla="*/ 380587 h 685800"/>
                <a:gd name="connsiteX5-11" fmla="*/ 363349 w 1079500"/>
                <a:gd name="connsiteY5-12" fmla="*/ 380588 h 685800"/>
                <a:gd name="connsiteX6-13" fmla="*/ 393701 w 1079500"/>
                <a:gd name="connsiteY6-14" fmla="*/ 371166 h 685800"/>
                <a:gd name="connsiteX7-15" fmla="*/ 430972 w 1079500"/>
                <a:gd name="connsiteY7-16" fmla="*/ 382735 h 685800"/>
                <a:gd name="connsiteX8-17" fmla="*/ 539751 w 1079500"/>
                <a:gd name="connsiteY8-18" fmla="*/ 393701 h 685800"/>
                <a:gd name="connsiteX9-19" fmla="*/ 648530 w 1079500"/>
                <a:gd name="connsiteY9-20" fmla="*/ 382735 h 685800"/>
                <a:gd name="connsiteX10-21" fmla="*/ 746136 w 1079500"/>
                <a:gd name="connsiteY10-22" fmla="*/ 352438 h 685800"/>
                <a:gd name="connsiteX11-23" fmla="*/ 746136 w 1079500"/>
                <a:gd name="connsiteY11-24" fmla="*/ 352436 h 685800"/>
                <a:gd name="connsiteX12-25" fmla="*/ 749845 w 1079500"/>
                <a:gd name="connsiteY12-26" fmla="*/ 351284 h 685800"/>
                <a:gd name="connsiteX13-27" fmla="*/ 1037084 w 1079500"/>
                <a:gd name="connsiteY13-28" fmla="*/ 64045 h 685800"/>
                <a:gd name="connsiteX14-29" fmla="*/ 1056965 w 1079500"/>
                <a:gd name="connsiteY14-30" fmla="*/ 0 h 685800"/>
                <a:gd name="connsiteX15-31" fmla="*/ 1068534 w 1079500"/>
                <a:gd name="connsiteY15-32" fmla="*/ 37271 h 685800"/>
                <a:gd name="connsiteX16-33" fmla="*/ 1079500 w 1079500"/>
                <a:gd name="connsiteY16-34" fmla="*/ 146050 h 685800"/>
                <a:gd name="connsiteX17-35" fmla="*/ 539750 w 1079500"/>
                <a:gd name="connsiteY17-36" fmla="*/ 685800 h 685800"/>
                <a:gd name="connsiteX18-37" fmla="*/ 430971 w 1079500"/>
                <a:gd name="connsiteY18-38" fmla="*/ 674834 h 685800"/>
                <a:gd name="connsiteX19-39" fmla="*/ 393702 w 1079500"/>
                <a:gd name="connsiteY19-40" fmla="*/ 663266 h 685800"/>
                <a:gd name="connsiteX20-41" fmla="*/ 393701 w 1079500"/>
                <a:gd name="connsiteY20-42" fmla="*/ 663266 h 685800"/>
                <a:gd name="connsiteX21-43" fmla="*/ 329656 w 1079500"/>
                <a:gd name="connsiteY21-44" fmla="*/ 643385 h 685800"/>
                <a:gd name="connsiteX22-45" fmla="*/ 42417 w 1079500"/>
                <a:gd name="connsiteY22-46" fmla="*/ 356146 h 685800"/>
                <a:gd name="connsiteX23-47" fmla="*/ 41266 w 1079500"/>
                <a:gd name="connsiteY23-48" fmla="*/ 352437 h 685800"/>
                <a:gd name="connsiteX24-49" fmla="*/ 87611 w 1079500"/>
                <a:gd name="connsiteY24-50" fmla="*/ 366823 h 685800"/>
                <a:gd name="connsiteX25-51" fmla="*/ 41265 w 1079500"/>
                <a:gd name="connsiteY25-52" fmla="*/ 352436 h 685800"/>
                <a:gd name="connsiteX26-53" fmla="*/ 10966 w 1079500"/>
                <a:gd name="connsiteY26-54" fmla="*/ 254829 h 685800"/>
                <a:gd name="connsiteX27-55" fmla="*/ 0 w 1079500"/>
                <a:gd name="connsiteY27-56" fmla="*/ 146050 h 685800"/>
                <a:gd name="connsiteX28-57" fmla="*/ 10966 w 1079500"/>
                <a:gd name="connsiteY28-58" fmla="*/ 37271 h 685800"/>
                <a:gd name="connsiteX29-59" fmla="*/ 22536 w 1079500"/>
                <a:gd name="connsiteY29-60" fmla="*/ 0 h 685800"/>
                <a:gd name="connsiteX0-61" fmla="*/ 22536 w 1079500"/>
                <a:gd name="connsiteY0-62" fmla="*/ 0 h 685800"/>
                <a:gd name="connsiteX1-63" fmla="*/ 42416 w 1079500"/>
                <a:gd name="connsiteY1-64" fmla="*/ 64045 h 685800"/>
                <a:gd name="connsiteX2-65" fmla="*/ 329655 w 1079500"/>
                <a:gd name="connsiteY2-66" fmla="*/ 351284 h 685800"/>
                <a:gd name="connsiteX3-67" fmla="*/ 393700 w 1079500"/>
                <a:gd name="connsiteY3-68" fmla="*/ 371165 h 685800"/>
                <a:gd name="connsiteX4-69" fmla="*/ 363348 w 1079500"/>
                <a:gd name="connsiteY4-70" fmla="*/ 380587 h 685800"/>
                <a:gd name="connsiteX5-71" fmla="*/ 363349 w 1079500"/>
                <a:gd name="connsiteY5-72" fmla="*/ 380588 h 685800"/>
                <a:gd name="connsiteX6-73" fmla="*/ 393701 w 1079500"/>
                <a:gd name="connsiteY6-74" fmla="*/ 371166 h 685800"/>
                <a:gd name="connsiteX7-75" fmla="*/ 430972 w 1079500"/>
                <a:gd name="connsiteY7-76" fmla="*/ 382735 h 685800"/>
                <a:gd name="connsiteX8-77" fmla="*/ 539751 w 1079500"/>
                <a:gd name="connsiteY8-78" fmla="*/ 393701 h 685800"/>
                <a:gd name="connsiteX9-79" fmla="*/ 648530 w 1079500"/>
                <a:gd name="connsiteY9-80" fmla="*/ 382735 h 685800"/>
                <a:gd name="connsiteX10-81" fmla="*/ 746136 w 1079500"/>
                <a:gd name="connsiteY10-82" fmla="*/ 352438 h 685800"/>
                <a:gd name="connsiteX11-83" fmla="*/ 746136 w 1079500"/>
                <a:gd name="connsiteY11-84" fmla="*/ 352436 h 685800"/>
                <a:gd name="connsiteX12-85" fmla="*/ 749845 w 1079500"/>
                <a:gd name="connsiteY12-86" fmla="*/ 351284 h 685800"/>
                <a:gd name="connsiteX13-87" fmla="*/ 1037084 w 1079500"/>
                <a:gd name="connsiteY13-88" fmla="*/ 64045 h 685800"/>
                <a:gd name="connsiteX14-89" fmla="*/ 1056965 w 1079500"/>
                <a:gd name="connsiteY14-90" fmla="*/ 0 h 685800"/>
                <a:gd name="connsiteX15-91" fmla="*/ 1068534 w 1079500"/>
                <a:gd name="connsiteY15-92" fmla="*/ 37271 h 685800"/>
                <a:gd name="connsiteX16-93" fmla="*/ 1079500 w 1079500"/>
                <a:gd name="connsiteY16-94" fmla="*/ 146050 h 685800"/>
                <a:gd name="connsiteX17-95" fmla="*/ 539750 w 1079500"/>
                <a:gd name="connsiteY17-96" fmla="*/ 685800 h 685800"/>
                <a:gd name="connsiteX18-97" fmla="*/ 430971 w 1079500"/>
                <a:gd name="connsiteY18-98" fmla="*/ 674834 h 685800"/>
                <a:gd name="connsiteX19-99" fmla="*/ 393702 w 1079500"/>
                <a:gd name="connsiteY19-100" fmla="*/ 663266 h 685800"/>
                <a:gd name="connsiteX20-101" fmla="*/ 393701 w 1079500"/>
                <a:gd name="connsiteY20-102" fmla="*/ 663266 h 685800"/>
                <a:gd name="connsiteX21-103" fmla="*/ 329656 w 1079500"/>
                <a:gd name="connsiteY21-104" fmla="*/ 643385 h 685800"/>
                <a:gd name="connsiteX22-105" fmla="*/ 42417 w 1079500"/>
                <a:gd name="connsiteY22-106" fmla="*/ 356146 h 685800"/>
                <a:gd name="connsiteX23-107" fmla="*/ 41266 w 1079500"/>
                <a:gd name="connsiteY23-108" fmla="*/ 352437 h 685800"/>
                <a:gd name="connsiteX24-109" fmla="*/ 41265 w 1079500"/>
                <a:gd name="connsiteY24-110" fmla="*/ 352436 h 685800"/>
                <a:gd name="connsiteX25-111" fmla="*/ 10966 w 1079500"/>
                <a:gd name="connsiteY25-112" fmla="*/ 254829 h 685800"/>
                <a:gd name="connsiteX26-113" fmla="*/ 0 w 1079500"/>
                <a:gd name="connsiteY26-114" fmla="*/ 146050 h 685800"/>
                <a:gd name="connsiteX27-115" fmla="*/ 10966 w 1079500"/>
                <a:gd name="connsiteY27-116" fmla="*/ 37271 h 685800"/>
                <a:gd name="connsiteX28-117" fmla="*/ 22536 w 1079500"/>
                <a:gd name="connsiteY28-118" fmla="*/ 0 h 685800"/>
                <a:gd name="connsiteX0-119" fmla="*/ 22536 w 1079500"/>
                <a:gd name="connsiteY0-120" fmla="*/ 0 h 685800"/>
                <a:gd name="connsiteX1-121" fmla="*/ 42416 w 1079500"/>
                <a:gd name="connsiteY1-122" fmla="*/ 64045 h 685800"/>
                <a:gd name="connsiteX2-123" fmla="*/ 329655 w 1079500"/>
                <a:gd name="connsiteY2-124" fmla="*/ 351284 h 685800"/>
                <a:gd name="connsiteX3-125" fmla="*/ 393700 w 1079500"/>
                <a:gd name="connsiteY3-126" fmla="*/ 371165 h 685800"/>
                <a:gd name="connsiteX4-127" fmla="*/ 363348 w 1079500"/>
                <a:gd name="connsiteY4-128" fmla="*/ 380587 h 685800"/>
                <a:gd name="connsiteX5-129" fmla="*/ 393701 w 1079500"/>
                <a:gd name="connsiteY5-130" fmla="*/ 371166 h 685800"/>
                <a:gd name="connsiteX6-131" fmla="*/ 430972 w 1079500"/>
                <a:gd name="connsiteY6-132" fmla="*/ 382735 h 685800"/>
                <a:gd name="connsiteX7-133" fmla="*/ 539751 w 1079500"/>
                <a:gd name="connsiteY7-134" fmla="*/ 393701 h 685800"/>
                <a:gd name="connsiteX8-135" fmla="*/ 648530 w 1079500"/>
                <a:gd name="connsiteY8-136" fmla="*/ 382735 h 685800"/>
                <a:gd name="connsiteX9-137" fmla="*/ 746136 w 1079500"/>
                <a:gd name="connsiteY9-138" fmla="*/ 352438 h 685800"/>
                <a:gd name="connsiteX10-139" fmla="*/ 746136 w 1079500"/>
                <a:gd name="connsiteY10-140" fmla="*/ 352436 h 685800"/>
                <a:gd name="connsiteX11-141" fmla="*/ 749845 w 1079500"/>
                <a:gd name="connsiteY11-142" fmla="*/ 351284 h 685800"/>
                <a:gd name="connsiteX12-143" fmla="*/ 1037084 w 1079500"/>
                <a:gd name="connsiteY12-144" fmla="*/ 64045 h 685800"/>
                <a:gd name="connsiteX13-145" fmla="*/ 1056965 w 1079500"/>
                <a:gd name="connsiteY13-146" fmla="*/ 0 h 685800"/>
                <a:gd name="connsiteX14-147" fmla="*/ 1068534 w 1079500"/>
                <a:gd name="connsiteY14-148" fmla="*/ 37271 h 685800"/>
                <a:gd name="connsiteX15-149" fmla="*/ 1079500 w 1079500"/>
                <a:gd name="connsiteY15-150" fmla="*/ 146050 h 685800"/>
                <a:gd name="connsiteX16-151" fmla="*/ 539750 w 1079500"/>
                <a:gd name="connsiteY16-152" fmla="*/ 685800 h 685800"/>
                <a:gd name="connsiteX17-153" fmla="*/ 430971 w 1079500"/>
                <a:gd name="connsiteY17-154" fmla="*/ 674834 h 685800"/>
                <a:gd name="connsiteX18-155" fmla="*/ 393702 w 1079500"/>
                <a:gd name="connsiteY18-156" fmla="*/ 663266 h 685800"/>
                <a:gd name="connsiteX19-157" fmla="*/ 393701 w 1079500"/>
                <a:gd name="connsiteY19-158" fmla="*/ 663266 h 685800"/>
                <a:gd name="connsiteX20-159" fmla="*/ 329656 w 1079500"/>
                <a:gd name="connsiteY20-160" fmla="*/ 643385 h 685800"/>
                <a:gd name="connsiteX21-161" fmla="*/ 42417 w 1079500"/>
                <a:gd name="connsiteY21-162" fmla="*/ 356146 h 685800"/>
                <a:gd name="connsiteX22-163" fmla="*/ 41266 w 1079500"/>
                <a:gd name="connsiteY22-164" fmla="*/ 352437 h 685800"/>
                <a:gd name="connsiteX23-165" fmla="*/ 41265 w 1079500"/>
                <a:gd name="connsiteY23-166" fmla="*/ 352436 h 685800"/>
                <a:gd name="connsiteX24-167" fmla="*/ 10966 w 1079500"/>
                <a:gd name="connsiteY24-168" fmla="*/ 254829 h 685800"/>
                <a:gd name="connsiteX25-169" fmla="*/ 0 w 1079500"/>
                <a:gd name="connsiteY25-170" fmla="*/ 146050 h 685800"/>
                <a:gd name="connsiteX26-171" fmla="*/ 10966 w 1079500"/>
                <a:gd name="connsiteY26-172" fmla="*/ 37271 h 685800"/>
                <a:gd name="connsiteX27-173" fmla="*/ 22536 w 1079500"/>
                <a:gd name="connsiteY27-174" fmla="*/ 0 h 685800"/>
                <a:gd name="connsiteX0-175" fmla="*/ 22536 w 1079500"/>
                <a:gd name="connsiteY0-176" fmla="*/ 0 h 685800"/>
                <a:gd name="connsiteX1-177" fmla="*/ 42416 w 1079500"/>
                <a:gd name="connsiteY1-178" fmla="*/ 64045 h 685800"/>
                <a:gd name="connsiteX2-179" fmla="*/ 329655 w 1079500"/>
                <a:gd name="connsiteY2-180" fmla="*/ 351284 h 685800"/>
                <a:gd name="connsiteX3-181" fmla="*/ 393700 w 1079500"/>
                <a:gd name="connsiteY3-182" fmla="*/ 371165 h 685800"/>
                <a:gd name="connsiteX4-183" fmla="*/ 393701 w 1079500"/>
                <a:gd name="connsiteY4-184" fmla="*/ 371166 h 685800"/>
                <a:gd name="connsiteX5-185" fmla="*/ 430972 w 1079500"/>
                <a:gd name="connsiteY5-186" fmla="*/ 382735 h 685800"/>
                <a:gd name="connsiteX6-187" fmla="*/ 539751 w 1079500"/>
                <a:gd name="connsiteY6-188" fmla="*/ 393701 h 685800"/>
                <a:gd name="connsiteX7-189" fmla="*/ 648530 w 1079500"/>
                <a:gd name="connsiteY7-190" fmla="*/ 382735 h 685800"/>
                <a:gd name="connsiteX8-191" fmla="*/ 746136 w 1079500"/>
                <a:gd name="connsiteY8-192" fmla="*/ 352438 h 685800"/>
                <a:gd name="connsiteX9-193" fmla="*/ 746136 w 1079500"/>
                <a:gd name="connsiteY9-194" fmla="*/ 352436 h 685800"/>
                <a:gd name="connsiteX10-195" fmla="*/ 749845 w 1079500"/>
                <a:gd name="connsiteY10-196" fmla="*/ 351284 h 685800"/>
                <a:gd name="connsiteX11-197" fmla="*/ 1037084 w 1079500"/>
                <a:gd name="connsiteY11-198" fmla="*/ 64045 h 685800"/>
                <a:gd name="connsiteX12-199" fmla="*/ 1056965 w 1079500"/>
                <a:gd name="connsiteY12-200" fmla="*/ 0 h 685800"/>
                <a:gd name="connsiteX13-201" fmla="*/ 1068534 w 1079500"/>
                <a:gd name="connsiteY13-202" fmla="*/ 37271 h 685800"/>
                <a:gd name="connsiteX14-203" fmla="*/ 1079500 w 1079500"/>
                <a:gd name="connsiteY14-204" fmla="*/ 146050 h 685800"/>
                <a:gd name="connsiteX15-205" fmla="*/ 539750 w 1079500"/>
                <a:gd name="connsiteY15-206" fmla="*/ 685800 h 685800"/>
                <a:gd name="connsiteX16-207" fmla="*/ 430971 w 1079500"/>
                <a:gd name="connsiteY16-208" fmla="*/ 674834 h 685800"/>
                <a:gd name="connsiteX17-209" fmla="*/ 393702 w 1079500"/>
                <a:gd name="connsiteY17-210" fmla="*/ 663266 h 685800"/>
                <a:gd name="connsiteX18-211" fmla="*/ 393701 w 1079500"/>
                <a:gd name="connsiteY18-212" fmla="*/ 663266 h 685800"/>
                <a:gd name="connsiteX19-213" fmla="*/ 329656 w 1079500"/>
                <a:gd name="connsiteY19-214" fmla="*/ 643385 h 685800"/>
                <a:gd name="connsiteX20-215" fmla="*/ 42417 w 1079500"/>
                <a:gd name="connsiteY20-216" fmla="*/ 356146 h 685800"/>
                <a:gd name="connsiteX21-217" fmla="*/ 41266 w 1079500"/>
                <a:gd name="connsiteY21-218" fmla="*/ 352437 h 685800"/>
                <a:gd name="connsiteX22-219" fmla="*/ 41265 w 1079500"/>
                <a:gd name="connsiteY22-220" fmla="*/ 352436 h 685800"/>
                <a:gd name="connsiteX23-221" fmla="*/ 10966 w 1079500"/>
                <a:gd name="connsiteY23-222" fmla="*/ 254829 h 685800"/>
                <a:gd name="connsiteX24-223" fmla="*/ 0 w 1079500"/>
                <a:gd name="connsiteY24-224" fmla="*/ 146050 h 685800"/>
                <a:gd name="connsiteX25-225" fmla="*/ 10966 w 1079500"/>
                <a:gd name="connsiteY25-226" fmla="*/ 37271 h 685800"/>
                <a:gd name="connsiteX26-227" fmla="*/ 22536 w 1079500"/>
                <a:gd name="connsiteY26-228"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079500" h="685800">
                  <a:moveTo>
                    <a:pt x="22536" y="0"/>
                  </a:moveTo>
                  <a:lnTo>
                    <a:pt x="42416" y="64045"/>
                  </a:lnTo>
                  <a:cubicBezTo>
                    <a:pt x="97042" y="193195"/>
                    <a:pt x="200505" y="296658"/>
                    <a:pt x="329655" y="351284"/>
                  </a:cubicBezTo>
                  <a:lnTo>
                    <a:pt x="393700" y="371165"/>
                  </a:lnTo>
                  <a:lnTo>
                    <a:pt x="393701" y="371166"/>
                  </a:lnTo>
                  <a:lnTo>
                    <a:pt x="430972" y="382735"/>
                  </a:lnTo>
                  <a:cubicBezTo>
                    <a:pt x="466109" y="389925"/>
                    <a:pt x="502489" y="393701"/>
                    <a:pt x="539751" y="393701"/>
                  </a:cubicBezTo>
                  <a:cubicBezTo>
                    <a:pt x="577013" y="393701"/>
                    <a:pt x="613393" y="389925"/>
                    <a:pt x="648530" y="382735"/>
                  </a:cubicBezTo>
                  <a:lnTo>
                    <a:pt x="746136" y="352438"/>
                  </a:lnTo>
                  <a:lnTo>
                    <a:pt x="746136" y="352436"/>
                  </a:lnTo>
                  <a:lnTo>
                    <a:pt x="749845" y="351284"/>
                  </a:lnTo>
                  <a:cubicBezTo>
                    <a:pt x="878995" y="296658"/>
                    <a:pt x="982458" y="193195"/>
                    <a:pt x="1037084" y="64045"/>
                  </a:cubicBezTo>
                  <a:lnTo>
                    <a:pt x="1056965" y="0"/>
                  </a:lnTo>
                  <a:lnTo>
                    <a:pt x="1068534" y="37271"/>
                  </a:lnTo>
                  <a:cubicBezTo>
                    <a:pt x="1075724" y="72408"/>
                    <a:pt x="1079500" y="108788"/>
                    <a:pt x="1079500" y="146050"/>
                  </a:cubicBezTo>
                  <a:cubicBezTo>
                    <a:pt x="1079500" y="444146"/>
                    <a:pt x="837846" y="685800"/>
                    <a:pt x="539750" y="685800"/>
                  </a:cubicBezTo>
                  <a:cubicBezTo>
                    <a:pt x="502488" y="685800"/>
                    <a:pt x="466108" y="682024"/>
                    <a:pt x="430971" y="674834"/>
                  </a:cubicBezTo>
                  <a:lnTo>
                    <a:pt x="393702" y="663266"/>
                  </a:lnTo>
                  <a:lnTo>
                    <a:pt x="393701" y="663266"/>
                  </a:lnTo>
                  <a:lnTo>
                    <a:pt x="329656" y="643385"/>
                  </a:lnTo>
                  <a:cubicBezTo>
                    <a:pt x="200506" y="588759"/>
                    <a:pt x="97043" y="485296"/>
                    <a:pt x="42417" y="356146"/>
                  </a:cubicBezTo>
                  <a:lnTo>
                    <a:pt x="41266" y="352437"/>
                  </a:lnTo>
                  <a:lnTo>
                    <a:pt x="41265" y="352436"/>
                  </a:lnTo>
                  <a:lnTo>
                    <a:pt x="10966" y="254829"/>
                  </a:lnTo>
                  <a:cubicBezTo>
                    <a:pt x="3776" y="219692"/>
                    <a:pt x="0" y="183312"/>
                    <a:pt x="0" y="146050"/>
                  </a:cubicBezTo>
                  <a:cubicBezTo>
                    <a:pt x="0" y="108788"/>
                    <a:pt x="3776" y="72408"/>
                    <a:pt x="10966" y="37271"/>
                  </a:cubicBezTo>
                  <a:lnTo>
                    <a:pt x="22536" y="0"/>
                  </a:ln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sp>
          <p:nvSpPr>
            <p:cNvPr id="14" name="新月形 13"/>
            <p:cNvSpPr/>
            <p:nvPr/>
          </p:nvSpPr>
          <p:spPr>
            <a:xfrm rot="16200000">
              <a:off x="4520746" y="2883661"/>
              <a:ext cx="531019" cy="1196094"/>
            </a:xfrm>
            <a:prstGeom prst="moon">
              <a:avLst>
                <a:gd name="adj" fmla="val 30003"/>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3600" dirty="0">
                <a:latin typeface="微软雅黑" panose="020B0503020204020204" pitchFamily="34" charset="-122"/>
              </a:endParaRPr>
            </a:p>
          </p:txBody>
        </p:sp>
      </p:grpSp>
      <p:grpSp>
        <p:nvGrpSpPr>
          <p:cNvPr id="15" name="组合 14"/>
          <p:cNvGrpSpPr/>
          <p:nvPr/>
        </p:nvGrpSpPr>
        <p:grpSpPr>
          <a:xfrm>
            <a:off x="971600" y="3352670"/>
            <a:ext cx="2670071" cy="1019280"/>
            <a:chOff x="1252339" y="3424558"/>
            <a:chExt cx="2670071" cy="1019280"/>
          </a:xfrm>
        </p:grpSpPr>
        <p:grpSp>
          <p:nvGrpSpPr>
            <p:cNvPr id="16" name="组合 56"/>
            <p:cNvGrpSpPr/>
            <p:nvPr/>
          </p:nvGrpSpPr>
          <p:grpSpPr bwMode="auto">
            <a:xfrm flipH="1" flipV="1">
              <a:off x="1319461" y="3641252"/>
              <a:ext cx="2602949" cy="398859"/>
              <a:chOff x="5234850" y="2169042"/>
              <a:chExt cx="3154238" cy="531628"/>
            </a:xfrm>
          </p:grpSpPr>
          <p:cxnSp>
            <p:nvCxnSpPr>
              <p:cNvPr id="19" name="直接连接符 18"/>
              <p:cNvCxnSpPr/>
              <p:nvPr/>
            </p:nvCxnSpPr>
            <p:spPr>
              <a:xfrm flipV="1">
                <a:off x="5234850" y="2169042"/>
                <a:ext cx="353002" cy="531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86225" y="2169042"/>
                <a:ext cx="2802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338255" y="3424558"/>
              <a:ext cx="2334466" cy="569119"/>
            </a:xfrm>
            <a:prstGeom prst="rect">
              <a:avLst/>
            </a:prstGeom>
          </p:spPr>
          <p:txBody>
            <a:bodyPr lIns="0" rIns="0" bIns="0" anchor="b"/>
            <a:lstStyle/>
            <a:p>
              <a:pPr>
                <a:lnSpc>
                  <a:spcPct val="120000"/>
                </a:lnSpc>
                <a:defRPr/>
              </a:pPr>
              <a:r>
                <a:rPr lang="zh-CN" altLang="en-US" sz="1400" dirty="0">
                  <a:latin typeface="微软雅黑" panose="020B0503020204020204" pitchFamily="34" charset="-122"/>
                  <a:ea typeface="微软雅黑" panose="020B0503020204020204" pitchFamily="34" charset="-122"/>
                </a:rPr>
                <a:t>点击增加文本内容点击增加文本内容点击增加文本内容</a:t>
              </a:r>
            </a:p>
          </p:txBody>
        </p:sp>
        <p:sp>
          <p:nvSpPr>
            <p:cNvPr id="18" name="矩形 60"/>
            <p:cNvSpPr>
              <a:spLocks noChangeArrowheads="1"/>
            </p:cNvSpPr>
            <p:nvPr/>
          </p:nvSpPr>
          <p:spPr bwMode="auto">
            <a:xfrm>
              <a:off x="1252339" y="4047255"/>
              <a:ext cx="2378765"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Aft>
                  <a:spcPts val="600"/>
                </a:spcAft>
              </a:pPr>
              <a:r>
                <a:rPr lang="zh-CN" altLang="en-US" dirty="0" smtClean="0">
                  <a:latin typeface="微软雅黑" panose="020B0503020204020204" pitchFamily="34" charset="-122"/>
                  <a:ea typeface="微软雅黑" panose="020B0503020204020204" pitchFamily="34" charset="-122"/>
                </a:rPr>
                <a:t>点击增加标题</a:t>
              </a:r>
              <a:endParaRPr lang="en-US" altLang="zh-CN"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34419" y="3371721"/>
            <a:ext cx="2741219" cy="1000229"/>
            <a:chOff x="5215158" y="3443608"/>
            <a:chExt cx="2741219" cy="1000229"/>
          </a:xfrm>
        </p:grpSpPr>
        <p:grpSp>
          <p:nvGrpSpPr>
            <p:cNvPr id="22" name="组合 49"/>
            <p:cNvGrpSpPr/>
            <p:nvPr/>
          </p:nvGrpSpPr>
          <p:grpSpPr bwMode="auto">
            <a:xfrm flipV="1">
              <a:off x="5215158" y="3641252"/>
              <a:ext cx="2667385" cy="398859"/>
              <a:chOff x="5234850" y="2169042"/>
              <a:chExt cx="3154238" cy="531628"/>
            </a:xfrm>
          </p:grpSpPr>
          <p:cxnSp>
            <p:nvCxnSpPr>
              <p:cNvPr id="25" name="直接连接符 24"/>
              <p:cNvCxnSpPr/>
              <p:nvPr/>
            </p:nvCxnSpPr>
            <p:spPr>
              <a:xfrm flipV="1">
                <a:off x="5234850" y="2169042"/>
                <a:ext cx="353999" cy="531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585674" y="2169042"/>
                <a:ext cx="28034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5548078" y="3443608"/>
              <a:ext cx="2334466" cy="569119"/>
            </a:xfrm>
            <a:prstGeom prst="rect">
              <a:avLst/>
            </a:prstGeom>
          </p:spPr>
          <p:txBody>
            <a:bodyPr lIns="0" rIns="0" bIns="0" anchor="b"/>
            <a:lstStyle/>
            <a:p>
              <a:pPr>
                <a:lnSpc>
                  <a:spcPct val="120000"/>
                </a:lnSpc>
                <a:defRPr/>
              </a:pPr>
              <a:r>
                <a:rPr lang="zh-CN" altLang="en-US" sz="1400" dirty="0">
                  <a:latin typeface="微软雅黑" panose="020B0503020204020204" pitchFamily="34" charset="-122"/>
                  <a:ea typeface="微软雅黑" panose="020B0503020204020204" pitchFamily="34" charset="-122"/>
                </a:rPr>
                <a:t>点击增加文本内容点击增加文本内容点击增加文本内容</a:t>
              </a:r>
            </a:p>
          </p:txBody>
        </p:sp>
        <p:sp>
          <p:nvSpPr>
            <p:cNvPr id="24" name="矩形 61"/>
            <p:cNvSpPr>
              <a:spLocks noChangeArrowheads="1"/>
            </p:cNvSpPr>
            <p:nvPr/>
          </p:nvSpPr>
          <p:spPr bwMode="auto">
            <a:xfrm>
              <a:off x="5548079" y="4047254"/>
              <a:ext cx="2408298"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spcAft>
                  <a:spcPts val="600"/>
                </a:spcAft>
              </a:pPr>
              <a:r>
                <a:rPr lang="zh-CN" altLang="en-US" dirty="0">
                  <a:latin typeface="微软雅黑" panose="020B0503020204020204" pitchFamily="34" charset="-122"/>
                  <a:ea typeface="微软雅黑" panose="020B0503020204020204" pitchFamily="34" charset="-122"/>
                </a:rPr>
                <a:t>点击增加标题</a:t>
              </a:r>
              <a:endParaRPr lang="en-US" altLang="zh-CN"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934420" y="1203718"/>
            <a:ext cx="2707657" cy="997618"/>
            <a:chOff x="5215158" y="1275606"/>
            <a:chExt cx="2707657" cy="997618"/>
          </a:xfrm>
        </p:grpSpPr>
        <p:grpSp>
          <p:nvGrpSpPr>
            <p:cNvPr id="28" name="组合 45"/>
            <p:cNvGrpSpPr/>
            <p:nvPr/>
          </p:nvGrpSpPr>
          <p:grpSpPr bwMode="auto">
            <a:xfrm>
              <a:off x="5215158" y="1696961"/>
              <a:ext cx="2667385" cy="398860"/>
              <a:chOff x="5234850" y="2169042"/>
              <a:chExt cx="3154238" cy="531628"/>
            </a:xfrm>
          </p:grpSpPr>
          <p:cxnSp>
            <p:nvCxnSpPr>
              <p:cNvPr id="31" name="直接连接符 30"/>
              <p:cNvCxnSpPr/>
              <p:nvPr/>
            </p:nvCxnSpPr>
            <p:spPr>
              <a:xfrm flipV="1">
                <a:off x="5234850" y="2169042"/>
                <a:ext cx="353999" cy="531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585674" y="2169042"/>
                <a:ext cx="28034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5548078" y="1704105"/>
              <a:ext cx="2334466" cy="569119"/>
            </a:xfrm>
            <a:prstGeom prst="rect">
              <a:avLst/>
            </a:prstGeom>
          </p:spPr>
          <p:txBody>
            <a:bodyPr lIns="0" rIns="0" bIns="0"/>
            <a:lstStyle/>
            <a:p>
              <a:pPr>
                <a:lnSpc>
                  <a:spcPct val="120000"/>
                </a:lnSpc>
                <a:defRPr/>
              </a:pPr>
              <a:r>
                <a:rPr lang="zh-CN" altLang="en-US" sz="1400" dirty="0">
                  <a:latin typeface="微软雅黑" panose="020B0503020204020204" pitchFamily="34" charset="-122"/>
                  <a:ea typeface="微软雅黑" panose="020B0503020204020204" pitchFamily="34" charset="-122"/>
                </a:rPr>
                <a:t>点击增加文本内容点击增加文本内容点击增加文本内容</a:t>
              </a:r>
            </a:p>
          </p:txBody>
        </p:sp>
        <p:sp>
          <p:nvSpPr>
            <p:cNvPr id="30" name="矩形 63"/>
            <p:cNvSpPr>
              <a:spLocks noChangeArrowheads="1"/>
            </p:cNvSpPr>
            <p:nvPr/>
          </p:nvSpPr>
          <p:spPr bwMode="auto">
            <a:xfrm>
              <a:off x="5511832" y="1275606"/>
              <a:ext cx="2410983"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0000"/>
                </a:lnSpc>
                <a:spcAft>
                  <a:spcPts val="600"/>
                </a:spcAft>
              </a:pPr>
              <a:r>
                <a:rPr lang="zh-CN" altLang="en-US" dirty="0">
                  <a:latin typeface="微软雅黑" panose="020B0503020204020204" pitchFamily="34" charset="-122"/>
                  <a:ea typeface="微软雅黑" panose="020B0503020204020204" pitchFamily="34" charset="-122"/>
                </a:rPr>
                <a:t>点击增加标题</a:t>
              </a:r>
              <a:endParaRPr lang="en-US" altLang="zh-CN"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013216" y="1203719"/>
            <a:ext cx="2628456" cy="1198833"/>
            <a:chOff x="1293954" y="1275606"/>
            <a:chExt cx="2628456" cy="1198833"/>
          </a:xfrm>
        </p:grpSpPr>
        <p:grpSp>
          <p:nvGrpSpPr>
            <p:cNvPr id="34" name="组合 53"/>
            <p:cNvGrpSpPr/>
            <p:nvPr/>
          </p:nvGrpSpPr>
          <p:grpSpPr bwMode="auto">
            <a:xfrm flipH="1">
              <a:off x="1319461" y="1696961"/>
              <a:ext cx="2602949" cy="398860"/>
              <a:chOff x="5234850" y="2169042"/>
              <a:chExt cx="3154238" cy="531628"/>
            </a:xfrm>
          </p:grpSpPr>
          <p:cxnSp>
            <p:nvCxnSpPr>
              <p:cNvPr id="37" name="直接连接符 36"/>
              <p:cNvCxnSpPr/>
              <p:nvPr/>
            </p:nvCxnSpPr>
            <p:spPr>
              <a:xfrm flipV="1">
                <a:off x="5234850" y="2169042"/>
                <a:ext cx="353002" cy="531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586225" y="2169042"/>
                <a:ext cx="2802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矩形 62"/>
            <p:cNvSpPr>
              <a:spLocks noChangeArrowheads="1"/>
            </p:cNvSpPr>
            <p:nvPr/>
          </p:nvSpPr>
          <p:spPr bwMode="auto">
            <a:xfrm>
              <a:off x="1293954" y="1275606"/>
              <a:ext cx="2378765" cy="39658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20000"/>
                </a:lnSpc>
                <a:spcAft>
                  <a:spcPts val="600"/>
                </a:spcAft>
              </a:pPr>
              <a:r>
                <a:rPr lang="zh-CN" altLang="en-US" dirty="0" smtClean="0">
                  <a:latin typeface="微软雅黑" panose="020B0503020204020204" pitchFamily="34" charset="-122"/>
                  <a:ea typeface="微软雅黑" panose="020B0503020204020204" pitchFamily="34" charset="-122"/>
                </a:rPr>
                <a:t>点击增加标题</a:t>
              </a:r>
              <a:endParaRPr lang="en-US" altLang="zh-CN" dirty="0">
                <a:latin typeface="微软雅黑" panose="020B0503020204020204" pitchFamily="34" charset="-122"/>
                <a:ea typeface="微软雅黑" panose="020B0503020204020204" pitchFamily="34" charset="-122"/>
              </a:endParaRPr>
            </a:p>
          </p:txBody>
        </p:sp>
        <p:sp>
          <p:nvSpPr>
            <p:cNvPr id="36" name="矩形 35"/>
            <p:cNvSpPr/>
            <p:nvPr/>
          </p:nvSpPr>
          <p:spPr>
            <a:xfrm>
              <a:off x="1338255" y="1731489"/>
              <a:ext cx="2334466" cy="742950"/>
            </a:xfrm>
            <a:prstGeom prst="rect">
              <a:avLst/>
            </a:prstGeom>
            <a:ln>
              <a:noFill/>
            </a:ln>
          </p:spPr>
          <p:txBody>
            <a:bodyPr lIns="0" rIns="0" bIns="0"/>
            <a:lstStyle/>
            <a:p>
              <a:pPr>
                <a:lnSpc>
                  <a:spcPct val="120000"/>
                </a:lnSpc>
                <a:defRPr/>
              </a:pPr>
              <a:r>
                <a:rPr lang="zh-CN" altLang="en-US" sz="1400" dirty="0">
                  <a:latin typeface="微软雅黑" panose="020B0503020204020204" pitchFamily="34" charset="-122"/>
                  <a:ea typeface="微软雅黑" panose="020B0503020204020204" pitchFamily="34" charset="-122"/>
                </a:rPr>
                <a:t>点击增加文本内容点击增加文本内容点击增加文本内容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 presetClass="entr" presetSubtype="2" fill="hold" nodeType="withEffect">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1+#ppt_w/2"/>
                                          </p:val>
                                        </p:tav>
                                        <p:tav tm="100000">
                                          <p:val>
                                            <p:strVal val="#ppt_x"/>
                                          </p:val>
                                        </p:tav>
                                      </p:tavLst>
                                    </p:anim>
                                    <p:anim calcmode="lin" valueType="num">
                                      <p:cBhvr additive="base">
                                        <p:cTn id="27" dur="10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0-#ppt_w/2"/>
                                          </p:val>
                                        </p:tav>
                                        <p:tav tm="100000">
                                          <p:val>
                                            <p:strVal val="#ppt_x"/>
                                          </p:val>
                                        </p:tav>
                                      </p:tavLst>
                                    </p:anim>
                                    <p:anim calcmode="lin" valueType="num">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1+#ppt_w/2"/>
                                          </p:val>
                                        </p:tav>
                                        <p:tav tm="100000">
                                          <p:val>
                                            <p:strVal val="#ppt_x"/>
                                          </p:val>
                                        </p:tav>
                                      </p:tavLst>
                                    </p:anim>
                                    <p:anim calcmode="lin" valueType="num">
                                      <p:cBhvr additive="base">
                                        <p:cTn id="35" dur="10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5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1000" fill="hold"/>
                                        <p:tgtEl>
                                          <p:spTgt spid="21"/>
                                        </p:tgtEl>
                                        <p:attrNameLst>
                                          <p:attrName>ppt_x</p:attrName>
                                        </p:attrNameLst>
                                      </p:cBhvr>
                                      <p:tavLst>
                                        <p:tav tm="0">
                                          <p:val>
                                            <p:strVal val="0-#ppt_w/2"/>
                                          </p:val>
                                        </p:tav>
                                        <p:tav tm="100000">
                                          <p:val>
                                            <p:strVal val="#ppt_x"/>
                                          </p:val>
                                        </p:tav>
                                      </p:tavLst>
                                    </p:anim>
                                    <p:anim calcmode="lin" valueType="num">
                                      <p:cBhvr additive="base">
                                        <p:cTn id="39"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51470"/>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3442482" y="4270325"/>
            <a:ext cx="2240202" cy="461665"/>
          </a:xfrm>
          <a:prstGeom prst="rect">
            <a:avLst/>
          </a:prstGeom>
          <a:noFill/>
          <a:ln>
            <a:noFill/>
          </a:ln>
        </p:spPr>
        <p:txBody>
          <a:bodyPr wrap="square">
            <a:spAutoFit/>
          </a:bodyPr>
          <a:lstStyle/>
          <a:p>
            <a:pPr algn="ctr" fontAlgn="auto">
              <a:spcBef>
                <a:spcPts val="0"/>
              </a:spcBef>
              <a:spcAft>
                <a:spcPts val="0"/>
              </a:spcAft>
              <a:defRPr/>
            </a:pPr>
            <a:r>
              <a:rPr lang="zh-CN" altLang="en-US" sz="2400" b="1" spc="300" dirty="0">
                <a:ln w="12700" cmpd="sng">
                  <a:noFill/>
                  <a:prstDash val="solid"/>
                  <a:miter lim="800000"/>
                </a:ln>
                <a:effectLst/>
                <a:latin typeface="微软雅黑" panose="020B0503020204020204" pitchFamily="34" charset="-122"/>
                <a:ea typeface="微软雅黑" panose="020B0503020204020204" pitchFamily="34" charset="-122"/>
              </a:rPr>
              <a:t>添加标题</a:t>
            </a:r>
          </a:p>
        </p:txBody>
      </p:sp>
      <p:grpSp>
        <p:nvGrpSpPr>
          <p:cNvPr id="4" name="组合 3"/>
          <p:cNvGrpSpPr/>
          <p:nvPr/>
        </p:nvGrpSpPr>
        <p:grpSpPr>
          <a:xfrm>
            <a:off x="1097608" y="1961621"/>
            <a:ext cx="1980000" cy="1620000"/>
            <a:chOff x="1098860" y="2274706"/>
            <a:chExt cx="1980000" cy="1620000"/>
          </a:xfrm>
          <a:solidFill>
            <a:srgbClr val="FF0000"/>
          </a:solidFill>
        </p:grpSpPr>
        <p:sp>
          <p:nvSpPr>
            <p:cNvPr id="5" name="上箭头 4"/>
            <p:cNvSpPr/>
            <p:nvPr/>
          </p:nvSpPr>
          <p:spPr>
            <a:xfrm>
              <a:off x="1098860" y="2274706"/>
              <a:ext cx="1980000" cy="1620000"/>
            </a:xfrm>
            <a:prstGeom prst="upArrow">
              <a:avLst>
                <a:gd name="adj1" fmla="val 61884"/>
                <a:gd name="adj2" fmla="val 49610"/>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873250" y="2572668"/>
              <a:ext cx="431800" cy="896937"/>
              <a:chOff x="1873250" y="2572668"/>
              <a:chExt cx="431800" cy="896937"/>
            </a:xfrm>
            <a:grpFill/>
          </p:grpSpPr>
          <p:sp>
            <p:nvSpPr>
              <p:cNvPr id="7" name="AutoShape 69"/>
              <p:cNvSpPr>
                <a:spLocks noChangeArrowheads="1"/>
              </p:cNvSpPr>
              <p:nvPr/>
            </p:nvSpPr>
            <p:spPr bwMode="gray">
              <a:xfrm rot="16200000" flipV="1">
                <a:off x="1945481"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 name="AutoShape 69"/>
              <p:cNvSpPr>
                <a:spLocks noChangeArrowheads="1"/>
              </p:cNvSpPr>
              <p:nvPr/>
            </p:nvSpPr>
            <p:spPr bwMode="gray">
              <a:xfrm rot="16200000" flipV="1">
                <a:off x="1945481"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AutoShape 69"/>
              <p:cNvSpPr>
                <a:spLocks noChangeArrowheads="1"/>
              </p:cNvSpPr>
              <p:nvPr/>
            </p:nvSpPr>
            <p:spPr bwMode="gray">
              <a:xfrm rot="16200000" flipV="1">
                <a:off x="1945481"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6026398" y="1961621"/>
            <a:ext cx="1980000" cy="1620000"/>
            <a:chOff x="6027650" y="2274706"/>
            <a:chExt cx="1980000" cy="1620000"/>
          </a:xfrm>
          <a:solidFill>
            <a:srgbClr val="FF0000"/>
          </a:solidFill>
        </p:grpSpPr>
        <p:sp>
          <p:nvSpPr>
            <p:cNvPr id="11" name="上箭头 10"/>
            <p:cNvSpPr/>
            <p:nvPr/>
          </p:nvSpPr>
          <p:spPr>
            <a:xfrm>
              <a:off x="6027650" y="2274706"/>
              <a:ext cx="1980000" cy="1620000"/>
            </a:xfrm>
            <a:prstGeom prst="upArrow">
              <a:avLst>
                <a:gd name="adj1" fmla="val 61884"/>
                <a:gd name="adj2" fmla="val 50353"/>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802438" y="2572668"/>
              <a:ext cx="431800" cy="896937"/>
              <a:chOff x="6802438" y="2572668"/>
              <a:chExt cx="431800" cy="896937"/>
            </a:xfrm>
            <a:grpFill/>
          </p:grpSpPr>
          <p:sp>
            <p:nvSpPr>
              <p:cNvPr id="13" name="AutoShape 69"/>
              <p:cNvSpPr>
                <a:spLocks noChangeArrowheads="1"/>
              </p:cNvSpPr>
              <p:nvPr/>
            </p:nvSpPr>
            <p:spPr bwMode="gray">
              <a:xfrm rot="16200000" flipV="1">
                <a:off x="687466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AutoShape 69"/>
              <p:cNvSpPr>
                <a:spLocks noChangeArrowheads="1"/>
              </p:cNvSpPr>
              <p:nvPr/>
            </p:nvSpPr>
            <p:spPr bwMode="gray">
              <a:xfrm rot="16200000" flipV="1">
                <a:off x="687466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AutoShape 69"/>
              <p:cNvSpPr>
                <a:spLocks noChangeArrowheads="1"/>
              </p:cNvSpPr>
              <p:nvPr/>
            </p:nvSpPr>
            <p:spPr bwMode="gray">
              <a:xfrm rot="16200000" flipV="1">
                <a:off x="687466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3544029" y="1601621"/>
            <a:ext cx="1980000" cy="1980000"/>
            <a:chOff x="3545281" y="1914706"/>
            <a:chExt cx="1980000" cy="1980000"/>
          </a:xfrm>
          <a:solidFill>
            <a:srgbClr val="FF0000"/>
          </a:solidFill>
        </p:grpSpPr>
        <p:sp>
          <p:nvSpPr>
            <p:cNvPr id="17" name="上箭头 16"/>
            <p:cNvSpPr/>
            <p:nvPr/>
          </p:nvSpPr>
          <p:spPr>
            <a:xfrm>
              <a:off x="3545281" y="1914706"/>
              <a:ext cx="1980000" cy="1980000"/>
            </a:xfrm>
            <a:prstGeom prst="upArrow">
              <a:avLst>
                <a:gd name="adj1" fmla="val 61884"/>
                <a:gd name="adj2" fmla="val 41845"/>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319588" y="2267868"/>
              <a:ext cx="431800" cy="1201737"/>
              <a:chOff x="4319588" y="2267868"/>
              <a:chExt cx="431800" cy="1201737"/>
            </a:xfrm>
            <a:grpFill/>
          </p:grpSpPr>
          <p:sp>
            <p:nvSpPr>
              <p:cNvPr id="19" name="AutoShape 69"/>
              <p:cNvSpPr>
                <a:spLocks noChangeArrowheads="1"/>
              </p:cNvSpPr>
              <p:nvPr/>
            </p:nvSpPr>
            <p:spPr bwMode="gray">
              <a:xfrm rot="16200000" flipV="1">
                <a:off x="439181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AutoShape 69"/>
              <p:cNvSpPr>
                <a:spLocks noChangeArrowheads="1"/>
              </p:cNvSpPr>
              <p:nvPr/>
            </p:nvSpPr>
            <p:spPr bwMode="gray">
              <a:xfrm rot="16200000" flipV="1">
                <a:off x="439181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1" name="AutoShape 69"/>
              <p:cNvSpPr>
                <a:spLocks noChangeArrowheads="1"/>
              </p:cNvSpPr>
              <p:nvPr/>
            </p:nvSpPr>
            <p:spPr bwMode="gray">
              <a:xfrm rot="16200000" flipV="1">
                <a:off x="439181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AutoShape 69"/>
              <p:cNvSpPr>
                <a:spLocks noChangeArrowheads="1"/>
              </p:cNvSpPr>
              <p:nvPr/>
            </p:nvSpPr>
            <p:spPr bwMode="gray">
              <a:xfrm rot="16200000" flipV="1">
                <a:off x="4391819" y="2195637"/>
                <a:ext cx="287337" cy="431800"/>
              </a:xfrm>
              <a:prstGeom prst="chevron">
                <a:avLst>
                  <a:gd name="adj" fmla="val 52514"/>
                </a:avLst>
              </a:prstGeom>
              <a:grp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sp>
        <p:nvSpPr>
          <p:cNvPr id="23" name="矩形 22"/>
          <p:cNvSpPr/>
          <p:nvPr/>
        </p:nvSpPr>
        <p:spPr>
          <a:xfrm>
            <a:off x="1371936" y="1411858"/>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p>
        </p:txBody>
      </p:sp>
      <p:sp>
        <p:nvSpPr>
          <p:cNvPr id="24" name="矩形 23"/>
          <p:cNvSpPr/>
          <p:nvPr/>
        </p:nvSpPr>
        <p:spPr>
          <a:xfrm>
            <a:off x="6305886" y="1399158"/>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p>
        </p:txBody>
      </p:sp>
      <p:sp>
        <p:nvSpPr>
          <p:cNvPr id="25" name="矩形 24"/>
          <p:cNvSpPr/>
          <p:nvPr/>
        </p:nvSpPr>
        <p:spPr>
          <a:xfrm>
            <a:off x="3815098" y="1027683"/>
            <a:ext cx="1430338" cy="522287"/>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p>
        </p:txBody>
      </p:sp>
      <p:sp>
        <p:nvSpPr>
          <p:cNvPr id="26" name="椭圆 25"/>
          <p:cNvSpPr/>
          <p:nvPr/>
        </p:nvSpPr>
        <p:spPr bwMode="auto">
          <a:xfrm>
            <a:off x="3490029" y="2710310"/>
            <a:ext cx="2088000" cy="1512000"/>
          </a:xfrm>
          <a:prstGeom prst="ellipse">
            <a:avLst/>
          </a:prstGeom>
          <a:solidFill>
            <a:srgbClr val="FF000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7" name="TextBox 20"/>
          <p:cNvSpPr txBox="1">
            <a:spLocks noChangeArrowheads="1"/>
          </p:cNvSpPr>
          <p:nvPr/>
        </p:nvSpPr>
        <p:spPr bwMode="auto">
          <a:xfrm>
            <a:off x="3756517" y="329703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分标题二</a:t>
            </a:r>
          </a:p>
        </p:txBody>
      </p:sp>
      <p:sp>
        <p:nvSpPr>
          <p:cNvPr id="28" name="椭圆 27"/>
          <p:cNvSpPr/>
          <p:nvPr/>
        </p:nvSpPr>
        <p:spPr bwMode="auto">
          <a:xfrm>
            <a:off x="5972398" y="2710310"/>
            <a:ext cx="2088000" cy="1512000"/>
          </a:xfrm>
          <a:prstGeom prst="ellipse">
            <a:avLst/>
          </a:prstGeom>
          <a:solidFill>
            <a:srgbClr val="FF000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29" name="TextBox 20"/>
          <p:cNvSpPr txBox="1">
            <a:spLocks noChangeArrowheads="1"/>
          </p:cNvSpPr>
          <p:nvPr/>
        </p:nvSpPr>
        <p:spPr bwMode="auto">
          <a:xfrm>
            <a:off x="6238886" y="329703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分标题三</a:t>
            </a:r>
          </a:p>
        </p:txBody>
      </p:sp>
      <p:sp>
        <p:nvSpPr>
          <p:cNvPr id="30" name="椭圆 29"/>
          <p:cNvSpPr/>
          <p:nvPr/>
        </p:nvSpPr>
        <p:spPr bwMode="auto">
          <a:xfrm>
            <a:off x="1043608" y="2710310"/>
            <a:ext cx="2088000" cy="1512000"/>
          </a:xfrm>
          <a:prstGeom prst="ellipse">
            <a:avLst/>
          </a:prstGeom>
          <a:solidFill>
            <a:srgbClr val="FF000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31" name="TextBox 20"/>
          <p:cNvSpPr txBox="1">
            <a:spLocks noChangeArrowheads="1"/>
          </p:cNvSpPr>
          <p:nvPr/>
        </p:nvSpPr>
        <p:spPr bwMode="auto">
          <a:xfrm>
            <a:off x="1310096" y="329703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分标题一</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par>
                                <p:cTn id="30" presetID="12" presetClass="entr" presetSubtype="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left)">
                                      <p:cBhvr>
                                        <p:cTn id="33" dur="500"/>
                                        <p:tgtEl>
                                          <p:spTgt spid="4"/>
                                        </p:tgtEl>
                                      </p:cBhvr>
                                    </p:animEffect>
                                  </p:childTnLst>
                                </p:cTn>
                              </p:par>
                              <p:par>
                                <p:cTn id="34" presetID="1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ppt_x</p:attrName>
                                        </p:attrNameLst>
                                      </p:cBhvr>
                                      <p:tavLst>
                                        <p:tav tm="0">
                                          <p:val>
                                            <p:strVal val="#ppt_x-#ppt_w*1.125000"/>
                                          </p:val>
                                        </p:tav>
                                        <p:tav tm="100000">
                                          <p:val>
                                            <p:strVal val="#ppt_x"/>
                                          </p:val>
                                        </p:tav>
                                      </p:tavLst>
                                    </p:anim>
                                    <p:animEffect transition="in" filter="wipe(right)">
                                      <p:cBhvr>
                                        <p:cTn id="37" dur="500"/>
                                        <p:tgtEl>
                                          <p:spTgt spid="10"/>
                                        </p:tgtEl>
                                      </p:cBhvr>
                                    </p:animEffect>
                                  </p:childTnLst>
                                </p:cTn>
                              </p:par>
                            </p:childTnLst>
                          </p:cTn>
                        </p:par>
                        <p:par>
                          <p:cTn id="38" fill="hold">
                            <p:stCondLst>
                              <p:cond delay="1500"/>
                            </p:stCondLst>
                            <p:childTnLst>
                              <p:par>
                                <p:cTn id="39" presetID="14" presetClass="entr" presetSubtype="1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par>
                          <p:cTn id="42" fill="hold">
                            <p:stCondLst>
                              <p:cond delay="2000"/>
                            </p:stCondLst>
                            <p:childTnLst>
                              <p:par>
                                <p:cTn id="43" presetID="37"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450" decel="100000" fill="hold"/>
                                        <p:tgtEl>
                                          <p:spTgt spid="31"/>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25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anim calcmode="lin" valueType="num">
                                      <p:cBhvr>
                                        <p:cTn id="52" dur="500" fill="hold"/>
                                        <p:tgtEl>
                                          <p:spTgt spid="27"/>
                                        </p:tgtEl>
                                        <p:attrNameLst>
                                          <p:attrName>ppt_x</p:attrName>
                                        </p:attrNameLst>
                                      </p:cBhvr>
                                      <p:tavLst>
                                        <p:tav tm="0">
                                          <p:val>
                                            <p:strVal val="#ppt_x"/>
                                          </p:val>
                                        </p:tav>
                                        <p:tav tm="100000">
                                          <p:val>
                                            <p:strVal val="#ppt_x"/>
                                          </p:val>
                                        </p:tav>
                                      </p:tavLst>
                                    </p:anim>
                                    <p:anim calcmode="lin" valueType="num">
                                      <p:cBhvr>
                                        <p:cTn id="53" dur="450" decel="100000" fill="hold"/>
                                        <p:tgtEl>
                                          <p:spTgt spid="27"/>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50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anim calcmode="lin" valueType="num">
                                      <p:cBhvr>
                                        <p:cTn id="58" dur="500" fill="hold"/>
                                        <p:tgtEl>
                                          <p:spTgt spid="29"/>
                                        </p:tgtEl>
                                        <p:attrNameLst>
                                          <p:attrName>ppt_x</p:attrName>
                                        </p:attrNameLst>
                                      </p:cBhvr>
                                      <p:tavLst>
                                        <p:tav tm="0">
                                          <p:val>
                                            <p:strVal val="#ppt_x"/>
                                          </p:val>
                                        </p:tav>
                                        <p:tav tm="100000">
                                          <p:val>
                                            <p:strVal val="#ppt_x"/>
                                          </p:val>
                                        </p:tav>
                                      </p:tavLst>
                                    </p:anim>
                                    <p:anim calcmode="lin" valueType="num">
                                      <p:cBhvr>
                                        <p:cTn id="59" dur="450" decel="100000" fill="hold"/>
                                        <p:tgtEl>
                                          <p:spTgt spid="29"/>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75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anim calcmode="lin" valueType="num">
                                      <p:cBhvr>
                                        <p:cTn id="64" dur="500" fill="hold"/>
                                        <p:tgtEl>
                                          <p:spTgt spid="24"/>
                                        </p:tgtEl>
                                        <p:attrNameLst>
                                          <p:attrName>ppt_x</p:attrName>
                                        </p:attrNameLst>
                                      </p:cBhvr>
                                      <p:tavLst>
                                        <p:tav tm="0">
                                          <p:val>
                                            <p:strVal val="#ppt_x"/>
                                          </p:val>
                                        </p:tav>
                                        <p:tav tm="100000">
                                          <p:val>
                                            <p:strVal val="#ppt_x"/>
                                          </p:val>
                                        </p:tav>
                                      </p:tavLst>
                                    </p:anim>
                                    <p:anim calcmode="lin" valueType="num">
                                      <p:cBhvr>
                                        <p:cTn id="65" dur="450" decel="100000" fill="hold"/>
                                        <p:tgtEl>
                                          <p:spTgt spid="24"/>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100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strVal val="#ppt_x"/>
                                          </p:val>
                                        </p:tav>
                                        <p:tav tm="100000">
                                          <p:val>
                                            <p:strVal val="#ppt_x"/>
                                          </p:val>
                                        </p:tav>
                                      </p:tavLst>
                                    </p:anim>
                                    <p:anim calcmode="lin" valueType="num">
                                      <p:cBhvr>
                                        <p:cTn id="71" dur="450" decel="100000" fill="hold"/>
                                        <p:tgtEl>
                                          <p:spTgt spid="25"/>
                                        </p:tgtEl>
                                        <p:attrNameLst>
                                          <p:attrName>ppt_y</p:attrName>
                                        </p:attrNameLst>
                                      </p:cBhvr>
                                      <p:tavLst>
                                        <p:tav tm="0">
                                          <p:val>
                                            <p:strVal val="#ppt_y+1"/>
                                          </p:val>
                                        </p:tav>
                                        <p:tav tm="100000">
                                          <p:val>
                                            <p:strVal val="#ppt_y-.03"/>
                                          </p:val>
                                        </p:tav>
                                      </p:tavLst>
                                    </p:anim>
                                    <p:anim calcmode="lin" valueType="num">
                                      <p:cBhvr>
                                        <p:cTn id="72"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125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anim calcmode="lin" valueType="num">
                                      <p:cBhvr>
                                        <p:cTn id="76" dur="500" fill="hold"/>
                                        <p:tgtEl>
                                          <p:spTgt spid="23"/>
                                        </p:tgtEl>
                                        <p:attrNameLst>
                                          <p:attrName>ppt_x</p:attrName>
                                        </p:attrNameLst>
                                      </p:cBhvr>
                                      <p:tavLst>
                                        <p:tav tm="0">
                                          <p:val>
                                            <p:strVal val="#ppt_x"/>
                                          </p:val>
                                        </p:tav>
                                        <p:tav tm="100000">
                                          <p:val>
                                            <p:strVal val="#ppt_x"/>
                                          </p:val>
                                        </p:tav>
                                      </p:tavLst>
                                    </p:anim>
                                    <p:anim calcmode="lin" valueType="num">
                                      <p:cBhvr>
                                        <p:cTn id="77" dur="450" decel="100000" fill="hold"/>
                                        <p:tgtEl>
                                          <p:spTgt spid="23"/>
                                        </p:tgtEl>
                                        <p:attrNameLst>
                                          <p:attrName>ppt_y</p:attrName>
                                        </p:attrNameLst>
                                      </p:cBhvr>
                                      <p:tavLst>
                                        <p:tav tm="0">
                                          <p:val>
                                            <p:strVal val="#ppt_y+1"/>
                                          </p:val>
                                        </p:tav>
                                        <p:tav tm="100000">
                                          <p:val>
                                            <p:strVal val="#ppt_y-.03"/>
                                          </p:val>
                                        </p:tav>
                                      </p:tavLst>
                                    </p:anim>
                                    <p:anim calcmode="lin" valueType="num">
                                      <p:cBhvr>
                                        <p:cTn id="78"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P spid="24" grpId="0"/>
      <p:bldP spid="25" grpId="0"/>
      <p:bldP spid="26" grpId="0" animBg="1"/>
      <p:bldP spid="27" grpId="0"/>
      <p:bldP spid="28" grpId="0" animBg="1"/>
      <p:bldP spid="29" grpId="0"/>
      <p:bldP spid="30"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1402554"/>
            <a:ext cx="2024926" cy="3602164"/>
          </a:xfrm>
          <a:prstGeom prst="rect">
            <a:avLst/>
          </a:prstGeom>
        </p:spPr>
      </p:pic>
      <p:grpSp>
        <p:nvGrpSpPr>
          <p:cNvPr id="3" name="组合 2"/>
          <p:cNvGrpSpPr/>
          <p:nvPr/>
        </p:nvGrpSpPr>
        <p:grpSpPr>
          <a:xfrm>
            <a:off x="2195736" y="1129804"/>
            <a:ext cx="6624736" cy="577850"/>
            <a:chOff x="823913" y="1042044"/>
            <a:chExt cx="7761287" cy="577850"/>
          </a:xfrm>
        </p:grpSpPr>
        <p:grpSp>
          <p:nvGrpSpPr>
            <p:cNvPr id="4" name="Group 62"/>
            <p:cNvGrpSpPr/>
            <p:nvPr/>
          </p:nvGrpSpPr>
          <p:grpSpPr bwMode="auto">
            <a:xfrm>
              <a:off x="823913" y="1042044"/>
              <a:ext cx="7761287" cy="577850"/>
              <a:chOff x="338" y="1852"/>
              <a:chExt cx="4889" cy="364"/>
            </a:xfrm>
          </p:grpSpPr>
          <p:grpSp>
            <p:nvGrpSpPr>
              <p:cNvPr id="7" name="Group 23"/>
              <p:cNvGrpSpPr/>
              <p:nvPr/>
            </p:nvGrpSpPr>
            <p:grpSpPr bwMode="auto">
              <a:xfrm>
                <a:off x="338" y="1852"/>
                <a:ext cx="4889" cy="364"/>
                <a:chOff x="486" y="2131"/>
                <a:chExt cx="4889" cy="364"/>
              </a:xfrm>
            </p:grpSpPr>
            <p:sp>
              <p:nvSpPr>
                <p:cNvPr id="11" name="Freeform 24"/>
                <p:cNvSpPr/>
                <p:nvPr/>
              </p:nvSpPr>
              <p:spPr bwMode="auto">
                <a:xfrm>
                  <a:off x="486" y="2131"/>
                  <a:ext cx="4889" cy="364"/>
                </a:xfrm>
                <a:custGeom>
                  <a:avLst/>
                  <a:gdLst/>
                  <a:ahLst/>
                  <a:cxnLst>
                    <a:cxn ang="0">
                      <a:pos x="169" y="0"/>
                    </a:cxn>
                    <a:cxn ang="0">
                      <a:pos x="5026" y="0"/>
                    </a:cxn>
                    <a:cxn ang="0">
                      <a:pos x="5078" y="9"/>
                    </a:cxn>
                    <a:cxn ang="0">
                      <a:pos x="5195" y="194"/>
                    </a:cxn>
                    <a:cxn ang="0">
                      <a:pos x="5078" y="378"/>
                    </a:cxn>
                    <a:cxn ang="0">
                      <a:pos x="5026" y="387"/>
                    </a:cxn>
                    <a:cxn ang="0">
                      <a:pos x="169" y="387"/>
                    </a:cxn>
                    <a:cxn ang="0">
                      <a:pos x="117" y="378"/>
                    </a:cxn>
                    <a:cxn ang="0">
                      <a:pos x="0" y="194"/>
                    </a:cxn>
                    <a:cxn ang="0">
                      <a:pos x="117" y="9"/>
                    </a:cxn>
                    <a:cxn ang="0">
                      <a:pos x="169" y="0"/>
                    </a:cxn>
                  </a:cxnLst>
                  <a:rect l="0" t="0" r="r" b="b"/>
                  <a:pathLst>
                    <a:path w="5195" h="387">
                      <a:moveTo>
                        <a:pt x="169" y="0"/>
                      </a:moveTo>
                      <a:cubicBezTo>
                        <a:pt x="5026" y="0"/>
                        <a:pt x="5026" y="0"/>
                        <a:pt x="5026" y="0"/>
                      </a:cubicBezTo>
                      <a:cubicBezTo>
                        <a:pt x="5044" y="0"/>
                        <a:pt x="5061" y="3"/>
                        <a:pt x="5078" y="9"/>
                      </a:cubicBezTo>
                      <a:cubicBezTo>
                        <a:pt x="5153" y="37"/>
                        <a:pt x="5195" y="116"/>
                        <a:pt x="5195" y="194"/>
                      </a:cubicBezTo>
                      <a:cubicBezTo>
                        <a:pt x="5195" y="271"/>
                        <a:pt x="5153" y="350"/>
                        <a:pt x="5078" y="378"/>
                      </a:cubicBezTo>
                      <a:cubicBezTo>
                        <a:pt x="5061" y="384"/>
                        <a:pt x="5044" y="387"/>
                        <a:pt x="5026" y="387"/>
                      </a:cubicBezTo>
                      <a:cubicBezTo>
                        <a:pt x="169" y="387"/>
                        <a:pt x="169" y="387"/>
                        <a:pt x="169" y="387"/>
                      </a:cubicBezTo>
                      <a:cubicBezTo>
                        <a:pt x="151" y="387"/>
                        <a:pt x="133" y="384"/>
                        <a:pt x="117" y="378"/>
                      </a:cubicBezTo>
                      <a:cubicBezTo>
                        <a:pt x="42" y="350"/>
                        <a:pt x="0" y="271"/>
                        <a:pt x="0" y="194"/>
                      </a:cubicBezTo>
                      <a:cubicBezTo>
                        <a:pt x="0" y="116"/>
                        <a:pt x="42" y="37"/>
                        <a:pt x="117" y="9"/>
                      </a:cubicBezTo>
                      <a:cubicBezTo>
                        <a:pt x="133" y="3"/>
                        <a:pt x="151" y="0"/>
                        <a:pt x="169" y="0"/>
                      </a:cubicBezTo>
                      <a:close/>
                    </a:path>
                  </a:pathLst>
                </a:custGeom>
                <a:gradFill rotWithShape="1">
                  <a:gsLst>
                    <a:gs pos="0">
                      <a:srgbClr val="808080">
                        <a:gamma/>
                        <a:tint val="44314"/>
                        <a:invGamma/>
                      </a:srgbClr>
                    </a:gs>
                    <a:gs pos="100000">
                      <a:srgbClr val="80808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12" name="Freeform 25"/>
                <p:cNvSpPr/>
                <p:nvPr/>
              </p:nvSpPr>
              <p:spPr bwMode="auto">
                <a:xfrm>
                  <a:off x="494" y="2140"/>
                  <a:ext cx="4873" cy="347"/>
                </a:xfrm>
                <a:custGeom>
                  <a:avLst/>
                  <a:gdLst/>
                  <a:ahLst/>
                  <a:cxnLst>
                    <a:cxn ang="0">
                      <a:pos x="160" y="0"/>
                    </a:cxn>
                    <a:cxn ang="0">
                      <a:pos x="5017" y="0"/>
                    </a:cxn>
                    <a:cxn ang="0">
                      <a:pos x="5066" y="9"/>
                    </a:cxn>
                    <a:cxn ang="0">
                      <a:pos x="5177" y="185"/>
                    </a:cxn>
                    <a:cxn ang="0">
                      <a:pos x="5066" y="360"/>
                    </a:cxn>
                    <a:cxn ang="0">
                      <a:pos x="5017" y="369"/>
                    </a:cxn>
                    <a:cxn ang="0">
                      <a:pos x="160" y="369"/>
                    </a:cxn>
                    <a:cxn ang="0">
                      <a:pos x="111" y="360"/>
                    </a:cxn>
                    <a:cxn ang="0">
                      <a:pos x="0" y="185"/>
                    </a:cxn>
                    <a:cxn ang="0">
                      <a:pos x="111" y="9"/>
                    </a:cxn>
                    <a:cxn ang="0">
                      <a:pos x="160" y="0"/>
                    </a:cxn>
                  </a:cxnLst>
                  <a:rect l="0" t="0" r="r" b="b"/>
                  <a:pathLst>
                    <a:path w="5177" h="369">
                      <a:moveTo>
                        <a:pt x="160" y="0"/>
                      </a:moveTo>
                      <a:cubicBezTo>
                        <a:pt x="5017" y="0"/>
                        <a:pt x="5017" y="0"/>
                        <a:pt x="5017" y="0"/>
                      </a:cubicBezTo>
                      <a:cubicBezTo>
                        <a:pt x="5034" y="0"/>
                        <a:pt x="5050" y="3"/>
                        <a:pt x="5066" y="9"/>
                      </a:cubicBezTo>
                      <a:cubicBezTo>
                        <a:pt x="5137" y="35"/>
                        <a:pt x="5177" y="111"/>
                        <a:pt x="5177" y="185"/>
                      </a:cubicBezTo>
                      <a:cubicBezTo>
                        <a:pt x="5177" y="258"/>
                        <a:pt x="5137" y="334"/>
                        <a:pt x="5066" y="360"/>
                      </a:cubicBezTo>
                      <a:cubicBezTo>
                        <a:pt x="5050" y="366"/>
                        <a:pt x="5034" y="369"/>
                        <a:pt x="5017" y="369"/>
                      </a:cubicBezTo>
                      <a:cubicBezTo>
                        <a:pt x="160" y="369"/>
                        <a:pt x="160" y="369"/>
                        <a:pt x="160" y="369"/>
                      </a:cubicBezTo>
                      <a:cubicBezTo>
                        <a:pt x="143" y="369"/>
                        <a:pt x="126" y="366"/>
                        <a:pt x="111" y="360"/>
                      </a:cubicBezTo>
                      <a:cubicBezTo>
                        <a:pt x="40" y="334"/>
                        <a:pt x="0" y="258"/>
                        <a:pt x="0" y="185"/>
                      </a:cubicBezTo>
                      <a:cubicBezTo>
                        <a:pt x="0" y="111"/>
                        <a:pt x="40" y="35"/>
                        <a:pt x="111" y="9"/>
                      </a:cubicBezTo>
                      <a:cubicBezTo>
                        <a:pt x="126" y="3"/>
                        <a:pt x="143" y="0"/>
                        <a:pt x="160"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13" name="Freeform 26"/>
                <p:cNvSpPr/>
                <p:nvPr/>
              </p:nvSpPr>
              <p:spPr bwMode="auto">
                <a:xfrm>
                  <a:off x="503" y="2148"/>
                  <a:ext cx="4855" cy="330"/>
                </a:xfrm>
                <a:custGeom>
                  <a:avLst/>
                  <a:gdLst/>
                  <a:ahLst/>
                  <a:cxnLst>
                    <a:cxn ang="0">
                      <a:pos x="151" y="0"/>
                    </a:cxn>
                    <a:cxn ang="0">
                      <a:pos x="5008" y="0"/>
                    </a:cxn>
                    <a:cxn ang="0">
                      <a:pos x="5159" y="176"/>
                    </a:cxn>
                    <a:cxn ang="0">
                      <a:pos x="5008" y="351"/>
                    </a:cxn>
                    <a:cxn ang="0">
                      <a:pos x="151" y="351"/>
                    </a:cxn>
                    <a:cxn ang="0">
                      <a:pos x="0" y="176"/>
                    </a:cxn>
                    <a:cxn ang="0">
                      <a:pos x="151" y="0"/>
                    </a:cxn>
                  </a:cxnLst>
                  <a:rect l="0" t="0" r="r" b="b"/>
                  <a:pathLst>
                    <a:path w="5159" h="351">
                      <a:moveTo>
                        <a:pt x="151" y="0"/>
                      </a:moveTo>
                      <a:cubicBezTo>
                        <a:pt x="5008" y="0"/>
                        <a:pt x="5008" y="0"/>
                        <a:pt x="5008" y="0"/>
                      </a:cubicBezTo>
                      <a:cubicBezTo>
                        <a:pt x="5091" y="0"/>
                        <a:pt x="5159" y="79"/>
                        <a:pt x="5159" y="176"/>
                      </a:cubicBezTo>
                      <a:cubicBezTo>
                        <a:pt x="5159" y="272"/>
                        <a:pt x="5091" y="351"/>
                        <a:pt x="5008" y="351"/>
                      </a:cubicBezTo>
                      <a:cubicBezTo>
                        <a:pt x="151" y="351"/>
                        <a:pt x="151" y="351"/>
                        <a:pt x="151" y="351"/>
                      </a:cubicBezTo>
                      <a:cubicBezTo>
                        <a:pt x="68" y="351"/>
                        <a:pt x="0" y="272"/>
                        <a:pt x="0" y="176"/>
                      </a:cubicBezTo>
                      <a:cubicBezTo>
                        <a:pt x="0" y="79"/>
                        <a:pt x="68" y="0"/>
                        <a:pt x="151"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nvGrpSpPr>
              <p:cNvPr id="8" name="Group 27"/>
              <p:cNvGrpSpPr/>
              <p:nvPr/>
            </p:nvGrpSpPr>
            <p:grpSpPr bwMode="auto">
              <a:xfrm>
                <a:off x="396" y="1911"/>
                <a:ext cx="579" cy="247"/>
                <a:chOff x="544" y="2190"/>
                <a:chExt cx="579" cy="247"/>
              </a:xfrm>
            </p:grpSpPr>
            <p:sp>
              <p:nvSpPr>
                <p:cNvPr id="9" name="Freeform 28"/>
                <p:cNvSpPr/>
                <p:nvPr/>
              </p:nvSpPr>
              <p:spPr bwMode="auto">
                <a:xfrm>
                  <a:off x="544" y="2190"/>
                  <a:ext cx="579" cy="247"/>
                </a:xfrm>
                <a:custGeom>
                  <a:avLst/>
                  <a:gdLst/>
                  <a:ahLst/>
                  <a:cxnLst>
                    <a:cxn ang="0">
                      <a:pos x="132" y="0"/>
                    </a:cxn>
                    <a:cxn ang="0">
                      <a:pos x="483" y="0"/>
                    </a:cxn>
                    <a:cxn ang="0">
                      <a:pos x="615" y="132"/>
                    </a:cxn>
                    <a:cxn ang="0">
                      <a:pos x="483" y="263"/>
                    </a:cxn>
                    <a:cxn ang="0">
                      <a:pos x="132" y="263"/>
                    </a:cxn>
                    <a:cxn ang="0">
                      <a:pos x="0" y="132"/>
                    </a:cxn>
                    <a:cxn ang="0">
                      <a:pos x="132" y="0"/>
                    </a:cxn>
                  </a:cxnLst>
                  <a:rect l="0" t="0" r="r" b="b"/>
                  <a:pathLst>
                    <a:path w="615" h="263">
                      <a:moveTo>
                        <a:pt x="132" y="0"/>
                      </a:moveTo>
                      <a:cubicBezTo>
                        <a:pt x="483" y="0"/>
                        <a:pt x="483" y="0"/>
                        <a:pt x="483" y="0"/>
                      </a:cubicBezTo>
                      <a:cubicBezTo>
                        <a:pt x="556" y="0"/>
                        <a:pt x="615" y="59"/>
                        <a:pt x="615" y="132"/>
                      </a:cubicBezTo>
                      <a:cubicBezTo>
                        <a:pt x="615" y="204"/>
                        <a:pt x="556" y="263"/>
                        <a:pt x="483" y="263"/>
                      </a:cubicBezTo>
                      <a:cubicBezTo>
                        <a:pt x="132" y="263"/>
                        <a:pt x="132" y="263"/>
                        <a:pt x="132" y="263"/>
                      </a:cubicBezTo>
                      <a:cubicBezTo>
                        <a:pt x="59" y="263"/>
                        <a:pt x="0" y="204"/>
                        <a:pt x="0" y="132"/>
                      </a:cubicBezTo>
                      <a:cubicBezTo>
                        <a:pt x="0" y="59"/>
                        <a:pt x="59" y="0"/>
                        <a:pt x="13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10" name="Freeform 29"/>
                <p:cNvSpPr/>
                <p:nvPr/>
              </p:nvSpPr>
              <p:spPr bwMode="auto">
                <a:xfrm>
                  <a:off x="566" y="2210"/>
                  <a:ext cx="535" cy="146"/>
                </a:xfrm>
                <a:custGeom>
                  <a:avLst/>
                  <a:gdLst/>
                  <a:ahLst/>
                  <a:cxnLst>
                    <a:cxn ang="0">
                      <a:pos x="122" y="0"/>
                    </a:cxn>
                    <a:cxn ang="0">
                      <a:pos x="447" y="0"/>
                    </a:cxn>
                    <a:cxn ang="0">
                      <a:pos x="569" y="122"/>
                    </a:cxn>
                    <a:cxn ang="0">
                      <a:pos x="564" y="155"/>
                    </a:cxn>
                    <a:cxn ang="0">
                      <a:pos x="285" y="110"/>
                    </a:cxn>
                    <a:cxn ang="0">
                      <a:pos x="5" y="155"/>
                    </a:cxn>
                    <a:cxn ang="0">
                      <a:pos x="0" y="122"/>
                    </a:cxn>
                    <a:cxn ang="0">
                      <a:pos x="122" y="0"/>
                    </a:cxn>
                  </a:cxnLst>
                  <a:rect l="0" t="0" r="r" b="b"/>
                  <a:pathLst>
                    <a:path w="569" h="155">
                      <a:moveTo>
                        <a:pt x="122" y="0"/>
                      </a:moveTo>
                      <a:cubicBezTo>
                        <a:pt x="447" y="0"/>
                        <a:pt x="447" y="0"/>
                        <a:pt x="447" y="0"/>
                      </a:cubicBezTo>
                      <a:cubicBezTo>
                        <a:pt x="514" y="0"/>
                        <a:pt x="569" y="55"/>
                        <a:pt x="569" y="122"/>
                      </a:cubicBezTo>
                      <a:cubicBezTo>
                        <a:pt x="569" y="133"/>
                        <a:pt x="567" y="145"/>
                        <a:pt x="564" y="155"/>
                      </a:cubicBezTo>
                      <a:cubicBezTo>
                        <a:pt x="475" y="137"/>
                        <a:pt x="382" y="110"/>
                        <a:pt x="285" y="110"/>
                      </a:cubicBezTo>
                      <a:cubicBezTo>
                        <a:pt x="187" y="110"/>
                        <a:pt x="94" y="137"/>
                        <a:pt x="5" y="155"/>
                      </a:cubicBezTo>
                      <a:cubicBezTo>
                        <a:pt x="2" y="145"/>
                        <a:pt x="0" y="133"/>
                        <a:pt x="0" y="122"/>
                      </a:cubicBezTo>
                      <a:cubicBezTo>
                        <a:pt x="0" y="55"/>
                        <a:pt x="55" y="0"/>
                        <a:pt x="12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sp>
          <p:nvSpPr>
            <p:cNvPr id="5" name="Text Box 69"/>
            <p:cNvSpPr txBox="1">
              <a:spLocks noChangeArrowheads="1"/>
            </p:cNvSpPr>
            <p:nvPr/>
          </p:nvSpPr>
          <p:spPr bwMode="auto">
            <a:xfrm rot="16200000">
              <a:off x="4481355" y="-1462523"/>
              <a:ext cx="49244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bg2"/>
                  </a:solidFill>
                  <a:latin typeface="Arial" panose="020B0604020202020204" pitchFamily="34" charset="0"/>
                </a:defRPr>
              </a:lvl1pPr>
              <a:lvl2pPr marL="742950" indent="-285750" eaLnBrk="0" hangingPunct="0">
                <a:defRPr b="1">
                  <a:solidFill>
                    <a:schemeClr val="bg2"/>
                  </a:solidFill>
                  <a:latin typeface="Arial" panose="020B0604020202020204" pitchFamily="34" charset="0"/>
                </a:defRPr>
              </a:lvl2pPr>
              <a:lvl3pPr marL="1143000" indent="-228600" eaLnBrk="0" hangingPunct="0">
                <a:defRPr b="1">
                  <a:solidFill>
                    <a:schemeClr val="bg2"/>
                  </a:solidFill>
                  <a:latin typeface="Arial" panose="020B0604020202020204" pitchFamily="34" charset="0"/>
                </a:defRPr>
              </a:lvl3pPr>
              <a:lvl4pPr marL="1600200" indent="-228600" eaLnBrk="0" hangingPunct="0">
                <a:defRPr b="1">
                  <a:solidFill>
                    <a:schemeClr val="bg2"/>
                  </a:solidFill>
                  <a:latin typeface="Arial" panose="020B0604020202020204" pitchFamily="34" charset="0"/>
                </a:defRPr>
              </a:lvl4pPr>
              <a:lvl5pPr marL="2057400" indent="-228600" eaLnBrk="0" hangingPunct="0">
                <a:defRPr b="1">
                  <a:solidFill>
                    <a:schemeClr val="bg2"/>
                  </a:solidFill>
                  <a:latin typeface="Arial" panose="020B0604020202020204" pitchFamily="34" charset="0"/>
                </a:defRPr>
              </a:lvl5pPr>
              <a:lvl6pPr marL="2514600" indent="-228600" eaLnBrk="0" fontAlgn="base" hangingPunct="0">
                <a:spcBef>
                  <a:spcPct val="0"/>
                </a:spcBef>
                <a:spcAft>
                  <a:spcPct val="0"/>
                </a:spcAft>
                <a:defRPr b="1">
                  <a:solidFill>
                    <a:schemeClr val="bg2"/>
                  </a:solidFill>
                  <a:latin typeface="Arial" panose="020B0604020202020204" pitchFamily="34" charset="0"/>
                </a:defRPr>
              </a:lvl6pPr>
              <a:lvl7pPr marL="2971800" indent="-228600" eaLnBrk="0" fontAlgn="base" hangingPunct="0">
                <a:spcBef>
                  <a:spcPct val="0"/>
                </a:spcBef>
                <a:spcAft>
                  <a:spcPct val="0"/>
                </a:spcAft>
                <a:defRPr b="1">
                  <a:solidFill>
                    <a:schemeClr val="bg2"/>
                  </a:solidFill>
                  <a:latin typeface="Arial" panose="020B0604020202020204" pitchFamily="34" charset="0"/>
                </a:defRPr>
              </a:lvl7pPr>
              <a:lvl8pPr marL="3429000" indent="-228600" eaLnBrk="0" fontAlgn="base" hangingPunct="0">
                <a:spcBef>
                  <a:spcPct val="0"/>
                </a:spcBef>
                <a:spcAft>
                  <a:spcPct val="0"/>
                </a:spcAft>
                <a:defRPr b="1">
                  <a:solidFill>
                    <a:schemeClr val="bg2"/>
                  </a:solidFill>
                  <a:latin typeface="Arial" panose="020B0604020202020204" pitchFamily="34" charset="0"/>
                </a:defRPr>
              </a:lvl8pPr>
              <a:lvl9pPr marL="3886200" indent="-228600" eaLnBrk="0" fontAlgn="base" hangingPunct="0">
                <a:spcBef>
                  <a:spcPct val="0"/>
                </a:spcBef>
                <a:spcAft>
                  <a:spcPct val="0"/>
                </a:spcAft>
                <a:defRPr b="1">
                  <a:solidFill>
                    <a:schemeClr val="bg2"/>
                  </a:solidFill>
                  <a:latin typeface="Arial" panose="020B0604020202020204" pitchFamily="34" charset="0"/>
                </a:defRPr>
              </a:lvl9pPr>
            </a:lstStyle>
            <a:p>
              <a:pPr lvl="0" algn="ctr">
                <a:defRPr/>
              </a:pPr>
              <a:r>
                <a:rPr lang="zh-CN" altLang="en-US" sz="2000" dirty="0" smtClean="0">
                  <a:solidFill>
                    <a:schemeClr val="tx1">
                      <a:lumMod val="95000"/>
                      <a:lumOff val="5000"/>
                    </a:schemeClr>
                  </a:solidFill>
                  <a:latin typeface="微软雅黑" panose="020B0503020204020204" pitchFamily="34" charset="-122"/>
                  <a:ea typeface="微软雅黑" panose="020B0503020204020204" pitchFamily="34" charset="-122"/>
                </a:rPr>
                <a:t>单击添加主标题文本内容</a:t>
              </a:r>
              <a:endParaRPr lang="en-US" altLang="ko-KR"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TextBox 9"/>
            <p:cNvSpPr txBox="1"/>
            <p:nvPr/>
          </p:nvSpPr>
          <p:spPr>
            <a:xfrm>
              <a:off x="1115616" y="1131590"/>
              <a:ext cx="5040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1</a:t>
              </a:r>
              <a:endPar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4" name="组合 13"/>
          <p:cNvGrpSpPr/>
          <p:nvPr/>
        </p:nvGrpSpPr>
        <p:grpSpPr>
          <a:xfrm>
            <a:off x="2195736" y="1921892"/>
            <a:ext cx="6624736" cy="577850"/>
            <a:chOff x="823913" y="1042044"/>
            <a:chExt cx="7761287" cy="577850"/>
          </a:xfrm>
        </p:grpSpPr>
        <p:grpSp>
          <p:nvGrpSpPr>
            <p:cNvPr id="15" name="Group 62"/>
            <p:cNvGrpSpPr/>
            <p:nvPr/>
          </p:nvGrpSpPr>
          <p:grpSpPr bwMode="auto">
            <a:xfrm>
              <a:off x="823913" y="1042044"/>
              <a:ext cx="7761287" cy="577850"/>
              <a:chOff x="338" y="1852"/>
              <a:chExt cx="4889" cy="364"/>
            </a:xfrm>
          </p:grpSpPr>
          <p:grpSp>
            <p:nvGrpSpPr>
              <p:cNvPr id="18" name="Group 23"/>
              <p:cNvGrpSpPr/>
              <p:nvPr/>
            </p:nvGrpSpPr>
            <p:grpSpPr bwMode="auto">
              <a:xfrm>
                <a:off x="338" y="1852"/>
                <a:ext cx="4889" cy="364"/>
                <a:chOff x="486" y="2131"/>
                <a:chExt cx="4889" cy="364"/>
              </a:xfrm>
            </p:grpSpPr>
            <p:sp>
              <p:nvSpPr>
                <p:cNvPr id="22" name="Freeform 24"/>
                <p:cNvSpPr/>
                <p:nvPr/>
              </p:nvSpPr>
              <p:spPr bwMode="auto">
                <a:xfrm>
                  <a:off x="486" y="2131"/>
                  <a:ext cx="4889" cy="364"/>
                </a:xfrm>
                <a:custGeom>
                  <a:avLst/>
                  <a:gdLst/>
                  <a:ahLst/>
                  <a:cxnLst>
                    <a:cxn ang="0">
                      <a:pos x="169" y="0"/>
                    </a:cxn>
                    <a:cxn ang="0">
                      <a:pos x="5026" y="0"/>
                    </a:cxn>
                    <a:cxn ang="0">
                      <a:pos x="5078" y="9"/>
                    </a:cxn>
                    <a:cxn ang="0">
                      <a:pos x="5195" y="194"/>
                    </a:cxn>
                    <a:cxn ang="0">
                      <a:pos x="5078" y="378"/>
                    </a:cxn>
                    <a:cxn ang="0">
                      <a:pos x="5026" y="387"/>
                    </a:cxn>
                    <a:cxn ang="0">
                      <a:pos x="169" y="387"/>
                    </a:cxn>
                    <a:cxn ang="0">
                      <a:pos x="117" y="378"/>
                    </a:cxn>
                    <a:cxn ang="0">
                      <a:pos x="0" y="194"/>
                    </a:cxn>
                    <a:cxn ang="0">
                      <a:pos x="117" y="9"/>
                    </a:cxn>
                    <a:cxn ang="0">
                      <a:pos x="169" y="0"/>
                    </a:cxn>
                  </a:cxnLst>
                  <a:rect l="0" t="0" r="r" b="b"/>
                  <a:pathLst>
                    <a:path w="5195" h="387">
                      <a:moveTo>
                        <a:pt x="169" y="0"/>
                      </a:moveTo>
                      <a:cubicBezTo>
                        <a:pt x="5026" y="0"/>
                        <a:pt x="5026" y="0"/>
                        <a:pt x="5026" y="0"/>
                      </a:cubicBezTo>
                      <a:cubicBezTo>
                        <a:pt x="5044" y="0"/>
                        <a:pt x="5061" y="3"/>
                        <a:pt x="5078" y="9"/>
                      </a:cubicBezTo>
                      <a:cubicBezTo>
                        <a:pt x="5153" y="37"/>
                        <a:pt x="5195" y="116"/>
                        <a:pt x="5195" y="194"/>
                      </a:cubicBezTo>
                      <a:cubicBezTo>
                        <a:pt x="5195" y="271"/>
                        <a:pt x="5153" y="350"/>
                        <a:pt x="5078" y="378"/>
                      </a:cubicBezTo>
                      <a:cubicBezTo>
                        <a:pt x="5061" y="384"/>
                        <a:pt x="5044" y="387"/>
                        <a:pt x="5026" y="387"/>
                      </a:cubicBezTo>
                      <a:cubicBezTo>
                        <a:pt x="169" y="387"/>
                        <a:pt x="169" y="387"/>
                        <a:pt x="169" y="387"/>
                      </a:cubicBezTo>
                      <a:cubicBezTo>
                        <a:pt x="151" y="387"/>
                        <a:pt x="133" y="384"/>
                        <a:pt x="117" y="378"/>
                      </a:cubicBezTo>
                      <a:cubicBezTo>
                        <a:pt x="42" y="350"/>
                        <a:pt x="0" y="271"/>
                        <a:pt x="0" y="194"/>
                      </a:cubicBezTo>
                      <a:cubicBezTo>
                        <a:pt x="0" y="116"/>
                        <a:pt x="42" y="37"/>
                        <a:pt x="117" y="9"/>
                      </a:cubicBezTo>
                      <a:cubicBezTo>
                        <a:pt x="133" y="3"/>
                        <a:pt x="151" y="0"/>
                        <a:pt x="169" y="0"/>
                      </a:cubicBezTo>
                      <a:close/>
                    </a:path>
                  </a:pathLst>
                </a:custGeom>
                <a:gradFill rotWithShape="1">
                  <a:gsLst>
                    <a:gs pos="0">
                      <a:srgbClr val="808080">
                        <a:gamma/>
                        <a:tint val="44314"/>
                        <a:invGamma/>
                      </a:srgbClr>
                    </a:gs>
                    <a:gs pos="100000">
                      <a:srgbClr val="80808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23" name="Freeform 25"/>
                <p:cNvSpPr/>
                <p:nvPr/>
              </p:nvSpPr>
              <p:spPr bwMode="auto">
                <a:xfrm>
                  <a:off x="494" y="2140"/>
                  <a:ext cx="4873" cy="347"/>
                </a:xfrm>
                <a:custGeom>
                  <a:avLst/>
                  <a:gdLst/>
                  <a:ahLst/>
                  <a:cxnLst>
                    <a:cxn ang="0">
                      <a:pos x="160" y="0"/>
                    </a:cxn>
                    <a:cxn ang="0">
                      <a:pos x="5017" y="0"/>
                    </a:cxn>
                    <a:cxn ang="0">
                      <a:pos x="5066" y="9"/>
                    </a:cxn>
                    <a:cxn ang="0">
                      <a:pos x="5177" y="185"/>
                    </a:cxn>
                    <a:cxn ang="0">
                      <a:pos x="5066" y="360"/>
                    </a:cxn>
                    <a:cxn ang="0">
                      <a:pos x="5017" y="369"/>
                    </a:cxn>
                    <a:cxn ang="0">
                      <a:pos x="160" y="369"/>
                    </a:cxn>
                    <a:cxn ang="0">
                      <a:pos x="111" y="360"/>
                    </a:cxn>
                    <a:cxn ang="0">
                      <a:pos x="0" y="185"/>
                    </a:cxn>
                    <a:cxn ang="0">
                      <a:pos x="111" y="9"/>
                    </a:cxn>
                    <a:cxn ang="0">
                      <a:pos x="160" y="0"/>
                    </a:cxn>
                  </a:cxnLst>
                  <a:rect l="0" t="0" r="r" b="b"/>
                  <a:pathLst>
                    <a:path w="5177" h="369">
                      <a:moveTo>
                        <a:pt x="160" y="0"/>
                      </a:moveTo>
                      <a:cubicBezTo>
                        <a:pt x="5017" y="0"/>
                        <a:pt x="5017" y="0"/>
                        <a:pt x="5017" y="0"/>
                      </a:cubicBezTo>
                      <a:cubicBezTo>
                        <a:pt x="5034" y="0"/>
                        <a:pt x="5050" y="3"/>
                        <a:pt x="5066" y="9"/>
                      </a:cubicBezTo>
                      <a:cubicBezTo>
                        <a:pt x="5137" y="35"/>
                        <a:pt x="5177" y="111"/>
                        <a:pt x="5177" y="185"/>
                      </a:cubicBezTo>
                      <a:cubicBezTo>
                        <a:pt x="5177" y="258"/>
                        <a:pt x="5137" y="334"/>
                        <a:pt x="5066" y="360"/>
                      </a:cubicBezTo>
                      <a:cubicBezTo>
                        <a:pt x="5050" y="366"/>
                        <a:pt x="5034" y="369"/>
                        <a:pt x="5017" y="369"/>
                      </a:cubicBezTo>
                      <a:cubicBezTo>
                        <a:pt x="160" y="369"/>
                        <a:pt x="160" y="369"/>
                        <a:pt x="160" y="369"/>
                      </a:cubicBezTo>
                      <a:cubicBezTo>
                        <a:pt x="143" y="369"/>
                        <a:pt x="126" y="366"/>
                        <a:pt x="111" y="360"/>
                      </a:cubicBezTo>
                      <a:cubicBezTo>
                        <a:pt x="40" y="334"/>
                        <a:pt x="0" y="258"/>
                        <a:pt x="0" y="185"/>
                      </a:cubicBezTo>
                      <a:cubicBezTo>
                        <a:pt x="0" y="111"/>
                        <a:pt x="40" y="35"/>
                        <a:pt x="111" y="9"/>
                      </a:cubicBezTo>
                      <a:cubicBezTo>
                        <a:pt x="126" y="3"/>
                        <a:pt x="143" y="0"/>
                        <a:pt x="160"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24" name="Freeform 26"/>
                <p:cNvSpPr/>
                <p:nvPr/>
              </p:nvSpPr>
              <p:spPr bwMode="auto">
                <a:xfrm>
                  <a:off x="503" y="2148"/>
                  <a:ext cx="4855" cy="330"/>
                </a:xfrm>
                <a:custGeom>
                  <a:avLst/>
                  <a:gdLst/>
                  <a:ahLst/>
                  <a:cxnLst>
                    <a:cxn ang="0">
                      <a:pos x="151" y="0"/>
                    </a:cxn>
                    <a:cxn ang="0">
                      <a:pos x="5008" y="0"/>
                    </a:cxn>
                    <a:cxn ang="0">
                      <a:pos x="5159" y="176"/>
                    </a:cxn>
                    <a:cxn ang="0">
                      <a:pos x="5008" y="351"/>
                    </a:cxn>
                    <a:cxn ang="0">
                      <a:pos x="151" y="351"/>
                    </a:cxn>
                    <a:cxn ang="0">
                      <a:pos x="0" y="176"/>
                    </a:cxn>
                    <a:cxn ang="0">
                      <a:pos x="151" y="0"/>
                    </a:cxn>
                  </a:cxnLst>
                  <a:rect l="0" t="0" r="r" b="b"/>
                  <a:pathLst>
                    <a:path w="5159" h="351">
                      <a:moveTo>
                        <a:pt x="151" y="0"/>
                      </a:moveTo>
                      <a:cubicBezTo>
                        <a:pt x="5008" y="0"/>
                        <a:pt x="5008" y="0"/>
                        <a:pt x="5008" y="0"/>
                      </a:cubicBezTo>
                      <a:cubicBezTo>
                        <a:pt x="5091" y="0"/>
                        <a:pt x="5159" y="79"/>
                        <a:pt x="5159" y="176"/>
                      </a:cubicBezTo>
                      <a:cubicBezTo>
                        <a:pt x="5159" y="272"/>
                        <a:pt x="5091" y="351"/>
                        <a:pt x="5008" y="351"/>
                      </a:cubicBezTo>
                      <a:cubicBezTo>
                        <a:pt x="151" y="351"/>
                        <a:pt x="151" y="351"/>
                        <a:pt x="151" y="351"/>
                      </a:cubicBezTo>
                      <a:cubicBezTo>
                        <a:pt x="68" y="351"/>
                        <a:pt x="0" y="272"/>
                        <a:pt x="0" y="176"/>
                      </a:cubicBezTo>
                      <a:cubicBezTo>
                        <a:pt x="0" y="79"/>
                        <a:pt x="68" y="0"/>
                        <a:pt x="151"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nvGrpSpPr>
              <p:cNvPr id="19" name="Group 27"/>
              <p:cNvGrpSpPr/>
              <p:nvPr/>
            </p:nvGrpSpPr>
            <p:grpSpPr bwMode="auto">
              <a:xfrm>
                <a:off x="396" y="1911"/>
                <a:ext cx="579" cy="247"/>
                <a:chOff x="544" y="2190"/>
                <a:chExt cx="579" cy="247"/>
              </a:xfrm>
            </p:grpSpPr>
            <p:sp>
              <p:nvSpPr>
                <p:cNvPr id="20" name="Freeform 28"/>
                <p:cNvSpPr/>
                <p:nvPr/>
              </p:nvSpPr>
              <p:spPr bwMode="auto">
                <a:xfrm>
                  <a:off x="544" y="2190"/>
                  <a:ext cx="579" cy="247"/>
                </a:xfrm>
                <a:custGeom>
                  <a:avLst/>
                  <a:gdLst/>
                  <a:ahLst/>
                  <a:cxnLst>
                    <a:cxn ang="0">
                      <a:pos x="132" y="0"/>
                    </a:cxn>
                    <a:cxn ang="0">
                      <a:pos x="483" y="0"/>
                    </a:cxn>
                    <a:cxn ang="0">
                      <a:pos x="615" y="132"/>
                    </a:cxn>
                    <a:cxn ang="0">
                      <a:pos x="483" y="263"/>
                    </a:cxn>
                    <a:cxn ang="0">
                      <a:pos x="132" y="263"/>
                    </a:cxn>
                    <a:cxn ang="0">
                      <a:pos x="0" y="132"/>
                    </a:cxn>
                    <a:cxn ang="0">
                      <a:pos x="132" y="0"/>
                    </a:cxn>
                  </a:cxnLst>
                  <a:rect l="0" t="0" r="r" b="b"/>
                  <a:pathLst>
                    <a:path w="615" h="263">
                      <a:moveTo>
                        <a:pt x="132" y="0"/>
                      </a:moveTo>
                      <a:cubicBezTo>
                        <a:pt x="483" y="0"/>
                        <a:pt x="483" y="0"/>
                        <a:pt x="483" y="0"/>
                      </a:cubicBezTo>
                      <a:cubicBezTo>
                        <a:pt x="556" y="0"/>
                        <a:pt x="615" y="59"/>
                        <a:pt x="615" y="132"/>
                      </a:cubicBezTo>
                      <a:cubicBezTo>
                        <a:pt x="615" y="204"/>
                        <a:pt x="556" y="263"/>
                        <a:pt x="483" y="263"/>
                      </a:cubicBezTo>
                      <a:cubicBezTo>
                        <a:pt x="132" y="263"/>
                        <a:pt x="132" y="263"/>
                        <a:pt x="132" y="263"/>
                      </a:cubicBezTo>
                      <a:cubicBezTo>
                        <a:pt x="59" y="263"/>
                        <a:pt x="0" y="204"/>
                        <a:pt x="0" y="132"/>
                      </a:cubicBezTo>
                      <a:cubicBezTo>
                        <a:pt x="0" y="59"/>
                        <a:pt x="59" y="0"/>
                        <a:pt x="13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21" name="Freeform 29"/>
                <p:cNvSpPr/>
                <p:nvPr/>
              </p:nvSpPr>
              <p:spPr bwMode="auto">
                <a:xfrm>
                  <a:off x="566" y="2210"/>
                  <a:ext cx="535" cy="146"/>
                </a:xfrm>
                <a:custGeom>
                  <a:avLst/>
                  <a:gdLst/>
                  <a:ahLst/>
                  <a:cxnLst>
                    <a:cxn ang="0">
                      <a:pos x="122" y="0"/>
                    </a:cxn>
                    <a:cxn ang="0">
                      <a:pos x="447" y="0"/>
                    </a:cxn>
                    <a:cxn ang="0">
                      <a:pos x="569" y="122"/>
                    </a:cxn>
                    <a:cxn ang="0">
                      <a:pos x="564" y="155"/>
                    </a:cxn>
                    <a:cxn ang="0">
                      <a:pos x="285" y="110"/>
                    </a:cxn>
                    <a:cxn ang="0">
                      <a:pos x="5" y="155"/>
                    </a:cxn>
                    <a:cxn ang="0">
                      <a:pos x="0" y="122"/>
                    </a:cxn>
                    <a:cxn ang="0">
                      <a:pos x="122" y="0"/>
                    </a:cxn>
                  </a:cxnLst>
                  <a:rect l="0" t="0" r="r" b="b"/>
                  <a:pathLst>
                    <a:path w="569" h="155">
                      <a:moveTo>
                        <a:pt x="122" y="0"/>
                      </a:moveTo>
                      <a:cubicBezTo>
                        <a:pt x="447" y="0"/>
                        <a:pt x="447" y="0"/>
                        <a:pt x="447" y="0"/>
                      </a:cubicBezTo>
                      <a:cubicBezTo>
                        <a:pt x="514" y="0"/>
                        <a:pt x="569" y="55"/>
                        <a:pt x="569" y="122"/>
                      </a:cubicBezTo>
                      <a:cubicBezTo>
                        <a:pt x="569" y="133"/>
                        <a:pt x="567" y="145"/>
                        <a:pt x="564" y="155"/>
                      </a:cubicBezTo>
                      <a:cubicBezTo>
                        <a:pt x="475" y="137"/>
                        <a:pt x="382" y="110"/>
                        <a:pt x="285" y="110"/>
                      </a:cubicBezTo>
                      <a:cubicBezTo>
                        <a:pt x="187" y="110"/>
                        <a:pt x="94" y="137"/>
                        <a:pt x="5" y="155"/>
                      </a:cubicBezTo>
                      <a:cubicBezTo>
                        <a:pt x="2" y="145"/>
                        <a:pt x="0" y="133"/>
                        <a:pt x="0" y="122"/>
                      </a:cubicBezTo>
                      <a:cubicBezTo>
                        <a:pt x="0" y="55"/>
                        <a:pt x="55" y="0"/>
                        <a:pt x="12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sp>
          <p:nvSpPr>
            <p:cNvPr id="16" name="Text Box 69"/>
            <p:cNvSpPr txBox="1">
              <a:spLocks noChangeArrowheads="1"/>
            </p:cNvSpPr>
            <p:nvPr/>
          </p:nvSpPr>
          <p:spPr bwMode="auto">
            <a:xfrm rot="16200000">
              <a:off x="4481356" y="-1462523"/>
              <a:ext cx="49244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bg2"/>
                  </a:solidFill>
                  <a:latin typeface="Arial" panose="020B0604020202020204" pitchFamily="34" charset="0"/>
                </a:defRPr>
              </a:lvl1pPr>
              <a:lvl2pPr marL="742950" indent="-285750" eaLnBrk="0" hangingPunct="0">
                <a:defRPr b="1">
                  <a:solidFill>
                    <a:schemeClr val="bg2"/>
                  </a:solidFill>
                  <a:latin typeface="Arial" panose="020B0604020202020204" pitchFamily="34" charset="0"/>
                </a:defRPr>
              </a:lvl2pPr>
              <a:lvl3pPr marL="1143000" indent="-228600" eaLnBrk="0" hangingPunct="0">
                <a:defRPr b="1">
                  <a:solidFill>
                    <a:schemeClr val="bg2"/>
                  </a:solidFill>
                  <a:latin typeface="Arial" panose="020B0604020202020204" pitchFamily="34" charset="0"/>
                </a:defRPr>
              </a:lvl3pPr>
              <a:lvl4pPr marL="1600200" indent="-228600" eaLnBrk="0" hangingPunct="0">
                <a:defRPr b="1">
                  <a:solidFill>
                    <a:schemeClr val="bg2"/>
                  </a:solidFill>
                  <a:latin typeface="Arial" panose="020B0604020202020204" pitchFamily="34" charset="0"/>
                </a:defRPr>
              </a:lvl4pPr>
              <a:lvl5pPr marL="2057400" indent="-228600" eaLnBrk="0" hangingPunct="0">
                <a:defRPr b="1">
                  <a:solidFill>
                    <a:schemeClr val="bg2"/>
                  </a:solidFill>
                  <a:latin typeface="Arial" panose="020B0604020202020204" pitchFamily="34" charset="0"/>
                </a:defRPr>
              </a:lvl5pPr>
              <a:lvl6pPr marL="2514600" indent="-228600" eaLnBrk="0" fontAlgn="base" hangingPunct="0">
                <a:spcBef>
                  <a:spcPct val="0"/>
                </a:spcBef>
                <a:spcAft>
                  <a:spcPct val="0"/>
                </a:spcAft>
                <a:defRPr b="1">
                  <a:solidFill>
                    <a:schemeClr val="bg2"/>
                  </a:solidFill>
                  <a:latin typeface="Arial" panose="020B0604020202020204" pitchFamily="34" charset="0"/>
                </a:defRPr>
              </a:lvl6pPr>
              <a:lvl7pPr marL="2971800" indent="-228600" eaLnBrk="0" fontAlgn="base" hangingPunct="0">
                <a:spcBef>
                  <a:spcPct val="0"/>
                </a:spcBef>
                <a:spcAft>
                  <a:spcPct val="0"/>
                </a:spcAft>
                <a:defRPr b="1">
                  <a:solidFill>
                    <a:schemeClr val="bg2"/>
                  </a:solidFill>
                  <a:latin typeface="Arial" panose="020B0604020202020204" pitchFamily="34" charset="0"/>
                </a:defRPr>
              </a:lvl7pPr>
              <a:lvl8pPr marL="3429000" indent="-228600" eaLnBrk="0" fontAlgn="base" hangingPunct="0">
                <a:spcBef>
                  <a:spcPct val="0"/>
                </a:spcBef>
                <a:spcAft>
                  <a:spcPct val="0"/>
                </a:spcAft>
                <a:defRPr b="1">
                  <a:solidFill>
                    <a:schemeClr val="bg2"/>
                  </a:solidFill>
                  <a:latin typeface="Arial" panose="020B0604020202020204" pitchFamily="34" charset="0"/>
                </a:defRPr>
              </a:lvl8pPr>
              <a:lvl9pPr marL="3886200" indent="-228600" eaLnBrk="0" fontAlgn="base" hangingPunct="0">
                <a:spcBef>
                  <a:spcPct val="0"/>
                </a:spcBef>
                <a:spcAft>
                  <a:spcPct val="0"/>
                </a:spcAft>
                <a:defRPr b="1">
                  <a:solidFill>
                    <a:schemeClr val="bg2"/>
                  </a:solidFill>
                  <a:latin typeface="Arial" panose="020B0604020202020204" pitchFamily="34" charset="0"/>
                </a:defRPr>
              </a:lvl9pPr>
            </a:lstStyle>
            <a:p>
              <a:pPr lvl="0" algn="ctr">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单击添加主标题文本内容</a:t>
              </a:r>
              <a:endParaRPr lang="en-US" altLang="ko-KR"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TextBox 20"/>
            <p:cNvSpPr txBox="1"/>
            <p:nvPr/>
          </p:nvSpPr>
          <p:spPr>
            <a:xfrm>
              <a:off x="1115616" y="1131590"/>
              <a:ext cx="5040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2</a:t>
              </a:r>
              <a:endPar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25" name="组合 24"/>
          <p:cNvGrpSpPr/>
          <p:nvPr/>
        </p:nvGrpSpPr>
        <p:grpSpPr>
          <a:xfrm>
            <a:off x="2195736" y="2713980"/>
            <a:ext cx="6624736" cy="577850"/>
            <a:chOff x="823913" y="1042044"/>
            <a:chExt cx="7761287" cy="577850"/>
          </a:xfrm>
        </p:grpSpPr>
        <p:grpSp>
          <p:nvGrpSpPr>
            <p:cNvPr id="26" name="Group 62"/>
            <p:cNvGrpSpPr/>
            <p:nvPr/>
          </p:nvGrpSpPr>
          <p:grpSpPr bwMode="auto">
            <a:xfrm>
              <a:off x="823913" y="1042044"/>
              <a:ext cx="7761287" cy="577850"/>
              <a:chOff x="338" y="1852"/>
              <a:chExt cx="4889" cy="364"/>
            </a:xfrm>
          </p:grpSpPr>
          <p:grpSp>
            <p:nvGrpSpPr>
              <p:cNvPr id="29" name="Group 23"/>
              <p:cNvGrpSpPr/>
              <p:nvPr/>
            </p:nvGrpSpPr>
            <p:grpSpPr bwMode="auto">
              <a:xfrm>
                <a:off x="338" y="1852"/>
                <a:ext cx="4889" cy="364"/>
                <a:chOff x="486" y="2131"/>
                <a:chExt cx="4889" cy="364"/>
              </a:xfrm>
            </p:grpSpPr>
            <p:sp>
              <p:nvSpPr>
                <p:cNvPr id="33" name="Freeform 24"/>
                <p:cNvSpPr/>
                <p:nvPr/>
              </p:nvSpPr>
              <p:spPr bwMode="auto">
                <a:xfrm>
                  <a:off x="486" y="2131"/>
                  <a:ext cx="4889" cy="364"/>
                </a:xfrm>
                <a:custGeom>
                  <a:avLst/>
                  <a:gdLst/>
                  <a:ahLst/>
                  <a:cxnLst>
                    <a:cxn ang="0">
                      <a:pos x="169" y="0"/>
                    </a:cxn>
                    <a:cxn ang="0">
                      <a:pos x="5026" y="0"/>
                    </a:cxn>
                    <a:cxn ang="0">
                      <a:pos x="5078" y="9"/>
                    </a:cxn>
                    <a:cxn ang="0">
                      <a:pos x="5195" y="194"/>
                    </a:cxn>
                    <a:cxn ang="0">
                      <a:pos x="5078" y="378"/>
                    </a:cxn>
                    <a:cxn ang="0">
                      <a:pos x="5026" y="387"/>
                    </a:cxn>
                    <a:cxn ang="0">
                      <a:pos x="169" y="387"/>
                    </a:cxn>
                    <a:cxn ang="0">
                      <a:pos x="117" y="378"/>
                    </a:cxn>
                    <a:cxn ang="0">
                      <a:pos x="0" y="194"/>
                    </a:cxn>
                    <a:cxn ang="0">
                      <a:pos x="117" y="9"/>
                    </a:cxn>
                    <a:cxn ang="0">
                      <a:pos x="169" y="0"/>
                    </a:cxn>
                  </a:cxnLst>
                  <a:rect l="0" t="0" r="r" b="b"/>
                  <a:pathLst>
                    <a:path w="5195" h="387">
                      <a:moveTo>
                        <a:pt x="169" y="0"/>
                      </a:moveTo>
                      <a:cubicBezTo>
                        <a:pt x="5026" y="0"/>
                        <a:pt x="5026" y="0"/>
                        <a:pt x="5026" y="0"/>
                      </a:cubicBezTo>
                      <a:cubicBezTo>
                        <a:pt x="5044" y="0"/>
                        <a:pt x="5061" y="3"/>
                        <a:pt x="5078" y="9"/>
                      </a:cubicBezTo>
                      <a:cubicBezTo>
                        <a:pt x="5153" y="37"/>
                        <a:pt x="5195" y="116"/>
                        <a:pt x="5195" y="194"/>
                      </a:cubicBezTo>
                      <a:cubicBezTo>
                        <a:pt x="5195" y="271"/>
                        <a:pt x="5153" y="350"/>
                        <a:pt x="5078" y="378"/>
                      </a:cubicBezTo>
                      <a:cubicBezTo>
                        <a:pt x="5061" y="384"/>
                        <a:pt x="5044" y="387"/>
                        <a:pt x="5026" y="387"/>
                      </a:cubicBezTo>
                      <a:cubicBezTo>
                        <a:pt x="169" y="387"/>
                        <a:pt x="169" y="387"/>
                        <a:pt x="169" y="387"/>
                      </a:cubicBezTo>
                      <a:cubicBezTo>
                        <a:pt x="151" y="387"/>
                        <a:pt x="133" y="384"/>
                        <a:pt x="117" y="378"/>
                      </a:cubicBezTo>
                      <a:cubicBezTo>
                        <a:pt x="42" y="350"/>
                        <a:pt x="0" y="271"/>
                        <a:pt x="0" y="194"/>
                      </a:cubicBezTo>
                      <a:cubicBezTo>
                        <a:pt x="0" y="116"/>
                        <a:pt x="42" y="37"/>
                        <a:pt x="117" y="9"/>
                      </a:cubicBezTo>
                      <a:cubicBezTo>
                        <a:pt x="133" y="3"/>
                        <a:pt x="151" y="0"/>
                        <a:pt x="169" y="0"/>
                      </a:cubicBezTo>
                      <a:close/>
                    </a:path>
                  </a:pathLst>
                </a:custGeom>
                <a:gradFill rotWithShape="1">
                  <a:gsLst>
                    <a:gs pos="0">
                      <a:srgbClr val="808080">
                        <a:gamma/>
                        <a:tint val="44314"/>
                        <a:invGamma/>
                      </a:srgbClr>
                    </a:gs>
                    <a:gs pos="100000">
                      <a:srgbClr val="80808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4" name="Freeform 25"/>
                <p:cNvSpPr/>
                <p:nvPr/>
              </p:nvSpPr>
              <p:spPr bwMode="auto">
                <a:xfrm>
                  <a:off x="494" y="2140"/>
                  <a:ext cx="4873" cy="347"/>
                </a:xfrm>
                <a:custGeom>
                  <a:avLst/>
                  <a:gdLst/>
                  <a:ahLst/>
                  <a:cxnLst>
                    <a:cxn ang="0">
                      <a:pos x="160" y="0"/>
                    </a:cxn>
                    <a:cxn ang="0">
                      <a:pos x="5017" y="0"/>
                    </a:cxn>
                    <a:cxn ang="0">
                      <a:pos x="5066" y="9"/>
                    </a:cxn>
                    <a:cxn ang="0">
                      <a:pos x="5177" y="185"/>
                    </a:cxn>
                    <a:cxn ang="0">
                      <a:pos x="5066" y="360"/>
                    </a:cxn>
                    <a:cxn ang="0">
                      <a:pos x="5017" y="369"/>
                    </a:cxn>
                    <a:cxn ang="0">
                      <a:pos x="160" y="369"/>
                    </a:cxn>
                    <a:cxn ang="0">
                      <a:pos x="111" y="360"/>
                    </a:cxn>
                    <a:cxn ang="0">
                      <a:pos x="0" y="185"/>
                    </a:cxn>
                    <a:cxn ang="0">
                      <a:pos x="111" y="9"/>
                    </a:cxn>
                    <a:cxn ang="0">
                      <a:pos x="160" y="0"/>
                    </a:cxn>
                  </a:cxnLst>
                  <a:rect l="0" t="0" r="r" b="b"/>
                  <a:pathLst>
                    <a:path w="5177" h="369">
                      <a:moveTo>
                        <a:pt x="160" y="0"/>
                      </a:moveTo>
                      <a:cubicBezTo>
                        <a:pt x="5017" y="0"/>
                        <a:pt x="5017" y="0"/>
                        <a:pt x="5017" y="0"/>
                      </a:cubicBezTo>
                      <a:cubicBezTo>
                        <a:pt x="5034" y="0"/>
                        <a:pt x="5050" y="3"/>
                        <a:pt x="5066" y="9"/>
                      </a:cubicBezTo>
                      <a:cubicBezTo>
                        <a:pt x="5137" y="35"/>
                        <a:pt x="5177" y="111"/>
                        <a:pt x="5177" y="185"/>
                      </a:cubicBezTo>
                      <a:cubicBezTo>
                        <a:pt x="5177" y="258"/>
                        <a:pt x="5137" y="334"/>
                        <a:pt x="5066" y="360"/>
                      </a:cubicBezTo>
                      <a:cubicBezTo>
                        <a:pt x="5050" y="366"/>
                        <a:pt x="5034" y="369"/>
                        <a:pt x="5017" y="369"/>
                      </a:cubicBezTo>
                      <a:cubicBezTo>
                        <a:pt x="160" y="369"/>
                        <a:pt x="160" y="369"/>
                        <a:pt x="160" y="369"/>
                      </a:cubicBezTo>
                      <a:cubicBezTo>
                        <a:pt x="143" y="369"/>
                        <a:pt x="126" y="366"/>
                        <a:pt x="111" y="360"/>
                      </a:cubicBezTo>
                      <a:cubicBezTo>
                        <a:pt x="40" y="334"/>
                        <a:pt x="0" y="258"/>
                        <a:pt x="0" y="185"/>
                      </a:cubicBezTo>
                      <a:cubicBezTo>
                        <a:pt x="0" y="111"/>
                        <a:pt x="40" y="35"/>
                        <a:pt x="111" y="9"/>
                      </a:cubicBezTo>
                      <a:cubicBezTo>
                        <a:pt x="126" y="3"/>
                        <a:pt x="143" y="0"/>
                        <a:pt x="160"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35" name="Freeform 26"/>
                <p:cNvSpPr/>
                <p:nvPr/>
              </p:nvSpPr>
              <p:spPr bwMode="auto">
                <a:xfrm>
                  <a:off x="503" y="2148"/>
                  <a:ext cx="4855" cy="330"/>
                </a:xfrm>
                <a:custGeom>
                  <a:avLst/>
                  <a:gdLst/>
                  <a:ahLst/>
                  <a:cxnLst>
                    <a:cxn ang="0">
                      <a:pos x="151" y="0"/>
                    </a:cxn>
                    <a:cxn ang="0">
                      <a:pos x="5008" y="0"/>
                    </a:cxn>
                    <a:cxn ang="0">
                      <a:pos x="5159" y="176"/>
                    </a:cxn>
                    <a:cxn ang="0">
                      <a:pos x="5008" y="351"/>
                    </a:cxn>
                    <a:cxn ang="0">
                      <a:pos x="151" y="351"/>
                    </a:cxn>
                    <a:cxn ang="0">
                      <a:pos x="0" y="176"/>
                    </a:cxn>
                    <a:cxn ang="0">
                      <a:pos x="151" y="0"/>
                    </a:cxn>
                  </a:cxnLst>
                  <a:rect l="0" t="0" r="r" b="b"/>
                  <a:pathLst>
                    <a:path w="5159" h="351">
                      <a:moveTo>
                        <a:pt x="151" y="0"/>
                      </a:moveTo>
                      <a:cubicBezTo>
                        <a:pt x="5008" y="0"/>
                        <a:pt x="5008" y="0"/>
                        <a:pt x="5008" y="0"/>
                      </a:cubicBezTo>
                      <a:cubicBezTo>
                        <a:pt x="5091" y="0"/>
                        <a:pt x="5159" y="79"/>
                        <a:pt x="5159" y="176"/>
                      </a:cubicBezTo>
                      <a:cubicBezTo>
                        <a:pt x="5159" y="272"/>
                        <a:pt x="5091" y="351"/>
                        <a:pt x="5008" y="351"/>
                      </a:cubicBezTo>
                      <a:cubicBezTo>
                        <a:pt x="151" y="351"/>
                        <a:pt x="151" y="351"/>
                        <a:pt x="151" y="351"/>
                      </a:cubicBezTo>
                      <a:cubicBezTo>
                        <a:pt x="68" y="351"/>
                        <a:pt x="0" y="272"/>
                        <a:pt x="0" y="176"/>
                      </a:cubicBezTo>
                      <a:cubicBezTo>
                        <a:pt x="0" y="79"/>
                        <a:pt x="68" y="0"/>
                        <a:pt x="151"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nvGrpSpPr>
              <p:cNvPr id="30" name="Group 27"/>
              <p:cNvGrpSpPr/>
              <p:nvPr/>
            </p:nvGrpSpPr>
            <p:grpSpPr bwMode="auto">
              <a:xfrm>
                <a:off x="396" y="1911"/>
                <a:ext cx="579" cy="247"/>
                <a:chOff x="544" y="2190"/>
                <a:chExt cx="579" cy="247"/>
              </a:xfrm>
            </p:grpSpPr>
            <p:sp>
              <p:nvSpPr>
                <p:cNvPr id="31" name="Freeform 28"/>
                <p:cNvSpPr/>
                <p:nvPr/>
              </p:nvSpPr>
              <p:spPr bwMode="auto">
                <a:xfrm>
                  <a:off x="544" y="2190"/>
                  <a:ext cx="579" cy="247"/>
                </a:xfrm>
                <a:custGeom>
                  <a:avLst/>
                  <a:gdLst/>
                  <a:ahLst/>
                  <a:cxnLst>
                    <a:cxn ang="0">
                      <a:pos x="132" y="0"/>
                    </a:cxn>
                    <a:cxn ang="0">
                      <a:pos x="483" y="0"/>
                    </a:cxn>
                    <a:cxn ang="0">
                      <a:pos x="615" y="132"/>
                    </a:cxn>
                    <a:cxn ang="0">
                      <a:pos x="483" y="263"/>
                    </a:cxn>
                    <a:cxn ang="0">
                      <a:pos x="132" y="263"/>
                    </a:cxn>
                    <a:cxn ang="0">
                      <a:pos x="0" y="132"/>
                    </a:cxn>
                    <a:cxn ang="0">
                      <a:pos x="132" y="0"/>
                    </a:cxn>
                  </a:cxnLst>
                  <a:rect l="0" t="0" r="r" b="b"/>
                  <a:pathLst>
                    <a:path w="615" h="263">
                      <a:moveTo>
                        <a:pt x="132" y="0"/>
                      </a:moveTo>
                      <a:cubicBezTo>
                        <a:pt x="483" y="0"/>
                        <a:pt x="483" y="0"/>
                        <a:pt x="483" y="0"/>
                      </a:cubicBezTo>
                      <a:cubicBezTo>
                        <a:pt x="556" y="0"/>
                        <a:pt x="615" y="59"/>
                        <a:pt x="615" y="132"/>
                      </a:cubicBezTo>
                      <a:cubicBezTo>
                        <a:pt x="615" y="204"/>
                        <a:pt x="556" y="263"/>
                        <a:pt x="483" y="263"/>
                      </a:cubicBezTo>
                      <a:cubicBezTo>
                        <a:pt x="132" y="263"/>
                        <a:pt x="132" y="263"/>
                        <a:pt x="132" y="263"/>
                      </a:cubicBezTo>
                      <a:cubicBezTo>
                        <a:pt x="59" y="263"/>
                        <a:pt x="0" y="204"/>
                        <a:pt x="0" y="132"/>
                      </a:cubicBezTo>
                      <a:cubicBezTo>
                        <a:pt x="0" y="59"/>
                        <a:pt x="59" y="0"/>
                        <a:pt x="13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32" name="Freeform 29"/>
                <p:cNvSpPr/>
                <p:nvPr/>
              </p:nvSpPr>
              <p:spPr bwMode="auto">
                <a:xfrm>
                  <a:off x="566" y="2210"/>
                  <a:ext cx="535" cy="146"/>
                </a:xfrm>
                <a:custGeom>
                  <a:avLst/>
                  <a:gdLst/>
                  <a:ahLst/>
                  <a:cxnLst>
                    <a:cxn ang="0">
                      <a:pos x="122" y="0"/>
                    </a:cxn>
                    <a:cxn ang="0">
                      <a:pos x="447" y="0"/>
                    </a:cxn>
                    <a:cxn ang="0">
                      <a:pos x="569" y="122"/>
                    </a:cxn>
                    <a:cxn ang="0">
                      <a:pos x="564" y="155"/>
                    </a:cxn>
                    <a:cxn ang="0">
                      <a:pos x="285" y="110"/>
                    </a:cxn>
                    <a:cxn ang="0">
                      <a:pos x="5" y="155"/>
                    </a:cxn>
                    <a:cxn ang="0">
                      <a:pos x="0" y="122"/>
                    </a:cxn>
                    <a:cxn ang="0">
                      <a:pos x="122" y="0"/>
                    </a:cxn>
                  </a:cxnLst>
                  <a:rect l="0" t="0" r="r" b="b"/>
                  <a:pathLst>
                    <a:path w="569" h="155">
                      <a:moveTo>
                        <a:pt x="122" y="0"/>
                      </a:moveTo>
                      <a:cubicBezTo>
                        <a:pt x="447" y="0"/>
                        <a:pt x="447" y="0"/>
                        <a:pt x="447" y="0"/>
                      </a:cubicBezTo>
                      <a:cubicBezTo>
                        <a:pt x="514" y="0"/>
                        <a:pt x="569" y="55"/>
                        <a:pt x="569" y="122"/>
                      </a:cubicBezTo>
                      <a:cubicBezTo>
                        <a:pt x="569" y="133"/>
                        <a:pt x="567" y="145"/>
                        <a:pt x="564" y="155"/>
                      </a:cubicBezTo>
                      <a:cubicBezTo>
                        <a:pt x="475" y="137"/>
                        <a:pt x="382" y="110"/>
                        <a:pt x="285" y="110"/>
                      </a:cubicBezTo>
                      <a:cubicBezTo>
                        <a:pt x="187" y="110"/>
                        <a:pt x="94" y="137"/>
                        <a:pt x="5" y="155"/>
                      </a:cubicBezTo>
                      <a:cubicBezTo>
                        <a:pt x="2" y="145"/>
                        <a:pt x="0" y="133"/>
                        <a:pt x="0" y="122"/>
                      </a:cubicBezTo>
                      <a:cubicBezTo>
                        <a:pt x="0" y="55"/>
                        <a:pt x="55" y="0"/>
                        <a:pt x="12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sp>
          <p:nvSpPr>
            <p:cNvPr id="27" name="Text Box 69"/>
            <p:cNvSpPr txBox="1">
              <a:spLocks noChangeArrowheads="1"/>
            </p:cNvSpPr>
            <p:nvPr/>
          </p:nvSpPr>
          <p:spPr bwMode="auto">
            <a:xfrm rot="16200000">
              <a:off x="4481356" y="-1462523"/>
              <a:ext cx="49244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bg2"/>
                  </a:solidFill>
                  <a:latin typeface="Arial" panose="020B0604020202020204" pitchFamily="34" charset="0"/>
                </a:defRPr>
              </a:lvl1pPr>
              <a:lvl2pPr marL="742950" indent="-285750" eaLnBrk="0" hangingPunct="0">
                <a:defRPr b="1">
                  <a:solidFill>
                    <a:schemeClr val="bg2"/>
                  </a:solidFill>
                  <a:latin typeface="Arial" panose="020B0604020202020204" pitchFamily="34" charset="0"/>
                </a:defRPr>
              </a:lvl2pPr>
              <a:lvl3pPr marL="1143000" indent="-228600" eaLnBrk="0" hangingPunct="0">
                <a:defRPr b="1">
                  <a:solidFill>
                    <a:schemeClr val="bg2"/>
                  </a:solidFill>
                  <a:latin typeface="Arial" panose="020B0604020202020204" pitchFamily="34" charset="0"/>
                </a:defRPr>
              </a:lvl3pPr>
              <a:lvl4pPr marL="1600200" indent="-228600" eaLnBrk="0" hangingPunct="0">
                <a:defRPr b="1">
                  <a:solidFill>
                    <a:schemeClr val="bg2"/>
                  </a:solidFill>
                  <a:latin typeface="Arial" panose="020B0604020202020204" pitchFamily="34" charset="0"/>
                </a:defRPr>
              </a:lvl4pPr>
              <a:lvl5pPr marL="2057400" indent="-228600" eaLnBrk="0" hangingPunct="0">
                <a:defRPr b="1">
                  <a:solidFill>
                    <a:schemeClr val="bg2"/>
                  </a:solidFill>
                  <a:latin typeface="Arial" panose="020B0604020202020204" pitchFamily="34" charset="0"/>
                </a:defRPr>
              </a:lvl5pPr>
              <a:lvl6pPr marL="2514600" indent="-228600" eaLnBrk="0" fontAlgn="base" hangingPunct="0">
                <a:spcBef>
                  <a:spcPct val="0"/>
                </a:spcBef>
                <a:spcAft>
                  <a:spcPct val="0"/>
                </a:spcAft>
                <a:defRPr b="1">
                  <a:solidFill>
                    <a:schemeClr val="bg2"/>
                  </a:solidFill>
                  <a:latin typeface="Arial" panose="020B0604020202020204" pitchFamily="34" charset="0"/>
                </a:defRPr>
              </a:lvl6pPr>
              <a:lvl7pPr marL="2971800" indent="-228600" eaLnBrk="0" fontAlgn="base" hangingPunct="0">
                <a:spcBef>
                  <a:spcPct val="0"/>
                </a:spcBef>
                <a:spcAft>
                  <a:spcPct val="0"/>
                </a:spcAft>
                <a:defRPr b="1">
                  <a:solidFill>
                    <a:schemeClr val="bg2"/>
                  </a:solidFill>
                  <a:latin typeface="Arial" panose="020B0604020202020204" pitchFamily="34" charset="0"/>
                </a:defRPr>
              </a:lvl7pPr>
              <a:lvl8pPr marL="3429000" indent="-228600" eaLnBrk="0" fontAlgn="base" hangingPunct="0">
                <a:spcBef>
                  <a:spcPct val="0"/>
                </a:spcBef>
                <a:spcAft>
                  <a:spcPct val="0"/>
                </a:spcAft>
                <a:defRPr b="1">
                  <a:solidFill>
                    <a:schemeClr val="bg2"/>
                  </a:solidFill>
                  <a:latin typeface="Arial" panose="020B0604020202020204" pitchFamily="34" charset="0"/>
                </a:defRPr>
              </a:lvl8pPr>
              <a:lvl9pPr marL="3886200" indent="-228600" eaLnBrk="0" fontAlgn="base" hangingPunct="0">
                <a:spcBef>
                  <a:spcPct val="0"/>
                </a:spcBef>
                <a:spcAft>
                  <a:spcPct val="0"/>
                </a:spcAft>
                <a:defRPr b="1">
                  <a:solidFill>
                    <a:schemeClr val="bg2"/>
                  </a:solidFill>
                  <a:latin typeface="Arial" panose="020B0604020202020204" pitchFamily="34" charset="0"/>
                </a:defRPr>
              </a:lvl9pPr>
            </a:lstStyle>
            <a:p>
              <a:pPr lvl="0" algn="ctr">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单击添加主标题文本内容</a:t>
              </a:r>
              <a:endParaRPr lang="en-US" altLang="ko-KR"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TextBox 31"/>
            <p:cNvSpPr txBox="1"/>
            <p:nvPr/>
          </p:nvSpPr>
          <p:spPr>
            <a:xfrm>
              <a:off x="1115616" y="1131590"/>
              <a:ext cx="5040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3</a:t>
              </a:r>
              <a:endPar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36" name="组合 35"/>
          <p:cNvGrpSpPr/>
          <p:nvPr/>
        </p:nvGrpSpPr>
        <p:grpSpPr>
          <a:xfrm>
            <a:off x="2195736" y="3506068"/>
            <a:ext cx="6624736" cy="577850"/>
            <a:chOff x="823913" y="1042044"/>
            <a:chExt cx="7761287" cy="577850"/>
          </a:xfrm>
        </p:grpSpPr>
        <p:grpSp>
          <p:nvGrpSpPr>
            <p:cNvPr id="37" name="Group 62"/>
            <p:cNvGrpSpPr/>
            <p:nvPr/>
          </p:nvGrpSpPr>
          <p:grpSpPr bwMode="auto">
            <a:xfrm>
              <a:off x="823913" y="1042044"/>
              <a:ext cx="7761287" cy="577850"/>
              <a:chOff x="338" y="1852"/>
              <a:chExt cx="4889" cy="364"/>
            </a:xfrm>
          </p:grpSpPr>
          <p:grpSp>
            <p:nvGrpSpPr>
              <p:cNvPr id="40" name="Group 23"/>
              <p:cNvGrpSpPr/>
              <p:nvPr/>
            </p:nvGrpSpPr>
            <p:grpSpPr bwMode="auto">
              <a:xfrm>
                <a:off x="338" y="1852"/>
                <a:ext cx="4889" cy="364"/>
                <a:chOff x="486" y="2131"/>
                <a:chExt cx="4889" cy="364"/>
              </a:xfrm>
            </p:grpSpPr>
            <p:sp>
              <p:nvSpPr>
                <p:cNvPr id="44" name="Freeform 24"/>
                <p:cNvSpPr/>
                <p:nvPr/>
              </p:nvSpPr>
              <p:spPr bwMode="auto">
                <a:xfrm>
                  <a:off x="486" y="2131"/>
                  <a:ext cx="4889" cy="364"/>
                </a:xfrm>
                <a:custGeom>
                  <a:avLst/>
                  <a:gdLst/>
                  <a:ahLst/>
                  <a:cxnLst>
                    <a:cxn ang="0">
                      <a:pos x="169" y="0"/>
                    </a:cxn>
                    <a:cxn ang="0">
                      <a:pos x="5026" y="0"/>
                    </a:cxn>
                    <a:cxn ang="0">
                      <a:pos x="5078" y="9"/>
                    </a:cxn>
                    <a:cxn ang="0">
                      <a:pos x="5195" y="194"/>
                    </a:cxn>
                    <a:cxn ang="0">
                      <a:pos x="5078" y="378"/>
                    </a:cxn>
                    <a:cxn ang="0">
                      <a:pos x="5026" y="387"/>
                    </a:cxn>
                    <a:cxn ang="0">
                      <a:pos x="169" y="387"/>
                    </a:cxn>
                    <a:cxn ang="0">
                      <a:pos x="117" y="378"/>
                    </a:cxn>
                    <a:cxn ang="0">
                      <a:pos x="0" y="194"/>
                    </a:cxn>
                    <a:cxn ang="0">
                      <a:pos x="117" y="9"/>
                    </a:cxn>
                    <a:cxn ang="0">
                      <a:pos x="169" y="0"/>
                    </a:cxn>
                  </a:cxnLst>
                  <a:rect l="0" t="0" r="r" b="b"/>
                  <a:pathLst>
                    <a:path w="5195" h="387">
                      <a:moveTo>
                        <a:pt x="169" y="0"/>
                      </a:moveTo>
                      <a:cubicBezTo>
                        <a:pt x="5026" y="0"/>
                        <a:pt x="5026" y="0"/>
                        <a:pt x="5026" y="0"/>
                      </a:cubicBezTo>
                      <a:cubicBezTo>
                        <a:pt x="5044" y="0"/>
                        <a:pt x="5061" y="3"/>
                        <a:pt x="5078" y="9"/>
                      </a:cubicBezTo>
                      <a:cubicBezTo>
                        <a:pt x="5153" y="37"/>
                        <a:pt x="5195" y="116"/>
                        <a:pt x="5195" y="194"/>
                      </a:cubicBezTo>
                      <a:cubicBezTo>
                        <a:pt x="5195" y="271"/>
                        <a:pt x="5153" y="350"/>
                        <a:pt x="5078" y="378"/>
                      </a:cubicBezTo>
                      <a:cubicBezTo>
                        <a:pt x="5061" y="384"/>
                        <a:pt x="5044" y="387"/>
                        <a:pt x="5026" y="387"/>
                      </a:cubicBezTo>
                      <a:cubicBezTo>
                        <a:pt x="169" y="387"/>
                        <a:pt x="169" y="387"/>
                        <a:pt x="169" y="387"/>
                      </a:cubicBezTo>
                      <a:cubicBezTo>
                        <a:pt x="151" y="387"/>
                        <a:pt x="133" y="384"/>
                        <a:pt x="117" y="378"/>
                      </a:cubicBezTo>
                      <a:cubicBezTo>
                        <a:pt x="42" y="350"/>
                        <a:pt x="0" y="271"/>
                        <a:pt x="0" y="194"/>
                      </a:cubicBezTo>
                      <a:cubicBezTo>
                        <a:pt x="0" y="116"/>
                        <a:pt x="42" y="37"/>
                        <a:pt x="117" y="9"/>
                      </a:cubicBezTo>
                      <a:cubicBezTo>
                        <a:pt x="133" y="3"/>
                        <a:pt x="151" y="0"/>
                        <a:pt x="169" y="0"/>
                      </a:cubicBezTo>
                      <a:close/>
                    </a:path>
                  </a:pathLst>
                </a:custGeom>
                <a:gradFill rotWithShape="1">
                  <a:gsLst>
                    <a:gs pos="0">
                      <a:srgbClr val="808080">
                        <a:gamma/>
                        <a:tint val="44314"/>
                        <a:invGamma/>
                      </a:srgbClr>
                    </a:gs>
                    <a:gs pos="100000">
                      <a:srgbClr val="80808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45" name="Freeform 25"/>
                <p:cNvSpPr/>
                <p:nvPr/>
              </p:nvSpPr>
              <p:spPr bwMode="auto">
                <a:xfrm>
                  <a:off x="494" y="2140"/>
                  <a:ext cx="4873" cy="347"/>
                </a:xfrm>
                <a:custGeom>
                  <a:avLst/>
                  <a:gdLst/>
                  <a:ahLst/>
                  <a:cxnLst>
                    <a:cxn ang="0">
                      <a:pos x="160" y="0"/>
                    </a:cxn>
                    <a:cxn ang="0">
                      <a:pos x="5017" y="0"/>
                    </a:cxn>
                    <a:cxn ang="0">
                      <a:pos x="5066" y="9"/>
                    </a:cxn>
                    <a:cxn ang="0">
                      <a:pos x="5177" y="185"/>
                    </a:cxn>
                    <a:cxn ang="0">
                      <a:pos x="5066" y="360"/>
                    </a:cxn>
                    <a:cxn ang="0">
                      <a:pos x="5017" y="369"/>
                    </a:cxn>
                    <a:cxn ang="0">
                      <a:pos x="160" y="369"/>
                    </a:cxn>
                    <a:cxn ang="0">
                      <a:pos x="111" y="360"/>
                    </a:cxn>
                    <a:cxn ang="0">
                      <a:pos x="0" y="185"/>
                    </a:cxn>
                    <a:cxn ang="0">
                      <a:pos x="111" y="9"/>
                    </a:cxn>
                    <a:cxn ang="0">
                      <a:pos x="160" y="0"/>
                    </a:cxn>
                  </a:cxnLst>
                  <a:rect l="0" t="0" r="r" b="b"/>
                  <a:pathLst>
                    <a:path w="5177" h="369">
                      <a:moveTo>
                        <a:pt x="160" y="0"/>
                      </a:moveTo>
                      <a:cubicBezTo>
                        <a:pt x="5017" y="0"/>
                        <a:pt x="5017" y="0"/>
                        <a:pt x="5017" y="0"/>
                      </a:cubicBezTo>
                      <a:cubicBezTo>
                        <a:pt x="5034" y="0"/>
                        <a:pt x="5050" y="3"/>
                        <a:pt x="5066" y="9"/>
                      </a:cubicBezTo>
                      <a:cubicBezTo>
                        <a:pt x="5137" y="35"/>
                        <a:pt x="5177" y="111"/>
                        <a:pt x="5177" y="185"/>
                      </a:cubicBezTo>
                      <a:cubicBezTo>
                        <a:pt x="5177" y="258"/>
                        <a:pt x="5137" y="334"/>
                        <a:pt x="5066" y="360"/>
                      </a:cubicBezTo>
                      <a:cubicBezTo>
                        <a:pt x="5050" y="366"/>
                        <a:pt x="5034" y="369"/>
                        <a:pt x="5017" y="369"/>
                      </a:cubicBezTo>
                      <a:cubicBezTo>
                        <a:pt x="160" y="369"/>
                        <a:pt x="160" y="369"/>
                        <a:pt x="160" y="369"/>
                      </a:cubicBezTo>
                      <a:cubicBezTo>
                        <a:pt x="143" y="369"/>
                        <a:pt x="126" y="366"/>
                        <a:pt x="111" y="360"/>
                      </a:cubicBezTo>
                      <a:cubicBezTo>
                        <a:pt x="40" y="334"/>
                        <a:pt x="0" y="258"/>
                        <a:pt x="0" y="185"/>
                      </a:cubicBezTo>
                      <a:cubicBezTo>
                        <a:pt x="0" y="111"/>
                        <a:pt x="40" y="35"/>
                        <a:pt x="111" y="9"/>
                      </a:cubicBezTo>
                      <a:cubicBezTo>
                        <a:pt x="126" y="3"/>
                        <a:pt x="143" y="0"/>
                        <a:pt x="160"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46" name="Freeform 26"/>
                <p:cNvSpPr/>
                <p:nvPr/>
              </p:nvSpPr>
              <p:spPr bwMode="auto">
                <a:xfrm>
                  <a:off x="503" y="2148"/>
                  <a:ext cx="4855" cy="330"/>
                </a:xfrm>
                <a:custGeom>
                  <a:avLst/>
                  <a:gdLst/>
                  <a:ahLst/>
                  <a:cxnLst>
                    <a:cxn ang="0">
                      <a:pos x="151" y="0"/>
                    </a:cxn>
                    <a:cxn ang="0">
                      <a:pos x="5008" y="0"/>
                    </a:cxn>
                    <a:cxn ang="0">
                      <a:pos x="5159" y="176"/>
                    </a:cxn>
                    <a:cxn ang="0">
                      <a:pos x="5008" y="351"/>
                    </a:cxn>
                    <a:cxn ang="0">
                      <a:pos x="151" y="351"/>
                    </a:cxn>
                    <a:cxn ang="0">
                      <a:pos x="0" y="176"/>
                    </a:cxn>
                    <a:cxn ang="0">
                      <a:pos x="151" y="0"/>
                    </a:cxn>
                  </a:cxnLst>
                  <a:rect l="0" t="0" r="r" b="b"/>
                  <a:pathLst>
                    <a:path w="5159" h="351">
                      <a:moveTo>
                        <a:pt x="151" y="0"/>
                      </a:moveTo>
                      <a:cubicBezTo>
                        <a:pt x="5008" y="0"/>
                        <a:pt x="5008" y="0"/>
                        <a:pt x="5008" y="0"/>
                      </a:cubicBezTo>
                      <a:cubicBezTo>
                        <a:pt x="5091" y="0"/>
                        <a:pt x="5159" y="79"/>
                        <a:pt x="5159" y="176"/>
                      </a:cubicBezTo>
                      <a:cubicBezTo>
                        <a:pt x="5159" y="272"/>
                        <a:pt x="5091" y="351"/>
                        <a:pt x="5008" y="351"/>
                      </a:cubicBezTo>
                      <a:cubicBezTo>
                        <a:pt x="151" y="351"/>
                        <a:pt x="151" y="351"/>
                        <a:pt x="151" y="351"/>
                      </a:cubicBezTo>
                      <a:cubicBezTo>
                        <a:pt x="68" y="351"/>
                        <a:pt x="0" y="272"/>
                        <a:pt x="0" y="176"/>
                      </a:cubicBezTo>
                      <a:cubicBezTo>
                        <a:pt x="0" y="79"/>
                        <a:pt x="68" y="0"/>
                        <a:pt x="151" y="0"/>
                      </a:cubicBezTo>
                      <a:close/>
                    </a:path>
                  </a:pathLst>
                </a:custGeom>
                <a:gradFill rotWithShape="1">
                  <a:gsLst>
                    <a:gs pos="0">
                      <a:srgbClr val="FFFFFF"/>
                    </a:gs>
                    <a:gs pos="100000">
                      <a:srgbClr val="FFFFFF">
                        <a:gamma/>
                        <a:shade val="76078"/>
                        <a:invGamma/>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nvGrpSpPr>
              <p:cNvPr id="41" name="Group 27"/>
              <p:cNvGrpSpPr/>
              <p:nvPr/>
            </p:nvGrpSpPr>
            <p:grpSpPr bwMode="auto">
              <a:xfrm>
                <a:off x="396" y="1911"/>
                <a:ext cx="579" cy="247"/>
                <a:chOff x="544" y="2190"/>
                <a:chExt cx="579" cy="247"/>
              </a:xfrm>
            </p:grpSpPr>
            <p:sp>
              <p:nvSpPr>
                <p:cNvPr id="42" name="Freeform 28"/>
                <p:cNvSpPr/>
                <p:nvPr/>
              </p:nvSpPr>
              <p:spPr bwMode="auto">
                <a:xfrm>
                  <a:off x="544" y="2190"/>
                  <a:ext cx="579" cy="247"/>
                </a:xfrm>
                <a:custGeom>
                  <a:avLst/>
                  <a:gdLst/>
                  <a:ahLst/>
                  <a:cxnLst>
                    <a:cxn ang="0">
                      <a:pos x="132" y="0"/>
                    </a:cxn>
                    <a:cxn ang="0">
                      <a:pos x="483" y="0"/>
                    </a:cxn>
                    <a:cxn ang="0">
                      <a:pos x="615" y="132"/>
                    </a:cxn>
                    <a:cxn ang="0">
                      <a:pos x="483" y="263"/>
                    </a:cxn>
                    <a:cxn ang="0">
                      <a:pos x="132" y="263"/>
                    </a:cxn>
                    <a:cxn ang="0">
                      <a:pos x="0" y="132"/>
                    </a:cxn>
                    <a:cxn ang="0">
                      <a:pos x="132" y="0"/>
                    </a:cxn>
                  </a:cxnLst>
                  <a:rect l="0" t="0" r="r" b="b"/>
                  <a:pathLst>
                    <a:path w="615" h="263">
                      <a:moveTo>
                        <a:pt x="132" y="0"/>
                      </a:moveTo>
                      <a:cubicBezTo>
                        <a:pt x="483" y="0"/>
                        <a:pt x="483" y="0"/>
                        <a:pt x="483" y="0"/>
                      </a:cubicBezTo>
                      <a:cubicBezTo>
                        <a:pt x="556" y="0"/>
                        <a:pt x="615" y="59"/>
                        <a:pt x="615" y="132"/>
                      </a:cubicBezTo>
                      <a:cubicBezTo>
                        <a:pt x="615" y="204"/>
                        <a:pt x="556" y="263"/>
                        <a:pt x="483" y="263"/>
                      </a:cubicBezTo>
                      <a:cubicBezTo>
                        <a:pt x="132" y="263"/>
                        <a:pt x="132" y="263"/>
                        <a:pt x="132" y="263"/>
                      </a:cubicBezTo>
                      <a:cubicBezTo>
                        <a:pt x="59" y="263"/>
                        <a:pt x="0" y="204"/>
                        <a:pt x="0" y="132"/>
                      </a:cubicBezTo>
                      <a:cubicBezTo>
                        <a:pt x="0" y="59"/>
                        <a:pt x="59" y="0"/>
                        <a:pt x="13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sp>
              <p:nvSpPr>
                <p:cNvPr id="43" name="Freeform 29"/>
                <p:cNvSpPr/>
                <p:nvPr/>
              </p:nvSpPr>
              <p:spPr bwMode="auto">
                <a:xfrm>
                  <a:off x="566" y="2210"/>
                  <a:ext cx="535" cy="146"/>
                </a:xfrm>
                <a:custGeom>
                  <a:avLst/>
                  <a:gdLst/>
                  <a:ahLst/>
                  <a:cxnLst>
                    <a:cxn ang="0">
                      <a:pos x="122" y="0"/>
                    </a:cxn>
                    <a:cxn ang="0">
                      <a:pos x="447" y="0"/>
                    </a:cxn>
                    <a:cxn ang="0">
                      <a:pos x="569" y="122"/>
                    </a:cxn>
                    <a:cxn ang="0">
                      <a:pos x="564" y="155"/>
                    </a:cxn>
                    <a:cxn ang="0">
                      <a:pos x="285" y="110"/>
                    </a:cxn>
                    <a:cxn ang="0">
                      <a:pos x="5" y="155"/>
                    </a:cxn>
                    <a:cxn ang="0">
                      <a:pos x="0" y="122"/>
                    </a:cxn>
                    <a:cxn ang="0">
                      <a:pos x="122" y="0"/>
                    </a:cxn>
                  </a:cxnLst>
                  <a:rect l="0" t="0" r="r" b="b"/>
                  <a:pathLst>
                    <a:path w="569" h="155">
                      <a:moveTo>
                        <a:pt x="122" y="0"/>
                      </a:moveTo>
                      <a:cubicBezTo>
                        <a:pt x="447" y="0"/>
                        <a:pt x="447" y="0"/>
                        <a:pt x="447" y="0"/>
                      </a:cubicBezTo>
                      <a:cubicBezTo>
                        <a:pt x="514" y="0"/>
                        <a:pt x="569" y="55"/>
                        <a:pt x="569" y="122"/>
                      </a:cubicBezTo>
                      <a:cubicBezTo>
                        <a:pt x="569" y="133"/>
                        <a:pt x="567" y="145"/>
                        <a:pt x="564" y="155"/>
                      </a:cubicBezTo>
                      <a:cubicBezTo>
                        <a:pt x="475" y="137"/>
                        <a:pt x="382" y="110"/>
                        <a:pt x="285" y="110"/>
                      </a:cubicBezTo>
                      <a:cubicBezTo>
                        <a:pt x="187" y="110"/>
                        <a:pt x="94" y="137"/>
                        <a:pt x="5" y="155"/>
                      </a:cubicBezTo>
                      <a:cubicBezTo>
                        <a:pt x="2" y="145"/>
                        <a:pt x="0" y="133"/>
                        <a:pt x="0" y="122"/>
                      </a:cubicBezTo>
                      <a:cubicBezTo>
                        <a:pt x="0" y="55"/>
                        <a:pt x="55" y="0"/>
                        <a:pt x="122" y="0"/>
                      </a:cubicBezTo>
                      <a:close/>
                    </a:path>
                  </a:pathLst>
                </a:custGeom>
                <a:solidFill>
                  <a:srgbClr val="FF0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a:endParaRPr>
                </a:p>
              </p:txBody>
            </p:sp>
          </p:grpSp>
        </p:grpSp>
        <p:sp>
          <p:nvSpPr>
            <p:cNvPr id="38" name="Text Box 69"/>
            <p:cNvSpPr txBox="1">
              <a:spLocks noChangeArrowheads="1"/>
            </p:cNvSpPr>
            <p:nvPr/>
          </p:nvSpPr>
          <p:spPr bwMode="auto">
            <a:xfrm rot="16200000">
              <a:off x="4481356" y="-1462523"/>
              <a:ext cx="492443"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bg2"/>
                  </a:solidFill>
                  <a:latin typeface="Arial" panose="020B0604020202020204" pitchFamily="34" charset="0"/>
                </a:defRPr>
              </a:lvl1pPr>
              <a:lvl2pPr marL="742950" indent="-285750" eaLnBrk="0" hangingPunct="0">
                <a:defRPr b="1">
                  <a:solidFill>
                    <a:schemeClr val="bg2"/>
                  </a:solidFill>
                  <a:latin typeface="Arial" panose="020B0604020202020204" pitchFamily="34" charset="0"/>
                </a:defRPr>
              </a:lvl2pPr>
              <a:lvl3pPr marL="1143000" indent="-228600" eaLnBrk="0" hangingPunct="0">
                <a:defRPr b="1">
                  <a:solidFill>
                    <a:schemeClr val="bg2"/>
                  </a:solidFill>
                  <a:latin typeface="Arial" panose="020B0604020202020204" pitchFamily="34" charset="0"/>
                </a:defRPr>
              </a:lvl3pPr>
              <a:lvl4pPr marL="1600200" indent="-228600" eaLnBrk="0" hangingPunct="0">
                <a:defRPr b="1">
                  <a:solidFill>
                    <a:schemeClr val="bg2"/>
                  </a:solidFill>
                  <a:latin typeface="Arial" panose="020B0604020202020204" pitchFamily="34" charset="0"/>
                </a:defRPr>
              </a:lvl4pPr>
              <a:lvl5pPr marL="2057400" indent="-228600" eaLnBrk="0" hangingPunct="0">
                <a:defRPr b="1">
                  <a:solidFill>
                    <a:schemeClr val="bg2"/>
                  </a:solidFill>
                  <a:latin typeface="Arial" panose="020B0604020202020204" pitchFamily="34" charset="0"/>
                </a:defRPr>
              </a:lvl5pPr>
              <a:lvl6pPr marL="2514600" indent="-228600" eaLnBrk="0" fontAlgn="base" hangingPunct="0">
                <a:spcBef>
                  <a:spcPct val="0"/>
                </a:spcBef>
                <a:spcAft>
                  <a:spcPct val="0"/>
                </a:spcAft>
                <a:defRPr b="1">
                  <a:solidFill>
                    <a:schemeClr val="bg2"/>
                  </a:solidFill>
                  <a:latin typeface="Arial" panose="020B0604020202020204" pitchFamily="34" charset="0"/>
                </a:defRPr>
              </a:lvl6pPr>
              <a:lvl7pPr marL="2971800" indent="-228600" eaLnBrk="0" fontAlgn="base" hangingPunct="0">
                <a:spcBef>
                  <a:spcPct val="0"/>
                </a:spcBef>
                <a:spcAft>
                  <a:spcPct val="0"/>
                </a:spcAft>
                <a:defRPr b="1">
                  <a:solidFill>
                    <a:schemeClr val="bg2"/>
                  </a:solidFill>
                  <a:latin typeface="Arial" panose="020B0604020202020204" pitchFamily="34" charset="0"/>
                </a:defRPr>
              </a:lvl7pPr>
              <a:lvl8pPr marL="3429000" indent="-228600" eaLnBrk="0" fontAlgn="base" hangingPunct="0">
                <a:spcBef>
                  <a:spcPct val="0"/>
                </a:spcBef>
                <a:spcAft>
                  <a:spcPct val="0"/>
                </a:spcAft>
                <a:defRPr b="1">
                  <a:solidFill>
                    <a:schemeClr val="bg2"/>
                  </a:solidFill>
                  <a:latin typeface="Arial" panose="020B0604020202020204" pitchFamily="34" charset="0"/>
                </a:defRPr>
              </a:lvl8pPr>
              <a:lvl9pPr marL="3886200" indent="-228600" eaLnBrk="0" fontAlgn="base" hangingPunct="0">
                <a:spcBef>
                  <a:spcPct val="0"/>
                </a:spcBef>
                <a:spcAft>
                  <a:spcPct val="0"/>
                </a:spcAft>
                <a:defRPr b="1">
                  <a:solidFill>
                    <a:schemeClr val="bg2"/>
                  </a:solidFill>
                  <a:latin typeface="Arial" panose="020B0604020202020204" pitchFamily="34" charset="0"/>
                </a:defRPr>
              </a:lvl9pPr>
            </a:lstStyle>
            <a:p>
              <a:pPr lvl="0" algn="ctr">
                <a:defRP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单击添加主标题文本内容</a:t>
              </a:r>
              <a:endParaRPr lang="en-US" altLang="ko-KR" sz="2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9" name="TextBox 42"/>
            <p:cNvSpPr txBox="1"/>
            <p:nvPr/>
          </p:nvSpPr>
          <p:spPr>
            <a:xfrm>
              <a:off x="1115616" y="1131590"/>
              <a:ext cx="50405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4</a:t>
              </a:r>
              <a:endParaRPr kumimoji="0" lang="zh-CN" altLang="en-US" sz="20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60" name="文本框 2"/>
          <p:cNvSpPr txBox="1">
            <a:spLocks noChangeArrowheads="1"/>
          </p:cNvSpPr>
          <p:nvPr/>
        </p:nvSpPr>
        <p:spPr bwMode="auto">
          <a:xfrm>
            <a:off x="2534" y="987574"/>
            <a:ext cx="2049186" cy="800195"/>
          </a:xfrm>
          <a:prstGeom prst="rect">
            <a:avLst/>
          </a:prstGeom>
          <a:noFill/>
          <a:ln w="9525">
            <a:noFill/>
            <a:miter lim="800000"/>
          </a:ln>
        </p:spPr>
        <p:txBody>
          <a:bodyPr wrap="square" lIns="121898" tIns="60948" rIns="121898" bIns="60948">
            <a:spAutoFit/>
          </a:bodyPr>
          <a:lstStyle/>
          <a:p>
            <a:pPr algn="ctr"/>
            <a:r>
              <a:rPr lang="zh-CN" altLang="en-US" sz="4400" b="1" dirty="0" smtClean="0">
                <a:solidFill>
                  <a:srgbClr val="FF0000"/>
                </a:solidFill>
                <a:latin typeface="微软雅黑" panose="020B0503020204020204" pitchFamily="34" charset="-122"/>
                <a:ea typeface="微软雅黑" panose="020B0503020204020204" pitchFamily="34" charset="-122"/>
              </a:rPr>
              <a:t>目 录</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1000"/>
                                        <p:tgtEl>
                                          <p:spTgt spid="5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2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4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fltVal val="0.5"/>
                                          </p:val>
                                        </p:tav>
                                        <p:tav tm="100000">
                                          <p:val>
                                            <p:strVal val="#ppt_x"/>
                                          </p:val>
                                        </p:tav>
                                      </p:tavLst>
                                    </p:anim>
                                    <p:anim calcmode="lin" valueType="num">
                                      <p:cBhvr>
                                        <p:cTn id="35" dur="500" fill="hold"/>
                                        <p:tgtEl>
                                          <p:spTgt spid="25"/>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60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圆角矩形 2"/>
          <p:cNvSpPr/>
          <p:nvPr/>
        </p:nvSpPr>
        <p:spPr>
          <a:xfrm>
            <a:off x="3005187" y="1180058"/>
            <a:ext cx="3024188" cy="1476375"/>
          </a:xfrm>
          <a:prstGeom prst="roundRect">
            <a:avLst/>
          </a:prstGeom>
          <a:solidFill>
            <a:srgbClr val="FF000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6" name="圆角矩形 5"/>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grpSp>
        <p:nvGrpSpPr>
          <p:cNvPr id="7" name="组合 6"/>
          <p:cNvGrpSpPr/>
          <p:nvPr/>
        </p:nvGrpSpPr>
        <p:grpSpPr>
          <a:xfrm>
            <a:off x="5259437" y="1305469"/>
            <a:ext cx="2789238" cy="1225550"/>
            <a:chOff x="5455170" y="1305470"/>
            <a:chExt cx="2789238" cy="1225550"/>
          </a:xfrm>
          <a:solidFill>
            <a:srgbClr val="FF0000"/>
          </a:solidFill>
        </p:grpSpPr>
        <p:sp>
          <p:nvSpPr>
            <p:cNvPr id="8" name="圆角矩形 7"/>
            <p:cNvSpPr/>
            <p:nvPr/>
          </p:nvSpPr>
          <p:spPr>
            <a:xfrm>
              <a:off x="5455170" y="1305470"/>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9" name="圆角矩形 8"/>
            <p:cNvSpPr/>
            <p:nvPr/>
          </p:nvSpPr>
          <p:spPr>
            <a:xfrm>
              <a:off x="5791720" y="1381670"/>
              <a:ext cx="2441575" cy="1071563"/>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sp>
        <p:nvSpPr>
          <p:cNvPr id="10" name="圆角矩形 9"/>
          <p:cNvSpPr/>
          <p:nvPr/>
        </p:nvSpPr>
        <p:spPr>
          <a:xfrm>
            <a:off x="3005187" y="2967583"/>
            <a:ext cx="3024188" cy="1476375"/>
          </a:xfrm>
          <a:prstGeom prst="roundRect">
            <a:avLst/>
          </a:prstGeom>
          <a:solidFill>
            <a:srgbClr val="FF000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71600" y="3092994"/>
            <a:ext cx="2789237" cy="1225550"/>
            <a:chOff x="1167333" y="3092995"/>
            <a:chExt cx="2789237" cy="1225550"/>
          </a:xfrm>
          <a:solidFill>
            <a:srgbClr val="FF0000"/>
          </a:solidFill>
        </p:grpSpPr>
        <p:sp>
          <p:nvSpPr>
            <p:cNvPr id="12" name="圆角矩形 11"/>
            <p:cNvSpPr/>
            <p:nvPr/>
          </p:nvSpPr>
          <p:spPr>
            <a:xfrm>
              <a:off x="1167333" y="3092995"/>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3" name="圆角矩形 12"/>
            <p:cNvSpPr/>
            <p:nvPr/>
          </p:nvSpPr>
          <p:spPr>
            <a:xfrm>
              <a:off x="1176858" y="3169195"/>
              <a:ext cx="2439987" cy="1073150"/>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grpSp>
        <p:nvGrpSpPr>
          <p:cNvPr id="14" name="组合 13"/>
          <p:cNvGrpSpPr/>
          <p:nvPr/>
        </p:nvGrpSpPr>
        <p:grpSpPr>
          <a:xfrm>
            <a:off x="5259437" y="3092994"/>
            <a:ext cx="2789238" cy="1225550"/>
            <a:chOff x="5455170" y="3092995"/>
            <a:chExt cx="2789238" cy="1225550"/>
          </a:xfrm>
        </p:grpSpPr>
        <p:sp>
          <p:nvSpPr>
            <p:cNvPr id="15" name="圆角矩形 14"/>
            <p:cNvSpPr/>
            <p:nvPr/>
          </p:nvSpPr>
          <p:spPr>
            <a:xfrm>
              <a:off x="5455170" y="3092995"/>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6" name="圆角矩形 15"/>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par>
                                <p:cTn id="14" presetID="2" presetClass="entr" presetSubtype="2" fill="hold" nodeType="withEffect">
                                  <p:stCondLst>
                                    <p:cond delay="1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par>
                                <p:cTn id="27" presetID="2" presetClass="entr" presetSubtype="2" fill="hold" nodeType="withEffect">
                                  <p:stCondLst>
                                    <p:cond delay="1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0-#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3352280" y="1563638"/>
            <a:ext cx="1177925" cy="1106487"/>
            <a:chOff x="3352279" y="1617341"/>
            <a:chExt cx="1177925" cy="1106487"/>
          </a:xfrm>
        </p:grpSpPr>
        <p:sp>
          <p:nvSpPr>
            <p:cNvPr id="4" name="对角圆角矩形 3"/>
            <p:cNvSpPr/>
            <p:nvPr/>
          </p:nvSpPr>
          <p:spPr>
            <a:xfrm flipH="1">
              <a:off x="3352279" y="1617341"/>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5" name="对角圆角矩形 4"/>
            <p:cNvSpPr/>
            <p:nvPr/>
          </p:nvSpPr>
          <p:spPr>
            <a:xfrm flipH="1">
              <a:off x="3482454" y="1676078"/>
              <a:ext cx="1047750" cy="1047750"/>
            </a:xfrm>
            <a:prstGeom prst="round2DiagRect">
              <a:avLst>
                <a:gd name="adj1" fmla="val 31271"/>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p>
          </p:txBody>
        </p:sp>
      </p:grpSp>
      <p:grpSp>
        <p:nvGrpSpPr>
          <p:cNvPr id="6" name="组合 5"/>
          <p:cNvGrpSpPr/>
          <p:nvPr/>
        </p:nvGrpSpPr>
        <p:grpSpPr>
          <a:xfrm>
            <a:off x="4603230" y="1563638"/>
            <a:ext cx="1176338" cy="1106487"/>
            <a:chOff x="4603229" y="1617341"/>
            <a:chExt cx="1176338" cy="1106487"/>
          </a:xfrm>
        </p:grpSpPr>
        <p:sp>
          <p:nvSpPr>
            <p:cNvPr id="7" name="对角圆角矩形 6"/>
            <p:cNvSpPr/>
            <p:nvPr/>
          </p:nvSpPr>
          <p:spPr>
            <a:xfrm>
              <a:off x="4731817" y="1617341"/>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8" name="对角圆角矩形 7"/>
            <p:cNvSpPr/>
            <p:nvPr/>
          </p:nvSpPr>
          <p:spPr>
            <a:xfrm>
              <a:off x="4603229" y="1676078"/>
              <a:ext cx="1047750" cy="1047750"/>
            </a:xfrm>
            <a:prstGeom prst="round2DiagRect">
              <a:avLst>
                <a:gd name="adj1" fmla="val 31271"/>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p>
          </p:txBody>
        </p:sp>
      </p:grpSp>
      <p:grpSp>
        <p:nvGrpSpPr>
          <p:cNvPr id="9" name="组合 8"/>
          <p:cNvGrpSpPr/>
          <p:nvPr/>
        </p:nvGrpSpPr>
        <p:grpSpPr>
          <a:xfrm>
            <a:off x="4603230" y="2744738"/>
            <a:ext cx="1176338" cy="1106487"/>
            <a:chOff x="4603229" y="2798441"/>
            <a:chExt cx="1176338" cy="1106487"/>
          </a:xfrm>
        </p:grpSpPr>
        <p:sp>
          <p:nvSpPr>
            <p:cNvPr id="10" name="对角圆角矩形 9"/>
            <p:cNvSpPr/>
            <p:nvPr/>
          </p:nvSpPr>
          <p:spPr>
            <a:xfrm flipV="1">
              <a:off x="4731817" y="2857178"/>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1" name="任意多边形 10"/>
            <p:cNvSpPr/>
            <p:nvPr/>
          </p:nvSpPr>
          <p:spPr>
            <a:xfrm>
              <a:off x="4603229" y="2798441"/>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p>
          </p:txBody>
        </p:sp>
      </p:grpSp>
      <p:grpSp>
        <p:nvGrpSpPr>
          <p:cNvPr id="12" name="组合 11"/>
          <p:cNvGrpSpPr/>
          <p:nvPr/>
        </p:nvGrpSpPr>
        <p:grpSpPr>
          <a:xfrm>
            <a:off x="3352280" y="2744738"/>
            <a:ext cx="1177925" cy="1106487"/>
            <a:chOff x="3352279" y="2798441"/>
            <a:chExt cx="1177925" cy="1106487"/>
          </a:xfrm>
        </p:grpSpPr>
        <p:sp>
          <p:nvSpPr>
            <p:cNvPr id="13" name="对角圆角矩形 12"/>
            <p:cNvSpPr/>
            <p:nvPr/>
          </p:nvSpPr>
          <p:spPr>
            <a:xfrm flipH="1" flipV="1">
              <a:off x="3352279" y="2857178"/>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4" name="任意多边形 13"/>
            <p:cNvSpPr/>
            <p:nvPr/>
          </p:nvSpPr>
          <p:spPr>
            <a:xfrm>
              <a:off x="3482454" y="2798441"/>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标题</a:t>
              </a:r>
            </a:p>
          </p:txBody>
        </p:sp>
      </p:grpSp>
      <p:sp>
        <p:nvSpPr>
          <p:cNvPr id="15" name="文本框 112"/>
          <p:cNvSpPr txBox="1"/>
          <p:nvPr/>
        </p:nvSpPr>
        <p:spPr>
          <a:xfrm>
            <a:off x="5779567" y="1563638"/>
            <a:ext cx="2011362" cy="932551"/>
          </a:xfrm>
          <a:prstGeom prst="rect">
            <a:avLst/>
          </a:prstGeom>
          <a:noFill/>
        </p:spPr>
        <p:txBody>
          <a:bodyPr lIns="91428" tIns="45714" rIns="91428" bIns="45714">
            <a:spAutoFit/>
          </a:bodyPr>
          <a:lstStyle/>
          <a:p>
            <a:pPr algn="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p>
        </p:txBody>
      </p:sp>
      <p:sp>
        <p:nvSpPr>
          <p:cNvPr id="16" name="文本框 113"/>
          <p:cNvSpPr txBox="1"/>
          <p:nvPr/>
        </p:nvSpPr>
        <p:spPr>
          <a:xfrm>
            <a:off x="5779567" y="2859038"/>
            <a:ext cx="2011362" cy="932551"/>
          </a:xfrm>
          <a:prstGeom prst="rect">
            <a:avLst/>
          </a:prstGeom>
          <a:noFill/>
        </p:spPr>
        <p:txBody>
          <a:bodyPr lIns="91428" tIns="45714" rIns="91428" bIns="45714">
            <a:spAutoFit/>
          </a:bodyPr>
          <a:lstStyle/>
          <a:p>
            <a:pPr algn="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p>
        </p:txBody>
      </p:sp>
      <p:sp>
        <p:nvSpPr>
          <p:cNvPr id="17" name="文本框 114"/>
          <p:cNvSpPr txBox="1"/>
          <p:nvPr/>
        </p:nvSpPr>
        <p:spPr>
          <a:xfrm>
            <a:off x="1331393" y="1563638"/>
            <a:ext cx="2009775" cy="932551"/>
          </a:xfrm>
          <a:prstGeom prst="rect">
            <a:avLst/>
          </a:prstGeom>
          <a:noFill/>
        </p:spPr>
        <p:txBody>
          <a:bodyPr lIns="91428" tIns="45714" rIns="91428" bIns="45714">
            <a:spAutoFit/>
          </a:bodyPr>
          <a:lstStyle/>
          <a:p>
            <a:pP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p>
        </p:txBody>
      </p:sp>
      <p:sp>
        <p:nvSpPr>
          <p:cNvPr id="18" name="文本框 115"/>
          <p:cNvSpPr txBox="1"/>
          <p:nvPr/>
        </p:nvSpPr>
        <p:spPr>
          <a:xfrm>
            <a:off x="1331393" y="2859038"/>
            <a:ext cx="2009775" cy="932551"/>
          </a:xfrm>
          <a:prstGeom prst="rect">
            <a:avLst/>
          </a:prstGeom>
          <a:noFill/>
        </p:spPr>
        <p:txBody>
          <a:bodyPr lIns="91428" tIns="45714" rIns="91428" bIns="45714">
            <a:spAutoFit/>
          </a:bodyPr>
          <a:lstStyle/>
          <a:p>
            <a:pPr>
              <a:lnSpc>
                <a:spcPct val="130000"/>
              </a:lnSpc>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nSpc>
                <a:spcPct val="130000"/>
              </a:lnSpc>
              <a:defRPr/>
            </a:pPr>
            <a:r>
              <a:rPr lang="zh-CN" altLang="en-US" sz="1400" dirty="0">
                <a:latin typeface="微软雅黑" panose="020B0503020204020204" pitchFamily="34" charset="-122"/>
                <a:ea typeface="微软雅黑" panose="020B0503020204020204" pitchFamily="34" charset="-122"/>
              </a:rPr>
              <a:t>请在此处输入您的文本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箭头3"/>
          <p:cNvSpPr/>
          <p:nvPr/>
        </p:nvSpPr>
        <p:spPr bwMode="gray">
          <a:xfrm flipV="1">
            <a:off x="706632" y="2694359"/>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190675" y="1756343"/>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696282" y="1397768"/>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文本1"/>
          <p:cNvSpPr>
            <a:spLocks noChangeArrowheads="1"/>
          </p:cNvSpPr>
          <p:nvPr/>
        </p:nvSpPr>
        <p:spPr bwMode="gray">
          <a:xfrm>
            <a:off x="2771800" y="1129879"/>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2843808" y="2250921"/>
            <a:ext cx="5423359"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429520" y="2256210"/>
            <a:ext cx="1628775" cy="973931"/>
          </a:xfrm>
          <a:prstGeom prst="roundRect">
            <a:avLst>
              <a:gd name="adj" fmla="val 11921"/>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rPr>
              <a:t>此处添加</a:t>
            </a:r>
            <a:r>
              <a:rPr kumimoji="0" lang="zh-CN" altLang="en-US" sz="1800" b="0" i="0" u="none" strike="noStrike" kern="0" cap="none" spc="0" normalizeH="0" baseline="0" noProof="0" dirty="0" smtClean="0">
                <a:ln>
                  <a:noFill/>
                </a:ln>
                <a:solidFill>
                  <a:srgbClr val="F9F9F9"/>
                </a:solidFill>
                <a:effectLst/>
                <a:uLnTx/>
                <a:uFillTx/>
                <a:latin typeface="微软雅黑" panose="020B0503020204020204" pitchFamily="34" charset="-122"/>
                <a:ea typeface="微软雅黑" panose="020B0503020204020204" pitchFamily="34" charset="-122"/>
              </a:rPr>
              <a:t>标题</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060291" y="3405546"/>
            <a:ext cx="5206876" cy="96469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2410470" y="3398019"/>
            <a:ext cx="1628775" cy="973931"/>
          </a:xfrm>
          <a:prstGeom prst="roundRect">
            <a:avLst>
              <a:gd name="adj" fmla="val 11921"/>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rPr>
              <a:t>此处添加</a:t>
            </a:r>
            <a:r>
              <a:rPr kumimoji="0" lang="zh-CN" altLang="en-US" sz="1800" b="0" i="0" u="none" strike="noStrike" kern="0" cap="none" spc="0" normalizeH="0" baseline="0" noProof="0" dirty="0" smtClean="0">
                <a:ln>
                  <a:noFill/>
                </a:ln>
                <a:solidFill>
                  <a:srgbClr val="F9F9F9"/>
                </a:solidFill>
                <a:effectLst/>
                <a:uLnTx/>
                <a:uFillTx/>
                <a:latin typeface="微软雅黑" panose="020B0503020204020204" pitchFamily="34" charset="-122"/>
                <a:ea typeface="微软雅黑" panose="020B0503020204020204" pitchFamily="34" charset="-122"/>
              </a:rPr>
              <a:t>标题</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endParaRPr>
          </a:p>
        </p:txBody>
      </p:sp>
      <p:grpSp>
        <p:nvGrpSpPr>
          <p:cNvPr id="11" name="圆形"/>
          <p:cNvGrpSpPr/>
          <p:nvPr/>
        </p:nvGrpSpPr>
        <p:grpSpPr>
          <a:xfrm>
            <a:off x="18378" y="1968350"/>
            <a:ext cx="1480686" cy="1450790"/>
            <a:chOff x="4828393" y="2858615"/>
            <a:chExt cx="1931237" cy="1931674"/>
          </a:xfrm>
          <a:effectLst>
            <a:outerShdw blurRad="50800" dist="38100" dir="2700000" algn="tl" rotWithShape="0">
              <a:prstClr val="black">
                <a:alpha val="40000"/>
              </a:prstClr>
            </a:outerShdw>
          </a:effectLst>
        </p:grpSpPr>
        <p:sp>
          <p:nvSpPr>
            <p:cNvPr id="12" name="Oval 19"/>
            <p:cNvSpPr>
              <a:spLocks noChangeArrowheads="1"/>
            </p:cNvSpPr>
            <p:nvPr/>
          </p:nvSpPr>
          <p:spPr bwMode="auto">
            <a:xfrm>
              <a:off x="4828393" y="2858615"/>
              <a:ext cx="1931237" cy="1931674"/>
            </a:xfrm>
            <a:prstGeom prst="ellipse">
              <a:avLst/>
            </a:prstGeom>
            <a:solidFill>
              <a:srgbClr val="FF0000"/>
            </a:solidFill>
            <a:ln w="9525">
              <a:solidFill>
                <a:srgbClr val="F9F9F9"/>
              </a:solidFill>
              <a:rou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rPr>
                <a:t>添加</a:t>
              </a:r>
              <a:endParaRPr kumimoji="0" lang="en-US" altLang="zh-CN" sz="24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rPr>
                <a:t>文本</a:t>
              </a:r>
            </a:p>
          </p:txBody>
        </p:sp>
        <p:sp>
          <p:nvSpPr>
            <p:cNvPr id="13"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grpSp>
      <p:sp>
        <p:nvSpPr>
          <p:cNvPr id="14" name="标题1"/>
          <p:cNvSpPr>
            <a:spLocks noChangeArrowheads="1"/>
          </p:cNvSpPr>
          <p:nvPr/>
        </p:nvSpPr>
        <p:spPr bwMode="gray">
          <a:xfrm>
            <a:off x="2416820" y="1129879"/>
            <a:ext cx="1628775" cy="973931"/>
          </a:xfrm>
          <a:prstGeom prst="roundRect">
            <a:avLst>
              <a:gd name="adj" fmla="val 11921"/>
            </a:avLst>
          </a:prstGeom>
          <a:solidFill>
            <a:srgbClr val="FF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rPr>
              <a:t>此处添加</a:t>
            </a:r>
            <a:r>
              <a:rPr kumimoji="0" lang="zh-CN" altLang="en-US" sz="1800" b="0" i="0" u="none" strike="noStrike" kern="0" cap="none" spc="0" normalizeH="0" baseline="0" noProof="0" dirty="0" smtClean="0">
                <a:ln>
                  <a:noFill/>
                </a:ln>
                <a:solidFill>
                  <a:srgbClr val="F9F9F9"/>
                </a:solidFill>
                <a:effectLst/>
                <a:uLnTx/>
                <a:uFillTx/>
                <a:latin typeface="微软雅黑" panose="020B0503020204020204" pitchFamily="34" charset="-122"/>
                <a:ea typeface="微软雅黑" panose="020B0503020204020204" pitchFamily="34" charset="-122"/>
              </a:rPr>
              <a:t>标题</a:t>
            </a:r>
            <a:endParaRPr kumimoji="0" lang="zh-CN" altLang="zh-CN" sz="18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8" presetClass="emph" presetSubtype="0" fill="hold" nodeType="withEffect">
                                  <p:stCondLst>
                                    <p:cond delay="0"/>
                                  </p:stCondLst>
                                  <p:childTnLst>
                                    <p:animRot by="21600000">
                                      <p:cBhvr>
                                        <p:cTn id="14" dur="500" fill="hold"/>
                                        <p:tgtEl>
                                          <p:spTgt spid="11"/>
                                        </p:tgtEl>
                                        <p:attrNameLst>
                                          <p:attrName>r</p:attrName>
                                        </p:attrNameLst>
                                      </p:cBhvr>
                                    </p:animRo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1500"/>
                            </p:stCondLst>
                            <p:childTnLst>
                              <p:par>
                                <p:cTn id="26" presetID="1" presetClass="entr" presetSubtype="0" fill="hold" grpId="1"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par>
                                <p:cTn id="28"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9" dur="2000" fill="hold"/>
                                        <p:tgtEl>
                                          <p:spTgt spid="14"/>
                                        </p:tgtEl>
                                        <p:attrNameLst>
                                          <p:attrName>ppt_x</p:attrName>
                                          <p:attrName>ppt_y</p:attrName>
                                        </p:attrNameLst>
                                      </p:cBhvr>
                                      <p:rCtr x="451" y="29599"/>
                                    </p:animMotion>
                                  </p:childTnLst>
                                </p:cTn>
                              </p:par>
                              <p:par>
                                <p:cTn id="30" presetID="32" presetClass="emph" presetSubtype="0" fill="hold" grpId="2" nodeType="withEffect">
                                  <p:stCondLst>
                                    <p:cond delay="500"/>
                                  </p:stCondLst>
                                  <p:childTnLst>
                                    <p:animRot by="120000">
                                      <p:cBhvr>
                                        <p:cTn id="31" dur="200" fill="hold">
                                          <p:stCondLst>
                                            <p:cond delay="0"/>
                                          </p:stCondLst>
                                        </p:cTn>
                                        <p:tgtEl>
                                          <p:spTgt spid="14"/>
                                        </p:tgtEl>
                                        <p:attrNameLst>
                                          <p:attrName>r</p:attrName>
                                        </p:attrNameLst>
                                      </p:cBhvr>
                                    </p:animRot>
                                    <p:animRot by="-240000">
                                      <p:cBhvr>
                                        <p:cTn id="32" dur="400" fill="hold">
                                          <p:stCondLst>
                                            <p:cond delay="400"/>
                                          </p:stCondLst>
                                        </p:cTn>
                                        <p:tgtEl>
                                          <p:spTgt spid="14"/>
                                        </p:tgtEl>
                                        <p:attrNameLst>
                                          <p:attrName>r</p:attrName>
                                        </p:attrNameLst>
                                      </p:cBhvr>
                                    </p:animRot>
                                    <p:animRot by="240000">
                                      <p:cBhvr>
                                        <p:cTn id="33" dur="400" fill="hold">
                                          <p:stCondLst>
                                            <p:cond delay="800"/>
                                          </p:stCondLst>
                                        </p:cTn>
                                        <p:tgtEl>
                                          <p:spTgt spid="14"/>
                                        </p:tgtEl>
                                        <p:attrNameLst>
                                          <p:attrName>r</p:attrName>
                                        </p:attrNameLst>
                                      </p:cBhvr>
                                    </p:animRot>
                                    <p:animRot by="-240000">
                                      <p:cBhvr>
                                        <p:cTn id="34" dur="400" fill="hold">
                                          <p:stCondLst>
                                            <p:cond delay="1200"/>
                                          </p:stCondLst>
                                        </p:cTn>
                                        <p:tgtEl>
                                          <p:spTgt spid="14"/>
                                        </p:tgtEl>
                                        <p:attrNameLst>
                                          <p:attrName>r</p:attrName>
                                        </p:attrNameLst>
                                      </p:cBhvr>
                                    </p:animRot>
                                    <p:animRot by="120000">
                                      <p:cBhvr>
                                        <p:cTn id="35" dur="400" fill="hold">
                                          <p:stCondLst>
                                            <p:cond delay="1600"/>
                                          </p:stCondLst>
                                        </p:cTn>
                                        <p:tgtEl>
                                          <p:spTgt spid="14"/>
                                        </p:tgtEl>
                                        <p:attrNameLst>
                                          <p:attrName>r</p:attrName>
                                        </p:attrNameLst>
                                      </p:cBhvr>
                                    </p:animRot>
                                  </p:childTnLst>
                                </p:cTn>
                              </p:par>
                              <p:par>
                                <p:cTn id="36" presetID="10" presetClass="entr" presetSubtype="0" fill="hold" grpId="0" nodeType="with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4" grpId="0" animBg="1"/>
      <p:bldP spid="14" grpId="1" animBg="1"/>
      <p:bldP spid="14"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2" name="_effect"/>
          <p:cNvPicPr>
            <a:picLocks noChangeAspect="1" noChangeArrowheads="1"/>
          </p:cNvPicPr>
          <p:nvPr/>
        </p:nvPicPr>
        <p:blipFill>
          <a:blip r:embed="rId3" cstate="print">
            <a:lum bright="20000"/>
          </a:blip>
          <a:srcRect/>
          <a:stretch>
            <a:fillRect/>
          </a:stretch>
        </p:blipFill>
        <p:spPr bwMode="gray">
          <a:xfrm>
            <a:off x="1979712" y="4049520"/>
            <a:ext cx="2677443" cy="403407"/>
          </a:xfrm>
          <a:prstGeom prst="rect">
            <a:avLst/>
          </a:prstGeom>
          <a:noFill/>
          <a:ln w="9525">
            <a:miter lim="800000"/>
            <a:headEnd/>
            <a:tailEnd/>
          </a:ln>
          <a:effectLst/>
        </p:spPr>
      </p:pic>
      <p:pic>
        <p:nvPicPr>
          <p:cNvPr id="23" name="_effect"/>
          <p:cNvPicPr>
            <a:picLocks noChangeAspect="1" noChangeArrowheads="1"/>
          </p:cNvPicPr>
          <p:nvPr/>
        </p:nvPicPr>
        <p:blipFill>
          <a:blip r:embed="rId3" cstate="print">
            <a:lum bright="20000"/>
          </a:blip>
          <a:srcRect/>
          <a:stretch>
            <a:fillRect/>
          </a:stretch>
        </p:blipFill>
        <p:spPr bwMode="gray">
          <a:xfrm>
            <a:off x="4306333" y="4049520"/>
            <a:ext cx="2677443" cy="403407"/>
          </a:xfrm>
          <a:prstGeom prst="rect">
            <a:avLst/>
          </a:prstGeom>
          <a:noFill/>
          <a:ln w="9525">
            <a:miter lim="800000"/>
            <a:headEnd/>
            <a:tailEnd/>
          </a:ln>
          <a:effectLst/>
        </p:spPr>
      </p:pic>
      <p:sp>
        <p:nvSpPr>
          <p:cNvPr id="24" name="_color1"/>
          <p:cNvSpPr/>
          <p:nvPr/>
        </p:nvSpPr>
        <p:spPr bwMode="gray">
          <a:xfrm>
            <a:off x="2197519" y="3463380"/>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_color1"/>
          <p:cNvSpPr/>
          <p:nvPr/>
        </p:nvSpPr>
        <p:spPr bwMode="gray">
          <a:xfrm>
            <a:off x="2199933" y="1635646"/>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_color1"/>
          <p:cNvSpPr/>
          <p:nvPr/>
        </p:nvSpPr>
        <p:spPr bwMode="gray">
          <a:xfrm>
            <a:off x="3273153" y="1635646"/>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_color1"/>
          <p:cNvSpPr/>
          <p:nvPr/>
        </p:nvSpPr>
        <p:spPr bwMode="gray">
          <a:xfrm>
            <a:off x="2009192" y="2299618"/>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_color1"/>
          <p:cNvSpPr/>
          <p:nvPr/>
        </p:nvSpPr>
        <p:spPr bwMode="gray">
          <a:xfrm>
            <a:off x="3319027" y="3471830"/>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_color1"/>
          <p:cNvSpPr/>
          <p:nvPr/>
        </p:nvSpPr>
        <p:spPr bwMode="gray">
          <a:xfrm>
            <a:off x="4525042" y="1635646"/>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_color1"/>
          <p:cNvSpPr/>
          <p:nvPr/>
        </p:nvSpPr>
        <p:spPr bwMode="gray">
          <a:xfrm>
            <a:off x="5645344" y="1635646"/>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_color1"/>
          <p:cNvSpPr/>
          <p:nvPr/>
        </p:nvSpPr>
        <p:spPr bwMode="gray">
          <a:xfrm>
            <a:off x="4527457" y="3471830"/>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_color1"/>
          <p:cNvSpPr/>
          <p:nvPr/>
        </p:nvSpPr>
        <p:spPr bwMode="gray">
          <a:xfrm>
            <a:off x="5603091" y="3463380"/>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_color1"/>
          <p:cNvSpPr/>
          <p:nvPr/>
        </p:nvSpPr>
        <p:spPr bwMode="gray">
          <a:xfrm>
            <a:off x="6538688" y="2303239"/>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_color1"/>
          <p:cNvSpPr/>
          <p:nvPr/>
        </p:nvSpPr>
        <p:spPr bwMode="gray">
          <a:xfrm>
            <a:off x="4217202" y="2308068"/>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TextBox 34"/>
          <p:cNvSpPr txBox="1"/>
          <p:nvPr/>
        </p:nvSpPr>
        <p:spPr>
          <a:xfrm>
            <a:off x="2183032" y="2348153"/>
            <a:ext cx="2180082" cy="1169551"/>
          </a:xfrm>
          <a:prstGeom prst="rect">
            <a:avLst/>
          </a:prstGeom>
          <a:noFill/>
        </p:spPr>
        <p:txBody>
          <a:bodyPr wrap="square" rtlCol="0">
            <a:spAutoFit/>
          </a:bodyPr>
          <a:lstStyle/>
          <a:p>
            <a:pPr algn="ctr"/>
            <a:r>
              <a:rPr lang="zh-CN" altLang="en-US" sz="3500" b="1" dirty="0" smtClean="0">
                <a:latin typeface="微软雅黑" panose="020B0503020204020204" pitchFamily="34" charset="-122"/>
                <a:ea typeface="微软雅黑" panose="020B0503020204020204" pitchFamily="34" charset="-122"/>
              </a:rPr>
              <a:t>单击</a:t>
            </a:r>
            <a:endParaRPr lang="en-US" altLang="zh-CN" sz="3500" b="1" dirty="0" smtClean="0">
              <a:latin typeface="微软雅黑" panose="020B0503020204020204" pitchFamily="34" charset="-122"/>
              <a:ea typeface="微软雅黑" panose="020B0503020204020204" pitchFamily="34" charset="-122"/>
            </a:endParaRPr>
          </a:p>
          <a:p>
            <a:pPr algn="ctr"/>
            <a:r>
              <a:rPr lang="zh-CN" altLang="en-US" sz="3500" b="1" dirty="0" smtClean="0">
                <a:latin typeface="微软雅黑" panose="020B0503020204020204" pitchFamily="34" charset="-122"/>
                <a:ea typeface="微软雅黑" panose="020B0503020204020204" pitchFamily="34" charset="-122"/>
              </a:rPr>
              <a:t>添加</a:t>
            </a:r>
            <a:endParaRPr lang="zh-CN" altLang="en-US" sz="3500" b="1" dirty="0">
              <a:latin typeface="微软雅黑" panose="020B0503020204020204" pitchFamily="34" charset="-122"/>
              <a:ea typeface="微软雅黑" panose="020B0503020204020204" pitchFamily="34" charset="-122"/>
            </a:endParaRPr>
          </a:p>
        </p:txBody>
      </p:sp>
      <p:sp>
        <p:nvSpPr>
          <p:cNvPr id="36" name="TextBox 35"/>
          <p:cNvSpPr txBox="1"/>
          <p:nvPr/>
        </p:nvSpPr>
        <p:spPr>
          <a:xfrm>
            <a:off x="4499992" y="2303855"/>
            <a:ext cx="2181350" cy="1169551"/>
          </a:xfrm>
          <a:prstGeom prst="rect">
            <a:avLst/>
          </a:prstGeom>
          <a:noFill/>
        </p:spPr>
        <p:txBody>
          <a:bodyPr wrap="square" rtlCol="0">
            <a:spAutoFit/>
          </a:bodyPr>
          <a:lstStyle/>
          <a:p>
            <a:pPr algn="ctr"/>
            <a:r>
              <a:rPr lang="zh-CN" altLang="en-US" sz="3500" b="1" dirty="0" smtClean="0">
                <a:latin typeface="微软雅黑" panose="020B0503020204020204" pitchFamily="34" charset="-122"/>
                <a:ea typeface="微软雅黑" panose="020B0503020204020204" pitchFamily="34" charset="-122"/>
              </a:rPr>
              <a:t>单击</a:t>
            </a:r>
            <a:endParaRPr lang="en-US" altLang="zh-CN" sz="3500" b="1" dirty="0" smtClean="0">
              <a:latin typeface="微软雅黑" panose="020B0503020204020204" pitchFamily="34" charset="-122"/>
              <a:ea typeface="微软雅黑" panose="020B0503020204020204" pitchFamily="34" charset="-122"/>
            </a:endParaRPr>
          </a:p>
          <a:p>
            <a:pPr algn="ctr"/>
            <a:r>
              <a:rPr lang="zh-CN" altLang="en-US" sz="3500" b="1" dirty="0" smtClean="0">
                <a:latin typeface="微软雅黑" panose="020B0503020204020204" pitchFamily="34" charset="-122"/>
                <a:ea typeface="微软雅黑" panose="020B0503020204020204" pitchFamily="34" charset="-122"/>
              </a:rPr>
              <a:t>添加</a:t>
            </a:r>
            <a:endParaRPr lang="zh-CN" altLang="en-US" sz="3500" b="1" dirty="0">
              <a:latin typeface="微软雅黑" panose="020B0503020204020204" pitchFamily="34" charset="-122"/>
              <a:ea typeface="微软雅黑" panose="020B0503020204020204" pitchFamily="34" charset="-122"/>
            </a:endParaRPr>
          </a:p>
        </p:txBody>
      </p:sp>
      <p:sp>
        <p:nvSpPr>
          <p:cNvPr id="37" name="Text Box 40"/>
          <p:cNvSpPr txBox="1">
            <a:spLocks noChangeArrowheads="1"/>
          </p:cNvSpPr>
          <p:nvPr/>
        </p:nvSpPr>
        <p:spPr bwMode="gray">
          <a:xfrm>
            <a:off x="290126" y="4305400"/>
            <a:ext cx="3255336" cy="498598"/>
          </a:xfrm>
          <a:prstGeom prst="rect">
            <a:avLst/>
          </a:prstGeom>
          <a:noFill/>
          <a:ln w="9525">
            <a:noFill/>
            <a:miter lim="800000"/>
          </a:ln>
        </p:spPr>
        <p:txBody>
          <a:bodyPr wrap="square">
            <a:spAutoFit/>
          </a:bodyPr>
          <a:lstStyle/>
          <a:p>
            <a:pPr lvl="0">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38" name="Rectangle 11"/>
          <p:cNvSpPr>
            <a:spLocks noChangeArrowheads="1"/>
          </p:cNvSpPr>
          <p:nvPr/>
        </p:nvSpPr>
        <p:spPr bwMode="gray">
          <a:xfrm>
            <a:off x="487494" y="3939902"/>
            <a:ext cx="2500330" cy="358775"/>
          </a:xfrm>
          <a:prstGeom prst="rect">
            <a:avLst/>
          </a:prstGeom>
          <a:noFill/>
          <a:ln>
            <a:noFill/>
          </a:ln>
        </p:spPr>
        <p:txBody>
          <a:bodyPr lIns="0" tIns="0" rIns="0" bIns="0" anchor="ctr"/>
          <a:lstStyle/>
          <a:p>
            <a:pPr lvl="0">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a:t>
            </a:r>
            <a:r>
              <a:rPr lang="zh-CN" altLang="en-US" sz="1600" b="1" kern="0" dirty="0" smtClean="0">
                <a:solidFill>
                  <a:srgbClr val="000000"/>
                </a:solidFill>
                <a:latin typeface="微软雅黑" panose="020B0503020204020204" pitchFamily="34" charset="-122"/>
                <a:ea typeface="微软雅黑" panose="020B0503020204020204" pitchFamily="34" charset="-122"/>
              </a:rPr>
              <a:t>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
        <p:nvSpPr>
          <p:cNvPr id="39" name="Text Box 40"/>
          <p:cNvSpPr txBox="1">
            <a:spLocks noChangeArrowheads="1"/>
          </p:cNvSpPr>
          <p:nvPr/>
        </p:nvSpPr>
        <p:spPr bwMode="gray">
          <a:xfrm>
            <a:off x="5220072" y="1220428"/>
            <a:ext cx="3255336" cy="498598"/>
          </a:xfrm>
          <a:prstGeom prst="rect">
            <a:avLst/>
          </a:prstGeom>
          <a:noFill/>
          <a:ln w="9525">
            <a:noFill/>
            <a:miter lim="800000"/>
          </a:ln>
        </p:spPr>
        <p:txBody>
          <a:bodyPr wrap="square">
            <a:spAutoFit/>
          </a:bodyPr>
          <a:lstStyle/>
          <a:p>
            <a:pPr lvl="0" algn="r">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100" kern="0" dirty="0" smtClean="0">
                <a:solidFill>
                  <a:srgbClr val="000000"/>
                </a:solidFill>
                <a:latin typeface="微软雅黑" panose="020B0503020204020204" pitchFamily="34" charset="-122"/>
                <a:ea typeface="微软雅黑" panose="020B0503020204020204" pitchFamily="34" charset="-122"/>
              </a:rPr>
              <a:t>单击此处输入文字单击此处输入文字</a:t>
            </a:r>
            <a:endParaRPr lang="zh-CN" altLang="en-US" sz="1100" kern="0" dirty="0">
              <a:solidFill>
                <a:srgbClr val="000000"/>
              </a:solidFill>
              <a:latin typeface="微软雅黑" panose="020B0503020204020204" pitchFamily="34" charset="-122"/>
              <a:ea typeface="微软雅黑" panose="020B0503020204020204" pitchFamily="34" charset="-122"/>
            </a:endParaRPr>
          </a:p>
        </p:txBody>
      </p:sp>
      <p:sp>
        <p:nvSpPr>
          <p:cNvPr id="40" name="Rectangle 11"/>
          <p:cNvSpPr>
            <a:spLocks noChangeArrowheads="1"/>
          </p:cNvSpPr>
          <p:nvPr/>
        </p:nvSpPr>
        <p:spPr bwMode="gray">
          <a:xfrm>
            <a:off x="5580112" y="844823"/>
            <a:ext cx="2500330" cy="358775"/>
          </a:xfrm>
          <a:prstGeom prst="rect">
            <a:avLst/>
          </a:prstGeom>
          <a:noFill/>
          <a:ln>
            <a:noFill/>
          </a:ln>
        </p:spPr>
        <p:txBody>
          <a:bodyPr lIns="0" tIns="0" rIns="0" bIns="0" anchor="ctr"/>
          <a:lstStyle/>
          <a:p>
            <a:pPr lvl="0" algn="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a:t>
            </a:r>
            <a:r>
              <a:rPr lang="zh-CN" altLang="en-US" sz="1600" b="1" kern="0" dirty="0" smtClean="0">
                <a:solidFill>
                  <a:srgbClr val="000000"/>
                </a:solidFill>
                <a:latin typeface="微软雅黑" panose="020B0503020204020204" pitchFamily="34" charset="-122"/>
                <a:ea typeface="微软雅黑" panose="020B0503020204020204" pitchFamily="34" charset="-122"/>
              </a:rPr>
              <a:t>输入小标题</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100"/>
                                        <p:tgtEl>
                                          <p:spTgt spid="3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100"/>
                                        <p:tgtEl>
                                          <p:spTgt spid="3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100"/>
                                        <p:tgtEl>
                                          <p:spTgt spid="34"/>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100"/>
                                        <p:tgtEl>
                                          <p:spTgt spid="2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100"/>
                                        <p:tgtEl>
                                          <p:spTgt spid="2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1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00"/>
                                        <p:tgtEl>
                                          <p:spTgt spid="2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1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3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300"/>
                                        <p:tgtEl>
                                          <p:spTgt spid="23"/>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par>
                          <p:cTn id="66" fill="hold">
                            <p:stCondLst>
                              <p:cond delay="7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8"/>
                                        </p:tgtEl>
                                        <p:attrNameLst>
                                          <p:attrName>ppt_y</p:attrName>
                                        </p:attrNameLst>
                                      </p:cBhvr>
                                      <p:tavLst>
                                        <p:tav tm="0">
                                          <p:val>
                                            <p:strVal val="#ppt_y"/>
                                          </p:val>
                                        </p:tav>
                                        <p:tav tm="100000">
                                          <p:val>
                                            <p:strVal val="#ppt_y"/>
                                          </p:val>
                                        </p:tav>
                                      </p:tavLst>
                                    </p:anim>
                                    <p:anim calcmode="lin" valueType="num">
                                      <p:cBhvr>
                                        <p:cTn id="7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8"/>
                                        </p:tgtEl>
                                      </p:cBhvr>
                                    </p:animEffect>
                                  </p:childTnLst>
                                </p:cTn>
                              </p:par>
                            </p:childTnLst>
                          </p:cTn>
                        </p:par>
                        <p:par>
                          <p:cTn id="74" fill="hold">
                            <p:stCondLst>
                              <p:cond delay="2799"/>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750"/>
                                        <p:tgtEl>
                                          <p:spTgt spid="37"/>
                                        </p:tgtEl>
                                      </p:cBhvr>
                                    </p:animEffect>
                                    <p:anim calcmode="lin" valueType="num">
                                      <p:cBhvr>
                                        <p:cTn id="78" dur="750" fill="hold"/>
                                        <p:tgtEl>
                                          <p:spTgt spid="37"/>
                                        </p:tgtEl>
                                        <p:attrNameLst>
                                          <p:attrName>ppt_x</p:attrName>
                                        </p:attrNameLst>
                                      </p:cBhvr>
                                      <p:tavLst>
                                        <p:tav tm="0">
                                          <p:val>
                                            <p:strVal val="#ppt_x"/>
                                          </p:val>
                                        </p:tav>
                                        <p:tav tm="100000">
                                          <p:val>
                                            <p:strVal val="#ppt_x"/>
                                          </p:val>
                                        </p:tav>
                                      </p:tavLst>
                                    </p:anim>
                                    <p:anim calcmode="lin" valueType="num">
                                      <p:cBhvr>
                                        <p:cTn id="79" dur="75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379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40"/>
                                        </p:tgtEl>
                                        <p:attrNameLst>
                                          <p:attrName>ppt_y</p:attrName>
                                        </p:attrNameLst>
                                      </p:cBhvr>
                                      <p:tavLst>
                                        <p:tav tm="0">
                                          <p:val>
                                            <p:strVal val="#ppt_y"/>
                                          </p:val>
                                        </p:tav>
                                        <p:tav tm="100000">
                                          <p:val>
                                            <p:strVal val="#ppt_y"/>
                                          </p:val>
                                        </p:tav>
                                      </p:tavLst>
                                    </p:anim>
                                    <p:anim calcmode="lin" valueType="num">
                                      <p:cBhvr>
                                        <p:cTn id="8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40"/>
                                        </p:tgtEl>
                                      </p:cBhvr>
                                    </p:animEffect>
                                  </p:childTnLst>
                                </p:cTn>
                              </p:par>
                            </p:childTnLst>
                          </p:cTn>
                        </p:par>
                        <p:par>
                          <p:cTn id="88" fill="hold">
                            <p:stCondLst>
                              <p:cond delay="4449"/>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750"/>
                                        <p:tgtEl>
                                          <p:spTgt spid="39"/>
                                        </p:tgtEl>
                                      </p:cBhvr>
                                    </p:animEffect>
                                    <p:anim calcmode="lin" valueType="num">
                                      <p:cBhvr>
                                        <p:cTn id="92" dur="750" fill="hold"/>
                                        <p:tgtEl>
                                          <p:spTgt spid="39"/>
                                        </p:tgtEl>
                                        <p:attrNameLst>
                                          <p:attrName>ppt_x</p:attrName>
                                        </p:attrNameLst>
                                      </p:cBhvr>
                                      <p:tavLst>
                                        <p:tav tm="0">
                                          <p:val>
                                            <p:strVal val="#ppt_x"/>
                                          </p:val>
                                        </p:tav>
                                        <p:tav tm="100000">
                                          <p:val>
                                            <p:strVal val="#ppt_x"/>
                                          </p:val>
                                        </p:tav>
                                      </p:tavLst>
                                    </p:anim>
                                    <p:anim calcmode="lin" valueType="num">
                                      <p:cBhvr>
                                        <p:cTn id="9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4" name="任意多边形 23"/>
          <p:cNvSpPr/>
          <p:nvPr/>
        </p:nvSpPr>
        <p:spPr>
          <a:xfrm rot="1723431">
            <a:off x="2824920" y="2415480"/>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endParaRPr>
          </a:p>
        </p:txBody>
      </p:sp>
      <p:sp>
        <p:nvSpPr>
          <p:cNvPr id="25" name="任意多边形 24"/>
          <p:cNvSpPr/>
          <p:nvPr/>
        </p:nvSpPr>
        <p:spPr>
          <a:xfrm rot="1723431">
            <a:off x="973402" y="1094887"/>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FF000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6" name="任意多边形 25"/>
          <p:cNvSpPr/>
          <p:nvPr/>
        </p:nvSpPr>
        <p:spPr>
          <a:xfrm rot="1723431">
            <a:off x="973402" y="1094887"/>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7" name="任意多边形 26"/>
          <p:cNvSpPr/>
          <p:nvPr/>
        </p:nvSpPr>
        <p:spPr>
          <a:xfrm rot="1723431">
            <a:off x="973402" y="1094887"/>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FF000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8" name="任意多边形 27"/>
          <p:cNvSpPr/>
          <p:nvPr/>
        </p:nvSpPr>
        <p:spPr>
          <a:xfrm rot="1723431">
            <a:off x="973402" y="1094887"/>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29" name="任意多边形 28"/>
          <p:cNvSpPr/>
          <p:nvPr/>
        </p:nvSpPr>
        <p:spPr>
          <a:xfrm rot="1723431">
            <a:off x="973402" y="1094887"/>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FF000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30" name="椭圆 29"/>
          <p:cNvSpPr/>
          <p:nvPr/>
        </p:nvSpPr>
        <p:spPr>
          <a:xfrm>
            <a:off x="2551263" y="2646165"/>
            <a:ext cx="507037" cy="507037"/>
          </a:xfrm>
          <a:prstGeom prst="ellipse">
            <a:avLst/>
          </a:prstGeom>
          <a:solidFill>
            <a:srgbClr val="FF000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endParaRPr>
          </a:p>
        </p:txBody>
      </p:sp>
      <p:sp>
        <p:nvSpPr>
          <p:cNvPr id="31" name="TextBox 30"/>
          <p:cNvSpPr txBox="1"/>
          <p:nvPr/>
        </p:nvSpPr>
        <p:spPr>
          <a:xfrm>
            <a:off x="2614912" y="227878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TextBox 31"/>
          <p:cNvSpPr txBox="1"/>
          <p:nvPr/>
        </p:nvSpPr>
        <p:spPr>
          <a:xfrm>
            <a:off x="2241036" y="242044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32"/>
          <p:cNvSpPr txBox="1"/>
          <p:nvPr/>
        </p:nvSpPr>
        <p:spPr>
          <a:xfrm>
            <a:off x="2164611" y="279005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2381924" y="309419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p:cNvSpPr txBox="1"/>
          <p:nvPr/>
        </p:nvSpPr>
        <p:spPr>
          <a:xfrm>
            <a:off x="2762464" y="312773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p:cNvSpPr txBox="1"/>
          <p:nvPr/>
        </p:nvSpPr>
        <p:spPr>
          <a:xfrm>
            <a:off x="3047510" y="2824591"/>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36"/>
          <p:cNvSpPr txBox="1"/>
          <p:nvPr/>
        </p:nvSpPr>
        <p:spPr>
          <a:xfrm>
            <a:off x="2400061" y="1163579"/>
            <a:ext cx="867981"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069509" y="2654146"/>
            <a:ext cx="820620"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767845" y="3588664"/>
            <a:ext cx="865035"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425491" y="1665248"/>
            <a:ext cx="839756"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839070" y="3651767"/>
            <a:ext cx="825688"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3512647" y="2753530"/>
            <a:ext cx="811259"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385376" y="985934"/>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smtClean="0">
                <a:solidFill>
                  <a:srgbClr val="FF0000"/>
                </a:solidFill>
                <a:latin typeface="微软雅黑" panose="020B0503020204020204" pitchFamily="34" charset="-122"/>
                <a:ea typeface="微软雅黑" panose="020B0503020204020204" pitchFamily="34" charset="-122"/>
              </a:rPr>
              <a:t>您的标题打在这里</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862139" y="1554703"/>
            <a:ext cx="3271011" cy="412421"/>
          </a:xfrm>
          <a:prstGeom prst="rect">
            <a:avLst/>
          </a:prstGeom>
          <a:noFill/>
        </p:spPr>
        <p:txBody>
          <a:bodyPr wrap="square" rtlCol="0">
            <a:spAutoFit/>
          </a:bodyPr>
          <a:lstStyle/>
          <a:p>
            <a:pPr>
              <a:lnSpc>
                <a:spcPct val="130000"/>
              </a:lnSpc>
              <a:defRPr/>
            </a:pP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您的</a:t>
            </a: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副</a:t>
            </a: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标题打在这里或通过复制</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4076452" y="1574920"/>
            <a:ext cx="3730566" cy="0"/>
          </a:xfrm>
          <a:prstGeom prst="line">
            <a:avLst/>
          </a:prstGeom>
          <a:noFill/>
          <a:ln w="19050" cap="flat" cmpd="sng" algn="ctr">
            <a:solidFill>
              <a:srgbClr val="FF0000"/>
            </a:solidFill>
            <a:prstDash val="solid"/>
          </a:ln>
          <a:effectLst/>
        </p:spPr>
      </p:cxnSp>
      <p:sp>
        <p:nvSpPr>
          <p:cNvPr id="46" name="六边形 45"/>
          <p:cNvSpPr/>
          <p:nvPr/>
        </p:nvSpPr>
        <p:spPr>
          <a:xfrm>
            <a:off x="5613425" y="2294670"/>
            <a:ext cx="1497221" cy="1290708"/>
          </a:xfrm>
          <a:prstGeom prst="hexagon">
            <a:avLst/>
          </a:prstGeom>
          <a:blipFill>
            <a:blip r:embed="rId3" cstate="prin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六边形 46"/>
          <p:cNvSpPr/>
          <p:nvPr/>
        </p:nvSpPr>
        <p:spPr>
          <a:xfrm>
            <a:off x="6838231" y="3128716"/>
            <a:ext cx="1106131" cy="953562"/>
          </a:xfrm>
          <a:prstGeom prst="hexagon">
            <a:avLst/>
          </a:prstGeom>
          <a:blipFill dpi="0" rotWithShape="1">
            <a:blip r:embed="rId4" cstate="print"/>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5076056" y="3247398"/>
            <a:ext cx="808660" cy="697121"/>
          </a:xfrm>
          <a:prstGeom prst="hexagon">
            <a:avLst/>
          </a:prstGeom>
          <a:blipFill dpi="0" rotWithShape="1">
            <a:blip r:embed="rId5" cstate="print"/>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六边形 48"/>
          <p:cNvSpPr/>
          <p:nvPr/>
        </p:nvSpPr>
        <p:spPr>
          <a:xfrm>
            <a:off x="7022661" y="2413435"/>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style.rotation</p:attrName>
                                        </p:attrNameLst>
                                      </p:cBhvr>
                                      <p:tavLst>
                                        <p:tav tm="0">
                                          <p:val>
                                            <p:fltVal val="90"/>
                                          </p:val>
                                        </p:tav>
                                        <p:tav tm="100000">
                                          <p:val>
                                            <p:fltVal val="0"/>
                                          </p:val>
                                        </p:tav>
                                      </p:tavLst>
                                    </p:anim>
                                    <p:animEffect transition="in" filter="fade">
                                      <p:cBhvr>
                                        <p:cTn id="58" dur="500"/>
                                        <p:tgtEl>
                                          <p:spTgt spid="40"/>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style.rotation</p:attrName>
                                        </p:attrNameLst>
                                      </p:cBhvr>
                                      <p:tavLst>
                                        <p:tav tm="0">
                                          <p:val>
                                            <p:fltVal val="90"/>
                                          </p:val>
                                        </p:tav>
                                        <p:tav tm="100000">
                                          <p:val>
                                            <p:fltVal val="0"/>
                                          </p:val>
                                        </p:tav>
                                      </p:tavLst>
                                    </p:anim>
                                    <p:animEffect transition="in" filter="fade">
                                      <p:cBhvr>
                                        <p:cTn id="64" dur="500"/>
                                        <p:tgtEl>
                                          <p:spTgt spid="38"/>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 calcmode="lin" valueType="num">
                                      <p:cBhvr>
                                        <p:cTn id="69" dur="500" fill="hold"/>
                                        <p:tgtEl>
                                          <p:spTgt spid="39"/>
                                        </p:tgtEl>
                                        <p:attrNameLst>
                                          <p:attrName>style.rotation</p:attrName>
                                        </p:attrNameLst>
                                      </p:cBhvr>
                                      <p:tavLst>
                                        <p:tav tm="0">
                                          <p:val>
                                            <p:fltVal val="90"/>
                                          </p:val>
                                        </p:tav>
                                        <p:tav tm="100000">
                                          <p:val>
                                            <p:fltVal val="0"/>
                                          </p:val>
                                        </p:tav>
                                      </p:tavLst>
                                    </p:anim>
                                    <p:animEffect transition="in" filter="fade">
                                      <p:cBhvr>
                                        <p:cTn id="70" dur="500"/>
                                        <p:tgtEl>
                                          <p:spTgt spid="39"/>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 calcmode="lin" valueType="num">
                                      <p:cBhvr>
                                        <p:cTn id="75" dur="500" fill="hold"/>
                                        <p:tgtEl>
                                          <p:spTgt spid="41"/>
                                        </p:tgtEl>
                                        <p:attrNameLst>
                                          <p:attrName>style.rotation</p:attrName>
                                        </p:attrNameLst>
                                      </p:cBhvr>
                                      <p:tavLst>
                                        <p:tav tm="0">
                                          <p:val>
                                            <p:fltVal val="90"/>
                                          </p:val>
                                        </p:tav>
                                        <p:tav tm="100000">
                                          <p:val>
                                            <p:fltVal val="0"/>
                                          </p:val>
                                        </p:tav>
                                      </p:tavLst>
                                    </p:anim>
                                    <p:animEffect transition="in" filter="fade">
                                      <p:cBhvr>
                                        <p:cTn id="76" dur="500"/>
                                        <p:tgtEl>
                                          <p:spTgt spid="41"/>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 calcmode="lin" valueType="num">
                                      <p:cBhvr>
                                        <p:cTn id="81" dur="500" fill="hold"/>
                                        <p:tgtEl>
                                          <p:spTgt spid="42"/>
                                        </p:tgtEl>
                                        <p:attrNameLst>
                                          <p:attrName>style.rotation</p:attrName>
                                        </p:attrNameLst>
                                      </p:cBhvr>
                                      <p:tavLst>
                                        <p:tav tm="0">
                                          <p:val>
                                            <p:fltVal val="90"/>
                                          </p:val>
                                        </p:tav>
                                        <p:tav tm="100000">
                                          <p:val>
                                            <p:fltVal val="0"/>
                                          </p:val>
                                        </p:tav>
                                      </p:tavLst>
                                    </p:anim>
                                    <p:animEffect transition="in" filter="fade">
                                      <p:cBhvr>
                                        <p:cTn id="82" dur="500"/>
                                        <p:tgtEl>
                                          <p:spTgt spid="42"/>
                                        </p:tgtEl>
                                      </p:cBhvr>
                                    </p:animEffect>
                                  </p:childTnLst>
                                </p:cTn>
                              </p:par>
                            </p:childTnLst>
                          </p:cTn>
                        </p:par>
                        <p:par>
                          <p:cTn id="83" fill="hold">
                            <p:stCondLst>
                              <p:cond delay="2500"/>
                            </p:stCondLst>
                            <p:childTnLst>
                              <p:par>
                                <p:cTn id="84" presetID="22" presetClass="entr" presetSubtype="2"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right)">
                                      <p:cBhvr>
                                        <p:cTn id="86" dur="500"/>
                                        <p:tgtEl>
                                          <p:spTgt spid="45"/>
                                        </p:tgtEl>
                                      </p:cBhvr>
                                    </p:animEffect>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1000"/>
                                        <p:tgtEl>
                                          <p:spTgt spid="43"/>
                                        </p:tgtEl>
                                      </p:cBhvr>
                                    </p:animEffect>
                                    <p:anim calcmode="lin" valueType="num">
                                      <p:cBhvr>
                                        <p:cTn id="91" dur="1000" fill="hold"/>
                                        <p:tgtEl>
                                          <p:spTgt spid="43"/>
                                        </p:tgtEl>
                                        <p:attrNameLst>
                                          <p:attrName>ppt_x</p:attrName>
                                        </p:attrNameLst>
                                      </p:cBhvr>
                                      <p:tavLst>
                                        <p:tav tm="0">
                                          <p:val>
                                            <p:strVal val="#ppt_x"/>
                                          </p:val>
                                        </p:tav>
                                        <p:tav tm="100000">
                                          <p:val>
                                            <p:strVal val="#ppt_x"/>
                                          </p:val>
                                        </p:tav>
                                      </p:tavLst>
                                    </p:anim>
                                    <p:anim calcmode="lin" valueType="num">
                                      <p:cBhvr>
                                        <p:cTn id="92" dur="1000" fill="hold"/>
                                        <p:tgtEl>
                                          <p:spTgt spid="43"/>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80578"/>
            <a:ext cx="2769581" cy="492684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81" y="843558"/>
            <a:ext cx="2226794" cy="3346865"/>
          </a:xfrm>
          <a:prstGeom prst="rect">
            <a:avLst/>
          </a:prstGeom>
        </p:spPr>
      </p:pic>
      <p:sp>
        <p:nvSpPr>
          <p:cNvPr id="8" name="TextBox 7"/>
          <p:cNvSpPr txBox="1"/>
          <p:nvPr/>
        </p:nvSpPr>
        <p:spPr>
          <a:xfrm>
            <a:off x="2585988" y="2139702"/>
            <a:ext cx="3570188" cy="769433"/>
          </a:xfrm>
          <a:prstGeom prst="rect">
            <a:avLst/>
          </a:prstGeom>
          <a:noFill/>
        </p:spPr>
        <p:txBody>
          <a:bodyPr wrap="none" lIns="91430" tIns="45716" rIns="91430" bIns="45716" rtlCol="0">
            <a:spAutoFit/>
          </a:bodyPr>
          <a:lstStyle/>
          <a:p>
            <a:r>
              <a:rPr lang="zh-CN" altLang="en-US" sz="4400" b="1" dirty="0" smtClean="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感谢您的聆听</a:t>
            </a:r>
            <a:endParaRPr lang="zh-CN" altLang="en-US" sz="4400" b="1" dirty="0">
              <a:solidFill>
                <a:srgbClr val="FF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610491" y="2934127"/>
            <a:ext cx="36176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691680" y="617503"/>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1000"/>
                                        <p:tgtEl>
                                          <p:spTgt spid="8"/>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3" cy="698038"/>
            </a:xfrm>
            <a:prstGeom prst="rect">
              <a:avLst/>
            </a:prstGeom>
            <a:noFill/>
          </p:spPr>
          <p:txBody>
            <a:bodyPr wrap="none">
              <a:spAutoFit/>
            </a:bodyPr>
            <a:lstStyle/>
            <a:p>
              <a:pPr algn="ctr">
                <a:defRPr/>
              </a:pPr>
              <a:r>
                <a:rPr lang="zh-CN" altLang="en-US" sz="3600" b="1" dirty="0" smtClean="0">
                  <a:solidFill>
                    <a:srgbClr val="FF0000"/>
                  </a:solidFill>
                  <a:latin typeface="微软雅黑" panose="020B0503020204020204" pitchFamily="34" charset="-122"/>
                  <a:ea typeface="微软雅黑" panose="020B0503020204020204" pitchFamily="34" charset="-122"/>
                </a:rPr>
                <a:t>第一章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smtClean="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smtClean="0">
                  <a:latin typeface="微软雅黑" panose="020B0503020204020204" pitchFamily="34" charset="-122"/>
                  <a:ea typeface="微软雅黑" panose="020B0503020204020204" pitchFamily="34" charset="-122"/>
                </a:rPr>
                <a:t>200</a:t>
              </a:r>
              <a:r>
                <a:rPr lang="zh-CN" altLang="en-US" sz="900" dirty="0" smtClean="0">
                  <a:latin typeface="微软雅黑" panose="020B0503020204020204" pitchFamily="34" charset="-122"/>
                  <a:ea typeface="微软雅黑" panose="020B0503020204020204" pitchFamily="34" charset="-122"/>
                </a:rPr>
                <a:t>字以内，据统计每页</a:t>
              </a:r>
              <a:r>
                <a:rPr lang="en-US" sz="900" dirty="0" smtClean="0">
                  <a:latin typeface="微软雅黑" panose="020B0503020204020204" pitchFamily="34" charset="-122"/>
                  <a:ea typeface="微软雅黑" panose="020B0503020204020204" pitchFamily="34" charset="-122"/>
                </a:rPr>
                <a:t> </a:t>
              </a:r>
              <a:r>
                <a:rPr lang="zh-CN" altLang="en-US" sz="900" dirty="0" smtClean="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4" name="Freeform 12"/>
          <p:cNvSpPr/>
          <p:nvPr/>
        </p:nvSpPr>
        <p:spPr bwMode="auto">
          <a:xfrm>
            <a:off x="1115616"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0000"/>
          </a:solidFill>
          <a:ln>
            <a:noFill/>
          </a:ln>
        </p:spPr>
        <p:txBody>
          <a:bodyPr/>
          <a:lstStyle/>
          <a:p>
            <a:endParaRPr lang="zh-CN" altLang="en-US">
              <a:solidFill>
                <a:srgbClr val="47494B"/>
              </a:solidFill>
            </a:endParaRPr>
          </a:p>
        </p:txBody>
      </p:sp>
      <p:grpSp>
        <p:nvGrpSpPr>
          <p:cNvPr id="15" name="组合 14"/>
          <p:cNvGrpSpPr/>
          <p:nvPr/>
        </p:nvGrpSpPr>
        <p:grpSpPr>
          <a:xfrm>
            <a:off x="1283891" y="1695061"/>
            <a:ext cx="857250" cy="571500"/>
            <a:chOff x="1283891" y="1695061"/>
            <a:chExt cx="857250" cy="571500"/>
          </a:xfrm>
          <a:solidFill>
            <a:schemeClr val="bg1"/>
          </a:solidFill>
        </p:grpSpPr>
        <p:sp>
          <p:nvSpPr>
            <p:cNvPr id="16"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grpSp>
          <p:nvGrpSpPr>
            <p:cNvPr id="17" name="组合 16"/>
            <p:cNvGrpSpPr/>
            <p:nvPr/>
          </p:nvGrpSpPr>
          <p:grpSpPr>
            <a:xfrm>
              <a:off x="1320404" y="1695061"/>
              <a:ext cx="820737" cy="522685"/>
              <a:chOff x="1320404" y="1695061"/>
              <a:chExt cx="820737" cy="522685"/>
            </a:xfrm>
            <a:grpFill/>
          </p:grpSpPr>
          <p:sp>
            <p:nvSpPr>
              <p:cNvPr id="18"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19"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20"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21"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22"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23"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grpSp>
      <p:cxnSp>
        <p:nvCxnSpPr>
          <p:cNvPr id="24" name="直接连接符 23"/>
          <p:cNvCxnSpPr/>
          <p:nvPr/>
        </p:nvCxnSpPr>
        <p:spPr>
          <a:xfrm>
            <a:off x="1115617" y="2508257"/>
            <a:ext cx="1514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17306" y="2139213"/>
            <a:ext cx="1107996" cy="369332"/>
          </a:xfrm>
          <a:prstGeom prst="rect">
            <a:avLst/>
          </a:prstGeom>
        </p:spPr>
        <p:txBody>
          <a:bodyPr wrap="none">
            <a:spAutoFit/>
          </a:bodyPr>
          <a:lstStyle/>
          <a:p>
            <a:pPr algn="just">
              <a:defRPr/>
            </a:pPr>
            <a:r>
              <a:rPr lang="zh-CN" altLang="en-US" b="1" dirty="0" smtClean="0">
                <a:latin typeface="微软雅黑" panose="020B0503020204020204" pitchFamily="34" charset="-122"/>
                <a:ea typeface="微软雅黑" panose="020B0503020204020204" pitchFamily="34" charset="-122"/>
              </a:rPr>
              <a:t>标题内容</a:t>
            </a:r>
            <a:endParaRPr lang="zh-CN" altLang="en-US" b="1" dirty="0">
              <a:latin typeface="微软雅黑" panose="020B0503020204020204" pitchFamily="34" charset="-122"/>
              <a:ea typeface="微软雅黑" panose="020B0503020204020204" pitchFamily="34" charset="-122"/>
            </a:endParaRPr>
          </a:p>
        </p:txBody>
      </p:sp>
      <p:sp>
        <p:nvSpPr>
          <p:cNvPr id="26" name="Freeform 12"/>
          <p:cNvSpPr/>
          <p:nvPr/>
        </p:nvSpPr>
        <p:spPr bwMode="auto">
          <a:xfrm>
            <a:off x="2899966"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0000"/>
          </a:solidFill>
          <a:ln>
            <a:noFill/>
          </a:ln>
        </p:spPr>
        <p:txBody>
          <a:bodyPr/>
          <a:lstStyle/>
          <a:p>
            <a:endParaRPr lang="zh-CN" altLang="en-US">
              <a:solidFill>
                <a:srgbClr val="47494B"/>
              </a:solidFill>
            </a:endParaRPr>
          </a:p>
        </p:txBody>
      </p:sp>
      <p:grpSp>
        <p:nvGrpSpPr>
          <p:cNvPr id="27" name="组合 26"/>
          <p:cNvGrpSpPr/>
          <p:nvPr/>
        </p:nvGrpSpPr>
        <p:grpSpPr>
          <a:xfrm>
            <a:off x="3069828" y="1695061"/>
            <a:ext cx="855664" cy="571500"/>
            <a:chOff x="3069828" y="1695061"/>
            <a:chExt cx="855664" cy="571500"/>
          </a:xfrm>
          <a:solidFill>
            <a:schemeClr val="bg1"/>
          </a:solidFill>
        </p:grpSpPr>
        <p:sp>
          <p:nvSpPr>
            <p:cNvPr id="28"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29"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30"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31"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32"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33"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34"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35" name="直接连接符 34"/>
          <p:cNvCxnSpPr/>
          <p:nvPr/>
        </p:nvCxnSpPr>
        <p:spPr>
          <a:xfrm>
            <a:off x="2899966" y="2508257"/>
            <a:ext cx="15160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402449" y="2139213"/>
            <a:ext cx="1107996" cy="369332"/>
          </a:xfrm>
          <a:prstGeom prst="rect">
            <a:avLst/>
          </a:prstGeom>
        </p:spPr>
        <p:txBody>
          <a:bodyPr wrap="none">
            <a:spAutoFit/>
          </a:bodyPr>
          <a:lstStyle/>
          <a:p>
            <a:pPr algn="just">
              <a:defRPr/>
            </a:pPr>
            <a:r>
              <a:rPr lang="zh-CN" altLang="en-US" b="1" dirty="0">
                <a:latin typeface="微软雅黑" panose="020B0503020204020204" pitchFamily="34" charset="-122"/>
                <a:ea typeface="微软雅黑" panose="020B0503020204020204" pitchFamily="34" charset="-122"/>
              </a:rPr>
              <a:t>标题内容</a:t>
            </a:r>
          </a:p>
        </p:txBody>
      </p:sp>
      <p:sp>
        <p:nvSpPr>
          <p:cNvPr id="37" name="Freeform 12"/>
          <p:cNvSpPr/>
          <p:nvPr/>
        </p:nvSpPr>
        <p:spPr bwMode="auto">
          <a:xfrm>
            <a:off x="4685903"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0000"/>
          </a:solidFill>
          <a:ln>
            <a:noFill/>
          </a:ln>
        </p:spPr>
        <p:txBody>
          <a:bodyPr/>
          <a:lstStyle/>
          <a:p>
            <a:endParaRPr lang="zh-CN" altLang="en-US">
              <a:solidFill>
                <a:srgbClr val="47494B"/>
              </a:solidFill>
            </a:endParaRPr>
          </a:p>
        </p:txBody>
      </p:sp>
      <p:grpSp>
        <p:nvGrpSpPr>
          <p:cNvPr id="38" name="组合 37"/>
          <p:cNvGrpSpPr/>
          <p:nvPr/>
        </p:nvGrpSpPr>
        <p:grpSpPr>
          <a:xfrm>
            <a:off x="4855766" y="1695061"/>
            <a:ext cx="855662" cy="571500"/>
            <a:chOff x="4855766" y="1695061"/>
            <a:chExt cx="855662" cy="571500"/>
          </a:xfrm>
          <a:solidFill>
            <a:schemeClr val="bg1"/>
          </a:solidFill>
        </p:grpSpPr>
        <p:sp>
          <p:nvSpPr>
            <p:cNvPr id="39" name="Freeform 13"/>
            <p:cNvSpPr/>
            <p:nvPr/>
          </p:nvSpPr>
          <p:spPr bwMode="auto">
            <a:xfrm>
              <a:off x="4855766" y="1720064"/>
              <a:ext cx="842962"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40" name="Freeform 14"/>
            <p:cNvSpPr/>
            <p:nvPr/>
          </p:nvSpPr>
          <p:spPr bwMode="auto">
            <a:xfrm>
              <a:off x="5481242"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41" name="Freeform 15"/>
            <p:cNvSpPr/>
            <p:nvPr/>
          </p:nvSpPr>
          <p:spPr bwMode="auto">
            <a:xfrm>
              <a:off x="5208192"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42" name="Freeform 16"/>
            <p:cNvSpPr/>
            <p:nvPr/>
          </p:nvSpPr>
          <p:spPr bwMode="auto">
            <a:xfrm>
              <a:off x="4962129"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43" name="Freeform 17"/>
            <p:cNvSpPr/>
            <p:nvPr/>
          </p:nvSpPr>
          <p:spPr bwMode="auto">
            <a:xfrm>
              <a:off x="4890691" y="2114161"/>
              <a:ext cx="474662"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44" name="Freeform 18"/>
            <p:cNvSpPr/>
            <p:nvPr/>
          </p:nvSpPr>
          <p:spPr bwMode="auto">
            <a:xfrm>
              <a:off x="508277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45" name="Freeform 19"/>
            <p:cNvSpPr/>
            <p:nvPr/>
          </p:nvSpPr>
          <p:spPr bwMode="auto">
            <a:xfrm>
              <a:off x="5393928"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46" name="直接连接符 45"/>
          <p:cNvCxnSpPr/>
          <p:nvPr/>
        </p:nvCxnSpPr>
        <p:spPr>
          <a:xfrm>
            <a:off x="4685903" y="2508257"/>
            <a:ext cx="1514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187593" y="2139213"/>
            <a:ext cx="1107996" cy="369332"/>
          </a:xfrm>
          <a:prstGeom prst="rect">
            <a:avLst/>
          </a:prstGeom>
        </p:spPr>
        <p:txBody>
          <a:bodyPr wrap="none">
            <a:spAutoFit/>
          </a:bodyPr>
          <a:lstStyle/>
          <a:p>
            <a:pPr algn="just">
              <a:defRPr/>
            </a:pPr>
            <a:r>
              <a:rPr lang="zh-CN" altLang="en-US" b="1" dirty="0">
                <a:latin typeface="微软雅黑" panose="020B0503020204020204" pitchFamily="34" charset="-122"/>
                <a:ea typeface="微软雅黑" panose="020B0503020204020204" pitchFamily="34" charset="-122"/>
              </a:rPr>
              <a:t>标题内容</a:t>
            </a:r>
          </a:p>
        </p:txBody>
      </p:sp>
      <p:sp>
        <p:nvSpPr>
          <p:cNvPr id="48" name="Freeform 12"/>
          <p:cNvSpPr/>
          <p:nvPr/>
        </p:nvSpPr>
        <p:spPr bwMode="auto">
          <a:xfrm>
            <a:off x="6471841"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F0000"/>
          </a:solidFill>
          <a:ln>
            <a:noFill/>
          </a:ln>
        </p:spPr>
        <p:txBody>
          <a:bodyPr/>
          <a:lstStyle/>
          <a:p>
            <a:endParaRPr lang="zh-CN" altLang="en-US">
              <a:solidFill>
                <a:srgbClr val="47494B"/>
              </a:solidFill>
            </a:endParaRPr>
          </a:p>
        </p:txBody>
      </p:sp>
      <p:grpSp>
        <p:nvGrpSpPr>
          <p:cNvPr id="49" name="组合 48"/>
          <p:cNvGrpSpPr/>
          <p:nvPr/>
        </p:nvGrpSpPr>
        <p:grpSpPr>
          <a:xfrm>
            <a:off x="6640116" y="1695061"/>
            <a:ext cx="857250" cy="571500"/>
            <a:chOff x="6640116" y="1695061"/>
            <a:chExt cx="857250" cy="571500"/>
          </a:xfrm>
          <a:solidFill>
            <a:schemeClr val="bg1"/>
          </a:solidFill>
        </p:grpSpPr>
        <p:sp>
          <p:nvSpPr>
            <p:cNvPr id="50"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51"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52"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53"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54"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55"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56"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57" name="直接连接符 56"/>
          <p:cNvCxnSpPr/>
          <p:nvPr/>
        </p:nvCxnSpPr>
        <p:spPr>
          <a:xfrm>
            <a:off x="6471842" y="2508257"/>
            <a:ext cx="1514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6973531" y="2139213"/>
            <a:ext cx="1107996" cy="369332"/>
          </a:xfrm>
          <a:prstGeom prst="rect">
            <a:avLst/>
          </a:prstGeom>
        </p:spPr>
        <p:txBody>
          <a:bodyPr wrap="none">
            <a:spAutoFit/>
          </a:bodyPr>
          <a:lstStyle/>
          <a:p>
            <a:pPr algn="just">
              <a:defRPr/>
            </a:pPr>
            <a:r>
              <a:rPr lang="zh-CN" altLang="en-US" b="1" dirty="0">
                <a:latin typeface="微软雅黑" panose="020B0503020204020204" pitchFamily="34" charset="-122"/>
                <a:ea typeface="微软雅黑" panose="020B0503020204020204" pitchFamily="34" charset="-122"/>
              </a:rPr>
              <a:t>标题内容</a:t>
            </a:r>
          </a:p>
        </p:txBody>
      </p:sp>
      <p:sp>
        <p:nvSpPr>
          <p:cNvPr id="59" name="文本框 164"/>
          <p:cNvSpPr txBox="1"/>
          <p:nvPr/>
        </p:nvSpPr>
        <p:spPr>
          <a:xfrm>
            <a:off x="1115617" y="2639227"/>
            <a:ext cx="1514475" cy="1372683"/>
          </a:xfrm>
          <a:prstGeom prst="rect">
            <a:avLst/>
          </a:prstGeom>
          <a:noFill/>
        </p:spPr>
        <p:txBody>
          <a:bodyPr>
            <a:spAutoFit/>
          </a:bodyPr>
          <a:lstStyle/>
          <a:p>
            <a:pPr algn="just">
              <a:lnSpc>
                <a:spcPct val="130000"/>
              </a:lnSpc>
              <a:defRPr/>
            </a:pPr>
            <a:r>
              <a:rPr lang="zh-CN" altLang="en-US" sz="1600" b="1" kern="0" dirty="0">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p>
        </p:txBody>
      </p:sp>
      <p:sp>
        <p:nvSpPr>
          <p:cNvPr id="60" name="文本框 165"/>
          <p:cNvSpPr txBox="1"/>
          <p:nvPr/>
        </p:nvSpPr>
        <p:spPr>
          <a:xfrm>
            <a:off x="2899966" y="2639227"/>
            <a:ext cx="1516062" cy="1372683"/>
          </a:xfrm>
          <a:prstGeom prst="rect">
            <a:avLst/>
          </a:prstGeom>
          <a:noFill/>
        </p:spPr>
        <p:txBody>
          <a:bodyPr>
            <a:spAutoFit/>
          </a:bodyPr>
          <a:lstStyle/>
          <a:p>
            <a:pPr algn="just">
              <a:lnSpc>
                <a:spcPct val="130000"/>
              </a:lnSpc>
              <a:defRPr/>
            </a:pPr>
            <a:r>
              <a:rPr lang="zh-CN" altLang="en-US" sz="1600" b="1" kern="0" dirty="0">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p>
        </p:txBody>
      </p:sp>
      <p:sp>
        <p:nvSpPr>
          <p:cNvPr id="61" name="文本框 166"/>
          <p:cNvSpPr txBox="1"/>
          <p:nvPr/>
        </p:nvSpPr>
        <p:spPr>
          <a:xfrm>
            <a:off x="4685903" y="2639227"/>
            <a:ext cx="1514475" cy="1372683"/>
          </a:xfrm>
          <a:prstGeom prst="rect">
            <a:avLst/>
          </a:prstGeom>
          <a:noFill/>
        </p:spPr>
        <p:txBody>
          <a:bodyPr>
            <a:spAutoFit/>
          </a:bodyPr>
          <a:lstStyle/>
          <a:p>
            <a:pPr algn="just">
              <a:lnSpc>
                <a:spcPct val="130000"/>
              </a:lnSpc>
              <a:defRPr/>
            </a:pPr>
            <a:r>
              <a:rPr lang="zh-CN" altLang="en-US" sz="1600" b="1" kern="0" dirty="0">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p>
        </p:txBody>
      </p:sp>
      <p:sp>
        <p:nvSpPr>
          <p:cNvPr id="62" name="文本框 167"/>
          <p:cNvSpPr txBox="1"/>
          <p:nvPr/>
        </p:nvSpPr>
        <p:spPr>
          <a:xfrm>
            <a:off x="6471842" y="2639226"/>
            <a:ext cx="1514475" cy="1372683"/>
          </a:xfrm>
          <a:prstGeom prst="rect">
            <a:avLst/>
          </a:prstGeom>
          <a:noFill/>
        </p:spPr>
        <p:txBody>
          <a:bodyPr>
            <a:spAutoFit/>
          </a:bodyPr>
          <a:lstStyle/>
          <a:p>
            <a:pPr algn="just">
              <a:lnSpc>
                <a:spcPct val="130000"/>
              </a:lnSpc>
              <a:defRPr/>
            </a:pPr>
            <a:r>
              <a:rPr lang="zh-CN" altLang="en-US" sz="1600" b="1" kern="0" dirty="0">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fill="hold"/>
                                        <p:tgtEl>
                                          <p:spTgt spid="60"/>
                                        </p:tgtEl>
                                        <p:attrNameLst>
                                          <p:attrName>ppt_x</p:attrName>
                                        </p:attrNameLst>
                                      </p:cBhvr>
                                      <p:tavLst>
                                        <p:tav tm="0">
                                          <p:val>
                                            <p:strVal val="#ppt_x"/>
                                          </p:val>
                                        </p:tav>
                                        <p:tav tm="100000">
                                          <p:val>
                                            <p:strVal val="#ppt_x"/>
                                          </p:val>
                                        </p:tav>
                                      </p:tavLst>
                                    </p:anim>
                                    <p:anim calcmode="lin" valueType="num">
                                      <p:cBhvr additive="base">
                                        <p:cTn id="49" dur="500" fill="hold"/>
                                        <p:tgtEl>
                                          <p:spTgt spid="60"/>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childTnLst>
                          </p:cTn>
                        </p:par>
                        <p:par>
                          <p:cTn id="62" fill="hold">
                            <p:stCondLst>
                              <p:cond delay="7000"/>
                            </p:stCondLst>
                            <p:childTnLst>
                              <p:par>
                                <p:cTn id="63" presetID="16" presetClass="entr" presetSubtype="2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barn(inVertical)">
                                      <p:cBhvr>
                                        <p:cTn id="65" dur="500"/>
                                        <p:tgtEl>
                                          <p:spTgt spid="47"/>
                                        </p:tgtEl>
                                      </p:cBhvr>
                                    </p:animEffect>
                                  </p:childTnLst>
                                </p:cTn>
                              </p:par>
                            </p:childTnLst>
                          </p:cTn>
                        </p:par>
                        <p:par>
                          <p:cTn id="66" fill="hold">
                            <p:stCondLst>
                              <p:cond delay="7500"/>
                            </p:stCondLst>
                            <p:childTnLst>
                              <p:par>
                                <p:cTn id="67" presetID="2" presetClass="entr" presetSubtype="4"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childTnLst>
                          </p:cTn>
                        </p:par>
                        <p:par>
                          <p:cTn id="75" fill="hold">
                            <p:stCondLst>
                              <p:cond delay="8500"/>
                            </p:stCondLst>
                            <p:childTnLst>
                              <p:par>
                                <p:cTn id="76" presetID="22" presetClass="entr" presetSubtype="4"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down)">
                                      <p:cBhvr>
                                        <p:cTn id="78" dur="500"/>
                                        <p:tgtEl>
                                          <p:spTgt spid="49"/>
                                        </p:tgtEl>
                                      </p:cBhvr>
                                    </p:animEffect>
                                  </p:childTnLst>
                                </p:cTn>
                              </p:par>
                            </p:childTnLst>
                          </p:cTn>
                        </p:par>
                        <p:par>
                          <p:cTn id="79" fill="hold">
                            <p:stCondLst>
                              <p:cond delay="9000"/>
                            </p:stCondLst>
                            <p:childTnLst>
                              <p:par>
                                <p:cTn id="80" presetID="22" presetClass="entr" presetSubtype="8"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9500"/>
                            </p:stCondLst>
                            <p:childTnLst>
                              <p:par>
                                <p:cTn id="84" presetID="16" presetClass="entr" presetSubtype="21"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barn(inVertical)">
                                      <p:cBhvr>
                                        <p:cTn id="86" dur="500"/>
                                        <p:tgtEl>
                                          <p:spTgt spid="58"/>
                                        </p:tgtEl>
                                      </p:cBhvr>
                                    </p:animEffect>
                                  </p:childTnLst>
                                </p:cTn>
                              </p:par>
                            </p:childTnLst>
                          </p:cTn>
                        </p:par>
                        <p:par>
                          <p:cTn id="87" fill="hold">
                            <p:stCondLst>
                              <p:cond delay="10000"/>
                            </p:stCondLst>
                            <p:childTnLst>
                              <p:par>
                                <p:cTn id="88" presetID="2" presetClass="entr" presetSubtype="4"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 calcmode="lin" valueType="num">
                                      <p:cBhvr additive="base">
                                        <p:cTn id="90" dur="500" fill="hold"/>
                                        <p:tgtEl>
                                          <p:spTgt spid="62"/>
                                        </p:tgtEl>
                                        <p:attrNameLst>
                                          <p:attrName>ppt_x</p:attrName>
                                        </p:attrNameLst>
                                      </p:cBhvr>
                                      <p:tavLst>
                                        <p:tav tm="0">
                                          <p:val>
                                            <p:strVal val="#ppt_x"/>
                                          </p:val>
                                        </p:tav>
                                        <p:tav tm="100000">
                                          <p:val>
                                            <p:strVal val="#ppt_x"/>
                                          </p:val>
                                        </p:tav>
                                      </p:tavLst>
                                    </p:anim>
                                    <p:anim calcmode="lin" valueType="num">
                                      <p:cBhvr additive="base">
                                        <p:cTn id="91"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25" grpId="0"/>
      <p:bldP spid="26" grpId="0" animBg="1"/>
      <p:bldP spid="36" grpId="0"/>
      <p:bldP spid="37" grpId="0" animBg="1"/>
      <p:bldP spid="47" grpId="0"/>
      <p:bldP spid="48" grpId="0" animBg="1"/>
      <p:bldP spid="58"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椭圆 1"/>
          <p:cNvSpPr/>
          <p:nvPr/>
        </p:nvSpPr>
        <p:spPr>
          <a:xfrm>
            <a:off x="2529716" y="994946"/>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000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 name="椭圆 1"/>
          <p:cNvSpPr/>
          <p:nvPr/>
        </p:nvSpPr>
        <p:spPr>
          <a:xfrm>
            <a:off x="2403613" y="2203599"/>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5" name="椭圆 1"/>
          <p:cNvSpPr/>
          <p:nvPr/>
        </p:nvSpPr>
        <p:spPr>
          <a:xfrm rot="5400000">
            <a:off x="2309564" y="3425230"/>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000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6" name="椭圆 1"/>
          <p:cNvSpPr/>
          <p:nvPr/>
        </p:nvSpPr>
        <p:spPr>
          <a:xfrm rot="10800000">
            <a:off x="1297010" y="825316"/>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7" name="椭圆 1"/>
          <p:cNvSpPr/>
          <p:nvPr/>
        </p:nvSpPr>
        <p:spPr>
          <a:xfrm rot="6199008">
            <a:off x="1557670" y="2887532"/>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8" name="圆角矩形 14"/>
          <p:cNvSpPr/>
          <p:nvPr/>
        </p:nvSpPr>
        <p:spPr>
          <a:xfrm>
            <a:off x="3780629" y="1328328"/>
            <a:ext cx="3313811"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FF0000"/>
          </a:solidFill>
          <a:ln w="25400" cap="flat" cmpd="sng" algn="ctr">
            <a:noFill/>
            <a:prstDash val="solid"/>
          </a:ln>
          <a:effectLst/>
        </p:spPr>
        <p:txBody>
          <a:bodyPr rtlCol="0" anchor="ctr"/>
          <a:lstStyle/>
          <a:p>
            <a:pPr algn="ctr">
              <a:defRPr/>
            </a:pP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您的标题写在这里</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圆角矩形 14"/>
          <p:cNvSpPr/>
          <p:nvPr/>
        </p:nvSpPr>
        <p:spPr>
          <a:xfrm>
            <a:off x="3502928" y="3667413"/>
            <a:ext cx="3374771"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FF0000"/>
          </a:solidFill>
          <a:ln w="25400" cap="flat" cmpd="sng" algn="ctr">
            <a:noFill/>
            <a:prstDash val="solid"/>
          </a:ln>
          <a:effectLst/>
        </p:spPr>
        <p:txBody>
          <a:bodyPr rtlCol="0" anchor="ctr"/>
          <a:lstStyle/>
          <a:p>
            <a:pPr algn="ct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10" name="TextBox 9"/>
          <p:cNvSpPr txBox="1"/>
          <p:nvPr/>
        </p:nvSpPr>
        <p:spPr>
          <a:xfrm>
            <a:off x="2976962" y="1347175"/>
            <a:ext cx="507034"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A</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1" name="TextBox 10"/>
          <p:cNvSpPr txBox="1"/>
          <p:nvPr/>
        </p:nvSpPr>
        <p:spPr>
          <a:xfrm>
            <a:off x="2856459" y="3797951"/>
            <a:ext cx="507034"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B</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2" name="TextBox 11"/>
          <p:cNvSpPr txBox="1"/>
          <p:nvPr/>
        </p:nvSpPr>
        <p:spPr>
          <a:xfrm>
            <a:off x="3880727" y="1987507"/>
            <a:ext cx="3711653" cy="1052596"/>
          </a:xfrm>
          <a:prstGeom prst="rect">
            <a:avLst/>
          </a:prstGeom>
          <a:noFill/>
        </p:spPr>
        <p:txBody>
          <a:bodyPr wrap="square" rtlCol="0">
            <a:spAutoFit/>
          </a:bodyPr>
          <a:lstStyle/>
          <a:p>
            <a:pPr>
              <a:lnSpc>
                <a:spcPct val="130000"/>
              </a:lnSpc>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600" kern="0" dirty="0" smtClean="0">
                <a:solidFill>
                  <a:schemeClr val="tx1">
                    <a:lumMod val="95000"/>
                    <a:lumOff val="5000"/>
                  </a:schemeClr>
                </a:solidFill>
                <a:latin typeface="微软雅黑" panose="020B0503020204020204" pitchFamily="34" charset="-122"/>
                <a:ea typeface="微软雅黑" panose="020B0503020204020204" pitchFamily="34" charset="-122"/>
              </a:rPr>
              <a:t>这里</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780629" y="4206741"/>
            <a:ext cx="3988666" cy="381258"/>
          </a:xfrm>
          <a:prstGeom prst="rect">
            <a:avLst/>
          </a:prstGeom>
          <a:noFill/>
        </p:spPr>
        <p:txBody>
          <a:bodyPr wrap="square" rtlCol="0">
            <a:spAutoFit/>
          </a:bodyPr>
          <a:lstStyle/>
          <a:p>
            <a:pPr>
              <a:lnSpc>
                <a:spcPct val="130000"/>
              </a:lnSpc>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a:t>
            </a:r>
            <a:r>
              <a:rPr lang="zh-CN" altLang="en-US" sz="1600" kern="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50"/>
                                        <p:tgtEl>
                                          <p:spTgt spid="4"/>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1000"/>
                                        <p:tgtEl>
                                          <p:spTgt spid="5"/>
                                        </p:tgtEl>
                                      </p:cBhvr>
                                    </p:animEffect>
                                  </p:childTnLst>
                                </p:cTn>
                              </p:par>
                              <p:par>
                                <p:cTn id="24" presetID="22" presetClass="entr" presetSubtype="2"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250"/>
                                        <p:tgtEl>
                                          <p:spTgt spid="7"/>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250"/>
                                        <p:tgtEl>
                                          <p:spTgt spid="8"/>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250"/>
                                        <p:tgtEl>
                                          <p:spTgt spid="12"/>
                                        </p:tgtEl>
                                      </p:cBhvr>
                                    </p:animEffect>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250"/>
                                        <p:tgtEl>
                                          <p:spTgt spid="9"/>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50"/>
                                        <p:tgtEl>
                                          <p:spTgt spid="13"/>
                                        </p:tgtEl>
                                      </p:cBhvr>
                                    </p:animEffect>
                                    <p:anim calcmode="lin" valueType="num">
                                      <p:cBhvr>
                                        <p:cTn id="55" dur="250" fill="hold"/>
                                        <p:tgtEl>
                                          <p:spTgt spid="13"/>
                                        </p:tgtEl>
                                        <p:attrNameLst>
                                          <p:attrName>ppt_x</p:attrName>
                                        </p:attrNameLst>
                                      </p:cBhvr>
                                      <p:tavLst>
                                        <p:tav tm="0">
                                          <p:val>
                                            <p:strVal val="#ppt_x"/>
                                          </p:val>
                                        </p:tav>
                                        <p:tav tm="100000">
                                          <p:val>
                                            <p:strVal val="#ppt_x"/>
                                          </p:val>
                                        </p:tav>
                                      </p:tavLst>
                                    </p:anim>
                                    <p:anim calcmode="lin" valueType="num">
                                      <p:cBhvr>
                                        <p:cTn id="56"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0" name="组合 29"/>
          <p:cNvGrpSpPr/>
          <p:nvPr/>
        </p:nvGrpSpPr>
        <p:grpSpPr>
          <a:xfrm>
            <a:off x="2776539" y="2553891"/>
            <a:ext cx="2190749" cy="1654969"/>
            <a:chOff x="2776539" y="2553891"/>
            <a:chExt cx="2190749" cy="1654969"/>
          </a:xfrm>
        </p:grpSpPr>
        <p:sp>
          <p:nvSpPr>
            <p:cNvPr id="31" name="右弧形箭头 5"/>
            <p:cNvSpPr/>
            <p:nvPr/>
          </p:nvSpPr>
          <p:spPr>
            <a:xfrm rot="16200000">
              <a:off x="3462338" y="2420541"/>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32" name="矩形 31"/>
            <p:cNvSpPr/>
            <p:nvPr/>
          </p:nvSpPr>
          <p:spPr>
            <a:xfrm>
              <a:off x="2776539" y="3925491"/>
              <a:ext cx="1552575" cy="283369"/>
            </a:xfrm>
            <a:prstGeom prst="rect">
              <a:avLst/>
            </a:pr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776539" y="1593056"/>
            <a:ext cx="2185986" cy="1654969"/>
            <a:chOff x="2776539" y="1593056"/>
            <a:chExt cx="2185986" cy="1654969"/>
          </a:xfrm>
        </p:grpSpPr>
        <p:sp>
          <p:nvSpPr>
            <p:cNvPr id="34" name="右弧形箭头 5"/>
            <p:cNvSpPr/>
            <p:nvPr/>
          </p:nvSpPr>
          <p:spPr>
            <a:xfrm rot="5400000" flipV="1">
              <a:off x="3457575" y="1743075"/>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35" name="矩形 34"/>
            <p:cNvSpPr/>
            <p:nvPr/>
          </p:nvSpPr>
          <p:spPr>
            <a:xfrm>
              <a:off x="2776539" y="1593056"/>
              <a:ext cx="1552575" cy="284560"/>
            </a:xfrm>
            <a:prstGeom prst="rect">
              <a:avLst/>
            </a:pr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244975" y="1593056"/>
            <a:ext cx="2184400" cy="1651398"/>
            <a:chOff x="4244975" y="1593056"/>
            <a:chExt cx="2184400" cy="1651398"/>
          </a:xfrm>
        </p:grpSpPr>
        <p:sp>
          <p:nvSpPr>
            <p:cNvPr id="37" name="右弧形箭头 5"/>
            <p:cNvSpPr/>
            <p:nvPr/>
          </p:nvSpPr>
          <p:spPr>
            <a:xfrm rot="16200000" flipH="1" flipV="1">
              <a:off x="4378325" y="1739504"/>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38" name="矩形 37"/>
            <p:cNvSpPr/>
            <p:nvPr/>
          </p:nvSpPr>
          <p:spPr>
            <a:xfrm>
              <a:off x="4875213" y="1593056"/>
              <a:ext cx="1554162" cy="284560"/>
            </a:xfrm>
            <a:prstGeom prst="rect">
              <a:avLst/>
            </a:pr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206875" y="2553891"/>
            <a:ext cx="2222500" cy="1654969"/>
            <a:chOff x="4206875" y="2553891"/>
            <a:chExt cx="2222500" cy="1654969"/>
          </a:xfrm>
        </p:grpSpPr>
        <p:sp>
          <p:nvSpPr>
            <p:cNvPr id="40" name="右弧形箭头 5"/>
            <p:cNvSpPr/>
            <p:nvPr/>
          </p:nvSpPr>
          <p:spPr>
            <a:xfrm rot="5400000" flipH="1">
              <a:off x="4340225" y="2420541"/>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41" name="矩形 40"/>
            <p:cNvSpPr/>
            <p:nvPr/>
          </p:nvSpPr>
          <p:spPr>
            <a:xfrm>
              <a:off x="4875213" y="3925491"/>
              <a:ext cx="1554162" cy="283369"/>
            </a:xfrm>
            <a:prstGeom prst="rect">
              <a:avLst/>
            </a:prstGeom>
            <a:solidFill>
              <a:srgbClr val="FF0000"/>
            </a:solid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42" name="TextBox 41"/>
          <p:cNvSpPr txBox="1"/>
          <p:nvPr/>
        </p:nvSpPr>
        <p:spPr>
          <a:xfrm>
            <a:off x="899592" y="1881187"/>
            <a:ext cx="1763713" cy="812530"/>
          </a:xfrm>
          <a:prstGeom prst="rect">
            <a:avLst/>
          </a:prstGeom>
          <a:noFill/>
        </p:spPr>
        <p:txBody>
          <a:bodyPr>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 name="TextBox 42"/>
          <p:cNvSpPr txBox="1"/>
          <p:nvPr/>
        </p:nvSpPr>
        <p:spPr>
          <a:xfrm>
            <a:off x="899592" y="3225403"/>
            <a:ext cx="1763713"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4" name="TextBox 43"/>
          <p:cNvSpPr txBox="1"/>
          <p:nvPr/>
        </p:nvSpPr>
        <p:spPr>
          <a:xfrm>
            <a:off x="6354887" y="1879997"/>
            <a:ext cx="1763712"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5" name="TextBox 44"/>
          <p:cNvSpPr txBox="1"/>
          <p:nvPr/>
        </p:nvSpPr>
        <p:spPr>
          <a:xfrm>
            <a:off x="6624712" y="3227785"/>
            <a:ext cx="1763712"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500"/>
                                        <p:tgtEl>
                                          <p:spTgt spid="4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500"/>
                                        <p:tgtEl>
                                          <p:spTgt spid="3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Oval 98"/>
          <p:cNvSpPr>
            <a:spLocks noChangeArrowheads="1"/>
          </p:cNvSpPr>
          <p:nvPr/>
        </p:nvSpPr>
        <p:spPr bwMode="auto">
          <a:xfrm>
            <a:off x="2808386" y="1144746"/>
            <a:ext cx="1699993" cy="1690091"/>
          </a:xfrm>
          <a:prstGeom prst="ellipse">
            <a:avLst/>
          </a:prstGeom>
          <a:solidFill>
            <a:srgbClr val="FF0000"/>
          </a:solidFill>
          <a:ln w="25400">
            <a:solidFill>
              <a:srgbClr val="FF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4" name="Oval 100"/>
          <p:cNvSpPr>
            <a:spLocks noChangeArrowheads="1"/>
          </p:cNvSpPr>
          <p:nvPr/>
        </p:nvSpPr>
        <p:spPr bwMode="auto">
          <a:xfrm>
            <a:off x="4072653" y="1058921"/>
            <a:ext cx="2112613" cy="2102710"/>
          </a:xfrm>
          <a:prstGeom prst="ellipse">
            <a:avLst/>
          </a:prstGeom>
          <a:solidFill>
            <a:srgbClr val="FF0000"/>
          </a:solidFill>
          <a:ln w="19050">
            <a:solidFill>
              <a:srgbClr val="FF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5" name="Oval 101"/>
          <p:cNvSpPr>
            <a:spLocks noChangeArrowheads="1"/>
          </p:cNvSpPr>
          <p:nvPr/>
        </p:nvSpPr>
        <p:spPr bwMode="auto">
          <a:xfrm>
            <a:off x="3339840" y="2181247"/>
            <a:ext cx="1769314" cy="1775916"/>
          </a:xfrm>
          <a:prstGeom prst="ellipse">
            <a:avLst/>
          </a:prstGeom>
          <a:solidFill>
            <a:srgbClr val="FF0000"/>
          </a:solidFill>
          <a:ln w="19050">
            <a:solidFill>
              <a:srgbClr val="FF0000"/>
            </a:solid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panose="020F0502020204030204"/>
              <a:ea typeface="微软雅黑" panose="020B0503020204020204" pitchFamily="34" charset="-122"/>
            </a:endParaRPr>
          </a:p>
        </p:txBody>
      </p:sp>
      <p:cxnSp>
        <p:nvCxnSpPr>
          <p:cNvPr id="6" name="直接箭头连接符 5"/>
          <p:cNvCxnSpPr/>
          <p:nvPr/>
        </p:nvCxnSpPr>
        <p:spPr>
          <a:xfrm>
            <a:off x="6185266" y="1856102"/>
            <a:ext cx="1627094" cy="0"/>
          </a:xfrm>
          <a:prstGeom prst="straightConnector1">
            <a:avLst/>
          </a:prstGeom>
          <a:noFill/>
          <a:ln w="9525" cap="flat" cmpd="sng" algn="ctr">
            <a:solidFill>
              <a:schemeClr val="tx1"/>
            </a:solidFill>
            <a:prstDash val="solid"/>
            <a:tailEnd type="arrow"/>
          </a:ln>
          <a:effectLst/>
        </p:spPr>
      </p:cxnSp>
      <p:sp>
        <p:nvSpPr>
          <p:cNvPr id="7" name="TextBox 6"/>
          <p:cNvSpPr txBox="1"/>
          <p:nvPr/>
        </p:nvSpPr>
        <p:spPr>
          <a:xfrm>
            <a:off x="6270735" y="932772"/>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cxnSp>
        <p:nvCxnSpPr>
          <p:cNvPr id="8" name="直接箭头连接符 7"/>
          <p:cNvCxnSpPr>
            <a:stCxn id="5" idx="4"/>
          </p:cNvCxnSpPr>
          <p:nvPr/>
        </p:nvCxnSpPr>
        <p:spPr>
          <a:xfrm>
            <a:off x="4224497" y="3957163"/>
            <a:ext cx="6602" cy="990851"/>
          </a:xfrm>
          <a:prstGeom prst="straightConnector1">
            <a:avLst/>
          </a:prstGeom>
          <a:noFill/>
          <a:ln w="9525" cap="flat" cmpd="sng" algn="ctr">
            <a:solidFill>
              <a:srgbClr val="FF0066"/>
            </a:solidFill>
            <a:prstDash val="solid"/>
            <a:tailEnd type="arrow"/>
          </a:ln>
          <a:effectLst/>
        </p:spPr>
      </p:cxnSp>
      <p:sp>
        <p:nvSpPr>
          <p:cNvPr id="9" name="TextBox 8"/>
          <p:cNvSpPr txBox="1"/>
          <p:nvPr/>
        </p:nvSpPr>
        <p:spPr>
          <a:xfrm>
            <a:off x="4344423" y="3957163"/>
            <a:ext cx="1804013" cy="867930"/>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en-US" altLang="zh-CN" sz="1400" b="1" dirty="0" smtClean="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p>
          <a:p>
            <a:pPr fontAlgn="auto">
              <a:lnSpc>
                <a:spcPct val="120000"/>
              </a:lnSpc>
              <a:spcBef>
                <a:spcPts val="0"/>
              </a:spcBef>
              <a:spcAft>
                <a:spcPts val="0"/>
              </a:spcAft>
            </a:pPr>
            <a:r>
              <a:rPr lang="zh-CN" altLang="en-US" sz="1400" b="1"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400" b="1" dirty="0">
              <a:solidFill>
                <a:schemeClr val="bg2">
                  <a:lumMod val="10000"/>
                </a:schemeClr>
              </a:solidFill>
              <a:latin typeface="Calibri" panose="020F0502020204030204"/>
              <a:ea typeface="微软雅黑" panose="020B0503020204020204" pitchFamily="34" charset="-122"/>
            </a:endParaRPr>
          </a:p>
        </p:txBody>
      </p:sp>
      <p:cxnSp>
        <p:nvCxnSpPr>
          <p:cNvPr id="10" name="直接箭头连接符 9"/>
          <p:cNvCxnSpPr/>
          <p:nvPr/>
        </p:nvCxnSpPr>
        <p:spPr>
          <a:xfrm flipH="1">
            <a:off x="1032055" y="2049209"/>
            <a:ext cx="1776331" cy="0"/>
          </a:xfrm>
          <a:prstGeom prst="straightConnector1">
            <a:avLst/>
          </a:prstGeom>
          <a:noFill/>
          <a:ln w="9525" cap="flat" cmpd="sng" algn="ctr">
            <a:solidFill>
              <a:schemeClr val="tx1"/>
            </a:solidFill>
            <a:prstDash val="solid"/>
            <a:tailEnd type="arrow"/>
          </a:ln>
          <a:effectLst/>
        </p:spPr>
      </p:cxnSp>
      <p:sp>
        <p:nvSpPr>
          <p:cNvPr id="11" name="TextBox 10"/>
          <p:cNvSpPr txBox="1"/>
          <p:nvPr/>
        </p:nvSpPr>
        <p:spPr>
          <a:xfrm>
            <a:off x="1228661" y="1113747"/>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smtClean="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12" name="TextBox 11"/>
          <p:cNvSpPr txBox="1"/>
          <p:nvPr/>
        </p:nvSpPr>
        <p:spPr>
          <a:xfrm>
            <a:off x="3166895" y="1667893"/>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776471" y="1789736"/>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797018" y="2867284"/>
            <a:ext cx="880358" cy="400110"/>
          </a:xfrm>
          <a:prstGeom prst="rect">
            <a:avLst/>
          </a:prstGeom>
          <a:noFill/>
        </p:spPr>
        <p:txBody>
          <a:bodyPr wrap="square" rtlCol="0">
            <a:spAutoFit/>
          </a:bodyPr>
          <a:lstStyle/>
          <a:p>
            <a:pPr fontAlgn="auto">
              <a:spcBef>
                <a:spcPts val="0"/>
              </a:spcBef>
              <a:spcAft>
                <a:spcPts val="0"/>
              </a:spcAft>
            </a:pPr>
            <a:r>
              <a:rPr lang="zh-CN" altLang="en-US" sz="2000" b="1" dirty="0" smtClean="0">
                <a:solidFill>
                  <a:schemeClr val="bg1"/>
                </a:solidFill>
                <a:latin typeface="微软雅黑" panose="020B0503020204020204" pitchFamily="34" charset="-122"/>
                <a:ea typeface="微软雅黑" panose="020B0503020204020204" pitchFamily="34" charset="-122"/>
              </a:rPr>
              <a:t>项目</a:t>
            </a:r>
            <a:r>
              <a:rPr lang="en-US" altLang="zh-CN" sz="2000" b="1" dirty="0" smtClean="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右弧形箭头 14"/>
          <p:cNvSpPr/>
          <p:nvPr/>
        </p:nvSpPr>
        <p:spPr>
          <a:xfrm rot="9229339">
            <a:off x="2648923" y="2653846"/>
            <a:ext cx="504056" cy="948336"/>
          </a:xfrm>
          <a:prstGeom prst="curvedLeftArrow">
            <a:avLst/>
          </a:prstGeom>
          <a:solidFill>
            <a:srgbClr val="FF000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panose="020F0502020204030204"/>
              <a:ea typeface="微软雅黑" panose="020B0503020204020204" pitchFamily="34" charset="-122"/>
            </a:endParaRPr>
          </a:p>
        </p:txBody>
      </p:sp>
      <p:sp>
        <p:nvSpPr>
          <p:cNvPr id="16" name="TextBox 15"/>
          <p:cNvSpPr txBox="1"/>
          <p:nvPr/>
        </p:nvSpPr>
        <p:spPr>
          <a:xfrm>
            <a:off x="1392095" y="3167361"/>
            <a:ext cx="1354634" cy="338554"/>
          </a:xfrm>
          <a:prstGeom prst="rect">
            <a:avLst/>
          </a:prstGeom>
          <a:noFill/>
        </p:spPr>
        <p:txBody>
          <a:bodyPr wrap="square" rtlCol="0">
            <a:spAutoFit/>
          </a:bodyPr>
          <a:lstStyle/>
          <a:p>
            <a:pPr algn="ctr" fontAlgn="auto">
              <a:spcBef>
                <a:spcPts val="0"/>
              </a:spcBef>
              <a:spcAft>
                <a:spcPts val="0"/>
              </a:spcAft>
            </a:pPr>
            <a:r>
              <a:rPr lang="zh-CN" altLang="en-US" sz="1600" b="1" dirty="0" smtClean="0">
                <a:solidFill>
                  <a:schemeClr val="bg2">
                    <a:lumMod val="10000"/>
                  </a:schemeClr>
                </a:solidFill>
                <a:latin typeface="Broadway BT"/>
                <a:ea typeface="微软雅黑" panose="020B0503020204020204" pitchFamily="34" charset="-122"/>
              </a:rPr>
              <a:t>补充性文字</a:t>
            </a:r>
            <a:endParaRPr lang="zh-CN" altLang="en-US" sz="1600" b="1" dirty="0">
              <a:solidFill>
                <a:schemeClr val="bg2">
                  <a:lumMod val="10000"/>
                </a:schemeClr>
              </a:solidFill>
              <a:latin typeface="Broadway BT"/>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ppt_w"/>
                                          </p:val>
                                        </p:tav>
                                        <p:tav tm="100000">
                                          <p:val>
                                            <p:strVal val="#ppt_w"/>
                                          </p:val>
                                        </p:tav>
                                      </p:tavLst>
                                    </p:anim>
                                    <p:anim calcmode="lin" valueType="num">
                                      <p:cBhvr>
                                        <p:cTn id="12" dur="500" fill="hold"/>
                                        <p:tgtEl>
                                          <p:spTgt spid="4"/>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4*#ppt_w"/>
                                          </p:val>
                                        </p:tav>
                                        <p:tav tm="100000">
                                          <p:val>
                                            <p:strVal val="#ppt_w"/>
                                          </p:val>
                                        </p:tav>
                                      </p:tavLst>
                                    </p:anim>
                                    <p:anim calcmode="lin" valueType="num">
                                      <p:cBhvr>
                                        <p:cTn id="16" dur="500" fill="hold"/>
                                        <p:tgtEl>
                                          <p:spTgt spid="3"/>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strVal val="4*#ppt_w"/>
                                          </p:val>
                                        </p:tav>
                                        <p:tav tm="100000">
                                          <p:val>
                                            <p:strVal val="#ppt_w"/>
                                          </p:val>
                                        </p:tav>
                                      </p:tavLst>
                                    </p:anim>
                                    <p:anim calcmode="lin" valueType="num">
                                      <p:cBhvr>
                                        <p:cTn id="20" dur="250" fill="hold"/>
                                        <p:tgtEl>
                                          <p:spTgt spid="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49" presetClass="entr" presetSubtype="0" decel="10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 calcmode="lin" valueType="num">
                                      <p:cBhvr>
                                        <p:cTn id="26" dur="500" fill="hold"/>
                                        <p:tgtEl>
                                          <p:spTgt spid="12"/>
                                        </p:tgtEl>
                                        <p:attrNameLst>
                                          <p:attrName>style.rotation</p:attrName>
                                        </p:attrNameLst>
                                      </p:cBhvr>
                                      <p:tavLst>
                                        <p:tav tm="0">
                                          <p:val>
                                            <p:fltVal val="360"/>
                                          </p:val>
                                        </p:tav>
                                        <p:tav tm="100000">
                                          <p:val>
                                            <p:fltVal val="0"/>
                                          </p:val>
                                        </p:tav>
                                      </p:tavLst>
                                    </p:anim>
                                    <p:animEffect transition="in" filter="fade">
                                      <p:cBhvr>
                                        <p:cTn id="27" dur="500"/>
                                        <p:tgtEl>
                                          <p:spTgt spid="12"/>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style.rotation</p:attrName>
                                        </p:attrNameLst>
                                      </p:cBhvr>
                                      <p:tavLst>
                                        <p:tav tm="0">
                                          <p:val>
                                            <p:fltVal val="360"/>
                                          </p:val>
                                        </p:tav>
                                        <p:tav tm="100000">
                                          <p:val>
                                            <p:fltVal val="0"/>
                                          </p:val>
                                        </p:tav>
                                      </p:tavLst>
                                    </p:anim>
                                    <p:animEffect transition="in" filter="fade">
                                      <p:cBhvr>
                                        <p:cTn id="33" dur="500"/>
                                        <p:tgtEl>
                                          <p:spTgt spid="14"/>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style.rotation</p:attrName>
                                        </p:attrNameLst>
                                      </p:cBhvr>
                                      <p:tavLst>
                                        <p:tav tm="0">
                                          <p:val>
                                            <p:fltVal val="360"/>
                                          </p:val>
                                        </p:tav>
                                        <p:tav tm="100000">
                                          <p:val>
                                            <p:fltVal val="0"/>
                                          </p:val>
                                        </p:tav>
                                      </p:tavLst>
                                    </p:anim>
                                    <p:animEffect transition="in" filter="fade">
                                      <p:cBhvr>
                                        <p:cTn id="39" dur="500"/>
                                        <p:tgtEl>
                                          <p:spTgt spid="13"/>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2"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right)">
                                      <p:cBhvr>
                                        <p:cTn id="56" dur="500"/>
                                        <p:tgtEl>
                                          <p:spTgt spid="9"/>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right)">
                                      <p:cBhvr>
                                        <p:cTn id="59" dur="500"/>
                                        <p:tgtEl>
                                          <p:spTgt spid="7"/>
                                        </p:tgtEl>
                                      </p:cBhvr>
                                    </p:animEffect>
                                  </p:childTnLst>
                                </p:cTn>
                              </p:par>
                            </p:childTnLst>
                          </p:cTn>
                        </p:par>
                        <p:par>
                          <p:cTn id="60" fill="hold">
                            <p:stCondLst>
                              <p:cond delay="2500"/>
                            </p:stCondLst>
                            <p:childTnLst>
                              <p:par>
                                <p:cTn id="61" presetID="22" presetClass="entr" presetSubtype="4"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par>
                          <p:cTn id="64" fill="hold">
                            <p:stCondLst>
                              <p:cond delay="3000"/>
                            </p:stCondLst>
                            <p:childTnLst>
                              <p:par>
                                <p:cTn id="65" presetID="16" presetClass="entr" presetSubtype="37"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out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9" grpId="0"/>
      <p:bldP spid="11" grpId="0"/>
      <p:bldP spid="12" grpId="0"/>
      <p:bldP spid="13" grpId="0"/>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smtClean="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53" name="Line 3"/>
          <p:cNvSpPr>
            <a:spLocks noChangeShapeType="1"/>
          </p:cNvSpPr>
          <p:nvPr/>
        </p:nvSpPr>
        <p:spPr bwMode="auto">
          <a:xfrm rot="10800000">
            <a:off x="1559248" y="3589902"/>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Line 4"/>
          <p:cNvSpPr>
            <a:spLocks noChangeShapeType="1"/>
          </p:cNvSpPr>
          <p:nvPr/>
        </p:nvSpPr>
        <p:spPr bwMode="auto">
          <a:xfrm rot="10800000">
            <a:off x="1564011" y="2821552"/>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5" name="Line 5"/>
          <p:cNvSpPr>
            <a:spLocks noChangeShapeType="1"/>
          </p:cNvSpPr>
          <p:nvPr/>
        </p:nvSpPr>
        <p:spPr bwMode="auto">
          <a:xfrm rot="10800000">
            <a:off x="1544961" y="2211952"/>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6" name="Line 6"/>
          <p:cNvSpPr>
            <a:spLocks noChangeShapeType="1"/>
          </p:cNvSpPr>
          <p:nvPr/>
        </p:nvSpPr>
        <p:spPr bwMode="auto">
          <a:xfrm rot="10800000">
            <a:off x="1556073" y="1554727"/>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7" name="Rectangle 9"/>
          <p:cNvSpPr>
            <a:spLocks noChangeArrowheads="1"/>
          </p:cNvSpPr>
          <p:nvPr/>
        </p:nvSpPr>
        <p:spPr bwMode="auto">
          <a:xfrm>
            <a:off x="6366721" y="1557902"/>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8" name="Rectangle 10"/>
          <p:cNvSpPr>
            <a:spLocks noChangeArrowheads="1"/>
          </p:cNvSpPr>
          <p:nvPr/>
        </p:nvSpPr>
        <p:spPr bwMode="auto">
          <a:xfrm>
            <a:off x="5145411" y="2205602"/>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Rectangle 11"/>
          <p:cNvSpPr>
            <a:spLocks noChangeArrowheads="1"/>
          </p:cNvSpPr>
          <p:nvPr/>
        </p:nvSpPr>
        <p:spPr bwMode="auto">
          <a:xfrm>
            <a:off x="3959548" y="2826548"/>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Rectangle 12"/>
          <p:cNvSpPr>
            <a:spLocks noChangeArrowheads="1"/>
          </p:cNvSpPr>
          <p:nvPr/>
        </p:nvSpPr>
        <p:spPr bwMode="auto">
          <a:xfrm>
            <a:off x="2492698" y="3586727"/>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1" name="Line 13"/>
          <p:cNvSpPr>
            <a:spLocks noChangeShapeType="1"/>
          </p:cNvSpPr>
          <p:nvPr/>
        </p:nvSpPr>
        <p:spPr bwMode="auto">
          <a:xfrm>
            <a:off x="1551311" y="4097902"/>
            <a:ext cx="6103937"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2" name="Line 14"/>
          <p:cNvSpPr>
            <a:spLocks noChangeShapeType="1"/>
          </p:cNvSpPr>
          <p:nvPr/>
        </p:nvSpPr>
        <p:spPr bwMode="auto">
          <a:xfrm rot="16200000">
            <a:off x="-102864" y="2445315"/>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Line 15"/>
          <p:cNvSpPr>
            <a:spLocks noChangeShapeType="1"/>
          </p:cNvSpPr>
          <p:nvPr/>
        </p:nvSpPr>
        <p:spPr bwMode="auto">
          <a:xfrm flipV="1">
            <a:off x="1554486" y="841940"/>
            <a:ext cx="6103937" cy="324802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4" name="Line 16"/>
          <p:cNvSpPr>
            <a:spLocks noChangeShapeType="1"/>
          </p:cNvSpPr>
          <p:nvPr/>
        </p:nvSpPr>
        <p:spPr bwMode="auto">
          <a:xfrm rot="16200000">
            <a:off x="842492" y="2446109"/>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Line 17"/>
          <p:cNvSpPr>
            <a:spLocks noChangeShapeType="1"/>
          </p:cNvSpPr>
          <p:nvPr/>
        </p:nvSpPr>
        <p:spPr bwMode="auto">
          <a:xfrm rot="16200000">
            <a:off x="2302992" y="2446109"/>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6" name="Line 18"/>
          <p:cNvSpPr>
            <a:spLocks noChangeShapeType="1"/>
          </p:cNvSpPr>
          <p:nvPr/>
        </p:nvSpPr>
        <p:spPr bwMode="auto">
          <a:xfrm rot="16200000">
            <a:off x="3490442" y="2446109"/>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7" name="Line 19"/>
          <p:cNvSpPr>
            <a:spLocks noChangeShapeType="1"/>
          </p:cNvSpPr>
          <p:nvPr/>
        </p:nvSpPr>
        <p:spPr bwMode="auto">
          <a:xfrm rot="16200000">
            <a:off x="4709642" y="2446109"/>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68" name="Group 20"/>
          <p:cNvGrpSpPr/>
          <p:nvPr/>
        </p:nvGrpSpPr>
        <p:grpSpPr bwMode="auto">
          <a:xfrm>
            <a:off x="2262511" y="3378765"/>
            <a:ext cx="479425" cy="466725"/>
            <a:chOff x="0" y="0"/>
            <a:chExt cx="784" cy="765"/>
          </a:xfrm>
        </p:grpSpPr>
        <p:grpSp>
          <p:nvGrpSpPr>
            <p:cNvPr id="69" name="Group 21"/>
            <p:cNvGrpSpPr/>
            <p:nvPr/>
          </p:nvGrpSpPr>
          <p:grpSpPr bwMode="auto">
            <a:xfrm>
              <a:off x="0" y="0"/>
              <a:ext cx="784" cy="765"/>
              <a:chOff x="0" y="0"/>
              <a:chExt cx="1042" cy="1019"/>
            </a:xfrm>
          </p:grpSpPr>
          <p:grpSp>
            <p:nvGrpSpPr>
              <p:cNvPr id="71" name="Group 22"/>
              <p:cNvGrpSpPr/>
              <p:nvPr/>
            </p:nvGrpSpPr>
            <p:grpSpPr bwMode="auto">
              <a:xfrm>
                <a:off x="0" y="0"/>
                <a:ext cx="1042" cy="1019"/>
                <a:chOff x="0" y="0"/>
                <a:chExt cx="1042" cy="1019"/>
              </a:xfrm>
            </p:grpSpPr>
            <p:pic>
              <p:nvPicPr>
                <p:cNvPr id="73" name="Picture 23"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24"/>
                <p:cNvSpPr>
                  <a:spLocks noChangeArrowheads="1"/>
                </p:cNvSpPr>
                <p:nvPr/>
              </p:nvSpPr>
              <p:spPr bwMode="auto">
                <a:xfrm>
                  <a:off x="0" y="0"/>
                  <a:ext cx="1035" cy="1019"/>
                </a:xfrm>
                <a:prstGeom prst="ellipse">
                  <a:avLst/>
                </a:prstGeom>
                <a:solidFill>
                  <a:srgbClr val="FF000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ysClr val="windowText" lastClr="000000"/>
                    </a:solidFill>
                    <a:effectLst/>
                    <a:uLnTx/>
                    <a:uFillTx/>
                    <a:latin typeface="Impact" panose="020B0806030902050204" pitchFamily="34" charset="0"/>
                    <a:ea typeface="微软雅黑" panose="020B0503020204020204" pitchFamily="34" charset="-122"/>
                  </a:endParaRPr>
                </a:p>
              </p:txBody>
            </p:sp>
          </p:grpSp>
          <p:pic>
            <p:nvPicPr>
              <p:cNvPr id="72" name="Picture 25"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75" name="Group 27"/>
          <p:cNvGrpSpPr/>
          <p:nvPr/>
        </p:nvGrpSpPr>
        <p:grpSpPr bwMode="auto">
          <a:xfrm>
            <a:off x="3711898" y="2537390"/>
            <a:ext cx="479425" cy="466725"/>
            <a:chOff x="0" y="0"/>
            <a:chExt cx="302" cy="294"/>
          </a:xfrm>
        </p:grpSpPr>
        <p:grpSp>
          <p:nvGrpSpPr>
            <p:cNvPr id="76" name="Group 28"/>
            <p:cNvGrpSpPr/>
            <p:nvPr/>
          </p:nvGrpSpPr>
          <p:grpSpPr bwMode="auto">
            <a:xfrm>
              <a:off x="0" y="0"/>
              <a:ext cx="302" cy="294"/>
              <a:chOff x="0" y="0"/>
              <a:chExt cx="1042" cy="1019"/>
            </a:xfrm>
          </p:grpSpPr>
          <p:grpSp>
            <p:nvGrpSpPr>
              <p:cNvPr id="78" name="Group 29"/>
              <p:cNvGrpSpPr/>
              <p:nvPr/>
            </p:nvGrpSpPr>
            <p:grpSpPr bwMode="auto">
              <a:xfrm>
                <a:off x="0" y="0"/>
                <a:ext cx="1042" cy="1019"/>
                <a:chOff x="0" y="0"/>
                <a:chExt cx="1042" cy="1019"/>
              </a:xfrm>
            </p:grpSpPr>
            <p:pic>
              <p:nvPicPr>
                <p:cNvPr id="80" name="Picture 30"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Oval 31"/>
                <p:cNvSpPr>
                  <a:spLocks noChangeArrowheads="1"/>
                </p:cNvSpPr>
                <p:nvPr/>
              </p:nvSpPr>
              <p:spPr bwMode="auto">
                <a:xfrm>
                  <a:off x="0" y="0"/>
                  <a:ext cx="1035" cy="1019"/>
                </a:xfrm>
                <a:prstGeom prst="ellipse">
                  <a:avLst/>
                </a:prstGeom>
                <a:solidFill>
                  <a:srgbClr val="FF0000"/>
                </a:soli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pic>
            <p:nvPicPr>
              <p:cNvPr id="79" name="Picture 32"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82" name="Group 34"/>
          <p:cNvGrpSpPr/>
          <p:nvPr/>
        </p:nvGrpSpPr>
        <p:grpSpPr bwMode="auto">
          <a:xfrm>
            <a:off x="4842198" y="1894452"/>
            <a:ext cx="605563" cy="593725"/>
            <a:chOff x="0" y="0"/>
            <a:chExt cx="300" cy="294"/>
          </a:xfrm>
        </p:grpSpPr>
        <p:grpSp>
          <p:nvGrpSpPr>
            <p:cNvPr id="83" name="Group 35"/>
            <p:cNvGrpSpPr/>
            <p:nvPr/>
          </p:nvGrpSpPr>
          <p:grpSpPr bwMode="auto">
            <a:xfrm>
              <a:off x="0" y="0"/>
              <a:ext cx="300" cy="294"/>
              <a:chOff x="0" y="0"/>
              <a:chExt cx="1035" cy="1019"/>
            </a:xfrm>
          </p:grpSpPr>
          <p:sp>
            <p:nvSpPr>
              <p:cNvPr id="85" name="Oval 38"/>
              <p:cNvSpPr>
                <a:spLocks noChangeArrowheads="1"/>
              </p:cNvSpPr>
              <p:nvPr/>
            </p:nvSpPr>
            <p:spPr bwMode="auto">
              <a:xfrm>
                <a:off x="0" y="0"/>
                <a:ext cx="1035" cy="1019"/>
              </a:xfrm>
              <a:prstGeom prst="ellipse">
                <a:avLst/>
              </a:prstGeom>
              <a:solidFill>
                <a:srgbClr val="FF0000"/>
              </a:solidFill>
              <a:ln w="9525">
                <a:solidFill>
                  <a:srgbClr val="FF000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86" name="Picture 3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87" name="Group 41"/>
          <p:cNvGrpSpPr/>
          <p:nvPr/>
        </p:nvGrpSpPr>
        <p:grpSpPr bwMode="auto">
          <a:xfrm>
            <a:off x="6134423" y="1302315"/>
            <a:ext cx="479425" cy="466725"/>
            <a:chOff x="0" y="0"/>
            <a:chExt cx="302" cy="294"/>
          </a:xfrm>
        </p:grpSpPr>
        <p:grpSp>
          <p:nvGrpSpPr>
            <p:cNvPr id="88" name="Group 42"/>
            <p:cNvGrpSpPr/>
            <p:nvPr/>
          </p:nvGrpSpPr>
          <p:grpSpPr bwMode="auto">
            <a:xfrm>
              <a:off x="0" y="0"/>
              <a:ext cx="302" cy="294"/>
              <a:chOff x="0" y="0"/>
              <a:chExt cx="1042" cy="1019"/>
            </a:xfrm>
          </p:grpSpPr>
          <p:grpSp>
            <p:nvGrpSpPr>
              <p:cNvPr id="90" name="Group 43"/>
              <p:cNvGrpSpPr/>
              <p:nvPr/>
            </p:nvGrpSpPr>
            <p:grpSpPr bwMode="auto">
              <a:xfrm>
                <a:off x="0" y="0"/>
                <a:ext cx="1042" cy="1019"/>
                <a:chOff x="0" y="0"/>
                <a:chExt cx="1042" cy="1019"/>
              </a:xfrm>
            </p:grpSpPr>
            <p:pic>
              <p:nvPicPr>
                <p:cNvPr id="92"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Oval 45"/>
                <p:cNvSpPr>
                  <a:spLocks noChangeArrowheads="1"/>
                </p:cNvSpPr>
                <p:nvPr/>
              </p:nvSpPr>
              <p:spPr bwMode="auto">
                <a:xfrm>
                  <a:off x="0" y="0"/>
                  <a:ext cx="1035" cy="1019"/>
                </a:xfrm>
                <a:prstGeom prst="ellipse">
                  <a:avLst/>
                </a:prstGeom>
                <a:solidFill>
                  <a:srgbClr val="FF0000"/>
                </a:soli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pic>
            <p:nvPicPr>
              <p:cNvPr id="91" name="Picture 4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sp>
        <p:nvSpPr>
          <p:cNvPr id="94" name="Rectangle 48"/>
          <p:cNvSpPr>
            <a:spLocks noChangeArrowheads="1"/>
          </p:cNvSpPr>
          <p:nvPr/>
        </p:nvSpPr>
        <p:spPr bwMode="auto">
          <a:xfrm>
            <a:off x="2499048" y="3595036"/>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p>
        </p:txBody>
      </p:sp>
      <p:sp>
        <p:nvSpPr>
          <p:cNvPr id="95" name="Rectangle 49"/>
          <p:cNvSpPr>
            <a:spLocks noChangeArrowheads="1"/>
          </p:cNvSpPr>
          <p:nvPr/>
        </p:nvSpPr>
        <p:spPr bwMode="auto">
          <a:xfrm>
            <a:off x="3954786" y="2821552"/>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p>
        </p:txBody>
      </p:sp>
      <p:sp>
        <p:nvSpPr>
          <p:cNvPr id="96" name="Rectangle 50"/>
          <p:cNvSpPr>
            <a:spLocks noChangeArrowheads="1"/>
          </p:cNvSpPr>
          <p:nvPr/>
        </p:nvSpPr>
        <p:spPr bwMode="auto">
          <a:xfrm>
            <a:off x="5262289" y="2211953"/>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p>
        </p:txBody>
      </p:sp>
      <p:sp>
        <p:nvSpPr>
          <p:cNvPr id="97" name="Rectangle 51"/>
          <p:cNvSpPr>
            <a:spLocks noChangeArrowheads="1"/>
          </p:cNvSpPr>
          <p:nvPr/>
        </p:nvSpPr>
        <p:spPr bwMode="auto">
          <a:xfrm>
            <a:off x="6374659" y="1550758"/>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p>
        </p:txBody>
      </p:sp>
      <p:sp>
        <p:nvSpPr>
          <p:cNvPr id="98" name="Text Box 52"/>
          <p:cNvSpPr txBox="1">
            <a:spLocks noChangeArrowheads="1"/>
          </p:cNvSpPr>
          <p:nvPr/>
        </p:nvSpPr>
        <p:spPr bwMode="auto">
          <a:xfrm>
            <a:off x="1043608" y="771550"/>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99" name="Text Box 53"/>
          <p:cNvSpPr txBox="1">
            <a:spLocks noChangeArrowheads="1"/>
          </p:cNvSpPr>
          <p:nvPr/>
        </p:nvSpPr>
        <p:spPr bwMode="auto">
          <a:xfrm>
            <a:off x="2121223" y="411219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rPr>
              <a:t>2014</a:t>
            </a:r>
          </a:p>
        </p:txBody>
      </p:sp>
      <p:sp>
        <p:nvSpPr>
          <p:cNvPr id="100" name="Text Box 54"/>
          <p:cNvSpPr txBox="1">
            <a:spLocks noChangeArrowheads="1"/>
          </p:cNvSpPr>
          <p:nvPr/>
        </p:nvSpPr>
        <p:spPr bwMode="auto">
          <a:xfrm>
            <a:off x="3578548" y="411219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rPr>
              <a:t>2015</a:t>
            </a:r>
          </a:p>
        </p:txBody>
      </p:sp>
      <p:sp>
        <p:nvSpPr>
          <p:cNvPr id="101" name="Text Box 55"/>
          <p:cNvSpPr txBox="1">
            <a:spLocks noChangeArrowheads="1"/>
          </p:cNvSpPr>
          <p:nvPr/>
        </p:nvSpPr>
        <p:spPr bwMode="auto">
          <a:xfrm>
            <a:off x="4769173" y="411219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rPr>
              <a:t>2016</a:t>
            </a:r>
          </a:p>
        </p:txBody>
      </p:sp>
      <p:sp>
        <p:nvSpPr>
          <p:cNvPr id="102" name="Text Box 56"/>
          <p:cNvSpPr txBox="1">
            <a:spLocks noChangeArrowheads="1"/>
          </p:cNvSpPr>
          <p:nvPr/>
        </p:nvSpPr>
        <p:spPr bwMode="auto">
          <a:xfrm>
            <a:off x="5983611" y="4112190"/>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FF0000"/>
                </a:solidFill>
                <a:effectLst/>
                <a:uLnTx/>
                <a:uFillTx/>
                <a:latin typeface="Impact" panose="020B0806030902050204" pitchFamily="34" charset="0"/>
                <a:ea typeface="微软雅黑" panose="020B0503020204020204" pitchFamily="34" charset="-122"/>
              </a:rPr>
              <a:t>20xx</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left)">
                                      <p:cBhvr>
                                        <p:cTn id="18" dur="500"/>
                                        <p:tgtEl>
                                          <p:spTgt spid="5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down)">
                                      <p:cBhvr>
                                        <p:cTn id="31" dur="500"/>
                                        <p:tgtEl>
                                          <p:spTgt spid="6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down)">
                                      <p:cBhvr>
                                        <p:cTn id="34" dur="500"/>
                                        <p:tgtEl>
                                          <p:spTgt spid="6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500"/>
                                        <p:tgtEl>
                                          <p:spTgt spid="6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2500"/>
                            </p:stCondLst>
                            <p:childTnLst>
                              <p:par>
                                <p:cTn id="46" presetID="52" presetClass="entr" presetSubtype="0" fill="hold" nodeType="afterEffect">
                                  <p:stCondLst>
                                    <p:cond delay="0"/>
                                  </p:stCondLst>
                                  <p:childTnLst>
                                    <p:set>
                                      <p:cBhvr>
                                        <p:cTn id="47" dur="1" fill="hold">
                                          <p:stCondLst>
                                            <p:cond delay="0"/>
                                          </p:stCondLst>
                                        </p:cTn>
                                        <p:tgtEl>
                                          <p:spTgt spid="68"/>
                                        </p:tgtEl>
                                        <p:attrNameLst>
                                          <p:attrName>style.visibility</p:attrName>
                                        </p:attrNameLst>
                                      </p:cBhvr>
                                      <p:to>
                                        <p:strVal val="visible"/>
                                      </p:to>
                                    </p:set>
                                    <p:animScale>
                                      <p:cBhvr>
                                        <p:cTn id="48" dur="25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250" decel="50000" fill="hold">
                                          <p:stCondLst>
                                            <p:cond delay="0"/>
                                          </p:stCondLst>
                                        </p:cTn>
                                        <p:tgtEl>
                                          <p:spTgt spid="68"/>
                                        </p:tgtEl>
                                        <p:attrNameLst>
                                          <p:attrName>ppt_x</p:attrName>
                                          <p:attrName>ppt_y</p:attrName>
                                        </p:attrNameLst>
                                      </p:cBhvr>
                                    </p:animMotion>
                                    <p:animEffect transition="in" filter="fade">
                                      <p:cBhvr>
                                        <p:cTn id="50" dur="250"/>
                                        <p:tgtEl>
                                          <p:spTgt spid="68"/>
                                        </p:tgtEl>
                                      </p:cBhvr>
                                    </p:animEffect>
                                  </p:childTnLst>
                                </p:cTn>
                              </p:par>
                              <p:par>
                                <p:cTn id="51" presetID="52" presetClass="entr" presetSubtype="0" fill="hold" nodeType="withEffect">
                                  <p:stCondLst>
                                    <p:cond delay="250"/>
                                  </p:stCondLst>
                                  <p:childTnLst>
                                    <p:set>
                                      <p:cBhvr>
                                        <p:cTn id="52" dur="1" fill="hold">
                                          <p:stCondLst>
                                            <p:cond delay="0"/>
                                          </p:stCondLst>
                                        </p:cTn>
                                        <p:tgtEl>
                                          <p:spTgt spid="75"/>
                                        </p:tgtEl>
                                        <p:attrNameLst>
                                          <p:attrName>style.visibility</p:attrName>
                                        </p:attrNameLst>
                                      </p:cBhvr>
                                      <p:to>
                                        <p:strVal val="visible"/>
                                      </p:to>
                                    </p:set>
                                    <p:animScale>
                                      <p:cBhvr>
                                        <p:cTn id="53" dur="25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50" decel="50000" fill="hold">
                                          <p:stCondLst>
                                            <p:cond delay="0"/>
                                          </p:stCondLst>
                                        </p:cTn>
                                        <p:tgtEl>
                                          <p:spTgt spid="75"/>
                                        </p:tgtEl>
                                        <p:attrNameLst>
                                          <p:attrName>ppt_x</p:attrName>
                                          <p:attrName>ppt_y</p:attrName>
                                        </p:attrNameLst>
                                      </p:cBhvr>
                                    </p:animMotion>
                                    <p:animEffect transition="in" filter="fade">
                                      <p:cBhvr>
                                        <p:cTn id="55" dur="250"/>
                                        <p:tgtEl>
                                          <p:spTgt spid="75"/>
                                        </p:tgtEl>
                                      </p:cBhvr>
                                    </p:animEffect>
                                  </p:childTnLst>
                                </p:cTn>
                              </p:par>
                              <p:par>
                                <p:cTn id="56" presetID="52" presetClass="entr" presetSubtype="0" fill="hold" nodeType="withEffect">
                                  <p:stCondLst>
                                    <p:cond delay="500"/>
                                  </p:stCondLst>
                                  <p:childTnLst>
                                    <p:set>
                                      <p:cBhvr>
                                        <p:cTn id="57" dur="1" fill="hold">
                                          <p:stCondLst>
                                            <p:cond delay="0"/>
                                          </p:stCondLst>
                                        </p:cTn>
                                        <p:tgtEl>
                                          <p:spTgt spid="82"/>
                                        </p:tgtEl>
                                        <p:attrNameLst>
                                          <p:attrName>style.visibility</p:attrName>
                                        </p:attrNameLst>
                                      </p:cBhvr>
                                      <p:to>
                                        <p:strVal val="visible"/>
                                      </p:to>
                                    </p:set>
                                    <p:animScale>
                                      <p:cBhvr>
                                        <p:cTn id="58" dur="25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50" decel="50000" fill="hold">
                                          <p:stCondLst>
                                            <p:cond delay="0"/>
                                          </p:stCondLst>
                                        </p:cTn>
                                        <p:tgtEl>
                                          <p:spTgt spid="82"/>
                                        </p:tgtEl>
                                        <p:attrNameLst>
                                          <p:attrName>ppt_x</p:attrName>
                                          <p:attrName>ppt_y</p:attrName>
                                        </p:attrNameLst>
                                      </p:cBhvr>
                                    </p:animMotion>
                                    <p:animEffect transition="in" filter="fade">
                                      <p:cBhvr>
                                        <p:cTn id="60" dur="250"/>
                                        <p:tgtEl>
                                          <p:spTgt spid="82"/>
                                        </p:tgtEl>
                                      </p:cBhvr>
                                    </p:animEffect>
                                  </p:childTnLst>
                                </p:cTn>
                              </p:par>
                              <p:par>
                                <p:cTn id="61" presetID="52" presetClass="entr" presetSubtype="0" fill="hold" nodeType="withEffect">
                                  <p:stCondLst>
                                    <p:cond delay="750"/>
                                  </p:stCondLst>
                                  <p:childTnLst>
                                    <p:set>
                                      <p:cBhvr>
                                        <p:cTn id="62" dur="1" fill="hold">
                                          <p:stCondLst>
                                            <p:cond delay="0"/>
                                          </p:stCondLst>
                                        </p:cTn>
                                        <p:tgtEl>
                                          <p:spTgt spid="87"/>
                                        </p:tgtEl>
                                        <p:attrNameLst>
                                          <p:attrName>style.visibility</p:attrName>
                                        </p:attrNameLst>
                                      </p:cBhvr>
                                      <p:to>
                                        <p:strVal val="visible"/>
                                      </p:to>
                                    </p:set>
                                    <p:animScale>
                                      <p:cBhvr>
                                        <p:cTn id="63" dur="25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87"/>
                                        </p:tgtEl>
                                        <p:attrNameLst>
                                          <p:attrName>ppt_x</p:attrName>
                                          <p:attrName>ppt_y</p:attrName>
                                        </p:attrNameLst>
                                      </p:cBhvr>
                                    </p:animMotion>
                                    <p:animEffect transition="in" filter="fade">
                                      <p:cBhvr>
                                        <p:cTn id="65" dur="250"/>
                                        <p:tgtEl>
                                          <p:spTgt spid="87"/>
                                        </p:tgtEl>
                                      </p:cBhvr>
                                    </p:animEffect>
                                  </p:childTnLst>
                                </p:cTn>
                              </p:par>
                            </p:childTnLst>
                          </p:cTn>
                        </p:par>
                        <p:par>
                          <p:cTn id="66" fill="hold">
                            <p:stCondLst>
                              <p:cond delay="3000"/>
                            </p:stCondLst>
                            <p:childTnLst>
                              <p:par>
                                <p:cTn id="67" presetID="2" presetClass="entr" presetSubtype="8" fill="hold" grpId="0"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additive="base">
                                        <p:cTn id="69" dur="250" fill="hold"/>
                                        <p:tgtEl>
                                          <p:spTgt spid="98"/>
                                        </p:tgtEl>
                                        <p:attrNameLst>
                                          <p:attrName>ppt_x</p:attrName>
                                        </p:attrNameLst>
                                      </p:cBhvr>
                                      <p:tavLst>
                                        <p:tav tm="0">
                                          <p:val>
                                            <p:strVal val="0-#ppt_w/2"/>
                                          </p:val>
                                        </p:tav>
                                        <p:tav tm="100000">
                                          <p:val>
                                            <p:strVal val="#ppt_x"/>
                                          </p:val>
                                        </p:tav>
                                      </p:tavLst>
                                    </p:anim>
                                    <p:anim calcmode="lin" valueType="num">
                                      <p:cBhvr additive="base">
                                        <p:cTn id="70" dur="250" fill="hold"/>
                                        <p:tgtEl>
                                          <p:spTgt spid="98"/>
                                        </p:tgtEl>
                                        <p:attrNameLst>
                                          <p:attrName>ppt_y</p:attrName>
                                        </p:attrNameLst>
                                      </p:cBhvr>
                                      <p:tavLst>
                                        <p:tav tm="0">
                                          <p:val>
                                            <p:strVal val="#ppt_y"/>
                                          </p:val>
                                        </p:tav>
                                        <p:tav tm="100000">
                                          <p:val>
                                            <p:strVal val="#ppt_y"/>
                                          </p:val>
                                        </p:tav>
                                      </p:tavLst>
                                    </p:anim>
                                  </p:childTnLst>
                                </p:cTn>
                              </p:par>
                            </p:childTnLst>
                          </p:cTn>
                        </p:par>
                        <p:par>
                          <p:cTn id="71" fill="hold">
                            <p:stCondLst>
                              <p:cond delay="3500"/>
                            </p:stCondLst>
                            <p:childTnLst>
                              <p:par>
                                <p:cTn id="72" presetID="2" presetClass="entr" presetSubtype="4"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 calcmode="lin" valueType="num">
                                      <p:cBhvr additive="base">
                                        <p:cTn id="74" dur="500" fill="hold"/>
                                        <p:tgtEl>
                                          <p:spTgt spid="99"/>
                                        </p:tgtEl>
                                        <p:attrNameLst>
                                          <p:attrName>ppt_x</p:attrName>
                                        </p:attrNameLst>
                                      </p:cBhvr>
                                      <p:tavLst>
                                        <p:tav tm="0">
                                          <p:val>
                                            <p:strVal val="#ppt_x"/>
                                          </p:val>
                                        </p:tav>
                                        <p:tav tm="100000">
                                          <p:val>
                                            <p:strVal val="#ppt_x"/>
                                          </p:val>
                                        </p:tav>
                                      </p:tavLst>
                                    </p:anim>
                                    <p:anim calcmode="lin" valueType="num">
                                      <p:cBhvr additive="base">
                                        <p:cTn id="75" dur="500" fill="hold"/>
                                        <p:tgtEl>
                                          <p:spTgt spid="9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 calcmode="lin" valueType="num">
                                      <p:cBhvr additive="base">
                                        <p:cTn id="78" dur="500" fill="hold"/>
                                        <p:tgtEl>
                                          <p:spTgt spid="100"/>
                                        </p:tgtEl>
                                        <p:attrNameLst>
                                          <p:attrName>ppt_x</p:attrName>
                                        </p:attrNameLst>
                                      </p:cBhvr>
                                      <p:tavLst>
                                        <p:tav tm="0">
                                          <p:val>
                                            <p:strVal val="#ppt_x"/>
                                          </p:val>
                                        </p:tav>
                                        <p:tav tm="100000">
                                          <p:val>
                                            <p:strVal val="#ppt_x"/>
                                          </p:val>
                                        </p:tav>
                                      </p:tavLst>
                                    </p:anim>
                                    <p:anim calcmode="lin" valueType="num">
                                      <p:cBhvr additive="base">
                                        <p:cTn id="79" dur="500" fill="hold"/>
                                        <p:tgtEl>
                                          <p:spTgt spid="10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 calcmode="lin" valueType="num">
                                      <p:cBhvr additive="base">
                                        <p:cTn id="82" dur="500" fill="hold"/>
                                        <p:tgtEl>
                                          <p:spTgt spid="101"/>
                                        </p:tgtEl>
                                        <p:attrNameLst>
                                          <p:attrName>ppt_x</p:attrName>
                                        </p:attrNameLst>
                                      </p:cBhvr>
                                      <p:tavLst>
                                        <p:tav tm="0">
                                          <p:val>
                                            <p:strVal val="#ppt_x"/>
                                          </p:val>
                                        </p:tav>
                                        <p:tav tm="100000">
                                          <p:val>
                                            <p:strVal val="#ppt_x"/>
                                          </p:val>
                                        </p:tav>
                                      </p:tavLst>
                                    </p:anim>
                                    <p:anim calcmode="lin" valueType="num">
                                      <p:cBhvr additive="base">
                                        <p:cTn id="83" dur="500" fill="hold"/>
                                        <p:tgtEl>
                                          <p:spTgt spid="10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2"/>
                                        </p:tgtEl>
                                        <p:attrNameLst>
                                          <p:attrName>style.visibility</p:attrName>
                                        </p:attrNameLst>
                                      </p:cBhvr>
                                      <p:to>
                                        <p:strVal val="visible"/>
                                      </p:to>
                                    </p:set>
                                    <p:anim calcmode="lin" valueType="num">
                                      <p:cBhvr additive="base">
                                        <p:cTn id="86" dur="500" fill="hold"/>
                                        <p:tgtEl>
                                          <p:spTgt spid="102"/>
                                        </p:tgtEl>
                                        <p:attrNameLst>
                                          <p:attrName>ppt_x</p:attrName>
                                        </p:attrNameLst>
                                      </p:cBhvr>
                                      <p:tavLst>
                                        <p:tav tm="0">
                                          <p:val>
                                            <p:strVal val="#ppt_x"/>
                                          </p:val>
                                        </p:tav>
                                        <p:tav tm="100000">
                                          <p:val>
                                            <p:strVal val="#ppt_x"/>
                                          </p:val>
                                        </p:tav>
                                      </p:tavLst>
                                    </p:anim>
                                    <p:anim calcmode="lin" valueType="num">
                                      <p:cBhvr additive="base">
                                        <p:cTn id="87" dur="500" fill="hold"/>
                                        <p:tgtEl>
                                          <p:spTgt spid="102"/>
                                        </p:tgtEl>
                                        <p:attrNameLst>
                                          <p:attrName>ppt_y</p:attrName>
                                        </p:attrNameLst>
                                      </p:cBhvr>
                                      <p:tavLst>
                                        <p:tav tm="0">
                                          <p:val>
                                            <p:strVal val="1+#ppt_h/2"/>
                                          </p:val>
                                        </p:tav>
                                        <p:tav tm="100000">
                                          <p:val>
                                            <p:strVal val="#ppt_y"/>
                                          </p:val>
                                        </p:tav>
                                      </p:tavLst>
                                    </p:anim>
                                  </p:childTnLst>
                                </p:cTn>
                              </p:par>
                            </p:childTnLst>
                          </p:cTn>
                        </p:par>
                        <p:par>
                          <p:cTn id="88" fill="hold">
                            <p:stCondLst>
                              <p:cond delay="4000"/>
                            </p:stCondLst>
                            <p:childTnLst>
                              <p:par>
                                <p:cTn id="89" presetID="2" presetClass="entr" presetSubtype="2" fill="hold" grpId="0"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additive="base">
                                        <p:cTn id="91" dur="500" fill="hold"/>
                                        <p:tgtEl>
                                          <p:spTgt spid="60"/>
                                        </p:tgtEl>
                                        <p:attrNameLst>
                                          <p:attrName>ppt_x</p:attrName>
                                        </p:attrNameLst>
                                      </p:cBhvr>
                                      <p:tavLst>
                                        <p:tav tm="0">
                                          <p:val>
                                            <p:strVal val="1+#ppt_w/2"/>
                                          </p:val>
                                        </p:tav>
                                        <p:tav tm="100000">
                                          <p:val>
                                            <p:strVal val="#ppt_x"/>
                                          </p:val>
                                        </p:tav>
                                      </p:tavLst>
                                    </p:anim>
                                    <p:anim calcmode="lin" valueType="num">
                                      <p:cBhvr additive="base">
                                        <p:cTn id="92" dur="500" fill="hold"/>
                                        <p:tgtEl>
                                          <p:spTgt spid="60"/>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94"/>
                                        </p:tgtEl>
                                        <p:attrNameLst>
                                          <p:attrName>style.visibility</p:attrName>
                                        </p:attrNameLst>
                                      </p:cBhvr>
                                      <p:to>
                                        <p:strVal val="visible"/>
                                      </p:to>
                                    </p:set>
                                    <p:anim calcmode="lin" valueType="num">
                                      <p:cBhvr additive="base">
                                        <p:cTn id="95" dur="500" fill="hold"/>
                                        <p:tgtEl>
                                          <p:spTgt spid="94"/>
                                        </p:tgtEl>
                                        <p:attrNameLst>
                                          <p:attrName>ppt_x</p:attrName>
                                        </p:attrNameLst>
                                      </p:cBhvr>
                                      <p:tavLst>
                                        <p:tav tm="0">
                                          <p:val>
                                            <p:strVal val="1+#ppt_w/2"/>
                                          </p:val>
                                        </p:tav>
                                        <p:tav tm="100000">
                                          <p:val>
                                            <p:strVal val="#ppt_x"/>
                                          </p:val>
                                        </p:tav>
                                      </p:tavLst>
                                    </p:anim>
                                    <p:anim calcmode="lin" valueType="num">
                                      <p:cBhvr additive="base">
                                        <p:cTn id="96" dur="500" fill="hold"/>
                                        <p:tgtEl>
                                          <p:spTgt spid="9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1+#ppt_w/2"/>
                                          </p:val>
                                        </p:tav>
                                        <p:tav tm="100000">
                                          <p:val>
                                            <p:strVal val="#ppt_x"/>
                                          </p:val>
                                        </p:tav>
                                      </p:tavLst>
                                    </p:anim>
                                    <p:anim calcmode="lin" valueType="num">
                                      <p:cBhvr additive="base">
                                        <p:cTn id="100" dur="500" fill="hold"/>
                                        <p:tgtEl>
                                          <p:spTgt spid="5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 calcmode="lin" valueType="num">
                                      <p:cBhvr additive="base">
                                        <p:cTn id="103" dur="500" fill="hold"/>
                                        <p:tgtEl>
                                          <p:spTgt spid="95"/>
                                        </p:tgtEl>
                                        <p:attrNameLst>
                                          <p:attrName>ppt_x</p:attrName>
                                        </p:attrNameLst>
                                      </p:cBhvr>
                                      <p:tavLst>
                                        <p:tav tm="0">
                                          <p:val>
                                            <p:strVal val="1+#ppt_w/2"/>
                                          </p:val>
                                        </p:tav>
                                        <p:tav tm="100000">
                                          <p:val>
                                            <p:strVal val="#ppt_x"/>
                                          </p:val>
                                        </p:tav>
                                      </p:tavLst>
                                    </p:anim>
                                    <p:anim calcmode="lin" valueType="num">
                                      <p:cBhvr additive="base">
                                        <p:cTn id="104" dur="500" fill="hold"/>
                                        <p:tgtEl>
                                          <p:spTgt spid="95"/>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1+#ppt_w/2"/>
                                          </p:val>
                                        </p:tav>
                                        <p:tav tm="100000">
                                          <p:val>
                                            <p:strVal val="#ppt_x"/>
                                          </p:val>
                                        </p:tav>
                                      </p:tavLst>
                                    </p:anim>
                                    <p:anim calcmode="lin" valueType="num">
                                      <p:cBhvr additive="base">
                                        <p:cTn id="108" dur="500" fill="hold"/>
                                        <p:tgtEl>
                                          <p:spTgt spid="58"/>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6"/>
                                        </p:tgtEl>
                                        <p:attrNameLst>
                                          <p:attrName>style.visibility</p:attrName>
                                        </p:attrNameLst>
                                      </p:cBhvr>
                                      <p:to>
                                        <p:strVal val="visible"/>
                                      </p:to>
                                    </p:set>
                                    <p:anim calcmode="lin" valueType="num">
                                      <p:cBhvr additive="base">
                                        <p:cTn id="111" dur="500" fill="hold"/>
                                        <p:tgtEl>
                                          <p:spTgt spid="96"/>
                                        </p:tgtEl>
                                        <p:attrNameLst>
                                          <p:attrName>ppt_x</p:attrName>
                                        </p:attrNameLst>
                                      </p:cBhvr>
                                      <p:tavLst>
                                        <p:tav tm="0">
                                          <p:val>
                                            <p:strVal val="1+#ppt_w/2"/>
                                          </p:val>
                                        </p:tav>
                                        <p:tav tm="100000">
                                          <p:val>
                                            <p:strVal val="#ppt_x"/>
                                          </p:val>
                                        </p:tav>
                                      </p:tavLst>
                                    </p:anim>
                                    <p:anim calcmode="lin" valueType="num">
                                      <p:cBhvr additive="base">
                                        <p:cTn id="112" dur="500" fill="hold"/>
                                        <p:tgtEl>
                                          <p:spTgt spid="96"/>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additive="base">
                                        <p:cTn id="115" dur="500" fill="hold"/>
                                        <p:tgtEl>
                                          <p:spTgt spid="57"/>
                                        </p:tgtEl>
                                        <p:attrNameLst>
                                          <p:attrName>ppt_x</p:attrName>
                                        </p:attrNameLst>
                                      </p:cBhvr>
                                      <p:tavLst>
                                        <p:tav tm="0">
                                          <p:val>
                                            <p:strVal val="1+#ppt_w/2"/>
                                          </p:val>
                                        </p:tav>
                                        <p:tav tm="100000">
                                          <p:val>
                                            <p:strVal val="#ppt_x"/>
                                          </p:val>
                                        </p:tav>
                                      </p:tavLst>
                                    </p:anim>
                                    <p:anim calcmode="lin" valueType="num">
                                      <p:cBhvr additive="base">
                                        <p:cTn id="116" dur="500" fill="hold"/>
                                        <p:tgtEl>
                                          <p:spTgt spid="5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97"/>
                                        </p:tgtEl>
                                        <p:attrNameLst>
                                          <p:attrName>style.visibility</p:attrName>
                                        </p:attrNameLst>
                                      </p:cBhvr>
                                      <p:to>
                                        <p:strVal val="visible"/>
                                      </p:to>
                                    </p:set>
                                    <p:anim calcmode="lin" valueType="num">
                                      <p:cBhvr additive="base">
                                        <p:cTn id="119" dur="500" fill="hold"/>
                                        <p:tgtEl>
                                          <p:spTgt spid="97"/>
                                        </p:tgtEl>
                                        <p:attrNameLst>
                                          <p:attrName>ppt_x</p:attrName>
                                        </p:attrNameLst>
                                      </p:cBhvr>
                                      <p:tavLst>
                                        <p:tav tm="0">
                                          <p:val>
                                            <p:strVal val="1+#ppt_w/2"/>
                                          </p:val>
                                        </p:tav>
                                        <p:tav tm="100000">
                                          <p:val>
                                            <p:strVal val="#ppt_x"/>
                                          </p:val>
                                        </p:tav>
                                      </p:tavLst>
                                    </p:anim>
                                    <p:anim calcmode="lin" valueType="num">
                                      <p:cBhvr additive="base">
                                        <p:cTn id="120"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94" grpId="0"/>
      <p:bldP spid="95" grpId="0"/>
      <p:bldP spid="96" grpId="0"/>
      <p:bldP spid="97" grpId="0"/>
      <p:bldP spid="98" grpId="0"/>
      <p:bldP spid="99" grpId="0"/>
      <p:bldP spid="100" grpId="0"/>
      <p:bldP spid="101" grpId="0"/>
      <p:bldP spid="102" grpId="0"/>
    </p:bldLst>
  </p:timing>
</p:sld>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2135</Words>
  <Application>Microsoft Office PowerPoint</Application>
  <PresentationFormat>全屏显示(16:9)</PresentationFormat>
  <Paragraphs>378</Paragraphs>
  <Slides>35</Slides>
  <Notes>35</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35</vt:i4>
      </vt:variant>
    </vt:vector>
  </HeadingPairs>
  <TitlesOfParts>
    <vt:vector size="52" baseType="lpstr">
      <vt:lpstr>Arial Unicode MS</vt:lpstr>
      <vt:lpstr>Broadway BT</vt:lpstr>
      <vt:lpstr>Gulim</vt:lpstr>
      <vt:lpstr>Malgun Gothic</vt:lpstr>
      <vt:lpstr>Open Sans</vt:lpstr>
      <vt:lpstr>黑体</vt:lpstr>
      <vt:lpstr>华文细黑</vt:lpstr>
      <vt:lpstr>宋体</vt:lpstr>
      <vt:lpstr>微软雅黑</vt:lpstr>
      <vt:lpstr>幼圆</vt:lpstr>
      <vt:lpstr>Arial</vt:lpstr>
      <vt:lpstr>Arial Black</vt:lpstr>
      <vt:lpstr>Calibri</vt:lpstr>
      <vt:lpstr>Impact</vt:lpstr>
      <vt:lpstr>Times New Roman</vt:lpstr>
      <vt:lpstr>Wingdings</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2015-07-09T07:14:00Z</dcterms:created>
  <dcterms:modified xsi:type="dcterms:W3CDTF">2017-12-08T11:05:08Z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