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310" r:id="rId7"/>
    <p:sldId id="335" r:id="rId8"/>
    <p:sldId id="336" r:id="rId9"/>
    <p:sldId id="313" r:id="rId10"/>
    <p:sldId id="337" r:id="rId11"/>
    <p:sldId id="338" r:id="rId12"/>
    <p:sldId id="266" r:id="rId13"/>
    <p:sldId id="317" r:id="rId14"/>
    <p:sldId id="319" r:id="rId15"/>
    <p:sldId id="339" r:id="rId16"/>
    <p:sldId id="340" r:id="rId17"/>
    <p:sldId id="341" r:id="rId18"/>
    <p:sldId id="342" r:id="rId19"/>
    <p:sldId id="320" r:id="rId20"/>
    <p:sldId id="272" r:id="rId21"/>
    <p:sldId id="322" r:id="rId22"/>
    <p:sldId id="343" r:id="rId23"/>
    <p:sldId id="344" r:id="rId24"/>
    <p:sldId id="345" r:id="rId25"/>
    <p:sldId id="346" r:id="rId26"/>
    <p:sldId id="324" r:id="rId27"/>
    <p:sldId id="283" r:id="rId28"/>
    <p:sldId id="347" r:id="rId29"/>
    <p:sldId id="348" r:id="rId30"/>
    <p:sldId id="349" r:id="rId31"/>
    <p:sldId id="350" r:id="rId32"/>
    <p:sldId id="328" r:id="rId33"/>
    <p:sldId id="351" r:id="rId34"/>
    <p:sldId id="352" r:id="rId35"/>
    <p:sldId id="353" r:id="rId36"/>
    <p:sldId id="354" r:id="rId37"/>
    <p:sldId id="334"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47" autoAdjust="0"/>
  </p:normalViewPr>
  <p:slideViewPr>
    <p:cSldViewPr snapToGrid="0" showGuides="1">
      <p:cViewPr varScale="1">
        <p:scale>
          <a:sx n="65" d="100"/>
          <a:sy n="65" d="100"/>
        </p:scale>
        <p:origin x="81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5613093872228"/>
          <c:y val="0.185806618171878"/>
          <c:w val="0.899307268039792"/>
          <c:h val="0.696404197482118"/>
        </c:manualLayout>
      </c:layout>
      <c:lineChart>
        <c:grouping val="stacked"/>
        <c:varyColors val="0"/>
        <c:ser>
          <c:idx val="0"/>
          <c:order val="0"/>
          <c:tx>
            <c:strRef>
              <c:f>Sheet1!$B$1</c:f>
              <c:strCache>
                <c:ptCount val="1"/>
                <c:pt idx="0">
                  <c:v>Series 1</c:v>
                </c:pt>
              </c:strCache>
            </c:strRef>
          </c:tx>
          <c:spPr>
            <a:ln w="28575" cap="rnd" cmpd="sng" algn="ctr">
              <a:solidFill>
                <a:schemeClr val="accent1"/>
              </a:solidFill>
              <a:prstDash val="solid"/>
              <a:round/>
            </a:ln>
            <a:effectLst/>
          </c:spPr>
          <c:marker>
            <c:symbol val="circle"/>
            <c:size val="8"/>
            <c:spPr>
              <a:solidFill>
                <a:schemeClr val="accent1"/>
              </a:solidFill>
              <a:ln w="9525" cap="flat" cmpd="sng" algn="ctr">
                <a:solidFill>
                  <a:schemeClr val="accent1"/>
                </a:solidFill>
                <a:prstDash val="solid"/>
                <a:bevel/>
              </a:ln>
              <a:effectLst/>
            </c:spPr>
          </c:marke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1</c:v>
                </c:pt>
                <c:pt idx="2">
                  <c:v>3.5</c:v>
                </c:pt>
                <c:pt idx="3">
                  <c:v>2.4</c:v>
                </c:pt>
                <c:pt idx="4">
                  <c:v>4.1</c:v>
                </c:pt>
                <c:pt idx="5">
                  <c:v>1.5</c:v>
                </c:pt>
                <c:pt idx="6">
                  <c:v>2.6</c:v>
                </c:pt>
                <c:pt idx="7">
                  <c:v>2</c:v>
                </c:pt>
                <c:pt idx="8">
                  <c:v>4.6</c:v>
                </c:pt>
                <c:pt idx="9">
                  <c:v>4.9</c:v>
                </c:pt>
                <c:pt idx="10">
                  <c:v>2.6</c:v>
                </c:pt>
                <c:pt idx="11">
                  <c:v>3.1</c:v>
                </c:pt>
              </c:numCache>
            </c:numRef>
          </c:val>
          <c:smooth val="1"/>
        </c:ser>
        <c:dLbls>
          <c:showLegendKey val="0"/>
          <c:showVal val="0"/>
          <c:showCatName val="0"/>
          <c:showSerName val="0"/>
          <c:showPercent val="0"/>
          <c:showBubbleSize val="0"/>
        </c:dLbls>
        <c:marker val="1"/>
        <c:smooth val="1"/>
        <c:axId val="712344816"/>
        <c:axId val="712361680"/>
      </c:lineChart>
      <c:catAx>
        <c:axId val="712344816"/>
        <c:scaling>
          <c:orientation val="minMax"/>
        </c:scaling>
        <c:delete val="0"/>
        <c:axPos val="b"/>
        <c:numFmt formatCode="General" sourceLinked="0"/>
        <c:majorTickMark val="out"/>
        <c:minorTickMark val="none"/>
        <c:tickLblPos val="nextTo"/>
        <c:spPr>
          <a:noFill/>
          <a:ln w="9525" cap="flat" cmpd="sng" algn="ctr">
            <a:solidFill>
              <a:schemeClr val="tx1">
                <a:lumMod val="50000"/>
                <a:lumOff val="50000"/>
              </a:schemeClr>
            </a:solidFill>
            <a:prstDash val="solid"/>
            <a:round/>
          </a:ln>
          <a:effectLst/>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p>
        </c:txPr>
        <c:crossAx val="712361680"/>
        <c:crosses val="autoZero"/>
        <c:auto val="1"/>
        <c:lblAlgn val="ctr"/>
        <c:lblOffset val="100"/>
        <c:noMultiLvlLbl val="0"/>
      </c:catAx>
      <c:valAx>
        <c:axId val="712361680"/>
        <c:scaling>
          <c:orientation val="minMax"/>
        </c:scaling>
        <c:delete val="0"/>
        <c:axPos val="l"/>
        <c:majorGridlines>
          <c:spPr>
            <a:ln w="9525" cap="flat" cmpd="sng" algn="ctr">
              <a:solidFill>
                <a:schemeClr val="bg1">
                  <a:lumMod val="85000"/>
                </a:schemeClr>
              </a:solidFill>
              <a:prstDash val="solid"/>
              <a:round/>
            </a:ln>
            <a:effectLst/>
          </c:spPr>
        </c:majorGridlines>
        <c:numFmt formatCode="[$$-1009]#,##0.00" sourceLinked="0"/>
        <c:majorTickMark val="in"/>
        <c:minorTickMark val="in"/>
        <c:tickLblPos val="low"/>
        <c:spPr>
          <a:noFill/>
          <a:ln w="9525" cap="flat" cmpd="sng" algn="ctr">
            <a:solidFill>
              <a:schemeClr val="tx1">
                <a:lumMod val="50000"/>
                <a:lumOff val="50000"/>
              </a:schemeClr>
            </a:solidFill>
            <a:prstDash val="solid"/>
            <a:round/>
          </a:ln>
          <a:effectLst/>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p>
        </c:txPr>
        <c:crossAx val="712344816"/>
        <c:crosses val="autoZero"/>
        <c:crossBetween val="between"/>
      </c:valAx>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2363-F6AD-43CB-A52E-30BF172AD3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3E2BA-FC32-4DC6-84C0-DF2FAEF9B10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更多模板请关注：https://haosc.taobao.com</a:t>
            </a:r>
            <a:endParaRPr lang="zh-CN" altLang="en-US" dirty="0"/>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4C493B2F-67F1-4FEC-A176-4BDA1A303606}"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912BD4-E37A-481F-A112-C0A86B1F4E6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912BD4-E37A-481F-A112-C0A86B1F4E6E}"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过渡页1">
    <p:spTree>
      <p:nvGrpSpPr>
        <p:cNvPr id="1" name=""/>
        <p:cNvGrpSpPr/>
        <p:nvPr/>
      </p:nvGrpSpPr>
      <p:grpSpPr>
        <a:xfrm>
          <a:off x="0" y="0"/>
          <a:ext cx="0" cy="0"/>
          <a:chOff x="0" y="0"/>
          <a:chExt cx="0" cy="0"/>
        </a:xfrm>
      </p:grpSpPr>
      <p:pic>
        <p:nvPicPr>
          <p:cNvPr id="2" name="图片 4"/>
          <p:cNvPicPr>
            <a:picLocks noChangeAspect="1"/>
          </p:cNvPicPr>
          <p:nvPr userDrawn="1"/>
        </p:nvPicPr>
        <p:blipFill>
          <a:blip r:embed="rId2" cstate="email"/>
          <a:srcRect/>
          <a:stretch>
            <a:fillRect/>
          </a:stretch>
        </p:blipFill>
        <p:spPr bwMode="auto">
          <a:xfrm>
            <a:off x="2259013" y="-22225"/>
            <a:ext cx="9964737" cy="6891338"/>
          </a:xfrm>
          <a:prstGeom prst="rect">
            <a:avLst/>
          </a:prstGeom>
          <a:noFill/>
          <a:ln w="9525">
            <a:noFill/>
            <a:miter lim="800000"/>
            <a:headEnd/>
            <a:tailEnd/>
          </a:ln>
        </p:spPr>
      </p:pic>
      <p:sp>
        <p:nvSpPr>
          <p:cNvPr id="3" name="等腰三角形 5"/>
          <p:cNvSpPr/>
          <p:nvPr userDrawn="1"/>
        </p:nvSpPr>
        <p:spPr>
          <a:xfrm>
            <a:off x="0" y="-34925"/>
            <a:ext cx="11483975" cy="6927850"/>
          </a:xfrm>
          <a:custGeom>
            <a:avLst/>
            <a:gdLst>
              <a:gd name="connsiteX0" fmla="*/ 0 w 12246428"/>
              <a:gd name="connsiteY0" fmla="*/ 0 h 6886974"/>
              <a:gd name="connsiteX1" fmla="*/ 12246428 w 12246428"/>
              <a:gd name="connsiteY1" fmla="*/ 0 h 6886974"/>
              <a:gd name="connsiteX2" fmla="*/ 12246428 w 12246428"/>
              <a:gd name="connsiteY2" fmla="*/ 6886974 h 6886974"/>
              <a:gd name="connsiteX3" fmla="*/ 0 w 12246428"/>
              <a:gd name="connsiteY3" fmla="*/ 6886974 h 6886974"/>
              <a:gd name="connsiteX4" fmla="*/ 0 w 12246428"/>
              <a:gd name="connsiteY4" fmla="*/ 0 h 6886974"/>
              <a:gd name="connsiteX0-1" fmla="*/ 0 w 12246428"/>
              <a:gd name="connsiteY0-2" fmla="*/ 0 h 6886974"/>
              <a:gd name="connsiteX1-3" fmla="*/ 12246428 w 12246428"/>
              <a:gd name="connsiteY1-4" fmla="*/ 0 h 6886974"/>
              <a:gd name="connsiteX2-5" fmla="*/ 12235542 w 12246428"/>
              <a:gd name="connsiteY2-6" fmla="*/ 1759803 h 6886974"/>
              <a:gd name="connsiteX3-7" fmla="*/ 0 w 12246428"/>
              <a:gd name="connsiteY3-8" fmla="*/ 6886974 h 6886974"/>
              <a:gd name="connsiteX4-9" fmla="*/ 0 w 12246428"/>
              <a:gd name="connsiteY4-10" fmla="*/ 0 h 6886974"/>
              <a:gd name="connsiteX0-11" fmla="*/ 0 w 12235545"/>
              <a:gd name="connsiteY0-12" fmla="*/ 0 h 6886974"/>
              <a:gd name="connsiteX1-13" fmla="*/ 9350828 w 12235545"/>
              <a:gd name="connsiteY1-14" fmla="*/ 21772 h 6886974"/>
              <a:gd name="connsiteX2-15" fmla="*/ 12235542 w 12235545"/>
              <a:gd name="connsiteY2-16" fmla="*/ 1759803 h 6886974"/>
              <a:gd name="connsiteX3-17" fmla="*/ 0 w 12235545"/>
              <a:gd name="connsiteY3-18" fmla="*/ 6886974 h 6886974"/>
              <a:gd name="connsiteX4-19" fmla="*/ 0 w 12235545"/>
              <a:gd name="connsiteY4-20" fmla="*/ 0 h 6886974"/>
              <a:gd name="connsiteX0-21" fmla="*/ 0 w 9372913"/>
              <a:gd name="connsiteY0-22" fmla="*/ 0 h 6886974"/>
              <a:gd name="connsiteX1-23" fmla="*/ 9350828 w 9372913"/>
              <a:gd name="connsiteY1-24" fmla="*/ 21772 h 6886974"/>
              <a:gd name="connsiteX2-25" fmla="*/ 9372599 w 9372913"/>
              <a:gd name="connsiteY2-26" fmla="*/ 2750403 h 6886974"/>
              <a:gd name="connsiteX3-27" fmla="*/ 0 w 9372913"/>
              <a:gd name="connsiteY3-28" fmla="*/ 6886974 h 6886974"/>
              <a:gd name="connsiteX4-29" fmla="*/ 0 w 9372913"/>
              <a:gd name="connsiteY4-30" fmla="*/ 0 h 6886974"/>
              <a:gd name="connsiteX0-31" fmla="*/ 0 w 9350828"/>
              <a:gd name="connsiteY0-32" fmla="*/ 0 h 6886974"/>
              <a:gd name="connsiteX1-33" fmla="*/ 9350828 w 9350828"/>
              <a:gd name="connsiteY1-34" fmla="*/ 21772 h 6886974"/>
              <a:gd name="connsiteX2-35" fmla="*/ 4506685 w 9350828"/>
              <a:gd name="connsiteY2-36" fmla="*/ 6876089 h 6886974"/>
              <a:gd name="connsiteX3-37" fmla="*/ 0 w 9350828"/>
              <a:gd name="connsiteY3-38" fmla="*/ 6886974 h 6886974"/>
              <a:gd name="connsiteX4-39" fmla="*/ 0 w 9350828"/>
              <a:gd name="connsiteY4-40" fmla="*/ 0 h 6886974"/>
              <a:gd name="connsiteX0-41" fmla="*/ 0 w 11244943"/>
              <a:gd name="connsiteY0-42" fmla="*/ 0 h 6886974"/>
              <a:gd name="connsiteX1-43" fmla="*/ 11244943 w 11244943"/>
              <a:gd name="connsiteY1-44" fmla="*/ 43543 h 6886974"/>
              <a:gd name="connsiteX2-45" fmla="*/ 4506685 w 11244943"/>
              <a:gd name="connsiteY2-46" fmla="*/ 6876089 h 6886974"/>
              <a:gd name="connsiteX3-47" fmla="*/ 0 w 11244943"/>
              <a:gd name="connsiteY3-48" fmla="*/ 6886974 h 6886974"/>
              <a:gd name="connsiteX4-49" fmla="*/ 0 w 11244943"/>
              <a:gd name="connsiteY4-50" fmla="*/ 0 h 6886974"/>
              <a:gd name="connsiteX0-51" fmla="*/ 0 w 11244943"/>
              <a:gd name="connsiteY0-52" fmla="*/ 0 h 6886974"/>
              <a:gd name="connsiteX1-53" fmla="*/ 11244943 w 11244943"/>
              <a:gd name="connsiteY1-54" fmla="*/ 43543 h 6886974"/>
              <a:gd name="connsiteX2-55" fmla="*/ 4506685 w 11244943"/>
              <a:gd name="connsiteY2-56" fmla="*/ 6876089 h 6886974"/>
              <a:gd name="connsiteX3-57" fmla="*/ 0 w 11244943"/>
              <a:gd name="connsiteY3-58" fmla="*/ 6886974 h 6886974"/>
              <a:gd name="connsiteX4-59" fmla="*/ 0 w 11244943"/>
              <a:gd name="connsiteY4-60" fmla="*/ 0 h 6886974"/>
              <a:gd name="connsiteX0-61" fmla="*/ 0 w 11244943"/>
              <a:gd name="connsiteY0-62" fmla="*/ 0 h 6886974"/>
              <a:gd name="connsiteX1-63" fmla="*/ 11244943 w 11244943"/>
              <a:gd name="connsiteY1-64" fmla="*/ 43543 h 6886974"/>
              <a:gd name="connsiteX2-65" fmla="*/ 4506685 w 11244943"/>
              <a:gd name="connsiteY2-66" fmla="*/ 6876089 h 6886974"/>
              <a:gd name="connsiteX3-67" fmla="*/ 0 w 11244943"/>
              <a:gd name="connsiteY3-68" fmla="*/ 6886974 h 6886974"/>
              <a:gd name="connsiteX4-69" fmla="*/ 0 w 11244943"/>
              <a:gd name="connsiteY4-70" fmla="*/ 0 h 6886974"/>
              <a:gd name="connsiteX0-71" fmla="*/ 0 w 11647715"/>
              <a:gd name="connsiteY0-72" fmla="*/ 0 h 6886974"/>
              <a:gd name="connsiteX1-73" fmla="*/ 11647715 w 11647715"/>
              <a:gd name="connsiteY1-74" fmla="*/ 32658 h 6886974"/>
              <a:gd name="connsiteX2-75" fmla="*/ 4506685 w 11647715"/>
              <a:gd name="connsiteY2-76" fmla="*/ 6876089 h 6886974"/>
              <a:gd name="connsiteX3-77" fmla="*/ 0 w 11647715"/>
              <a:gd name="connsiteY3-78" fmla="*/ 6886974 h 6886974"/>
              <a:gd name="connsiteX4-79" fmla="*/ 0 w 11647715"/>
              <a:gd name="connsiteY4-80" fmla="*/ 0 h 6886974"/>
              <a:gd name="connsiteX0-81" fmla="*/ 0 w 11471868"/>
              <a:gd name="connsiteY0-82" fmla="*/ 0 h 6886974"/>
              <a:gd name="connsiteX1-83" fmla="*/ 11471868 w 11471868"/>
              <a:gd name="connsiteY1-84" fmla="*/ 20935 h 6886974"/>
              <a:gd name="connsiteX2-85" fmla="*/ 4506685 w 11471868"/>
              <a:gd name="connsiteY2-86" fmla="*/ 6876089 h 6886974"/>
              <a:gd name="connsiteX3-87" fmla="*/ 0 w 11471868"/>
              <a:gd name="connsiteY3-88" fmla="*/ 6886974 h 6886974"/>
              <a:gd name="connsiteX4-89" fmla="*/ 0 w 11471868"/>
              <a:gd name="connsiteY4-90" fmla="*/ 0 h 6886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71868" h="6886974">
                <a:moveTo>
                  <a:pt x="0" y="0"/>
                </a:moveTo>
                <a:lnTo>
                  <a:pt x="11471868" y="20935"/>
                </a:lnTo>
                <a:cubicBezTo>
                  <a:pt x="11109010" y="411593"/>
                  <a:pt x="5239657" y="6180631"/>
                  <a:pt x="4506685" y="6876089"/>
                </a:cubicBezTo>
                <a:lnTo>
                  <a:pt x="0" y="6886974"/>
                </a:lnTo>
                <a:lnTo>
                  <a:pt x="0" y="0"/>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cs typeface="+mn-ea"/>
              <a:sym typeface="+mn-lt"/>
            </a:endParaRPr>
          </a:p>
        </p:txBody>
      </p:sp>
      <p:sp>
        <p:nvSpPr>
          <p:cNvPr id="4" name="等腰三角形 6"/>
          <p:cNvSpPr/>
          <p:nvPr userDrawn="1"/>
        </p:nvSpPr>
        <p:spPr>
          <a:xfrm>
            <a:off x="8539163" y="2919413"/>
            <a:ext cx="3684587" cy="3976687"/>
          </a:xfrm>
          <a:custGeom>
            <a:avLst/>
            <a:gdLst>
              <a:gd name="connsiteX0" fmla="*/ 0 w 550984"/>
              <a:gd name="connsiteY0" fmla="*/ 785446 h 785446"/>
              <a:gd name="connsiteX1" fmla="*/ 275492 w 550984"/>
              <a:gd name="connsiteY1" fmla="*/ 0 h 785446"/>
              <a:gd name="connsiteX2" fmla="*/ 550984 w 550984"/>
              <a:gd name="connsiteY2" fmla="*/ 785446 h 785446"/>
              <a:gd name="connsiteX3" fmla="*/ 0 w 550984"/>
              <a:gd name="connsiteY3" fmla="*/ 785446 h 785446"/>
              <a:gd name="connsiteX0-1" fmla="*/ 0 w 1107830"/>
              <a:gd name="connsiteY0-2" fmla="*/ 890953 h 890953"/>
              <a:gd name="connsiteX1-3" fmla="*/ 1107830 w 1107830"/>
              <a:gd name="connsiteY1-4" fmla="*/ 0 h 890953"/>
              <a:gd name="connsiteX2-5" fmla="*/ 550984 w 1107830"/>
              <a:gd name="connsiteY2-6" fmla="*/ 890953 h 890953"/>
              <a:gd name="connsiteX3-7" fmla="*/ 0 w 1107830"/>
              <a:gd name="connsiteY3-8" fmla="*/ 890953 h 890953"/>
              <a:gd name="connsiteX0-9" fmla="*/ 0 w 1107830"/>
              <a:gd name="connsiteY0-10" fmla="*/ 890953 h 3798276"/>
              <a:gd name="connsiteX1-11" fmla="*/ 1107830 w 1107830"/>
              <a:gd name="connsiteY1-12" fmla="*/ 0 h 3798276"/>
              <a:gd name="connsiteX2-13" fmla="*/ 1101969 w 1107830"/>
              <a:gd name="connsiteY2-14" fmla="*/ 3798276 h 3798276"/>
              <a:gd name="connsiteX3-15" fmla="*/ 0 w 1107830"/>
              <a:gd name="connsiteY3-16" fmla="*/ 890953 h 3798276"/>
              <a:gd name="connsiteX0-17" fmla="*/ 0 w 3522784"/>
              <a:gd name="connsiteY0-18" fmla="*/ 3727938 h 3798276"/>
              <a:gd name="connsiteX1-19" fmla="*/ 3522784 w 3522784"/>
              <a:gd name="connsiteY1-20" fmla="*/ 0 h 3798276"/>
              <a:gd name="connsiteX2-21" fmla="*/ 3516923 w 3522784"/>
              <a:gd name="connsiteY2-22" fmla="*/ 3798276 h 3798276"/>
              <a:gd name="connsiteX3-23" fmla="*/ 0 w 3522784"/>
              <a:gd name="connsiteY3-24" fmla="*/ 3727938 h 3798276"/>
              <a:gd name="connsiteX0-25" fmla="*/ 0 w 3522784"/>
              <a:gd name="connsiteY0-26" fmla="*/ 3763108 h 3833446"/>
              <a:gd name="connsiteX1-27" fmla="*/ 3522784 w 3522784"/>
              <a:gd name="connsiteY1-28" fmla="*/ 0 h 3833446"/>
              <a:gd name="connsiteX2-29" fmla="*/ 3516923 w 3522784"/>
              <a:gd name="connsiteY2-30" fmla="*/ 3833446 h 3833446"/>
              <a:gd name="connsiteX3-31" fmla="*/ 0 w 3522784"/>
              <a:gd name="connsiteY3-32" fmla="*/ 3763108 h 3833446"/>
              <a:gd name="connsiteX0-33" fmla="*/ 0 w 3611128"/>
              <a:gd name="connsiteY0-34" fmla="*/ 3763108 h 3833446"/>
              <a:gd name="connsiteX1-35" fmla="*/ 3522784 w 3611128"/>
              <a:gd name="connsiteY1-36" fmla="*/ 0 h 3833446"/>
              <a:gd name="connsiteX2-37" fmla="*/ 3611098 w 3611128"/>
              <a:gd name="connsiteY2-38" fmla="*/ 3833446 h 3833446"/>
              <a:gd name="connsiteX3-39" fmla="*/ 0 w 3611128"/>
              <a:gd name="connsiteY3-40" fmla="*/ 3763108 h 3833446"/>
              <a:gd name="connsiteX0-41" fmla="*/ 0 w 3661525"/>
              <a:gd name="connsiteY0-42" fmla="*/ 3905983 h 3976321"/>
              <a:gd name="connsiteX1-43" fmla="*/ 3661525 w 3661525"/>
              <a:gd name="connsiteY1-44" fmla="*/ 0 h 3976321"/>
              <a:gd name="connsiteX2-45" fmla="*/ 3611098 w 3661525"/>
              <a:gd name="connsiteY2-46" fmla="*/ 3976321 h 3976321"/>
              <a:gd name="connsiteX3-47" fmla="*/ 0 w 3661525"/>
              <a:gd name="connsiteY3-48" fmla="*/ 3905983 h 3976321"/>
              <a:gd name="connsiteX0-49" fmla="*/ 0 w 3670774"/>
              <a:gd name="connsiteY0-50" fmla="*/ 3944083 h 3976321"/>
              <a:gd name="connsiteX1-51" fmla="*/ 3670774 w 3670774"/>
              <a:gd name="connsiteY1-52" fmla="*/ 0 h 3976321"/>
              <a:gd name="connsiteX2-53" fmla="*/ 3620347 w 3670774"/>
              <a:gd name="connsiteY2-54" fmla="*/ 3976321 h 3976321"/>
              <a:gd name="connsiteX3-55" fmla="*/ 0 w 3670774"/>
              <a:gd name="connsiteY3-56" fmla="*/ 3944083 h 3976321"/>
              <a:gd name="connsiteX0-57" fmla="*/ 0 w 3578280"/>
              <a:gd name="connsiteY0-58" fmla="*/ 3934558 h 3976321"/>
              <a:gd name="connsiteX1-59" fmla="*/ 3578280 w 3578280"/>
              <a:gd name="connsiteY1-60" fmla="*/ 0 h 3976321"/>
              <a:gd name="connsiteX2-61" fmla="*/ 3527853 w 3578280"/>
              <a:gd name="connsiteY2-62" fmla="*/ 3976321 h 3976321"/>
              <a:gd name="connsiteX3-63" fmla="*/ 0 w 3578280"/>
              <a:gd name="connsiteY3-64" fmla="*/ 3934558 h 3976321"/>
            </a:gdLst>
            <a:ahLst/>
            <a:cxnLst>
              <a:cxn ang="0">
                <a:pos x="connsiteX0-1" y="connsiteY0-2"/>
              </a:cxn>
              <a:cxn ang="0">
                <a:pos x="connsiteX1-3" y="connsiteY1-4"/>
              </a:cxn>
              <a:cxn ang="0">
                <a:pos x="connsiteX2-5" y="connsiteY2-6"/>
              </a:cxn>
              <a:cxn ang="0">
                <a:pos x="connsiteX3-7" y="connsiteY3-8"/>
              </a:cxn>
            </a:cxnLst>
            <a:rect l="l" t="t" r="r" b="b"/>
            <a:pathLst>
              <a:path w="3578280" h="3976321">
                <a:moveTo>
                  <a:pt x="0" y="3934558"/>
                </a:moveTo>
                <a:lnTo>
                  <a:pt x="3578280" y="0"/>
                </a:lnTo>
                <a:cubicBezTo>
                  <a:pt x="3576326" y="1266092"/>
                  <a:pt x="3529807" y="2710229"/>
                  <a:pt x="3527853" y="3976321"/>
                </a:cubicBezTo>
                <a:lnTo>
                  <a:pt x="0" y="3934558"/>
                </a:lnTo>
                <a:close/>
              </a:path>
            </a:pathLst>
          </a:cu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 name="矩形 1"/>
          <p:cNvSpPr/>
          <p:nvPr userDrawn="1"/>
        </p:nvSpPr>
        <p:spPr>
          <a:xfrm>
            <a:off x="4437063" y="-33338"/>
            <a:ext cx="7197725" cy="6924676"/>
          </a:xfrm>
          <a:custGeom>
            <a:avLst/>
            <a:gdLst>
              <a:gd name="connsiteX0" fmla="*/ 0 w 1615044"/>
              <a:gd name="connsiteY0" fmla="*/ 0 h 273132"/>
              <a:gd name="connsiteX1" fmla="*/ 1615044 w 1615044"/>
              <a:gd name="connsiteY1" fmla="*/ 0 h 273132"/>
              <a:gd name="connsiteX2" fmla="*/ 1615044 w 1615044"/>
              <a:gd name="connsiteY2" fmla="*/ 273132 h 273132"/>
              <a:gd name="connsiteX3" fmla="*/ 0 w 1615044"/>
              <a:gd name="connsiteY3" fmla="*/ 273132 h 273132"/>
              <a:gd name="connsiteX4" fmla="*/ 0 w 1615044"/>
              <a:gd name="connsiteY4" fmla="*/ 0 h 273132"/>
              <a:gd name="connsiteX0-1" fmla="*/ 0 w 6840187"/>
              <a:gd name="connsiteY0-2" fmla="*/ 5272645 h 5545777"/>
              <a:gd name="connsiteX1-3" fmla="*/ 6840187 w 6840187"/>
              <a:gd name="connsiteY1-4" fmla="*/ 0 h 5545777"/>
              <a:gd name="connsiteX2-5" fmla="*/ 1615044 w 6840187"/>
              <a:gd name="connsiteY2-6" fmla="*/ 5545777 h 5545777"/>
              <a:gd name="connsiteX3-7" fmla="*/ 0 w 6840187"/>
              <a:gd name="connsiteY3-8" fmla="*/ 5545777 h 5545777"/>
              <a:gd name="connsiteX4-9" fmla="*/ 0 w 6840187"/>
              <a:gd name="connsiteY4-10" fmla="*/ 5272645 h 5545777"/>
              <a:gd name="connsiteX0-11" fmla="*/ 0 w 7065818"/>
              <a:gd name="connsiteY0-12" fmla="*/ 5272645 h 5545777"/>
              <a:gd name="connsiteX1-13" fmla="*/ 6840187 w 7065818"/>
              <a:gd name="connsiteY1-14" fmla="*/ 0 h 5545777"/>
              <a:gd name="connsiteX2-15" fmla="*/ 7065818 w 7065818"/>
              <a:gd name="connsiteY2-16" fmla="*/ 11876 h 5545777"/>
              <a:gd name="connsiteX3-17" fmla="*/ 0 w 7065818"/>
              <a:gd name="connsiteY3-18" fmla="*/ 5545777 h 5545777"/>
              <a:gd name="connsiteX4-19" fmla="*/ 0 w 7065818"/>
              <a:gd name="connsiteY4-20" fmla="*/ 5272645 h 5545777"/>
              <a:gd name="connsiteX0-21" fmla="*/ 0 w 7065818"/>
              <a:gd name="connsiteY0-22" fmla="*/ 5272645 h 6982691"/>
              <a:gd name="connsiteX1-23" fmla="*/ 6840187 w 7065818"/>
              <a:gd name="connsiteY1-24" fmla="*/ 0 h 6982691"/>
              <a:gd name="connsiteX2-25" fmla="*/ 7065818 w 7065818"/>
              <a:gd name="connsiteY2-26" fmla="*/ 11876 h 6982691"/>
              <a:gd name="connsiteX3-27" fmla="*/ 0 w 7065818"/>
              <a:gd name="connsiteY3-28" fmla="*/ 6982691 h 6982691"/>
              <a:gd name="connsiteX4-29" fmla="*/ 0 w 7065818"/>
              <a:gd name="connsiteY4-30" fmla="*/ 5272645 h 6982691"/>
              <a:gd name="connsiteX0-31" fmla="*/ 0 w 7279574"/>
              <a:gd name="connsiteY0-32" fmla="*/ 6947065 h 6982691"/>
              <a:gd name="connsiteX1-33" fmla="*/ 7053943 w 7279574"/>
              <a:gd name="connsiteY1-34" fmla="*/ 0 h 6982691"/>
              <a:gd name="connsiteX2-35" fmla="*/ 7279574 w 7279574"/>
              <a:gd name="connsiteY2-36" fmla="*/ 11876 h 6982691"/>
              <a:gd name="connsiteX3-37" fmla="*/ 213756 w 7279574"/>
              <a:gd name="connsiteY3-38" fmla="*/ 6982691 h 6982691"/>
              <a:gd name="connsiteX4-39" fmla="*/ 0 w 7279574"/>
              <a:gd name="connsiteY4-40" fmla="*/ 6947065 h 6982691"/>
              <a:gd name="connsiteX0-41" fmla="*/ 0 w 7279574"/>
              <a:gd name="connsiteY0-42" fmla="*/ 6935189 h 6970815"/>
              <a:gd name="connsiteX1-43" fmla="*/ 6949168 w 7279574"/>
              <a:gd name="connsiteY1-44" fmla="*/ 130999 h 6970815"/>
              <a:gd name="connsiteX2-45" fmla="*/ 7279574 w 7279574"/>
              <a:gd name="connsiteY2-46" fmla="*/ 0 h 6970815"/>
              <a:gd name="connsiteX3-47" fmla="*/ 213756 w 7279574"/>
              <a:gd name="connsiteY3-48" fmla="*/ 6970815 h 6970815"/>
              <a:gd name="connsiteX4-49" fmla="*/ 0 w 7279574"/>
              <a:gd name="connsiteY4-50" fmla="*/ 6935189 h 6970815"/>
              <a:gd name="connsiteX0-51" fmla="*/ 0 w 7174799"/>
              <a:gd name="connsiteY0-52" fmla="*/ 6830414 h 6866040"/>
              <a:gd name="connsiteX1-53" fmla="*/ 6949168 w 7174799"/>
              <a:gd name="connsiteY1-54" fmla="*/ 26224 h 6866040"/>
              <a:gd name="connsiteX2-55" fmla="*/ 7174799 w 7174799"/>
              <a:gd name="connsiteY2-56" fmla="*/ 0 h 6866040"/>
              <a:gd name="connsiteX3-57" fmla="*/ 213756 w 7174799"/>
              <a:gd name="connsiteY3-58" fmla="*/ 6866040 h 6866040"/>
              <a:gd name="connsiteX4-59" fmla="*/ 0 w 7174799"/>
              <a:gd name="connsiteY4-60" fmla="*/ 6830414 h 6866040"/>
              <a:gd name="connsiteX0-61" fmla="*/ 0 w 7174799"/>
              <a:gd name="connsiteY0-62" fmla="*/ 6830414 h 6866040"/>
              <a:gd name="connsiteX1-63" fmla="*/ 6980974 w 7174799"/>
              <a:gd name="connsiteY1-64" fmla="*/ 18273 h 6866040"/>
              <a:gd name="connsiteX2-65" fmla="*/ 7174799 w 7174799"/>
              <a:gd name="connsiteY2-66" fmla="*/ 0 h 6866040"/>
              <a:gd name="connsiteX3-67" fmla="*/ 213756 w 7174799"/>
              <a:gd name="connsiteY3-68" fmla="*/ 6866040 h 6866040"/>
              <a:gd name="connsiteX4-69" fmla="*/ 0 w 7174799"/>
              <a:gd name="connsiteY4-70" fmla="*/ 6830414 h 68660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174799" h="6866040">
                <a:moveTo>
                  <a:pt x="0" y="6830414"/>
                </a:moveTo>
                <a:lnTo>
                  <a:pt x="6980974" y="18273"/>
                </a:lnTo>
                <a:lnTo>
                  <a:pt x="7174799" y="0"/>
                </a:lnTo>
                <a:lnTo>
                  <a:pt x="213756" y="6866040"/>
                </a:lnTo>
                <a:lnTo>
                  <a:pt x="0" y="6830414"/>
                </a:lnTo>
                <a:close/>
              </a:path>
            </a:pathLst>
          </a:cu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 name="等腰三角形 6"/>
          <p:cNvSpPr/>
          <p:nvPr userDrawn="1"/>
        </p:nvSpPr>
        <p:spPr>
          <a:xfrm>
            <a:off x="8701088" y="3062288"/>
            <a:ext cx="3522662" cy="3833812"/>
          </a:xfrm>
          <a:custGeom>
            <a:avLst/>
            <a:gdLst>
              <a:gd name="connsiteX0" fmla="*/ 0 w 550984"/>
              <a:gd name="connsiteY0" fmla="*/ 785446 h 785446"/>
              <a:gd name="connsiteX1" fmla="*/ 275492 w 550984"/>
              <a:gd name="connsiteY1" fmla="*/ 0 h 785446"/>
              <a:gd name="connsiteX2" fmla="*/ 550984 w 550984"/>
              <a:gd name="connsiteY2" fmla="*/ 785446 h 785446"/>
              <a:gd name="connsiteX3" fmla="*/ 0 w 550984"/>
              <a:gd name="connsiteY3" fmla="*/ 785446 h 785446"/>
              <a:gd name="connsiteX0-1" fmla="*/ 0 w 1107830"/>
              <a:gd name="connsiteY0-2" fmla="*/ 890953 h 890953"/>
              <a:gd name="connsiteX1-3" fmla="*/ 1107830 w 1107830"/>
              <a:gd name="connsiteY1-4" fmla="*/ 0 h 890953"/>
              <a:gd name="connsiteX2-5" fmla="*/ 550984 w 1107830"/>
              <a:gd name="connsiteY2-6" fmla="*/ 890953 h 890953"/>
              <a:gd name="connsiteX3-7" fmla="*/ 0 w 1107830"/>
              <a:gd name="connsiteY3-8" fmla="*/ 890953 h 890953"/>
              <a:gd name="connsiteX0-9" fmla="*/ 0 w 1107830"/>
              <a:gd name="connsiteY0-10" fmla="*/ 890953 h 3798276"/>
              <a:gd name="connsiteX1-11" fmla="*/ 1107830 w 1107830"/>
              <a:gd name="connsiteY1-12" fmla="*/ 0 h 3798276"/>
              <a:gd name="connsiteX2-13" fmla="*/ 1101969 w 1107830"/>
              <a:gd name="connsiteY2-14" fmla="*/ 3798276 h 3798276"/>
              <a:gd name="connsiteX3-15" fmla="*/ 0 w 1107830"/>
              <a:gd name="connsiteY3-16" fmla="*/ 890953 h 3798276"/>
              <a:gd name="connsiteX0-17" fmla="*/ 0 w 3522784"/>
              <a:gd name="connsiteY0-18" fmla="*/ 3727938 h 3798276"/>
              <a:gd name="connsiteX1-19" fmla="*/ 3522784 w 3522784"/>
              <a:gd name="connsiteY1-20" fmla="*/ 0 h 3798276"/>
              <a:gd name="connsiteX2-21" fmla="*/ 3516923 w 3522784"/>
              <a:gd name="connsiteY2-22" fmla="*/ 3798276 h 3798276"/>
              <a:gd name="connsiteX3-23" fmla="*/ 0 w 3522784"/>
              <a:gd name="connsiteY3-24" fmla="*/ 3727938 h 3798276"/>
              <a:gd name="connsiteX0-25" fmla="*/ 0 w 3522784"/>
              <a:gd name="connsiteY0-26" fmla="*/ 3763108 h 3833446"/>
              <a:gd name="connsiteX1-27" fmla="*/ 3522784 w 3522784"/>
              <a:gd name="connsiteY1-28" fmla="*/ 0 h 3833446"/>
              <a:gd name="connsiteX2-29" fmla="*/ 3516923 w 3522784"/>
              <a:gd name="connsiteY2-30" fmla="*/ 3833446 h 3833446"/>
              <a:gd name="connsiteX3-31" fmla="*/ 0 w 3522784"/>
              <a:gd name="connsiteY3-32" fmla="*/ 3763108 h 3833446"/>
              <a:gd name="connsiteX0-33" fmla="*/ 0 w 3534659"/>
              <a:gd name="connsiteY0-34" fmla="*/ 3786859 h 3833446"/>
              <a:gd name="connsiteX1-35" fmla="*/ 3534659 w 3534659"/>
              <a:gd name="connsiteY1-36" fmla="*/ 0 h 3833446"/>
              <a:gd name="connsiteX2-37" fmla="*/ 3528798 w 3534659"/>
              <a:gd name="connsiteY2-38" fmla="*/ 3833446 h 3833446"/>
              <a:gd name="connsiteX3-39" fmla="*/ 0 w 3534659"/>
              <a:gd name="connsiteY3-40" fmla="*/ 3786859 h 3833446"/>
              <a:gd name="connsiteX0-41" fmla="*/ 0 w 3522783"/>
              <a:gd name="connsiteY0-42" fmla="*/ 3786859 h 3833446"/>
              <a:gd name="connsiteX1-43" fmla="*/ 3522783 w 3522783"/>
              <a:gd name="connsiteY1-44" fmla="*/ 0 h 3833446"/>
              <a:gd name="connsiteX2-45" fmla="*/ 3516922 w 3522783"/>
              <a:gd name="connsiteY2-46" fmla="*/ 3833446 h 3833446"/>
              <a:gd name="connsiteX3-47" fmla="*/ 0 w 3522783"/>
              <a:gd name="connsiteY3-48" fmla="*/ 3786859 h 3833446"/>
            </a:gdLst>
            <a:ahLst/>
            <a:cxnLst>
              <a:cxn ang="0">
                <a:pos x="connsiteX0-1" y="connsiteY0-2"/>
              </a:cxn>
              <a:cxn ang="0">
                <a:pos x="connsiteX1-3" y="connsiteY1-4"/>
              </a:cxn>
              <a:cxn ang="0">
                <a:pos x="connsiteX2-5" y="connsiteY2-6"/>
              </a:cxn>
              <a:cxn ang="0">
                <a:pos x="connsiteX3-7" y="connsiteY3-8"/>
              </a:cxn>
            </a:cxnLst>
            <a:rect l="l" t="t" r="r" b="b"/>
            <a:pathLst>
              <a:path w="3522783" h="3833446">
                <a:moveTo>
                  <a:pt x="0" y="3786859"/>
                </a:moveTo>
                <a:lnTo>
                  <a:pt x="3522783" y="0"/>
                </a:lnTo>
                <a:cubicBezTo>
                  <a:pt x="3520829" y="1266092"/>
                  <a:pt x="3518876" y="2567354"/>
                  <a:pt x="3516922" y="3833446"/>
                </a:cubicBezTo>
                <a:lnTo>
                  <a:pt x="0" y="3786859"/>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userDrawn="1"/>
        </p:nvGrpSpPr>
        <p:grpSpPr>
          <a:xfrm>
            <a:off x="671397"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
        <p:nvSpPr>
          <p:cNvPr id="14" name="矩形 13"/>
          <p:cNvSpPr/>
          <p:nvPr userDrawn="1"/>
        </p:nvSpPr>
        <p:spPr>
          <a:xfrm>
            <a:off x="0" y="6450096"/>
            <a:ext cx="12192000" cy="4355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34"/>
          <p:cNvSpPr txBox="1"/>
          <p:nvPr userDrawn="1"/>
        </p:nvSpPr>
        <p:spPr>
          <a:xfrm>
            <a:off x="355518" y="279716"/>
            <a:ext cx="2852063" cy="492443"/>
          </a:xfrm>
          <a:prstGeom prst="rect">
            <a:avLst/>
          </a:prstGeom>
          <a:noFill/>
          <a:ln>
            <a:noFill/>
          </a:ln>
        </p:spPr>
        <p:txBody>
          <a:bodyPr wrap="none" rtlCol="0">
            <a:spAutoFit/>
          </a:bodyPr>
          <a:lstStyle/>
          <a:p>
            <a:pPr fontAlgn="base">
              <a:lnSpc>
                <a:spcPct val="100000"/>
              </a:lnSpc>
              <a:spcBef>
                <a:spcPct val="0"/>
              </a:spcBef>
              <a:spcAft>
                <a:spcPct val="0"/>
              </a:spcAft>
              <a:buFontTx/>
              <a:buNone/>
              <a:defRPr/>
            </a:pPr>
            <a:r>
              <a:rPr lang="zh-CN" altLang="en-US" sz="2600" b="1"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2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AutoShape 6"/>
          <p:cNvSpPr>
            <a:spLocks noChangeArrowheads="1"/>
          </p:cNvSpPr>
          <p:nvPr userDrawn="1"/>
        </p:nvSpPr>
        <p:spPr bwMode="auto">
          <a:xfrm>
            <a:off x="3297190" y="401636"/>
            <a:ext cx="214985" cy="268287"/>
          </a:xfrm>
          <a:prstGeom prst="chevron">
            <a:avLst>
              <a:gd name="adj" fmla="val 56250"/>
            </a:avLst>
          </a:prstGeom>
          <a:solidFill>
            <a:srgbClr val="002060"/>
          </a:solidFill>
          <a:ln>
            <a:noFill/>
          </a:ln>
          <a:effectLst/>
        </p:spPr>
        <p:txBody>
          <a:bodyPr wrap="none" anchor="ctr"/>
          <a:lstStyle/>
          <a:p>
            <a:endParaRPr lang="zh-CN" altLang="en-US">
              <a:solidFill>
                <a:schemeClr val="tx1">
                  <a:lumMod val="85000"/>
                  <a:lumOff val="15000"/>
                </a:schemeClr>
              </a:solidFill>
            </a:endParaRPr>
          </a:p>
        </p:txBody>
      </p:sp>
      <p:sp>
        <p:nvSpPr>
          <p:cNvPr id="12" name="AutoShape 7"/>
          <p:cNvSpPr>
            <a:spLocks noChangeArrowheads="1"/>
          </p:cNvSpPr>
          <p:nvPr userDrawn="1"/>
        </p:nvSpPr>
        <p:spPr bwMode="auto">
          <a:xfrm>
            <a:off x="3547253" y="401636"/>
            <a:ext cx="214985" cy="268287"/>
          </a:xfrm>
          <a:prstGeom prst="chevron">
            <a:avLst>
              <a:gd name="adj" fmla="val 56250"/>
            </a:avLst>
          </a:prstGeom>
          <a:solidFill>
            <a:srgbClr val="002060"/>
          </a:solidFill>
          <a:ln>
            <a:noFill/>
          </a:ln>
          <a:effectLst/>
        </p:spPr>
        <p:txBody>
          <a:bodyPr wrap="none" anchor="ctr"/>
          <a:lstStyle/>
          <a:p>
            <a:endParaRPr lang="zh-CN" altLang="en-US">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5" name="矩形 64"/>
          <p:cNvSpPr/>
          <p:nvPr userDrawn="1"/>
        </p:nvSpPr>
        <p:spPr>
          <a:xfrm>
            <a:off x="1614675" y="1"/>
            <a:ext cx="107972"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endParaRPr lang="zh-CN" altLang="en-US" sz="1700">
              <a:solidFill>
                <a:prstClr val="white"/>
              </a:solidFill>
            </a:endParaRPr>
          </a:p>
        </p:txBody>
      </p:sp>
      <p:sp>
        <p:nvSpPr>
          <p:cNvPr id="14" name="TextBox 15"/>
          <p:cNvSpPr txBox="1"/>
          <p:nvPr userDrawn="1"/>
        </p:nvSpPr>
        <p:spPr>
          <a:xfrm>
            <a:off x="1272720" y="452234"/>
            <a:ext cx="791882" cy="353931"/>
          </a:xfrm>
          <a:prstGeom prst="rect">
            <a:avLst/>
          </a:prstGeom>
          <a:noFill/>
        </p:spPr>
        <p:txBody>
          <a:bodyPr wrap="square" lIns="91403" tIns="45702" rIns="91403" bIns="45702" rtlCol="0">
            <a:spAutoFit/>
          </a:bodyPr>
          <a:lstStyle/>
          <a:p>
            <a:pPr algn="ctr" defTabSz="913765"/>
            <a:fld id="{2EEF1883-7A0E-4F66-9932-E581691AD397}" type="slidenum">
              <a:rPr lang="zh-CN" altLang="en-US" sz="1700">
                <a:solidFill>
                  <a:prstClr val="white"/>
                </a:solidFill>
                <a:latin typeface="Impact" panose="020B0806030902050204" pitchFamily="34" charset="0"/>
              </a:rPr>
            </a:fld>
            <a:r>
              <a:rPr lang="zh-CN" altLang="en-US" sz="1700" dirty="0">
                <a:solidFill>
                  <a:prstClr val="white"/>
                </a:solidFill>
                <a:latin typeface="Impact" panose="020B0806030902050204" pitchFamily="34" charset="0"/>
              </a:rPr>
              <a:t> </a:t>
            </a:r>
            <a:endParaRPr lang="zh-CN" altLang="en-US" sz="1700" dirty="0">
              <a:solidFill>
                <a:prstClr val="white"/>
              </a:solidFill>
              <a:latin typeface="Impact" panose="020B0806030902050204" pitchFamily="34" charset="0"/>
              <a:ea typeface="微软雅黑" panose="020B0503020204020204" pitchFamily="34" charset="-122"/>
            </a:endParaRPr>
          </a:p>
        </p:txBody>
      </p:sp>
      <p:sp>
        <p:nvSpPr>
          <p:cNvPr id="4" name="矩形 3"/>
          <p:cNvSpPr/>
          <p:nvPr userDrawn="1"/>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en-US" altLang="zh-CN" sz="2400" b="1" dirty="0" smtClean="0">
                <a:solidFill>
                  <a:prstClr val="white"/>
                </a:solidFill>
                <a:latin typeface="微软雅黑" panose="020B0503020204020204" pitchFamily="34" charset="-122"/>
                <a:ea typeface="微软雅黑" panose="020B0503020204020204" pitchFamily="34" charset="-122"/>
              </a:rPr>
              <a:t>LOGO</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2" name="矩形 1"/>
          <p:cNvSpPr/>
          <p:nvPr userDrawn="1"/>
        </p:nvSpPr>
        <p:spPr>
          <a:xfrm>
            <a:off x="596900" y="0"/>
            <a:ext cx="3200400"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3" name="直接连接符 2"/>
          <p:cNvCxnSpPr/>
          <p:nvPr userDrawn="1"/>
        </p:nvCxnSpPr>
        <p:spPr>
          <a:xfrm>
            <a:off x="-1900688" y="685621"/>
            <a:ext cx="1806247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sz="quarter" idx="10" hasCustomPrompt="1"/>
          </p:nvPr>
        </p:nvSpPr>
        <p:spPr>
          <a:xfrm>
            <a:off x="806450" y="50711"/>
            <a:ext cx="2781300" cy="584200"/>
          </a:xfrm>
          <a:prstGeom prst="rect">
            <a:avLst/>
          </a:prstGeom>
        </p:spPr>
        <p:txBody>
          <a:bodyPr/>
          <a:lstStyle>
            <a:lvl1pPr marL="0" indent="0">
              <a:buNone/>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smtClean="0"/>
              <a:t>点击输入标题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700" kern="1200">
          <a:solidFill>
            <a:schemeClr val="tx1"/>
          </a:solidFill>
          <a:latin typeface="+mn-lt"/>
          <a:ea typeface="+mn-ea"/>
          <a:cs typeface="+mn-cs"/>
        </a:defRPr>
      </a:lvl1pPr>
      <a:lvl2pPr marL="457200" algn="l" defTabSz="913765" rtl="0" eaLnBrk="1" latinLnBrk="0" hangingPunct="1">
        <a:defRPr sz="1700" kern="1200">
          <a:solidFill>
            <a:schemeClr val="tx1"/>
          </a:solidFill>
          <a:latin typeface="+mn-lt"/>
          <a:ea typeface="+mn-ea"/>
          <a:cs typeface="+mn-cs"/>
        </a:defRPr>
      </a:lvl2pPr>
      <a:lvl3pPr marL="913765" algn="l" defTabSz="913765" rtl="0" eaLnBrk="1" latinLnBrk="0" hangingPunct="1">
        <a:defRPr sz="1700" kern="1200">
          <a:solidFill>
            <a:schemeClr val="tx1"/>
          </a:solidFill>
          <a:latin typeface="+mn-lt"/>
          <a:ea typeface="+mn-ea"/>
          <a:cs typeface="+mn-cs"/>
        </a:defRPr>
      </a:lvl3pPr>
      <a:lvl4pPr marL="1370965" algn="l" defTabSz="913765" rtl="0" eaLnBrk="1" latinLnBrk="0" hangingPunct="1">
        <a:defRPr sz="1700" kern="1200">
          <a:solidFill>
            <a:schemeClr val="tx1"/>
          </a:solidFill>
          <a:latin typeface="+mn-lt"/>
          <a:ea typeface="+mn-ea"/>
          <a:cs typeface="+mn-cs"/>
        </a:defRPr>
      </a:lvl4pPr>
      <a:lvl5pPr marL="1828165" algn="l" defTabSz="913765" rtl="0" eaLnBrk="1" latinLnBrk="0" hangingPunct="1">
        <a:defRPr sz="1700" kern="1200">
          <a:solidFill>
            <a:schemeClr val="tx1"/>
          </a:solidFill>
          <a:latin typeface="+mn-lt"/>
          <a:ea typeface="+mn-ea"/>
          <a:cs typeface="+mn-cs"/>
        </a:defRPr>
      </a:lvl5pPr>
      <a:lvl6pPr marL="2284730" algn="l" defTabSz="913765" rtl="0" eaLnBrk="1" latinLnBrk="0" hangingPunct="1">
        <a:defRPr sz="1700" kern="1200">
          <a:solidFill>
            <a:schemeClr val="tx1"/>
          </a:solidFill>
          <a:latin typeface="+mn-lt"/>
          <a:ea typeface="+mn-ea"/>
          <a:cs typeface="+mn-cs"/>
        </a:defRPr>
      </a:lvl6pPr>
      <a:lvl7pPr marL="2741930" algn="l" defTabSz="913765" rtl="0" eaLnBrk="1" latinLnBrk="0" hangingPunct="1">
        <a:defRPr sz="1700" kern="1200">
          <a:solidFill>
            <a:schemeClr val="tx1"/>
          </a:solidFill>
          <a:latin typeface="+mn-lt"/>
          <a:ea typeface="+mn-ea"/>
          <a:cs typeface="+mn-cs"/>
        </a:defRPr>
      </a:lvl7pPr>
      <a:lvl8pPr marL="3199130" algn="l" defTabSz="913765" rtl="0" eaLnBrk="1" latinLnBrk="0" hangingPunct="1">
        <a:defRPr sz="1700" kern="1200">
          <a:solidFill>
            <a:schemeClr val="tx1"/>
          </a:solidFill>
          <a:latin typeface="+mn-lt"/>
          <a:ea typeface="+mn-ea"/>
          <a:cs typeface="+mn-cs"/>
        </a:defRPr>
      </a:lvl8pPr>
      <a:lvl9pPr marL="3655695" algn="l" defTabSz="91376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NULL" TargetMode="Externa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notesSlide" Target="../notesSlides/notesSlide12.xml"/><Relationship Id="rId26" Type="http://schemas.openxmlformats.org/officeDocument/2006/relationships/slideLayout" Target="../slideLayouts/slideLayout5.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5.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5.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5.xml"/><Relationship Id="rId2" Type="http://schemas.openxmlformats.org/officeDocument/2006/relationships/image" Target="../media/image23.jpeg"/><Relationship Id="rId1"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hyperlink" Target="http://www.rapidesign.cn/"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87159"/>
            <a:ext cx="1371613"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dist" defTabSz="913765"/>
            <a:r>
              <a:rPr lang="zh-CN" altLang="en-US" sz="1700" b="1" dirty="0" smtClean="0">
                <a:solidFill>
                  <a:prstClr val="white"/>
                </a:solidFill>
                <a:cs typeface="+mn-ea"/>
                <a:sym typeface="+mn-lt"/>
              </a:rPr>
              <a:t>医院</a:t>
            </a:r>
            <a:r>
              <a:rPr lang="en-US" altLang="zh-CN" sz="1700" b="1" dirty="0" smtClean="0">
                <a:solidFill>
                  <a:prstClr val="white"/>
                </a:solidFill>
                <a:cs typeface="+mn-ea"/>
                <a:sym typeface="+mn-lt"/>
              </a:rPr>
              <a:t>LOGO</a:t>
            </a:r>
            <a:endParaRPr lang="zh-CN" altLang="en-US" sz="1700" b="1" dirty="0">
              <a:solidFill>
                <a:prstClr val="white"/>
              </a:solidFill>
              <a:cs typeface="+mn-ea"/>
              <a:sym typeface="+mn-lt"/>
            </a:endParaRPr>
          </a:p>
        </p:txBody>
      </p:sp>
      <p:sp>
        <p:nvSpPr>
          <p:cNvPr id="12" name="TextBox 3"/>
          <p:cNvSpPr txBox="1"/>
          <p:nvPr/>
        </p:nvSpPr>
        <p:spPr>
          <a:xfrm>
            <a:off x="801617" y="2296744"/>
            <a:ext cx="6713962" cy="830960"/>
          </a:xfrm>
          <a:prstGeom prst="rect">
            <a:avLst/>
          </a:prstGeom>
          <a:noFill/>
          <a:effectLst/>
        </p:spPr>
        <p:txBody>
          <a:bodyPr lIns="91403" tIns="45702" rIns="91403" bIns="45702">
            <a:spAutoFit/>
          </a:bodyPr>
          <a:lstStyle/>
          <a:p>
            <a:pPr algn="ctr" defTabSz="913765" fontAlgn="auto">
              <a:spcBef>
                <a:spcPts val="0"/>
              </a:spcBef>
              <a:spcAft>
                <a:spcPts val="0"/>
              </a:spcAft>
              <a:defRPr/>
            </a:pPr>
            <a:r>
              <a:rPr lang="zh-CN" altLang="en-US" sz="4800" b="1" dirty="0" smtClean="0">
                <a:ln w="19050">
                  <a:solidFill>
                    <a:srgbClr val="1F497D"/>
                  </a:solidFill>
                </a:ln>
                <a:solidFill>
                  <a:srgbClr val="1F497D"/>
                </a:solidFill>
                <a:cs typeface="+mn-ea"/>
                <a:sym typeface="+mn-lt"/>
              </a:rPr>
              <a:t>医疗医药行业工作汇报</a:t>
            </a:r>
            <a:endParaRPr lang="zh-CN" altLang="en-US" sz="4800" b="1" dirty="0">
              <a:ln w="19050">
                <a:solidFill>
                  <a:srgbClr val="1F497D"/>
                </a:solidFill>
              </a:ln>
              <a:solidFill>
                <a:srgbClr val="1F497D"/>
              </a:solidFill>
              <a:cs typeface="+mn-ea"/>
              <a:sym typeface="+mn-lt"/>
            </a:endParaRPr>
          </a:p>
        </p:txBody>
      </p:sp>
      <p:sp>
        <p:nvSpPr>
          <p:cNvPr id="13" name="文本框 11"/>
          <p:cNvSpPr txBox="1">
            <a:spLocks noChangeArrowheads="1"/>
          </p:cNvSpPr>
          <p:nvPr/>
        </p:nvSpPr>
        <p:spPr bwMode="auto">
          <a:xfrm>
            <a:off x="1026943" y="3252788"/>
            <a:ext cx="4271340" cy="461962"/>
          </a:xfrm>
          <a:prstGeom prst="rect">
            <a:avLst/>
          </a:prstGeom>
          <a:noFill/>
          <a:ln w="9525">
            <a:noFill/>
            <a:miter lim="800000"/>
          </a:ln>
        </p:spPr>
        <p:txBody>
          <a:bodyPr wrap="square">
            <a:spAutoFit/>
          </a:bodyPr>
          <a:lstStyle/>
          <a:p>
            <a:r>
              <a:rPr lang="en-US" altLang="zh-CN" sz="2400" dirty="0">
                <a:solidFill>
                  <a:schemeClr val="tx1">
                    <a:lumMod val="50000"/>
                    <a:lumOff val="50000"/>
                  </a:schemeClr>
                </a:solidFill>
                <a:cs typeface="+mn-ea"/>
                <a:sym typeface="+mn-lt"/>
              </a:rPr>
              <a:t>The annual work plan </a:t>
            </a:r>
            <a:endParaRPr lang="zh-CN" altLang="en-US" sz="2400" dirty="0">
              <a:solidFill>
                <a:schemeClr val="tx1">
                  <a:lumMod val="50000"/>
                  <a:lumOff val="50000"/>
                </a:schemeClr>
              </a:solidFill>
              <a:cs typeface="+mn-ea"/>
              <a:sym typeface="+mn-lt"/>
            </a:endParaRPr>
          </a:p>
        </p:txBody>
      </p:sp>
      <p:sp>
        <p:nvSpPr>
          <p:cNvPr id="16" name="矩形 71"/>
          <p:cNvSpPr>
            <a:spLocks noChangeArrowheads="1"/>
          </p:cNvSpPr>
          <p:nvPr/>
        </p:nvSpPr>
        <p:spPr bwMode="auto">
          <a:xfrm>
            <a:off x="425619" y="2031930"/>
            <a:ext cx="1080000" cy="46037"/>
          </a:xfrm>
          <a:prstGeom prst="rect">
            <a:avLst/>
          </a:prstGeom>
          <a:solidFill>
            <a:srgbClr val="1F497D"/>
          </a:solidFill>
          <a:ln>
            <a:noFill/>
          </a:ln>
        </p:spPr>
        <p:txBody>
          <a:bodyPr anchor="ctr"/>
          <a:lstStyle/>
          <a:p>
            <a:pPr algn="ctr"/>
            <a:endParaRPr lang="zh-CN" altLang="zh-CN">
              <a:cs typeface="+mn-ea"/>
              <a:sym typeface="+mn-lt"/>
            </a:endParaRPr>
          </a:p>
        </p:txBody>
      </p:sp>
      <p:sp>
        <p:nvSpPr>
          <p:cNvPr id="17" name="矩形 72"/>
          <p:cNvSpPr>
            <a:spLocks noChangeArrowheads="1"/>
          </p:cNvSpPr>
          <p:nvPr/>
        </p:nvSpPr>
        <p:spPr bwMode="auto">
          <a:xfrm>
            <a:off x="6762134" y="2031930"/>
            <a:ext cx="1080000" cy="46037"/>
          </a:xfrm>
          <a:prstGeom prst="rect">
            <a:avLst/>
          </a:prstGeom>
          <a:solidFill>
            <a:srgbClr val="1F497D"/>
          </a:solidFill>
          <a:ln>
            <a:noFill/>
          </a:ln>
        </p:spPr>
        <p:txBody>
          <a:bodyPr anchor="ctr"/>
          <a:lstStyle/>
          <a:p>
            <a:pPr algn="ctr"/>
            <a:endParaRPr lang="zh-CN" altLang="zh-CN">
              <a:cs typeface="+mn-ea"/>
              <a:sym typeface="+mn-lt"/>
            </a:endParaRPr>
          </a:p>
        </p:txBody>
      </p:sp>
      <p:sp>
        <p:nvSpPr>
          <p:cNvPr id="18" name="文本框 73"/>
          <p:cNvSpPr>
            <a:spLocks noChangeArrowheads="1"/>
          </p:cNvSpPr>
          <p:nvPr/>
        </p:nvSpPr>
        <p:spPr bwMode="auto">
          <a:xfrm>
            <a:off x="1653229" y="1808092"/>
            <a:ext cx="4923143" cy="461665"/>
          </a:xfrm>
          <a:prstGeom prst="rect">
            <a:avLst/>
          </a:prstGeom>
          <a:noFill/>
          <a:ln>
            <a:noFill/>
          </a:ln>
        </p:spPr>
        <p:txBody>
          <a:bodyPr wrap="none">
            <a:spAutoFit/>
          </a:bodyPr>
          <a:lstStyle/>
          <a:p>
            <a:pPr algn="dist"/>
            <a:r>
              <a:rPr lang="zh-CN" altLang="en-US" sz="2400" dirty="0" smtClean="0">
                <a:cs typeface="+mn-ea"/>
                <a:sym typeface="+mn-lt"/>
              </a:rPr>
              <a:t>素材可编辑 </a:t>
            </a:r>
            <a:r>
              <a:rPr lang="en-US" altLang="zh-CN" sz="2400" dirty="0" smtClean="0">
                <a:cs typeface="+mn-ea"/>
                <a:sym typeface="+mn-lt"/>
              </a:rPr>
              <a:t>· </a:t>
            </a:r>
            <a:r>
              <a:rPr lang="zh-CN" altLang="en-US" sz="2400" dirty="0" smtClean="0">
                <a:cs typeface="+mn-ea"/>
                <a:sym typeface="+mn-lt"/>
              </a:rPr>
              <a:t>框架完整 </a:t>
            </a:r>
            <a:r>
              <a:rPr lang="en-US" altLang="zh-CN" sz="2400" dirty="0" smtClean="0">
                <a:cs typeface="+mn-ea"/>
                <a:sym typeface="+mn-lt"/>
              </a:rPr>
              <a:t>· </a:t>
            </a:r>
            <a:r>
              <a:rPr lang="zh-CN" altLang="en-US" sz="2400" dirty="0" smtClean="0">
                <a:cs typeface="+mn-ea"/>
                <a:sym typeface="+mn-lt"/>
              </a:rPr>
              <a:t>全动画页面</a:t>
            </a:r>
            <a:endParaRPr lang="zh-CN" altLang="en-US" sz="2400" dirty="0">
              <a:cs typeface="+mn-ea"/>
              <a:sym typeface="+mn-lt"/>
            </a:endParaRPr>
          </a:p>
        </p:txBody>
      </p:sp>
      <p:grpSp>
        <p:nvGrpSpPr>
          <p:cNvPr id="19" name="组合 18"/>
          <p:cNvGrpSpPr/>
          <p:nvPr/>
        </p:nvGrpSpPr>
        <p:grpSpPr>
          <a:xfrm>
            <a:off x="2365828" y="4396561"/>
            <a:ext cx="2300526" cy="431936"/>
            <a:chOff x="3779911" y="1777380"/>
            <a:chExt cx="2301125" cy="432048"/>
          </a:xfrm>
        </p:grpSpPr>
        <p:sp>
          <p:nvSpPr>
            <p:cNvPr id="20" name="矩形 19"/>
            <p:cNvSpPr/>
            <p:nvPr/>
          </p:nvSpPr>
          <p:spPr>
            <a:xfrm>
              <a:off x="3779913" y="1777380"/>
              <a:ext cx="2301123"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21" name="矩形 20"/>
            <p:cNvSpPr/>
            <p:nvPr/>
          </p:nvSpPr>
          <p:spPr>
            <a:xfrm>
              <a:off x="3779911" y="1777380"/>
              <a:ext cx="1010504"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zh-CN" altLang="en-US" kern="0" dirty="0">
                  <a:solidFill>
                    <a:sysClr val="window" lastClr="FFFFFF"/>
                  </a:solidFill>
                  <a:cs typeface="+mn-ea"/>
                  <a:sym typeface="+mn-lt"/>
                </a:rPr>
                <a:t>汇报人</a:t>
              </a:r>
              <a:endParaRPr lang="zh-CN" altLang="en-US" kern="0" dirty="0">
                <a:solidFill>
                  <a:sysClr val="window" lastClr="FFFFFF"/>
                </a:solidFill>
                <a:cs typeface="+mn-ea"/>
                <a:sym typeface="+mn-lt"/>
              </a:endParaRPr>
            </a:p>
          </p:txBody>
        </p:sp>
        <p:sp>
          <p:nvSpPr>
            <p:cNvPr id="22" name="TextBox 37"/>
            <p:cNvSpPr txBox="1"/>
            <p:nvPr/>
          </p:nvSpPr>
          <p:spPr>
            <a:xfrm>
              <a:off x="4790415" y="1824127"/>
              <a:ext cx="1290620" cy="352516"/>
            </a:xfrm>
            <a:prstGeom prst="rect">
              <a:avLst/>
            </a:prstGeom>
            <a:noFill/>
          </p:spPr>
          <p:txBody>
            <a:bodyPr wrap="square" rtlCol="0">
              <a:spAutoFit/>
            </a:bodyPr>
            <a:lstStyle/>
            <a:p>
              <a:pPr algn="ctr">
                <a:defRPr/>
              </a:pPr>
              <a:r>
                <a:rPr lang="zh-CN" altLang="en-US" sz="1700" b="1" kern="0" dirty="0" smtClean="0">
                  <a:solidFill>
                    <a:srgbClr val="1F497D"/>
                  </a:solidFill>
                  <a:cs typeface="+mn-ea"/>
                  <a:sym typeface="+mn-lt"/>
                </a:rPr>
                <a:t>情缘素材</a:t>
              </a:r>
              <a:endParaRPr lang="zh-CN" altLang="en-US" sz="1700" b="1" kern="0" dirty="0" smtClean="0">
                <a:solidFill>
                  <a:srgbClr val="1F497D"/>
                </a:solidFill>
                <a:cs typeface="+mn-ea"/>
                <a:sym typeface="+mn-lt"/>
              </a:endParaRPr>
            </a:p>
          </p:txBody>
        </p:sp>
      </p:grpSp>
      <p:grpSp>
        <p:nvGrpSpPr>
          <p:cNvPr id="23" name="组合 22"/>
          <p:cNvGrpSpPr/>
          <p:nvPr/>
        </p:nvGrpSpPr>
        <p:grpSpPr>
          <a:xfrm>
            <a:off x="2374236" y="5036023"/>
            <a:ext cx="2300526" cy="431936"/>
            <a:chOff x="3779911" y="1777380"/>
            <a:chExt cx="2301125" cy="432048"/>
          </a:xfrm>
        </p:grpSpPr>
        <p:sp>
          <p:nvSpPr>
            <p:cNvPr id="24" name="矩形 23"/>
            <p:cNvSpPr/>
            <p:nvPr/>
          </p:nvSpPr>
          <p:spPr>
            <a:xfrm>
              <a:off x="3779913" y="1777380"/>
              <a:ext cx="2301123"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25" name="矩形 24"/>
            <p:cNvSpPr/>
            <p:nvPr/>
          </p:nvSpPr>
          <p:spPr>
            <a:xfrm>
              <a:off x="3779911" y="1777380"/>
              <a:ext cx="1010504"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zh-CN" altLang="en-US" kern="0" dirty="0" smtClean="0">
                  <a:solidFill>
                    <a:sysClr val="window" lastClr="FFFFFF"/>
                  </a:solidFill>
                  <a:cs typeface="+mn-ea"/>
                  <a:sym typeface="+mn-lt"/>
                </a:rPr>
                <a:t>部   门</a:t>
              </a:r>
              <a:endParaRPr lang="zh-CN" altLang="en-US" kern="0" dirty="0">
                <a:solidFill>
                  <a:sysClr val="window" lastClr="FFFFFF"/>
                </a:solidFill>
                <a:cs typeface="+mn-ea"/>
                <a:sym typeface="+mn-lt"/>
              </a:endParaRPr>
            </a:p>
          </p:txBody>
        </p:sp>
        <p:sp>
          <p:nvSpPr>
            <p:cNvPr id="26" name="TextBox 37"/>
            <p:cNvSpPr txBox="1"/>
            <p:nvPr/>
          </p:nvSpPr>
          <p:spPr>
            <a:xfrm>
              <a:off x="4790415" y="1824127"/>
              <a:ext cx="1290620" cy="352516"/>
            </a:xfrm>
            <a:prstGeom prst="rect">
              <a:avLst/>
            </a:prstGeom>
            <a:noFill/>
          </p:spPr>
          <p:txBody>
            <a:bodyPr wrap="square" rtlCol="0">
              <a:spAutoFit/>
            </a:bodyPr>
            <a:lstStyle/>
            <a:p>
              <a:pPr algn="ctr">
                <a:defRPr/>
              </a:pPr>
              <a:r>
                <a:rPr lang="zh-CN" altLang="en-US" sz="1700" b="1" kern="0" dirty="0" smtClean="0">
                  <a:solidFill>
                    <a:srgbClr val="1F497D"/>
                  </a:solidFill>
                  <a:cs typeface="+mn-ea"/>
                  <a:sym typeface="+mn-lt"/>
                </a:rPr>
                <a:t>情缘素材</a:t>
              </a:r>
              <a:endParaRPr lang="zh-CN" altLang="en-US" sz="1700" b="1" kern="0" dirty="0" smtClean="0">
                <a:solidFill>
                  <a:srgbClr val="1F497D"/>
                </a:solidFill>
                <a:cs typeface="+mn-ea"/>
                <a:sym typeface="+mn-lt"/>
              </a:endParaRPr>
            </a:p>
          </p:txBody>
        </p:sp>
      </p:grpSp>
      <p:pic>
        <p:nvPicPr>
          <p:cNvPr id="27" name="背景三 一首节奏轻快的纯音乐.mp3">
            <a:hlinkClick r:id="" action="ppaction://media"/>
          </p:cNvPr>
          <p:cNvPicPr>
            <a:picLocks noChangeAspect="1"/>
          </p:cNvPicPr>
          <p:nvPr>
            <a:audioFile r:link="rId1"/>
            <p:extLst>
              <p:ext uri="{DAA4B4D4-6D71-4841-9C94-3DE7FCFB9230}">
                <p14:media xmlns:p14="http://schemas.microsoft.com/office/powerpoint/2010/main" r:embed="rId2">
                  <p14:trim end="4571.791504"/>
                </p14:media>
              </p:ext>
            </p:extLst>
          </p:nvPr>
        </p:nvPicPr>
        <p:blipFill>
          <a:blip r:embed="rId3"/>
          <a:stretch>
            <a:fillRect/>
          </a:stretch>
        </p:blipFill>
        <p:spPr>
          <a:xfrm>
            <a:off x="9614424" y="-129292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0">
        <p14:flash/>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2" presetClass="entr" presetSubtype="4" decel="100000" fill="hold" nodeType="after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8"/>
                                            </p:tgtEl>
                                            <p:attrNameLst>
                                              <p:attrName>ppt_y</p:attrName>
                                            </p:attrNameLst>
                                          </p:cBhvr>
                                          <p:tavLst>
                                            <p:tav tm="0">
                                              <p:val>
                                                <p:strVal val="#ppt_y"/>
                                              </p:val>
                                            </p:tav>
                                            <p:tav tm="100000">
                                              <p:val>
                                                <p:strVal val="#ppt_y"/>
                                              </p:val>
                                            </p:tav>
                                          </p:tavLst>
                                        </p:anim>
                                        <p:anim calcmode="lin" valueType="num">
                                          <p:cBhvr>
                                            <p:cTn id="2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8"/>
                                            </p:tgtEl>
                                          </p:cBhvr>
                                        </p:animEffect>
                                      </p:childTnLst>
                                    </p:cTn>
                                  </p:par>
                                </p:childTnLst>
                              </p:cTn>
                            </p:par>
                            <p:par>
                              <p:cTn id="30" fill="hold">
                                <p:stCondLst>
                                  <p:cond delay="295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450"/>
                                </p:stCondLst>
                                <p:childTnLst>
                                  <p:par>
                                    <p:cTn id="35" presetID="2" presetClass="entr" presetSubtype="8" accel="40000" fill="hold" nodeType="afterEffect" p14:presetBounceEnd="40000">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14:bounceEnd="40000">
                                          <p:cBhvr additive="base">
                                            <p:cTn id="37" dur="125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38" dur="125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4950"/>
                                </p:stCondLst>
                                <p:childTnLst>
                                  <p:par>
                                    <p:cTn id="40" presetID="2" presetClass="entr" presetSubtype="8" accel="40000" fill="hold" nodeType="afterEffect" p14:presetBounceEnd="40000">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14:bounceEnd="40000">
                                          <p:cBhvr additive="base">
                                            <p:cTn id="42" dur="125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43" dur="1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showWhenStopped="0">
                    <p:cTn id="44" repeatCount="indefinite" fill="remove" display="0">
                      <p:stCondLst>
                        <p:cond delay="indefinite"/>
                      </p:stCondLst>
                      <p:endCondLst>
                        <p:cond evt="onStopAudio" delay="0">
                          <p:tgtEl>
                            <p:sldTgt/>
                          </p:tgtEl>
                        </p:cond>
                      </p:endCondLst>
                    </p:cTn>
                    <p:tgtEl>
                      <p:spTgt spid="27"/>
                    </p:tgtEl>
                  </p:cMediaNode>
                </p:audio>
              </p:childTnLst>
            </p:cTn>
          </p:par>
        </p:tnLst>
        <p:bldLst>
          <p:bldP spid="13" grpId="0"/>
          <p:bldP spid="16" grpId="0" animBg="1"/>
          <p:bldP spid="17" grpId="0" animBg="1"/>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2" presetClass="entr" presetSubtype="4" decel="100000" fill="hold" nodeType="after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8"/>
                                            </p:tgtEl>
                                            <p:attrNameLst>
                                              <p:attrName>ppt_y</p:attrName>
                                            </p:attrNameLst>
                                          </p:cBhvr>
                                          <p:tavLst>
                                            <p:tav tm="0">
                                              <p:val>
                                                <p:strVal val="#ppt_y"/>
                                              </p:val>
                                            </p:tav>
                                            <p:tav tm="100000">
                                              <p:val>
                                                <p:strVal val="#ppt_y"/>
                                              </p:val>
                                            </p:tav>
                                          </p:tavLst>
                                        </p:anim>
                                        <p:anim calcmode="lin" valueType="num">
                                          <p:cBhvr>
                                            <p:cTn id="2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8"/>
                                            </p:tgtEl>
                                          </p:cBhvr>
                                        </p:animEffect>
                                      </p:childTnLst>
                                    </p:cTn>
                                  </p:par>
                                </p:childTnLst>
                              </p:cTn>
                            </p:par>
                            <p:par>
                              <p:cTn id="30" fill="hold">
                                <p:stCondLst>
                                  <p:cond delay="295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450"/>
                                </p:stCondLst>
                                <p:childTnLst>
                                  <p:par>
                                    <p:cTn id="35" presetID="2" presetClass="entr" presetSubtype="8" accel="4000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250" fill="hold"/>
                                            <p:tgtEl>
                                              <p:spTgt spid="19"/>
                                            </p:tgtEl>
                                            <p:attrNameLst>
                                              <p:attrName>ppt_x</p:attrName>
                                            </p:attrNameLst>
                                          </p:cBhvr>
                                          <p:tavLst>
                                            <p:tav tm="0">
                                              <p:val>
                                                <p:strVal val="0-#ppt_w/2"/>
                                              </p:val>
                                            </p:tav>
                                            <p:tav tm="100000">
                                              <p:val>
                                                <p:strVal val="#ppt_x"/>
                                              </p:val>
                                            </p:tav>
                                          </p:tavLst>
                                        </p:anim>
                                        <p:anim calcmode="lin" valueType="num">
                                          <p:cBhvr additive="base">
                                            <p:cTn id="38" dur="125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4950"/>
                                </p:stCondLst>
                                <p:childTnLst>
                                  <p:par>
                                    <p:cTn id="40" presetID="2" presetClass="entr" presetSubtype="8" accel="4000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250" fill="hold"/>
                                            <p:tgtEl>
                                              <p:spTgt spid="23"/>
                                            </p:tgtEl>
                                            <p:attrNameLst>
                                              <p:attrName>ppt_x</p:attrName>
                                            </p:attrNameLst>
                                          </p:cBhvr>
                                          <p:tavLst>
                                            <p:tav tm="0">
                                              <p:val>
                                                <p:strVal val="0-#ppt_w/2"/>
                                              </p:val>
                                            </p:tav>
                                            <p:tav tm="100000">
                                              <p:val>
                                                <p:strVal val="#ppt_x"/>
                                              </p:val>
                                            </p:tav>
                                          </p:tavLst>
                                        </p:anim>
                                        <p:anim calcmode="lin" valueType="num">
                                          <p:cBhvr additive="base">
                                            <p:cTn id="43" dur="1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showWhenStopped="0">
                    <p:cTn id="44" repeatCount="indefinite" fill="remove" display="0">
                      <p:stCondLst>
                        <p:cond delay="indefinite"/>
                      </p:stCondLst>
                      <p:endCondLst>
                        <p:cond evt="onStopAudio" delay="0">
                          <p:tgtEl>
                            <p:sldTgt/>
                          </p:tgtEl>
                        </p:cond>
                      </p:endCondLst>
                    </p:cTn>
                    <p:tgtEl>
                      <p:spTgt spid="27"/>
                    </p:tgtEl>
                  </p:cMediaNode>
                </p:audio>
              </p:childTnLst>
            </p:cTn>
          </p:par>
        </p:tnLst>
        <p:bldLst>
          <p:bldP spid="13" grpId="0"/>
          <p:bldP spid="16" grpId="0" animBg="1"/>
          <p:bldP spid="17" grpId="0" animBg="1"/>
          <p:bldP spid="1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cs typeface="+mn-ea"/>
              <a:sym typeface="+mn-lt"/>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cs typeface="+mn-ea"/>
              <a:sym typeface="+mn-lt"/>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cs typeface="+mn-ea"/>
                <a:sym typeface="+mn-lt"/>
              </a:rPr>
              <a:t>第二章</a:t>
            </a:r>
            <a:endParaRPr lang="zh-CN" altLang="en-US" sz="3600" b="1" dirty="0">
              <a:solidFill>
                <a:srgbClr val="1F497D"/>
              </a:solidFill>
              <a:cs typeface="+mn-ea"/>
              <a:sym typeface="+mn-lt"/>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smtClean="0">
                <a:solidFill>
                  <a:srgbClr val="1F497D"/>
                </a:solidFill>
                <a:cs typeface="+mn-ea"/>
                <a:sym typeface="+mn-lt"/>
              </a:rPr>
              <a:t>02  </a:t>
            </a:r>
            <a:r>
              <a:rPr lang="zh-CN" altLang="en-US" kern="0" dirty="0" smtClean="0">
                <a:solidFill>
                  <a:schemeClr val="tx1"/>
                </a:solidFill>
                <a:cs typeface="+mn-ea"/>
                <a:sym typeface="+mn-lt"/>
              </a:rPr>
              <a:t>点击</a:t>
            </a:r>
            <a:r>
              <a:rPr lang="zh-CN" altLang="en-US" kern="0" dirty="0">
                <a:solidFill>
                  <a:srgbClr val="1F497D"/>
                </a:solidFill>
                <a:cs typeface="+mn-ea"/>
                <a:sym typeface="+mn-lt"/>
              </a:rPr>
              <a:t>输入标题</a:t>
            </a:r>
            <a:r>
              <a:rPr lang="zh-CN" altLang="en-US" kern="0" dirty="0" smtClean="0">
                <a:solidFill>
                  <a:srgbClr val="1F497D"/>
                </a:solidFill>
                <a:cs typeface="+mn-ea"/>
                <a:sym typeface="+mn-lt"/>
              </a:rPr>
              <a:t>内容</a:t>
            </a:r>
            <a:endParaRPr lang="zh-CN" altLang="en-US" kern="0" dirty="0">
              <a:solidFill>
                <a:srgbClr val="1F497D"/>
              </a:solidFill>
              <a:cs typeface="+mn-ea"/>
              <a:sym typeface="+mn-lt"/>
            </a:endParaRP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cs typeface="+mn-ea"/>
              <a:sym typeface="+mn-lt"/>
            </a:endParaRPr>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905837" y="1907307"/>
            <a:ext cx="1908815" cy="122709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8" name="矩形 7"/>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1</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2</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3</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p:txBody>
      </p:sp>
      <p:sp>
        <p:nvSpPr>
          <p:cNvPr id="9" name="矩形 8"/>
          <p:cNvSpPr/>
          <p:nvPr/>
        </p:nvSpPr>
        <p:spPr>
          <a:xfrm>
            <a:off x="5854078" y="5012763"/>
            <a:ext cx="3597467" cy="338454"/>
          </a:xfrm>
          <a:prstGeom prst="rect">
            <a:avLst/>
          </a:prstGeom>
        </p:spPr>
        <p:txBody>
          <a:bodyPr vert="horz" lIns="91416" tIns="45708" rIns="91416" bIns="45708" rtlCol="0" anchor="ctr">
            <a:noAutofit/>
          </a:bodyPr>
          <a:lstStyle/>
          <a:p>
            <a:pPr>
              <a:spcBef>
                <a:spcPct val="20000"/>
              </a:spcBef>
              <a:buFont typeface="Arial" panose="020B0604020202020204" pitchFamily="34" charset="0"/>
              <a:buNone/>
            </a:pPr>
            <a:endParaRPr lang="zh-CN" altLang="en-US" sz="1600" dirty="0">
              <a:solidFill>
                <a:srgbClr val="1F497D"/>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4183249" y="1677834"/>
            <a:ext cx="1424243" cy="1424244"/>
          </a:xfrm>
          <a:prstGeom prst="blockArc">
            <a:avLst>
              <a:gd name="adj1" fmla="val 10800000"/>
              <a:gd name="adj2" fmla="val 5445255"/>
              <a:gd name="adj3" fmla="val 14593"/>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8" name="Block Arc 7"/>
          <p:cNvSpPr/>
          <p:nvPr/>
        </p:nvSpPr>
        <p:spPr>
          <a:xfrm rot="10800000">
            <a:off x="4183250" y="2889586"/>
            <a:ext cx="1424243" cy="1424244"/>
          </a:xfrm>
          <a:prstGeom prst="blockArc">
            <a:avLst>
              <a:gd name="adj1" fmla="val 10800000"/>
              <a:gd name="adj2" fmla="val 5445255"/>
              <a:gd name="adj3" fmla="val 145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9" name="Block Arc 8"/>
          <p:cNvSpPr/>
          <p:nvPr/>
        </p:nvSpPr>
        <p:spPr>
          <a:xfrm>
            <a:off x="5407353" y="2898433"/>
            <a:ext cx="1424243" cy="1424244"/>
          </a:xfrm>
          <a:prstGeom prst="blockArc">
            <a:avLst>
              <a:gd name="adj1" fmla="val 10800000"/>
              <a:gd name="adj2" fmla="val 5445255"/>
              <a:gd name="adj3" fmla="val 14593"/>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0" name="Block Arc 9"/>
          <p:cNvSpPr/>
          <p:nvPr/>
        </p:nvSpPr>
        <p:spPr>
          <a:xfrm rot="10800000">
            <a:off x="5407354" y="4120304"/>
            <a:ext cx="1424243" cy="1424244"/>
          </a:xfrm>
          <a:prstGeom prst="blockArc">
            <a:avLst>
              <a:gd name="adj1" fmla="val 10800000"/>
              <a:gd name="adj2" fmla="val 5445255"/>
              <a:gd name="adj3" fmla="val 145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1" name="Block Arc 10"/>
          <p:cNvSpPr/>
          <p:nvPr/>
        </p:nvSpPr>
        <p:spPr>
          <a:xfrm>
            <a:off x="6622612" y="4129150"/>
            <a:ext cx="1424243" cy="1424244"/>
          </a:xfrm>
          <a:prstGeom prst="blockArc">
            <a:avLst>
              <a:gd name="adj1" fmla="val 10800000"/>
              <a:gd name="adj2" fmla="val 5445255"/>
              <a:gd name="adj3" fmla="val 14593"/>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2" name="Oval 11"/>
          <p:cNvSpPr/>
          <p:nvPr/>
        </p:nvSpPr>
        <p:spPr>
          <a:xfrm>
            <a:off x="4559214" y="2053799"/>
            <a:ext cx="672313" cy="672313"/>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cs typeface="+mn-ea"/>
                <a:sym typeface="+mn-lt"/>
              </a:rPr>
              <a:t>A</a:t>
            </a:r>
            <a:endParaRPr lang="en-US" sz="2400">
              <a:solidFill>
                <a:schemeClr val="bg1"/>
              </a:solidFill>
              <a:cs typeface="+mn-ea"/>
              <a:sym typeface="+mn-lt"/>
            </a:endParaRPr>
          </a:p>
        </p:txBody>
      </p:sp>
      <p:sp>
        <p:nvSpPr>
          <p:cNvPr id="13" name="Oval 12"/>
          <p:cNvSpPr/>
          <p:nvPr/>
        </p:nvSpPr>
        <p:spPr>
          <a:xfrm>
            <a:off x="4563636" y="3265551"/>
            <a:ext cx="672313" cy="6723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cs typeface="+mn-ea"/>
                <a:sym typeface="+mn-lt"/>
              </a:rPr>
              <a:t>B</a:t>
            </a:r>
            <a:endParaRPr lang="en-US" sz="2400">
              <a:solidFill>
                <a:schemeClr val="bg1"/>
              </a:solidFill>
              <a:cs typeface="+mn-ea"/>
              <a:sym typeface="+mn-lt"/>
            </a:endParaRPr>
          </a:p>
        </p:txBody>
      </p:sp>
      <p:sp>
        <p:nvSpPr>
          <p:cNvPr id="14" name="Oval 13"/>
          <p:cNvSpPr/>
          <p:nvPr/>
        </p:nvSpPr>
        <p:spPr>
          <a:xfrm>
            <a:off x="5787740" y="3274397"/>
            <a:ext cx="672313" cy="672313"/>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cs typeface="+mn-ea"/>
                <a:sym typeface="+mn-lt"/>
              </a:rPr>
              <a:t>C</a:t>
            </a:r>
            <a:endParaRPr lang="en-US" sz="2400">
              <a:solidFill>
                <a:schemeClr val="bg1"/>
              </a:solidFill>
              <a:cs typeface="+mn-ea"/>
              <a:sym typeface="+mn-lt"/>
            </a:endParaRPr>
          </a:p>
        </p:txBody>
      </p:sp>
      <p:sp>
        <p:nvSpPr>
          <p:cNvPr id="15" name="Oval 14"/>
          <p:cNvSpPr/>
          <p:nvPr/>
        </p:nvSpPr>
        <p:spPr>
          <a:xfrm>
            <a:off x="5787740" y="4505115"/>
            <a:ext cx="672313" cy="6723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cs typeface="+mn-ea"/>
                <a:sym typeface="+mn-lt"/>
              </a:rPr>
              <a:t>D</a:t>
            </a:r>
            <a:endParaRPr lang="en-US" sz="2400">
              <a:solidFill>
                <a:schemeClr val="bg1"/>
              </a:solidFill>
              <a:cs typeface="+mn-ea"/>
              <a:sym typeface="+mn-lt"/>
            </a:endParaRPr>
          </a:p>
        </p:txBody>
      </p:sp>
      <p:sp>
        <p:nvSpPr>
          <p:cNvPr id="16" name="Oval 15"/>
          <p:cNvSpPr/>
          <p:nvPr/>
        </p:nvSpPr>
        <p:spPr>
          <a:xfrm>
            <a:off x="6994156" y="4496268"/>
            <a:ext cx="672313" cy="672313"/>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cs typeface="+mn-ea"/>
                <a:sym typeface="+mn-lt"/>
              </a:rPr>
              <a:t>E</a:t>
            </a:r>
            <a:endParaRPr lang="en-US" sz="2400">
              <a:solidFill>
                <a:schemeClr val="bg1"/>
              </a:solidFill>
              <a:cs typeface="+mn-ea"/>
              <a:sym typeface="+mn-lt"/>
            </a:endParaRPr>
          </a:p>
        </p:txBody>
      </p:sp>
      <p:sp>
        <p:nvSpPr>
          <p:cNvPr id="17" name="TextBox 16"/>
          <p:cNvSpPr txBox="1"/>
          <p:nvPr/>
        </p:nvSpPr>
        <p:spPr>
          <a:xfrm>
            <a:off x="5846678" y="1691184"/>
            <a:ext cx="2784639" cy="1051560"/>
          </a:xfrm>
          <a:prstGeom prst="rect">
            <a:avLst/>
          </a:prstGeom>
          <a:noFill/>
        </p:spPr>
        <p:txBody>
          <a:bodyPr wrap="square" rtlCol="0">
            <a:spAutoFit/>
          </a:bodyPr>
          <a:lstStyle/>
          <a:p>
            <a:pPr>
              <a:lnSpc>
                <a:spcPct val="150000"/>
              </a:lnSpc>
            </a:pPr>
            <a:r>
              <a:rPr lang="zh-CN" altLang="en-US" b="1" dirty="0">
                <a:solidFill>
                  <a:schemeClr val="tx1">
                    <a:lumMod val="65000"/>
                    <a:lumOff val="35000"/>
                  </a:schemeClr>
                </a:solidFill>
                <a:cs typeface="+mn-ea"/>
                <a:sym typeface="+mn-lt"/>
              </a:rPr>
              <a:t>日程安排</a:t>
            </a:r>
            <a:endParaRPr lang="zh-CN" altLang="en-US" b="1" dirty="0">
              <a:solidFill>
                <a:schemeClr val="tx1">
                  <a:lumMod val="65000"/>
                  <a:lumOff val="35000"/>
                </a:schemeClr>
              </a:solidFill>
              <a:cs typeface="+mn-ea"/>
              <a:sym typeface="+mn-lt"/>
            </a:endParaRPr>
          </a:p>
          <a:p>
            <a:pPr>
              <a:lnSpc>
                <a:spcPct val="150000"/>
              </a:lnSpc>
            </a:pPr>
            <a:r>
              <a:rPr lang="zh-CN" altLang="en-US" sz="1200" dirty="0" smtClean="0">
                <a:solidFill>
                  <a:schemeClr val="tx1">
                    <a:lumMod val="65000"/>
                    <a:lumOff val="35000"/>
                  </a:schemeClr>
                </a:solidFill>
                <a:cs typeface="+mn-ea"/>
                <a:sym typeface="+mn-lt"/>
              </a:rPr>
              <a:t>您的内容打在这里，或通过复制文本后在此选择粘贴，并选择只保留文字。</a:t>
            </a:r>
            <a:r>
              <a:rPr lang="en-US" sz="1200" dirty="0" smtClean="0">
                <a:solidFill>
                  <a:schemeClr val="tx1">
                    <a:lumMod val="65000"/>
                    <a:lumOff val="35000"/>
                  </a:schemeClr>
                </a:solidFill>
                <a:cs typeface="+mn-ea"/>
                <a:sym typeface="+mn-lt"/>
              </a:rPr>
              <a:t> </a:t>
            </a:r>
            <a:endParaRPr lang="en-US" sz="1200" dirty="0">
              <a:solidFill>
                <a:schemeClr val="tx1">
                  <a:lumMod val="65000"/>
                  <a:lumOff val="35000"/>
                </a:schemeClr>
              </a:solidFill>
              <a:cs typeface="+mn-ea"/>
              <a:sym typeface="+mn-lt"/>
            </a:endParaRPr>
          </a:p>
        </p:txBody>
      </p:sp>
      <p:sp>
        <p:nvSpPr>
          <p:cNvPr id="18" name="TextBox 17"/>
          <p:cNvSpPr txBox="1"/>
          <p:nvPr/>
        </p:nvSpPr>
        <p:spPr>
          <a:xfrm>
            <a:off x="6961653" y="3122220"/>
            <a:ext cx="2784639" cy="923330"/>
          </a:xfrm>
          <a:prstGeom prst="rect">
            <a:avLst/>
          </a:prstGeom>
          <a:noFill/>
        </p:spPr>
        <p:txBody>
          <a:bodyPr wrap="square" rtlCol="0">
            <a:spAutoFit/>
          </a:bodyPr>
          <a:lstStyle/>
          <a:p>
            <a:r>
              <a:rPr lang="zh-CN" altLang="en-US" b="1" dirty="0">
                <a:solidFill>
                  <a:schemeClr val="tx1">
                    <a:lumMod val="65000"/>
                    <a:lumOff val="35000"/>
                  </a:schemeClr>
                </a:solidFill>
                <a:cs typeface="+mn-ea"/>
                <a:sym typeface="+mn-lt"/>
              </a:rPr>
              <a:t>行动策略</a:t>
            </a:r>
            <a:endParaRPr lang="zh-CN" altLang="en-US" b="1" dirty="0">
              <a:solidFill>
                <a:schemeClr val="tx1">
                  <a:lumMod val="65000"/>
                  <a:lumOff val="35000"/>
                </a:schemeClr>
              </a:solidFill>
              <a:cs typeface="+mn-ea"/>
              <a:sym typeface="+mn-lt"/>
            </a:endParaRPr>
          </a:p>
          <a:p>
            <a:pPr>
              <a:lnSpc>
                <a:spcPct val="150000"/>
              </a:lnSpc>
            </a:pPr>
            <a:r>
              <a:rPr lang="zh-CN" altLang="en-US" sz="1200" dirty="0" smtClean="0">
                <a:solidFill>
                  <a:schemeClr val="tx1">
                    <a:lumMod val="65000"/>
                    <a:lumOff val="35000"/>
                  </a:schemeClr>
                </a:solidFill>
                <a:cs typeface="+mn-ea"/>
                <a:sym typeface="+mn-lt"/>
              </a:rPr>
              <a:t>您的内容打在这里，或通过复制文本后在此选择粘贴，并选择只保留文字。</a:t>
            </a:r>
            <a:r>
              <a:rPr lang="en-US" sz="1200" dirty="0" smtClean="0">
                <a:solidFill>
                  <a:schemeClr val="tx1">
                    <a:lumMod val="65000"/>
                    <a:lumOff val="35000"/>
                  </a:schemeClr>
                </a:solidFill>
                <a:cs typeface="+mn-ea"/>
                <a:sym typeface="+mn-lt"/>
              </a:rPr>
              <a:t> </a:t>
            </a:r>
            <a:endParaRPr lang="en-US" sz="1200" dirty="0">
              <a:solidFill>
                <a:schemeClr val="tx1">
                  <a:lumMod val="65000"/>
                  <a:lumOff val="35000"/>
                </a:schemeClr>
              </a:solidFill>
              <a:cs typeface="+mn-ea"/>
              <a:sym typeface="+mn-lt"/>
            </a:endParaRPr>
          </a:p>
        </p:txBody>
      </p:sp>
      <p:sp>
        <p:nvSpPr>
          <p:cNvPr id="19" name="TextBox 18"/>
          <p:cNvSpPr txBox="1"/>
          <p:nvPr/>
        </p:nvSpPr>
        <p:spPr>
          <a:xfrm>
            <a:off x="8208423" y="4470505"/>
            <a:ext cx="2784639" cy="1051560"/>
          </a:xfrm>
          <a:prstGeom prst="rect">
            <a:avLst/>
          </a:prstGeom>
          <a:noFill/>
        </p:spPr>
        <p:txBody>
          <a:bodyPr wrap="square" rtlCol="0">
            <a:spAutoFit/>
          </a:bodyPr>
          <a:lstStyle/>
          <a:p>
            <a:pPr>
              <a:lnSpc>
                <a:spcPct val="150000"/>
              </a:lnSpc>
            </a:pPr>
            <a:r>
              <a:rPr lang="zh-CN" altLang="en-US" b="1" dirty="0" smtClean="0">
                <a:solidFill>
                  <a:schemeClr val="tx1">
                    <a:lumMod val="65000"/>
                    <a:lumOff val="35000"/>
                  </a:schemeClr>
                </a:solidFill>
                <a:cs typeface="+mn-ea"/>
                <a:sym typeface="+mn-lt"/>
              </a:rPr>
              <a:t>更多服务</a:t>
            </a:r>
            <a:endParaRPr lang="zh-CN" altLang="en-US" b="1" dirty="0">
              <a:solidFill>
                <a:schemeClr val="tx1">
                  <a:lumMod val="65000"/>
                  <a:lumOff val="35000"/>
                </a:schemeClr>
              </a:solidFill>
              <a:cs typeface="+mn-ea"/>
              <a:sym typeface="+mn-lt"/>
            </a:endParaRPr>
          </a:p>
          <a:p>
            <a:pPr>
              <a:lnSpc>
                <a:spcPct val="150000"/>
              </a:lnSpc>
            </a:pPr>
            <a:r>
              <a:rPr lang="zh-CN" altLang="en-US" sz="1200" dirty="0" smtClean="0">
                <a:solidFill>
                  <a:schemeClr val="tx1">
                    <a:lumMod val="65000"/>
                    <a:lumOff val="35000"/>
                  </a:schemeClr>
                </a:solidFill>
                <a:cs typeface="+mn-ea"/>
                <a:sym typeface="+mn-lt"/>
              </a:rPr>
              <a:t>您的内容打在这里，或通过复制文本后在此选择粘贴，并选择只保留文字。</a:t>
            </a:r>
            <a:r>
              <a:rPr lang="en-US" sz="1200" dirty="0" smtClean="0">
                <a:solidFill>
                  <a:schemeClr val="tx1">
                    <a:lumMod val="65000"/>
                    <a:lumOff val="35000"/>
                  </a:schemeClr>
                </a:solidFill>
                <a:cs typeface="+mn-ea"/>
                <a:sym typeface="+mn-lt"/>
              </a:rPr>
              <a:t> </a:t>
            </a:r>
            <a:endParaRPr lang="en-US" sz="1200" dirty="0">
              <a:solidFill>
                <a:schemeClr val="tx1">
                  <a:lumMod val="65000"/>
                  <a:lumOff val="35000"/>
                </a:schemeClr>
              </a:solidFill>
              <a:cs typeface="+mn-ea"/>
              <a:sym typeface="+mn-lt"/>
            </a:endParaRPr>
          </a:p>
        </p:txBody>
      </p:sp>
      <p:sp>
        <p:nvSpPr>
          <p:cNvPr id="20" name="TextBox 19"/>
          <p:cNvSpPr txBox="1"/>
          <p:nvPr/>
        </p:nvSpPr>
        <p:spPr>
          <a:xfrm>
            <a:off x="1213151" y="3122220"/>
            <a:ext cx="2723196" cy="1051560"/>
          </a:xfrm>
          <a:prstGeom prst="rect">
            <a:avLst/>
          </a:prstGeom>
          <a:noFill/>
        </p:spPr>
        <p:txBody>
          <a:bodyPr wrap="square" rtlCol="0">
            <a:spAutoFit/>
          </a:bodyPr>
          <a:lstStyle/>
          <a:p>
            <a:pPr algn="r">
              <a:lnSpc>
                <a:spcPct val="150000"/>
              </a:lnSpc>
            </a:pPr>
            <a:r>
              <a:rPr lang="zh-CN" altLang="en-US" b="1" dirty="0">
                <a:solidFill>
                  <a:schemeClr val="tx1">
                    <a:lumMod val="65000"/>
                    <a:lumOff val="35000"/>
                  </a:schemeClr>
                </a:solidFill>
                <a:cs typeface="+mn-ea"/>
                <a:sym typeface="+mn-lt"/>
              </a:rPr>
              <a:t>后勤保障</a:t>
            </a:r>
            <a:endParaRPr lang="zh-CN" altLang="en-US" b="1" dirty="0">
              <a:solidFill>
                <a:schemeClr val="tx1">
                  <a:lumMod val="65000"/>
                  <a:lumOff val="35000"/>
                </a:schemeClr>
              </a:solidFill>
              <a:cs typeface="+mn-ea"/>
              <a:sym typeface="+mn-lt"/>
            </a:endParaRPr>
          </a:p>
          <a:p>
            <a:pPr algn="r">
              <a:lnSpc>
                <a:spcPct val="150000"/>
              </a:lnSpc>
            </a:pPr>
            <a:r>
              <a:rPr lang="zh-CN" altLang="en-US" sz="1200" dirty="0" smtClean="0">
                <a:solidFill>
                  <a:schemeClr val="tx1">
                    <a:lumMod val="65000"/>
                    <a:lumOff val="35000"/>
                  </a:schemeClr>
                </a:solidFill>
                <a:cs typeface="+mn-ea"/>
                <a:sym typeface="+mn-lt"/>
              </a:rPr>
              <a:t>您的内容打在这里，或通过复制文本后在此选择粘贴并选择只保留文字</a:t>
            </a:r>
            <a:endParaRPr lang="en-US" sz="1200" dirty="0">
              <a:solidFill>
                <a:schemeClr val="tx1">
                  <a:lumMod val="65000"/>
                  <a:lumOff val="35000"/>
                </a:schemeClr>
              </a:solidFill>
              <a:cs typeface="+mn-ea"/>
              <a:sym typeface="+mn-lt"/>
            </a:endParaRPr>
          </a:p>
        </p:txBody>
      </p:sp>
      <p:sp>
        <p:nvSpPr>
          <p:cNvPr id="21" name="TextBox 20"/>
          <p:cNvSpPr txBox="1"/>
          <p:nvPr/>
        </p:nvSpPr>
        <p:spPr>
          <a:xfrm>
            <a:off x="2372736" y="4470505"/>
            <a:ext cx="2723196" cy="1051560"/>
          </a:xfrm>
          <a:prstGeom prst="rect">
            <a:avLst/>
          </a:prstGeom>
          <a:noFill/>
        </p:spPr>
        <p:txBody>
          <a:bodyPr wrap="square" rtlCol="0">
            <a:spAutoFit/>
          </a:bodyPr>
          <a:lstStyle/>
          <a:p>
            <a:pPr algn="r">
              <a:lnSpc>
                <a:spcPct val="150000"/>
              </a:lnSpc>
            </a:pPr>
            <a:r>
              <a:rPr lang="zh-CN" altLang="en-US" b="1" dirty="0">
                <a:solidFill>
                  <a:schemeClr val="tx1">
                    <a:lumMod val="65000"/>
                    <a:lumOff val="35000"/>
                  </a:schemeClr>
                </a:solidFill>
                <a:cs typeface="+mn-ea"/>
                <a:sym typeface="+mn-lt"/>
              </a:rPr>
              <a:t>客户服务</a:t>
            </a:r>
            <a:endParaRPr lang="zh-CN" altLang="en-US" b="1" dirty="0">
              <a:solidFill>
                <a:schemeClr val="tx1">
                  <a:lumMod val="65000"/>
                  <a:lumOff val="35000"/>
                </a:schemeClr>
              </a:solidFill>
              <a:cs typeface="+mn-ea"/>
              <a:sym typeface="+mn-lt"/>
            </a:endParaRPr>
          </a:p>
          <a:p>
            <a:pPr algn="r">
              <a:lnSpc>
                <a:spcPct val="150000"/>
              </a:lnSpc>
            </a:pPr>
            <a:r>
              <a:rPr lang="zh-CN" altLang="en-US" sz="1200" dirty="0" smtClean="0">
                <a:solidFill>
                  <a:schemeClr val="tx1">
                    <a:lumMod val="65000"/>
                    <a:lumOff val="35000"/>
                  </a:schemeClr>
                </a:solidFill>
                <a:cs typeface="+mn-ea"/>
                <a:sym typeface="+mn-lt"/>
              </a:rPr>
              <a:t>您的内容打在这里，或通过复制文本后在此选择粘贴保留文字</a:t>
            </a:r>
            <a:endParaRPr lang="en-US" sz="1200" dirty="0">
              <a:solidFill>
                <a:schemeClr val="tx1">
                  <a:lumMod val="65000"/>
                  <a:lumOff val="35000"/>
                </a:schemeClr>
              </a:solidFill>
              <a:cs typeface="+mn-ea"/>
              <a:sym typeface="+mn-lt"/>
            </a:endParaRPr>
          </a:p>
        </p:txBody>
      </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1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50"/>
                                        <p:tgtEl>
                                          <p:spTgt spid="1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50"/>
                                        <p:tgtEl>
                                          <p:spTgt spid="21"/>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58711" y="2446785"/>
            <a:ext cx="1081606" cy="411761"/>
            <a:chOff x="4411111" y="2446785"/>
            <a:chExt cx="1081606" cy="411761"/>
          </a:xfrm>
          <a:solidFill>
            <a:srgbClr val="1F497D"/>
          </a:solidFill>
        </p:grpSpPr>
        <p:sp>
          <p:nvSpPr>
            <p:cNvPr id="4" name="MH_Other_1"/>
            <p:cNvSpPr/>
            <p:nvPr>
              <p:custDataLst>
                <p:tags r:id="rId1"/>
              </p:custDataLst>
            </p:nvPr>
          </p:nvSpPr>
          <p:spPr>
            <a:xfrm>
              <a:off x="4411111" y="2446785"/>
              <a:ext cx="1081606" cy="411761"/>
            </a:xfrm>
            <a:prstGeom prst="ellipse">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5" name="MH_Other_3"/>
            <p:cNvSpPr/>
            <p:nvPr>
              <p:custDataLst>
                <p:tags r:id="rId2"/>
              </p:custDataLst>
            </p:nvPr>
          </p:nvSpPr>
          <p:spPr>
            <a:xfrm>
              <a:off x="4819353" y="2616886"/>
              <a:ext cx="265123" cy="621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6" name="MH_Other_4"/>
            <p:cNvSpPr/>
            <p:nvPr>
              <p:custDataLst>
                <p:tags r:id="rId3"/>
              </p:custDataLst>
            </p:nvPr>
          </p:nvSpPr>
          <p:spPr>
            <a:xfrm>
              <a:off x="4791198" y="2609847"/>
              <a:ext cx="321432" cy="762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grpSp>
      <p:grpSp>
        <p:nvGrpSpPr>
          <p:cNvPr id="7" name="组合 6"/>
          <p:cNvGrpSpPr/>
          <p:nvPr/>
        </p:nvGrpSpPr>
        <p:grpSpPr>
          <a:xfrm>
            <a:off x="4388926" y="1413278"/>
            <a:ext cx="821176" cy="1033507"/>
            <a:chOff x="4541326" y="1413278"/>
            <a:chExt cx="821176" cy="1033507"/>
          </a:xfrm>
        </p:grpSpPr>
        <p:sp>
          <p:nvSpPr>
            <p:cNvPr id="8" name="MH_Other_2"/>
            <p:cNvSpPr/>
            <p:nvPr>
              <p:custDataLst>
                <p:tags r:id="rId4"/>
              </p:custDataLst>
            </p:nvPr>
          </p:nvSpPr>
          <p:spPr>
            <a:xfrm rot="8100000">
              <a:off x="4541326" y="1413278"/>
              <a:ext cx="821176" cy="821175"/>
            </a:xfrm>
            <a:prstGeom prst="teardrop">
              <a:avLst>
                <a:gd name="adj" fmla="val 124401"/>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9" name="MH_Other_5"/>
            <p:cNvSpPr/>
            <p:nvPr>
              <p:custDataLst>
                <p:tags r:id="rId5"/>
              </p:custDataLst>
            </p:nvPr>
          </p:nvSpPr>
          <p:spPr>
            <a:xfrm rot="10800000">
              <a:off x="4865104" y="2296627"/>
              <a:ext cx="173620" cy="15015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0" name="KSO_Shape"/>
            <p:cNvSpPr/>
            <p:nvPr/>
          </p:nvSpPr>
          <p:spPr bwMode="auto">
            <a:xfrm>
              <a:off x="4783410" y="1596283"/>
              <a:ext cx="329220" cy="448936"/>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grpSp>
        <p:nvGrpSpPr>
          <p:cNvPr id="11" name="组合 10"/>
          <p:cNvGrpSpPr/>
          <p:nvPr/>
        </p:nvGrpSpPr>
        <p:grpSpPr>
          <a:xfrm>
            <a:off x="1779676" y="3739085"/>
            <a:ext cx="796226" cy="303118"/>
            <a:chOff x="1932076" y="3739085"/>
            <a:chExt cx="796226" cy="303118"/>
          </a:xfrm>
          <a:solidFill>
            <a:srgbClr val="1F497D"/>
          </a:solidFill>
        </p:grpSpPr>
        <p:sp>
          <p:nvSpPr>
            <p:cNvPr id="12" name="MH_Other_1"/>
            <p:cNvSpPr/>
            <p:nvPr>
              <p:custDataLst>
                <p:tags r:id="rId6"/>
              </p:custDataLst>
            </p:nvPr>
          </p:nvSpPr>
          <p:spPr>
            <a:xfrm>
              <a:off x="1932076" y="3739085"/>
              <a:ext cx="796226" cy="303118"/>
            </a:xfrm>
            <a:prstGeom prst="ellipse">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3" name="MH_Other_3"/>
            <p:cNvSpPr/>
            <p:nvPr>
              <p:custDataLst>
                <p:tags r:id="rId7"/>
              </p:custDataLst>
            </p:nvPr>
          </p:nvSpPr>
          <p:spPr>
            <a:xfrm>
              <a:off x="2232604" y="3864305"/>
              <a:ext cx="195170" cy="45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4" name="MH_Other_4"/>
            <p:cNvSpPr/>
            <p:nvPr>
              <p:custDataLst>
                <p:tags r:id="rId8"/>
              </p:custDataLst>
            </p:nvPr>
          </p:nvSpPr>
          <p:spPr>
            <a:xfrm>
              <a:off x="2209012" y="3859123"/>
              <a:ext cx="236622" cy="56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grpSp>
      <p:grpSp>
        <p:nvGrpSpPr>
          <p:cNvPr id="15" name="组合 14"/>
          <p:cNvGrpSpPr/>
          <p:nvPr/>
        </p:nvGrpSpPr>
        <p:grpSpPr>
          <a:xfrm>
            <a:off x="1875534" y="2978267"/>
            <a:ext cx="604510" cy="760818"/>
            <a:chOff x="2027934" y="2978267"/>
            <a:chExt cx="604510" cy="760818"/>
          </a:xfrm>
        </p:grpSpPr>
        <p:sp>
          <p:nvSpPr>
            <p:cNvPr id="16" name="MH_Other_2"/>
            <p:cNvSpPr/>
            <p:nvPr>
              <p:custDataLst>
                <p:tags r:id="rId9"/>
              </p:custDataLst>
            </p:nvPr>
          </p:nvSpPr>
          <p:spPr>
            <a:xfrm rot="8100000">
              <a:off x="2027934" y="2978267"/>
              <a:ext cx="604510" cy="604509"/>
            </a:xfrm>
            <a:prstGeom prst="teardrop">
              <a:avLst>
                <a:gd name="adj" fmla="val 124401"/>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7" name="MH_Other_5"/>
            <p:cNvSpPr/>
            <p:nvPr>
              <p:custDataLst>
                <p:tags r:id="rId10"/>
              </p:custDataLst>
            </p:nvPr>
          </p:nvSpPr>
          <p:spPr>
            <a:xfrm rot="10800000">
              <a:off x="2266283" y="3628546"/>
              <a:ext cx="127811" cy="110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8" name="KSO_Shape"/>
            <p:cNvSpPr/>
            <p:nvPr/>
          </p:nvSpPr>
          <p:spPr bwMode="auto">
            <a:xfrm>
              <a:off x="2206145" y="3112986"/>
              <a:ext cx="242356" cy="330485"/>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grpSp>
        <p:nvGrpSpPr>
          <p:cNvPr id="19" name="组合 18"/>
          <p:cNvGrpSpPr/>
          <p:nvPr/>
        </p:nvGrpSpPr>
        <p:grpSpPr>
          <a:xfrm>
            <a:off x="7456577" y="4368639"/>
            <a:ext cx="796226" cy="303118"/>
            <a:chOff x="7608977" y="4368639"/>
            <a:chExt cx="796226" cy="303118"/>
          </a:xfrm>
          <a:solidFill>
            <a:srgbClr val="1F497D"/>
          </a:solidFill>
        </p:grpSpPr>
        <p:sp>
          <p:nvSpPr>
            <p:cNvPr id="20" name="MH_Other_1"/>
            <p:cNvSpPr/>
            <p:nvPr>
              <p:custDataLst>
                <p:tags r:id="rId11"/>
              </p:custDataLst>
            </p:nvPr>
          </p:nvSpPr>
          <p:spPr>
            <a:xfrm>
              <a:off x="7608977" y="4368639"/>
              <a:ext cx="796226" cy="303118"/>
            </a:xfrm>
            <a:prstGeom prst="ellipse">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21" name="MH_Other_3"/>
            <p:cNvSpPr/>
            <p:nvPr>
              <p:custDataLst>
                <p:tags r:id="rId12"/>
              </p:custDataLst>
            </p:nvPr>
          </p:nvSpPr>
          <p:spPr>
            <a:xfrm>
              <a:off x="7909505" y="4493859"/>
              <a:ext cx="195170" cy="45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22" name="MH_Other_4"/>
            <p:cNvSpPr/>
            <p:nvPr>
              <p:custDataLst>
                <p:tags r:id="rId13"/>
              </p:custDataLst>
            </p:nvPr>
          </p:nvSpPr>
          <p:spPr>
            <a:xfrm>
              <a:off x="7885913" y="4488677"/>
              <a:ext cx="236622" cy="56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grpSp>
      <p:grpSp>
        <p:nvGrpSpPr>
          <p:cNvPr id="23" name="组合 22"/>
          <p:cNvGrpSpPr/>
          <p:nvPr/>
        </p:nvGrpSpPr>
        <p:grpSpPr>
          <a:xfrm>
            <a:off x="7552435" y="3607821"/>
            <a:ext cx="604510" cy="760818"/>
            <a:chOff x="7704835" y="3607821"/>
            <a:chExt cx="604510" cy="760818"/>
          </a:xfrm>
        </p:grpSpPr>
        <p:sp>
          <p:nvSpPr>
            <p:cNvPr id="24" name="MH_Other_2"/>
            <p:cNvSpPr/>
            <p:nvPr>
              <p:custDataLst>
                <p:tags r:id="rId14"/>
              </p:custDataLst>
            </p:nvPr>
          </p:nvSpPr>
          <p:spPr>
            <a:xfrm rot="8100000">
              <a:off x="7704835" y="3607821"/>
              <a:ext cx="604510" cy="604509"/>
            </a:xfrm>
            <a:prstGeom prst="teardrop">
              <a:avLst>
                <a:gd name="adj" fmla="val 124401"/>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25" name="MH_Other_5"/>
            <p:cNvSpPr/>
            <p:nvPr>
              <p:custDataLst>
                <p:tags r:id="rId15"/>
              </p:custDataLst>
            </p:nvPr>
          </p:nvSpPr>
          <p:spPr>
            <a:xfrm rot="10800000">
              <a:off x="7943184" y="4258100"/>
              <a:ext cx="127811" cy="110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26" name="KSO_Shape"/>
            <p:cNvSpPr/>
            <p:nvPr/>
          </p:nvSpPr>
          <p:spPr bwMode="auto">
            <a:xfrm>
              <a:off x="7883046" y="3742540"/>
              <a:ext cx="242356" cy="330485"/>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grpSp>
        <p:nvGrpSpPr>
          <p:cNvPr id="27" name="组合 26"/>
          <p:cNvGrpSpPr/>
          <p:nvPr/>
        </p:nvGrpSpPr>
        <p:grpSpPr>
          <a:xfrm>
            <a:off x="8704805" y="2440621"/>
            <a:ext cx="796226" cy="303118"/>
            <a:chOff x="8857205" y="2623503"/>
            <a:chExt cx="796226" cy="303118"/>
          </a:xfrm>
          <a:solidFill>
            <a:srgbClr val="1F497D"/>
          </a:solidFill>
        </p:grpSpPr>
        <p:sp>
          <p:nvSpPr>
            <p:cNvPr id="28" name="MH_Other_1"/>
            <p:cNvSpPr/>
            <p:nvPr>
              <p:custDataLst>
                <p:tags r:id="rId16"/>
              </p:custDataLst>
            </p:nvPr>
          </p:nvSpPr>
          <p:spPr>
            <a:xfrm>
              <a:off x="8857205" y="2623503"/>
              <a:ext cx="796226" cy="303118"/>
            </a:xfrm>
            <a:prstGeom prst="ellipse">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29" name="MH_Other_3"/>
            <p:cNvSpPr/>
            <p:nvPr>
              <p:custDataLst>
                <p:tags r:id="rId17"/>
              </p:custDataLst>
            </p:nvPr>
          </p:nvSpPr>
          <p:spPr>
            <a:xfrm>
              <a:off x="9157733" y="2748723"/>
              <a:ext cx="195170" cy="45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30" name="MH_Other_4"/>
            <p:cNvSpPr/>
            <p:nvPr>
              <p:custDataLst>
                <p:tags r:id="rId18"/>
              </p:custDataLst>
            </p:nvPr>
          </p:nvSpPr>
          <p:spPr>
            <a:xfrm>
              <a:off x="9134141" y="2743541"/>
              <a:ext cx="236622" cy="56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grpSp>
      <p:grpSp>
        <p:nvGrpSpPr>
          <p:cNvPr id="31" name="组合 30"/>
          <p:cNvGrpSpPr/>
          <p:nvPr/>
        </p:nvGrpSpPr>
        <p:grpSpPr>
          <a:xfrm>
            <a:off x="8800663" y="1679803"/>
            <a:ext cx="604510" cy="760818"/>
            <a:chOff x="8953063" y="1862685"/>
            <a:chExt cx="604510" cy="760818"/>
          </a:xfrm>
        </p:grpSpPr>
        <p:sp>
          <p:nvSpPr>
            <p:cNvPr id="32" name="MH_Other_2"/>
            <p:cNvSpPr/>
            <p:nvPr>
              <p:custDataLst>
                <p:tags r:id="rId19"/>
              </p:custDataLst>
            </p:nvPr>
          </p:nvSpPr>
          <p:spPr>
            <a:xfrm rot="8100000">
              <a:off x="8953063" y="1862685"/>
              <a:ext cx="604510" cy="604509"/>
            </a:xfrm>
            <a:prstGeom prst="teardrop">
              <a:avLst>
                <a:gd name="adj" fmla="val 124401"/>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33" name="MH_Other_5"/>
            <p:cNvSpPr/>
            <p:nvPr>
              <p:custDataLst>
                <p:tags r:id="rId20"/>
              </p:custDataLst>
            </p:nvPr>
          </p:nvSpPr>
          <p:spPr>
            <a:xfrm rot="10800000">
              <a:off x="9191412" y="2512964"/>
              <a:ext cx="127811" cy="110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34" name="KSO_Shape"/>
            <p:cNvSpPr/>
            <p:nvPr/>
          </p:nvSpPr>
          <p:spPr bwMode="auto">
            <a:xfrm>
              <a:off x="9131274" y="1997404"/>
              <a:ext cx="242356" cy="330485"/>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grpSp>
        <p:nvGrpSpPr>
          <p:cNvPr id="35" name="组合 34"/>
          <p:cNvGrpSpPr/>
          <p:nvPr/>
        </p:nvGrpSpPr>
        <p:grpSpPr>
          <a:xfrm>
            <a:off x="5441521" y="1547674"/>
            <a:ext cx="2326867" cy="1057073"/>
            <a:chOff x="5476354" y="1639115"/>
            <a:chExt cx="2326867" cy="1057073"/>
          </a:xfrm>
        </p:grpSpPr>
        <p:sp>
          <p:nvSpPr>
            <p:cNvPr id="36" name="TextBox 34"/>
            <p:cNvSpPr txBox="1"/>
            <p:nvPr/>
          </p:nvSpPr>
          <p:spPr>
            <a:xfrm>
              <a:off x="5476354" y="1639115"/>
              <a:ext cx="1785894" cy="457561"/>
            </a:xfrm>
            <a:prstGeom prst="rect">
              <a:avLst/>
            </a:prstGeom>
            <a:noFill/>
          </p:spPr>
          <p:txBody>
            <a:bodyPr wrap="square" rtlCol="0">
              <a:spAutoFit/>
            </a:bodyPr>
            <a:lstStyle/>
            <a:p>
              <a:pPr>
                <a:lnSpc>
                  <a:spcPct val="150000"/>
                </a:lnSpc>
              </a:pPr>
              <a:r>
                <a:rPr lang="zh-CN" altLang="en-US" b="1" dirty="0" smtClean="0">
                  <a:solidFill>
                    <a:schemeClr val="tx1">
                      <a:lumMod val="65000"/>
                      <a:lumOff val="35000"/>
                    </a:schemeClr>
                  </a:solidFill>
                  <a:cs typeface="+mn-ea"/>
                  <a:sym typeface="+mn-lt"/>
                </a:rPr>
                <a:t>总代理</a:t>
              </a:r>
              <a:endParaRPr lang="zh-CN" altLang="en-US" b="1" dirty="0">
                <a:solidFill>
                  <a:schemeClr val="tx1">
                    <a:lumMod val="65000"/>
                    <a:lumOff val="35000"/>
                  </a:schemeClr>
                </a:solidFill>
                <a:cs typeface="+mn-ea"/>
                <a:sym typeface="+mn-lt"/>
              </a:endParaRPr>
            </a:p>
          </p:txBody>
        </p:sp>
        <p:sp>
          <p:nvSpPr>
            <p:cNvPr id="37" name="矩形 36"/>
            <p:cNvSpPr/>
            <p:nvPr/>
          </p:nvSpPr>
          <p:spPr>
            <a:xfrm>
              <a:off x="5476355" y="2083392"/>
              <a:ext cx="2326866" cy="612796"/>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cs typeface="+mn-ea"/>
                  <a:sym typeface="+mn-lt"/>
                </a:rPr>
                <a:t>此处添加详细文本描述，建议与标题相关并符合整体语言</a:t>
              </a:r>
              <a:r>
                <a:rPr lang="zh-CN" altLang="en-US" sz="1200" dirty="0" smtClean="0">
                  <a:solidFill>
                    <a:schemeClr val="tx1">
                      <a:lumMod val="65000"/>
                      <a:lumOff val="35000"/>
                    </a:schemeClr>
                  </a:solidFill>
                  <a:cs typeface="+mn-ea"/>
                  <a:sym typeface="+mn-lt"/>
                </a:rPr>
                <a:t>风格</a:t>
              </a:r>
              <a:endParaRPr lang="zh-CN" altLang="en-US" sz="1200" dirty="0">
                <a:solidFill>
                  <a:schemeClr val="tx1">
                    <a:lumMod val="65000"/>
                    <a:lumOff val="35000"/>
                  </a:schemeClr>
                </a:solidFill>
                <a:cs typeface="+mn-ea"/>
                <a:sym typeface="+mn-lt"/>
              </a:endParaRPr>
            </a:p>
          </p:txBody>
        </p:sp>
      </p:grpSp>
      <p:grpSp>
        <p:nvGrpSpPr>
          <p:cNvPr id="38" name="组合 37"/>
          <p:cNvGrpSpPr/>
          <p:nvPr/>
        </p:nvGrpSpPr>
        <p:grpSpPr>
          <a:xfrm>
            <a:off x="1089930" y="4132045"/>
            <a:ext cx="2326866" cy="1017884"/>
            <a:chOff x="1242330" y="4132045"/>
            <a:chExt cx="2326866" cy="1017884"/>
          </a:xfrm>
        </p:grpSpPr>
        <p:sp>
          <p:nvSpPr>
            <p:cNvPr id="39" name="TextBox 34"/>
            <p:cNvSpPr txBox="1"/>
            <p:nvPr/>
          </p:nvSpPr>
          <p:spPr>
            <a:xfrm>
              <a:off x="1436616" y="4132045"/>
              <a:ext cx="1785894" cy="457561"/>
            </a:xfrm>
            <a:prstGeom prst="rect">
              <a:avLst/>
            </a:prstGeom>
            <a:noFill/>
          </p:spPr>
          <p:txBody>
            <a:bodyPr wrap="square" rtlCol="0">
              <a:spAutoFit/>
            </a:bodyPr>
            <a:lstStyle/>
            <a:p>
              <a:pPr algn="ctr">
                <a:lnSpc>
                  <a:spcPct val="150000"/>
                </a:lnSpc>
              </a:pPr>
              <a:r>
                <a:rPr lang="zh-CN" altLang="en-US" b="1" dirty="0" smtClean="0">
                  <a:solidFill>
                    <a:schemeClr val="tx1">
                      <a:lumMod val="65000"/>
                      <a:lumOff val="35000"/>
                    </a:schemeClr>
                  </a:solidFill>
                  <a:cs typeface="+mn-ea"/>
                  <a:sym typeface="+mn-lt"/>
                </a:rPr>
                <a:t>一级代理</a:t>
              </a:r>
              <a:endParaRPr lang="zh-CN" altLang="en-US" b="1" dirty="0">
                <a:solidFill>
                  <a:schemeClr val="tx1">
                    <a:lumMod val="65000"/>
                    <a:lumOff val="35000"/>
                  </a:schemeClr>
                </a:solidFill>
                <a:cs typeface="+mn-ea"/>
                <a:sym typeface="+mn-lt"/>
              </a:endParaRPr>
            </a:p>
          </p:txBody>
        </p:sp>
        <p:sp>
          <p:nvSpPr>
            <p:cNvPr id="40" name="矩形 39"/>
            <p:cNvSpPr/>
            <p:nvPr/>
          </p:nvSpPr>
          <p:spPr>
            <a:xfrm>
              <a:off x="1242330" y="4537133"/>
              <a:ext cx="2326866" cy="612796"/>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此处添加详细文本描述，建议与标题相关并符合整体语言</a:t>
              </a:r>
              <a:r>
                <a:rPr lang="zh-CN" altLang="en-US" sz="1200" dirty="0" smtClean="0">
                  <a:solidFill>
                    <a:schemeClr val="tx1">
                      <a:lumMod val="65000"/>
                      <a:lumOff val="35000"/>
                    </a:schemeClr>
                  </a:solidFill>
                  <a:cs typeface="+mn-ea"/>
                  <a:sym typeface="+mn-lt"/>
                </a:rPr>
                <a:t>风格</a:t>
              </a:r>
              <a:endParaRPr lang="zh-CN" altLang="en-US" sz="1200" dirty="0">
                <a:solidFill>
                  <a:schemeClr val="tx1">
                    <a:lumMod val="65000"/>
                    <a:lumOff val="35000"/>
                  </a:schemeClr>
                </a:solidFill>
                <a:cs typeface="+mn-ea"/>
                <a:sym typeface="+mn-lt"/>
              </a:endParaRPr>
            </a:p>
          </p:txBody>
        </p:sp>
      </p:grpSp>
      <p:grpSp>
        <p:nvGrpSpPr>
          <p:cNvPr id="41" name="组合 40"/>
          <p:cNvGrpSpPr/>
          <p:nvPr/>
        </p:nvGrpSpPr>
        <p:grpSpPr>
          <a:xfrm>
            <a:off x="7118710" y="4804831"/>
            <a:ext cx="2326866" cy="1030947"/>
            <a:chOff x="7271110" y="4804831"/>
            <a:chExt cx="2326866" cy="1030947"/>
          </a:xfrm>
        </p:grpSpPr>
        <p:sp>
          <p:nvSpPr>
            <p:cNvPr id="42" name="TextBox 34"/>
            <p:cNvSpPr txBox="1"/>
            <p:nvPr/>
          </p:nvSpPr>
          <p:spPr>
            <a:xfrm>
              <a:off x="7465396" y="4804831"/>
              <a:ext cx="1785894" cy="457561"/>
            </a:xfrm>
            <a:prstGeom prst="rect">
              <a:avLst/>
            </a:prstGeom>
            <a:noFill/>
          </p:spPr>
          <p:txBody>
            <a:bodyPr wrap="square" rtlCol="0">
              <a:spAutoFit/>
            </a:bodyPr>
            <a:lstStyle/>
            <a:p>
              <a:pPr algn="ctr">
                <a:lnSpc>
                  <a:spcPct val="150000"/>
                </a:lnSpc>
              </a:pPr>
              <a:r>
                <a:rPr lang="zh-CN" altLang="en-US" b="1" dirty="0" smtClean="0">
                  <a:solidFill>
                    <a:schemeClr val="tx1">
                      <a:lumMod val="65000"/>
                      <a:lumOff val="35000"/>
                    </a:schemeClr>
                  </a:solidFill>
                  <a:cs typeface="+mn-ea"/>
                  <a:sym typeface="+mn-lt"/>
                </a:rPr>
                <a:t>一级代理</a:t>
              </a:r>
              <a:endParaRPr lang="zh-CN" altLang="en-US" b="1" dirty="0">
                <a:solidFill>
                  <a:schemeClr val="tx1">
                    <a:lumMod val="65000"/>
                    <a:lumOff val="35000"/>
                  </a:schemeClr>
                </a:solidFill>
                <a:cs typeface="+mn-ea"/>
                <a:sym typeface="+mn-lt"/>
              </a:endParaRPr>
            </a:p>
          </p:txBody>
        </p:sp>
        <p:sp>
          <p:nvSpPr>
            <p:cNvPr id="43" name="矩形 42"/>
            <p:cNvSpPr/>
            <p:nvPr/>
          </p:nvSpPr>
          <p:spPr>
            <a:xfrm>
              <a:off x="7271110" y="5222982"/>
              <a:ext cx="2326866" cy="612796"/>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此处添加详细文本描述，建议与标题相关并符合整体语言</a:t>
              </a:r>
              <a:r>
                <a:rPr lang="zh-CN" altLang="en-US" sz="1200" dirty="0" smtClean="0">
                  <a:solidFill>
                    <a:schemeClr val="tx1">
                      <a:lumMod val="65000"/>
                      <a:lumOff val="35000"/>
                    </a:schemeClr>
                  </a:solidFill>
                  <a:cs typeface="+mn-ea"/>
                  <a:sym typeface="+mn-lt"/>
                </a:rPr>
                <a:t>风格</a:t>
              </a:r>
              <a:endParaRPr lang="zh-CN" altLang="en-US" sz="1200" dirty="0">
                <a:solidFill>
                  <a:schemeClr val="tx1">
                    <a:lumMod val="65000"/>
                    <a:lumOff val="35000"/>
                  </a:schemeClr>
                </a:solidFill>
                <a:cs typeface="+mn-ea"/>
                <a:sym typeface="+mn-lt"/>
              </a:endParaRPr>
            </a:p>
          </p:txBody>
        </p:sp>
      </p:grpSp>
      <p:grpSp>
        <p:nvGrpSpPr>
          <p:cNvPr id="44" name="组合 43"/>
          <p:cNvGrpSpPr/>
          <p:nvPr/>
        </p:nvGrpSpPr>
        <p:grpSpPr>
          <a:xfrm>
            <a:off x="8807810" y="2875907"/>
            <a:ext cx="2326866" cy="1017884"/>
            <a:chOff x="8960210" y="3058789"/>
            <a:chExt cx="2326866" cy="1017884"/>
          </a:xfrm>
        </p:grpSpPr>
        <p:sp>
          <p:nvSpPr>
            <p:cNvPr id="45" name="TextBox 34"/>
            <p:cNvSpPr txBox="1"/>
            <p:nvPr/>
          </p:nvSpPr>
          <p:spPr>
            <a:xfrm>
              <a:off x="9154496" y="3058789"/>
              <a:ext cx="1785894" cy="457561"/>
            </a:xfrm>
            <a:prstGeom prst="rect">
              <a:avLst/>
            </a:prstGeom>
            <a:noFill/>
          </p:spPr>
          <p:txBody>
            <a:bodyPr wrap="square" rtlCol="0">
              <a:spAutoFit/>
            </a:bodyPr>
            <a:lstStyle/>
            <a:p>
              <a:pPr algn="ctr">
                <a:lnSpc>
                  <a:spcPct val="150000"/>
                </a:lnSpc>
              </a:pPr>
              <a:r>
                <a:rPr lang="zh-CN" altLang="en-US" b="1" dirty="0" smtClean="0">
                  <a:solidFill>
                    <a:schemeClr val="tx1">
                      <a:lumMod val="65000"/>
                      <a:lumOff val="35000"/>
                    </a:schemeClr>
                  </a:solidFill>
                  <a:cs typeface="+mn-ea"/>
                  <a:sym typeface="+mn-lt"/>
                </a:rPr>
                <a:t>一级代理</a:t>
              </a:r>
              <a:endParaRPr lang="zh-CN" altLang="en-US" b="1" dirty="0">
                <a:solidFill>
                  <a:schemeClr val="tx1">
                    <a:lumMod val="65000"/>
                    <a:lumOff val="35000"/>
                  </a:schemeClr>
                </a:solidFill>
                <a:cs typeface="+mn-ea"/>
                <a:sym typeface="+mn-lt"/>
              </a:endParaRPr>
            </a:p>
          </p:txBody>
        </p:sp>
        <p:sp>
          <p:nvSpPr>
            <p:cNvPr id="46" name="矩形 45"/>
            <p:cNvSpPr/>
            <p:nvPr/>
          </p:nvSpPr>
          <p:spPr>
            <a:xfrm>
              <a:off x="8960210" y="3463877"/>
              <a:ext cx="2326866" cy="612796"/>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此处添加详细文本描述，建议与标题相关并符合整体语言</a:t>
              </a:r>
              <a:r>
                <a:rPr lang="zh-CN" altLang="en-US" sz="1200" dirty="0" smtClean="0">
                  <a:solidFill>
                    <a:schemeClr val="tx1">
                      <a:lumMod val="65000"/>
                      <a:lumOff val="35000"/>
                    </a:schemeClr>
                  </a:solidFill>
                  <a:cs typeface="+mn-ea"/>
                  <a:sym typeface="+mn-lt"/>
                </a:rPr>
                <a:t>风格</a:t>
              </a:r>
              <a:endParaRPr lang="zh-CN" altLang="en-US" sz="1200" dirty="0">
                <a:solidFill>
                  <a:schemeClr val="tx1">
                    <a:lumMod val="65000"/>
                    <a:lumOff val="35000"/>
                  </a:schemeClr>
                </a:solidFill>
                <a:cs typeface="+mn-ea"/>
                <a:sym typeface="+mn-lt"/>
              </a:endParaRPr>
            </a:p>
          </p:txBody>
        </p:sp>
      </p:grpSp>
      <p:cxnSp>
        <p:nvCxnSpPr>
          <p:cNvPr id="47" name="直接连接符 46"/>
          <p:cNvCxnSpPr/>
          <p:nvPr/>
        </p:nvCxnSpPr>
        <p:spPr>
          <a:xfrm flipV="1">
            <a:off x="2207572" y="2616886"/>
            <a:ext cx="2591943" cy="1288476"/>
          </a:xfrm>
          <a:prstGeom prst="line">
            <a:avLst/>
          </a:prstGeom>
          <a:ln>
            <a:solidFill>
              <a:srgbClr val="1F497D"/>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4799515" y="2616886"/>
            <a:ext cx="70983" cy="2147672"/>
          </a:xfrm>
          <a:prstGeom prst="line">
            <a:avLst/>
          </a:prstGeom>
          <a:ln>
            <a:solidFill>
              <a:srgbClr val="1F497D"/>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4799514" y="2609847"/>
            <a:ext cx="3135969" cy="1926743"/>
          </a:xfrm>
          <a:prstGeom prst="line">
            <a:avLst/>
          </a:prstGeom>
          <a:ln>
            <a:solidFill>
              <a:srgbClr val="1F497D"/>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799515" y="2599848"/>
            <a:ext cx="4300537" cy="30101"/>
          </a:xfrm>
          <a:prstGeom prst="line">
            <a:avLst/>
          </a:prstGeom>
          <a:ln>
            <a:solidFill>
              <a:srgbClr val="1F497D"/>
            </a:solidFill>
            <a:prstDash val="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475251" y="4588387"/>
            <a:ext cx="796226" cy="303118"/>
            <a:chOff x="4627651" y="4588387"/>
            <a:chExt cx="796226" cy="303118"/>
          </a:xfrm>
          <a:solidFill>
            <a:srgbClr val="1F497D"/>
          </a:solidFill>
        </p:grpSpPr>
        <p:sp>
          <p:nvSpPr>
            <p:cNvPr id="52" name="MH_Other_1"/>
            <p:cNvSpPr/>
            <p:nvPr>
              <p:custDataLst>
                <p:tags r:id="rId21"/>
              </p:custDataLst>
            </p:nvPr>
          </p:nvSpPr>
          <p:spPr>
            <a:xfrm>
              <a:off x="4627651" y="4588387"/>
              <a:ext cx="796226" cy="303118"/>
            </a:xfrm>
            <a:prstGeom prst="ellipse">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53" name="MH_Other_3"/>
            <p:cNvSpPr/>
            <p:nvPr>
              <p:custDataLst>
                <p:tags r:id="rId22"/>
              </p:custDataLst>
            </p:nvPr>
          </p:nvSpPr>
          <p:spPr>
            <a:xfrm>
              <a:off x="4928179" y="4713607"/>
              <a:ext cx="195170" cy="45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54" name="MH_Other_4"/>
            <p:cNvSpPr/>
            <p:nvPr>
              <p:custDataLst>
                <p:tags r:id="rId23"/>
              </p:custDataLst>
            </p:nvPr>
          </p:nvSpPr>
          <p:spPr>
            <a:xfrm>
              <a:off x="4904587" y="4708425"/>
              <a:ext cx="236622" cy="56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grpSp>
      <p:grpSp>
        <p:nvGrpSpPr>
          <p:cNvPr id="55" name="组合 54"/>
          <p:cNvGrpSpPr/>
          <p:nvPr/>
        </p:nvGrpSpPr>
        <p:grpSpPr>
          <a:xfrm>
            <a:off x="4571109" y="3827569"/>
            <a:ext cx="604510" cy="760818"/>
            <a:chOff x="4723509" y="3827569"/>
            <a:chExt cx="604510" cy="760818"/>
          </a:xfrm>
        </p:grpSpPr>
        <p:sp>
          <p:nvSpPr>
            <p:cNvPr id="56" name="MH_Other_2"/>
            <p:cNvSpPr/>
            <p:nvPr>
              <p:custDataLst>
                <p:tags r:id="rId24"/>
              </p:custDataLst>
            </p:nvPr>
          </p:nvSpPr>
          <p:spPr>
            <a:xfrm rot="8100000">
              <a:off x="4723509" y="3827569"/>
              <a:ext cx="604510" cy="604509"/>
            </a:xfrm>
            <a:prstGeom prst="teardrop">
              <a:avLst>
                <a:gd name="adj" fmla="val 124401"/>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57" name="MH_Other_5"/>
            <p:cNvSpPr/>
            <p:nvPr>
              <p:custDataLst>
                <p:tags r:id="rId25"/>
              </p:custDataLst>
            </p:nvPr>
          </p:nvSpPr>
          <p:spPr>
            <a:xfrm rot="10800000">
              <a:off x="4961858" y="4477848"/>
              <a:ext cx="127811" cy="110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58" name="KSO_Shape"/>
            <p:cNvSpPr/>
            <p:nvPr/>
          </p:nvSpPr>
          <p:spPr bwMode="auto">
            <a:xfrm>
              <a:off x="4901720" y="3962288"/>
              <a:ext cx="242356" cy="330485"/>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grpSp>
        <p:nvGrpSpPr>
          <p:cNvPr id="59" name="组合 58"/>
          <p:cNvGrpSpPr/>
          <p:nvPr/>
        </p:nvGrpSpPr>
        <p:grpSpPr>
          <a:xfrm>
            <a:off x="3709931" y="4946875"/>
            <a:ext cx="2326866" cy="1044010"/>
            <a:chOff x="3862331" y="4946875"/>
            <a:chExt cx="2326866" cy="1044010"/>
          </a:xfrm>
        </p:grpSpPr>
        <p:sp>
          <p:nvSpPr>
            <p:cNvPr id="60" name="TextBox 34"/>
            <p:cNvSpPr txBox="1"/>
            <p:nvPr/>
          </p:nvSpPr>
          <p:spPr>
            <a:xfrm>
              <a:off x="4056617" y="4946875"/>
              <a:ext cx="1785894" cy="457561"/>
            </a:xfrm>
            <a:prstGeom prst="rect">
              <a:avLst/>
            </a:prstGeom>
            <a:noFill/>
          </p:spPr>
          <p:txBody>
            <a:bodyPr wrap="square" rtlCol="0">
              <a:spAutoFit/>
            </a:bodyPr>
            <a:lstStyle/>
            <a:p>
              <a:pPr algn="ctr">
                <a:lnSpc>
                  <a:spcPct val="150000"/>
                </a:lnSpc>
              </a:pPr>
              <a:r>
                <a:rPr lang="zh-CN" altLang="en-US" b="1" dirty="0" smtClean="0">
                  <a:solidFill>
                    <a:schemeClr val="tx1">
                      <a:lumMod val="65000"/>
                      <a:lumOff val="35000"/>
                    </a:schemeClr>
                  </a:solidFill>
                  <a:cs typeface="+mn-ea"/>
                  <a:sym typeface="+mn-lt"/>
                </a:rPr>
                <a:t>一级代理</a:t>
              </a:r>
              <a:endParaRPr lang="zh-CN" altLang="en-US" b="1" dirty="0">
                <a:solidFill>
                  <a:schemeClr val="tx1">
                    <a:lumMod val="65000"/>
                    <a:lumOff val="35000"/>
                  </a:schemeClr>
                </a:solidFill>
                <a:cs typeface="+mn-ea"/>
                <a:sym typeface="+mn-lt"/>
              </a:endParaRPr>
            </a:p>
          </p:txBody>
        </p:sp>
        <p:sp>
          <p:nvSpPr>
            <p:cNvPr id="61" name="矩形 60"/>
            <p:cNvSpPr/>
            <p:nvPr/>
          </p:nvSpPr>
          <p:spPr>
            <a:xfrm>
              <a:off x="3862331" y="5378089"/>
              <a:ext cx="2326866" cy="612796"/>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此处添加详细文本描述，建议与标题相关并符合整体语言</a:t>
              </a:r>
              <a:r>
                <a:rPr lang="zh-CN" altLang="en-US" sz="1200" dirty="0" smtClean="0">
                  <a:solidFill>
                    <a:schemeClr val="tx1">
                      <a:lumMod val="65000"/>
                      <a:lumOff val="35000"/>
                    </a:schemeClr>
                  </a:solidFill>
                  <a:cs typeface="+mn-ea"/>
                  <a:sym typeface="+mn-lt"/>
                </a:rPr>
                <a:t>风格</a:t>
              </a:r>
              <a:endParaRPr lang="zh-CN" altLang="en-US" sz="1200" dirty="0">
                <a:solidFill>
                  <a:schemeClr val="tx1">
                    <a:lumMod val="65000"/>
                    <a:lumOff val="35000"/>
                  </a:schemeClr>
                </a:solidFill>
                <a:cs typeface="+mn-ea"/>
                <a:sym typeface="+mn-lt"/>
              </a:endParaRPr>
            </a:p>
          </p:txBody>
        </p:sp>
      </p:grpSp>
      <p:sp>
        <p:nvSpPr>
          <p:cNvPr id="62" name="文本占位符 6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up)">
                                      <p:cBhvr>
                                        <p:cTn id="31" dur="500"/>
                                        <p:tgtEl>
                                          <p:spTgt spid="49"/>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3500"/>
                            </p:stCondLst>
                            <p:childTnLst>
                              <p:par>
                                <p:cTn id="37" presetID="47"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up)">
                                      <p:cBhvr>
                                        <p:cTn id="51" dur="500"/>
                                        <p:tgtEl>
                                          <p:spTgt spid="38"/>
                                        </p:tgtEl>
                                      </p:cBhvr>
                                    </p:animEffect>
                                  </p:childTnLst>
                                </p:cTn>
                              </p:par>
                            </p:childTnLst>
                          </p:cTn>
                        </p:par>
                        <p:par>
                          <p:cTn id="52" fill="hold">
                            <p:stCondLst>
                              <p:cond delay="5000"/>
                            </p:stCondLst>
                            <p:childTnLst>
                              <p:par>
                                <p:cTn id="53" presetID="47" presetClass="entr" presetSubtype="0"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anim calcmode="lin" valueType="num">
                                      <p:cBhvr>
                                        <p:cTn id="56" dur="500" fill="hold"/>
                                        <p:tgtEl>
                                          <p:spTgt spid="55"/>
                                        </p:tgtEl>
                                        <p:attrNameLst>
                                          <p:attrName>ppt_x</p:attrName>
                                        </p:attrNameLst>
                                      </p:cBhvr>
                                      <p:tavLst>
                                        <p:tav tm="0">
                                          <p:val>
                                            <p:strVal val="#ppt_x"/>
                                          </p:val>
                                        </p:tav>
                                        <p:tav tm="100000">
                                          <p:val>
                                            <p:strVal val="#ppt_x"/>
                                          </p:val>
                                        </p:tav>
                                      </p:tavLst>
                                    </p:anim>
                                    <p:anim calcmode="lin" valueType="num">
                                      <p:cBhvr>
                                        <p:cTn id="57" dur="500" fill="hold"/>
                                        <p:tgtEl>
                                          <p:spTgt spid="55"/>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childTnLst>
                          </p:cTn>
                        </p:par>
                        <p:par>
                          <p:cTn id="68" fill="hold">
                            <p:stCondLst>
                              <p:cond delay="6500"/>
                            </p:stCondLst>
                            <p:childTnLst>
                              <p:par>
                                <p:cTn id="69" presetID="47"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anim calcmode="lin" valueType="num">
                                      <p:cBhvr>
                                        <p:cTn id="72" dur="500" fill="hold"/>
                                        <p:tgtEl>
                                          <p:spTgt spid="23"/>
                                        </p:tgtEl>
                                        <p:attrNameLst>
                                          <p:attrName>ppt_x</p:attrName>
                                        </p:attrNameLst>
                                      </p:cBhvr>
                                      <p:tavLst>
                                        <p:tav tm="0">
                                          <p:val>
                                            <p:strVal val="#ppt_x"/>
                                          </p:val>
                                        </p:tav>
                                        <p:tav tm="100000">
                                          <p:val>
                                            <p:strVal val="#ppt_x"/>
                                          </p:val>
                                        </p:tav>
                                      </p:tavLst>
                                    </p:anim>
                                    <p:anim calcmode="lin" valueType="num">
                                      <p:cBhvr>
                                        <p:cTn id="73" dur="50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53" presetClass="entr" presetSubtype="16"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childTnLst>
                          </p:cTn>
                        </p:par>
                        <p:par>
                          <p:cTn id="80" fill="hold">
                            <p:stCondLst>
                              <p:cond delay="7500"/>
                            </p:stCondLst>
                            <p:childTnLst>
                              <p:par>
                                <p:cTn id="81" presetID="22" presetClass="entr" presetSubtype="1" fill="hold"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par>
                          <p:cTn id="84" fill="hold">
                            <p:stCondLst>
                              <p:cond delay="8000"/>
                            </p:stCondLst>
                            <p:childTnLst>
                              <p:par>
                                <p:cTn id="85" presetID="47" presetClass="entr" presetSubtype="0"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anim calcmode="lin" valueType="num">
                                      <p:cBhvr>
                                        <p:cTn id="88" dur="500" fill="hold"/>
                                        <p:tgtEl>
                                          <p:spTgt spid="31"/>
                                        </p:tgtEl>
                                        <p:attrNameLst>
                                          <p:attrName>ppt_x</p:attrName>
                                        </p:attrNameLst>
                                      </p:cBhvr>
                                      <p:tavLst>
                                        <p:tav tm="0">
                                          <p:val>
                                            <p:strVal val="#ppt_x"/>
                                          </p:val>
                                        </p:tav>
                                        <p:tav tm="100000">
                                          <p:val>
                                            <p:strVal val="#ppt_x"/>
                                          </p:val>
                                        </p:tav>
                                      </p:tavLst>
                                    </p:anim>
                                    <p:anim calcmode="lin" valueType="num">
                                      <p:cBhvr>
                                        <p:cTn id="89" dur="500" fill="hold"/>
                                        <p:tgtEl>
                                          <p:spTgt spid="31"/>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53" presetClass="entr" presetSubtype="16" fill="hold"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fltVal val="0"/>
                                          </p:val>
                                        </p:tav>
                                        <p:tav tm="100000">
                                          <p:val>
                                            <p:strVal val="#ppt_h"/>
                                          </p:val>
                                        </p:tav>
                                      </p:tavLst>
                                    </p:anim>
                                    <p:animEffect transition="in" filter="fade">
                                      <p:cBhvr>
                                        <p:cTn id="95" dur="500"/>
                                        <p:tgtEl>
                                          <p:spTgt spid="27"/>
                                        </p:tgtEl>
                                      </p:cBhvr>
                                    </p:animEffect>
                                  </p:childTnLst>
                                </p:cTn>
                              </p:par>
                            </p:childTnLst>
                          </p:cTn>
                        </p:par>
                        <p:par>
                          <p:cTn id="96" fill="hold">
                            <p:stCondLst>
                              <p:cond delay="9000"/>
                            </p:stCondLst>
                            <p:childTnLst>
                              <p:par>
                                <p:cTn id="97" presetID="22" presetClass="entr" presetSubtype="1" fill="hold"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up)">
                                      <p:cBhvr>
                                        <p:cTn id="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47595" y="2318454"/>
            <a:ext cx="1782620" cy="1782620"/>
            <a:chOff x="1835696" y="1738840"/>
            <a:chExt cx="1336965" cy="1336965"/>
          </a:xfrm>
        </p:grpSpPr>
        <p:grpSp>
          <p:nvGrpSpPr>
            <p:cNvPr id="4" name="组合 3"/>
            <p:cNvGrpSpPr/>
            <p:nvPr/>
          </p:nvGrpSpPr>
          <p:grpSpPr>
            <a:xfrm>
              <a:off x="1835696" y="1738840"/>
              <a:ext cx="1336965" cy="1336965"/>
              <a:chOff x="966782" y="1738840"/>
              <a:chExt cx="1336965" cy="1336965"/>
            </a:xfrm>
          </p:grpSpPr>
          <p:sp>
            <p:nvSpPr>
              <p:cNvPr id="3" name="矩形 2"/>
              <p:cNvSpPr/>
              <p:nvPr/>
            </p:nvSpPr>
            <p:spPr>
              <a:xfrm>
                <a:off x="966782" y="1738840"/>
                <a:ext cx="1336965" cy="1336965"/>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4" name="矩形 33"/>
              <p:cNvSpPr/>
              <p:nvPr/>
            </p:nvSpPr>
            <p:spPr>
              <a:xfrm>
                <a:off x="1943708" y="2715766"/>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8333C"/>
                    </a:solidFill>
                    <a:cs typeface="+mn-ea"/>
                    <a:sym typeface="+mn-lt"/>
                  </a:rPr>
                  <a:t>S</a:t>
                </a:r>
                <a:endParaRPr lang="zh-CN" altLang="en-US" sz="2400" dirty="0">
                  <a:solidFill>
                    <a:srgbClr val="28333C"/>
                  </a:solidFill>
                  <a:cs typeface="+mn-ea"/>
                  <a:sym typeface="+mn-lt"/>
                </a:endParaRPr>
              </a:p>
            </p:txBody>
          </p:sp>
        </p:grpSp>
        <p:sp>
          <p:nvSpPr>
            <p:cNvPr id="46" name="矩形 45"/>
            <p:cNvSpPr/>
            <p:nvPr/>
          </p:nvSpPr>
          <p:spPr>
            <a:xfrm>
              <a:off x="2158612" y="2276517"/>
              <a:ext cx="707165" cy="238575"/>
            </a:xfrm>
            <a:prstGeom prst="rect">
              <a:avLst/>
            </a:prstGeom>
          </p:spPr>
          <p:txBody>
            <a:bodyPr wrap="none">
              <a:spAutoFit/>
            </a:bodyPr>
            <a:lstStyle/>
            <a:p>
              <a:pPr algn="ctr"/>
              <a:r>
                <a:rPr lang="en-US" altLang="zh-CN" sz="1465" dirty="0">
                  <a:solidFill>
                    <a:schemeClr val="bg1"/>
                  </a:solidFill>
                  <a:cs typeface="+mn-ea"/>
                  <a:sym typeface="+mn-lt"/>
                </a:rPr>
                <a:t>Strengths</a:t>
              </a:r>
              <a:endParaRPr lang="en-US" altLang="zh-CN" sz="1465" dirty="0">
                <a:solidFill>
                  <a:schemeClr val="bg1"/>
                </a:solidFill>
                <a:cs typeface="+mn-ea"/>
                <a:sym typeface="+mn-lt"/>
              </a:endParaRPr>
            </a:p>
          </p:txBody>
        </p:sp>
      </p:grpSp>
      <p:grpSp>
        <p:nvGrpSpPr>
          <p:cNvPr id="7" name="组合 6"/>
          <p:cNvGrpSpPr/>
          <p:nvPr/>
        </p:nvGrpSpPr>
        <p:grpSpPr>
          <a:xfrm>
            <a:off x="4518249" y="2318454"/>
            <a:ext cx="1782620" cy="1782620"/>
            <a:chOff x="3388686" y="1738840"/>
            <a:chExt cx="1336965" cy="1336965"/>
          </a:xfrm>
        </p:grpSpPr>
        <p:grpSp>
          <p:nvGrpSpPr>
            <p:cNvPr id="35" name="组合 34"/>
            <p:cNvGrpSpPr/>
            <p:nvPr/>
          </p:nvGrpSpPr>
          <p:grpSpPr>
            <a:xfrm>
              <a:off x="3388686" y="1738840"/>
              <a:ext cx="1336965" cy="1336965"/>
              <a:chOff x="966782" y="1738840"/>
              <a:chExt cx="1336965" cy="1336965"/>
            </a:xfrm>
          </p:grpSpPr>
          <p:sp>
            <p:nvSpPr>
              <p:cNvPr id="36" name="矩形 35"/>
              <p:cNvSpPr/>
              <p:nvPr/>
            </p:nvSpPr>
            <p:spPr>
              <a:xfrm>
                <a:off x="966782" y="1738840"/>
                <a:ext cx="1336965" cy="1336965"/>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7" name="矩形 36"/>
              <p:cNvSpPr/>
              <p:nvPr/>
            </p:nvSpPr>
            <p:spPr>
              <a:xfrm>
                <a:off x="966782" y="2715766"/>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8333C"/>
                    </a:solidFill>
                    <a:cs typeface="+mn-ea"/>
                    <a:sym typeface="+mn-lt"/>
                  </a:rPr>
                  <a:t>W</a:t>
                </a:r>
                <a:endParaRPr lang="zh-CN" altLang="en-US" sz="2400" dirty="0">
                  <a:solidFill>
                    <a:srgbClr val="28333C"/>
                  </a:solidFill>
                  <a:cs typeface="+mn-ea"/>
                  <a:sym typeface="+mn-lt"/>
                </a:endParaRPr>
              </a:p>
            </p:txBody>
          </p:sp>
        </p:grpSp>
        <p:sp>
          <p:nvSpPr>
            <p:cNvPr id="47" name="矩形 46"/>
            <p:cNvSpPr/>
            <p:nvPr/>
          </p:nvSpPr>
          <p:spPr>
            <a:xfrm>
              <a:off x="3625841" y="2276517"/>
              <a:ext cx="880289" cy="238575"/>
            </a:xfrm>
            <a:prstGeom prst="rect">
              <a:avLst/>
            </a:prstGeom>
          </p:spPr>
          <p:txBody>
            <a:bodyPr wrap="none">
              <a:spAutoFit/>
            </a:bodyPr>
            <a:lstStyle/>
            <a:p>
              <a:pPr algn="ctr"/>
              <a:r>
                <a:rPr lang="en-US" altLang="zh-CN" sz="1465" dirty="0">
                  <a:solidFill>
                    <a:schemeClr val="bg1"/>
                  </a:solidFill>
                  <a:cs typeface="+mn-ea"/>
                  <a:sym typeface="+mn-lt"/>
                </a:rPr>
                <a:t>Weaknesses</a:t>
              </a:r>
              <a:endParaRPr lang="en-US" altLang="zh-CN" sz="1465" dirty="0">
                <a:solidFill>
                  <a:schemeClr val="bg1"/>
                </a:solidFill>
                <a:cs typeface="+mn-ea"/>
                <a:sym typeface="+mn-lt"/>
              </a:endParaRPr>
            </a:p>
          </p:txBody>
        </p:sp>
      </p:grpSp>
      <p:grpSp>
        <p:nvGrpSpPr>
          <p:cNvPr id="8" name="组合 7"/>
          <p:cNvGrpSpPr/>
          <p:nvPr/>
        </p:nvGrpSpPr>
        <p:grpSpPr>
          <a:xfrm>
            <a:off x="2447595" y="4245091"/>
            <a:ext cx="1782620" cy="1782620"/>
            <a:chOff x="1835696" y="3183818"/>
            <a:chExt cx="1336965" cy="1336965"/>
          </a:xfrm>
        </p:grpSpPr>
        <p:grpSp>
          <p:nvGrpSpPr>
            <p:cNvPr id="38" name="组合 37"/>
            <p:cNvGrpSpPr/>
            <p:nvPr/>
          </p:nvGrpSpPr>
          <p:grpSpPr>
            <a:xfrm>
              <a:off x="1835696" y="3183818"/>
              <a:ext cx="1336965" cy="1336965"/>
              <a:chOff x="966782" y="1738840"/>
              <a:chExt cx="1336965" cy="1336965"/>
            </a:xfrm>
          </p:grpSpPr>
          <p:sp>
            <p:nvSpPr>
              <p:cNvPr id="39" name="矩形 38"/>
              <p:cNvSpPr/>
              <p:nvPr/>
            </p:nvSpPr>
            <p:spPr>
              <a:xfrm>
                <a:off x="966782" y="1738840"/>
                <a:ext cx="1336965" cy="1336965"/>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0" name="矩形 39"/>
              <p:cNvSpPr/>
              <p:nvPr/>
            </p:nvSpPr>
            <p:spPr>
              <a:xfrm>
                <a:off x="1943708" y="1738840"/>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8333C"/>
                    </a:solidFill>
                    <a:cs typeface="+mn-ea"/>
                    <a:sym typeface="+mn-lt"/>
                  </a:rPr>
                  <a:t>O</a:t>
                </a:r>
                <a:endParaRPr lang="zh-CN" altLang="en-US" sz="2400" dirty="0">
                  <a:solidFill>
                    <a:srgbClr val="28333C"/>
                  </a:solidFill>
                  <a:cs typeface="+mn-ea"/>
                  <a:sym typeface="+mn-lt"/>
                </a:endParaRPr>
              </a:p>
            </p:txBody>
          </p:sp>
        </p:grpSp>
        <p:sp>
          <p:nvSpPr>
            <p:cNvPr id="48" name="矩形 47"/>
            <p:cNvSpPr/>
            <p:nvPr/>
          </p:nvSpPr>
          <p:spPr>
            <a:xfrm>
              <a:off x="2038714" y="3721495"/>
              <a:ext cx="930929" cy="238575"/>
            </a:xfrm>
            <a:prstGeom prst="rect">
              <a:avLst/>
            </a:prstGeom>
          </p:spPr>
          <p:txBody>
            <a:bodyPr wrap="none">
              <a:spAutoFit/>
            </a:bodyPr>
            <a:lstStyle/>
            <a:p>
              <a:pPr algn="ctr"/>
              <a:r>
                <a:rPr lang="en-US" altLang="zh-CN" sz="1465" dirty="0">
                  <a:solidFill>
                    <a:schemeClr val="bg1"/>
                  </a:solidFill>
                  <a:cs typeface="+mn-ea"/>
                  <a:sym typeface="+mn-lt"/>
                </a:rPr>
                <a:t>opportunities</a:t>
              </a:r>
              <a:endParaRPr lang="en-US" altLang="zh-CN" sz="1465" dirty="0">
                <a:solidFill>
                  <a:schemeClr val="bg1"/>
                </a:solidFill>
                <a:cs typeface="+mn-ea"/>
                <a:sym typeface="+mn-lt"/>
              </a:endParaRPr>
            </a:p>
          </p:txBody>
        </p:sp>
      </p:grpSp>
      <p:grpSp>
        <p:nvGrpSpPr>
          <p:cNvPr id="9" name="组合 8"/>
          <p:cNvGrpSpPr/>
          <p:nvPr/>
        </p:nvGrpSpPr>
        <p:grpSpPr>
          <a:xfrm>
            <a:off x="4518249" y="4245091"/>
            <a:ext cx="1782620" cy="1782620"/>
            <a:chOff x="3388686" y="3183818"/>
            <a:chExt cx="1336965" cy="1336965"/>
          </a:xfrm>
        </p:grpSpPr>
        <p:grpSp>
          <p:nvGrpSpPr>
            <p:cNvPr id="41" name="组合 40"/>
            <p:cNvGrpSpPr/>
            <p:nvPr/>
          </p:nvGrpSpPr>
          <p:grpSpPr>
            <a:xfrm>
              <a:off x="3388686" y="3183818"/>
              <a:ext cx="1336965" cy="1336965"/>
              <a:chOff x="966782" y="1738840"/>
              <a:chExt cx="1336965" cy="1336965"/>
            </a:xfrm>
          </p:grpSpPr>
          <p:sp>
            <p:nvSpPr>
              <p:cNvPr id="42" name="矩形 41"/>
              <p:cNvSpPr/>
              <p:nvPr/>
            </p:nvSpPr>
            <p:spPr>
              <a:xfrm>
                <a:off x="966782" y="1738840"/>
                <a:ext cx="1336965" cy="1336965"/>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3" name="矩形 42"/>
              <p:cNvSpPr/>
              <p:nvPr/>
            </p:nvSpPr>
            <p:spPr>
              <a:xfrm>
                <a:off x="966782" y="1738840"/>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8333C"/>
                    </a:solidFill>
                    <a:cs typeface="+mn-ea"/>
                    <a:sym typeface="+mn-lt"/>
                  </a:rPr>
                  <a:t>T</a:t>
                </a:r>
                <a:endParaRPr lang="zh-CN" altLang="en-US" sz="2400" dirty="0">
                  <a:solidFill>
                    <a:srgbClr val="28333C"/>
                  </a:solidFill>
                  <a:cs typeface="+mn-ea"/>
                  <a:sym typeface="+mn-lt"/>
                </a:endParaRPr>
              </a:p>
            </p:txBody>
          </p:sp>
        </p:grpSp>
        <p:sp>
          <p:nvSpPr>
            <p:cNvPr id="49" name="矩形 48"/>
            <p:cNvSpPr/>
            <p:nvPr/>
          </p:nvSpPr>
          <p:spPr>
            <a:xfrm>
              <a:off x="3778125" y="3721495"/>
              <a:ext cx="558086" cy="238575"/>
            </a:xfrm>
            <a:prstGeom prst="rect">
              <a:avLst/>
            </a:prstGeom>
          </p:spPr>
          <p:txBody>
            <a:bodyPr wrap="none">
              <a:spAutoFit/>
            </a:bodyPr>
            <a:lstStyle/>
            <a:p>
              <a:pPr algn="ctr"/>
              <a:r>
                <a:rPr lang="en-US" altLang="zh-CN" sz="1465" dirty="0">
                  <a:solidFill>
                    <a:schemeClr val="bg1"/>
                  </a:solidFill>
                  <a:cs typeface="+mn-ea"/>
                  <a:sym typeface="+mn-lt"/>
                </a:rPr>
                <a:t>threats</a:t>
              </a:r>
              <a:endParaRPr lang="en-US" altLang="zh-CN" sz="1465" dirty="0">
                <a:solidFill>
                  <a:schemeClr val="bg1"/>
                </a:solidFill>
                <a:cs typeface="+mn-ea"/>
                <a:sym typeface="+mn-lt"/>
              </a:endParaRPr>
            </a:p>
          </p:txBody>
        </p:sp>
      </p:grpSp>
      <p:sp>
        <p:nvSpPr>
          <p:cNvPr id="50" name="矩形 49"/>
          <p:cNvSpPr/>
          <p:nvPr/>
        </p:nvSpPr>
        <p:spPr>
          <a:xfrm>
            <a:off x="2936390" y="1791522"/>
            <a:ext cx="805029" cy="318100"/>
          </a:xfrm>
          <a:prstGeom prst="rect">
            <a:avLst/>
          </a:prstGeom>
        </p:spPr>
        <p:txBody>
          <a:bodyPr wrap="none">
            <a:spAutoFit/>
          </a:bodyPr>
          <a:lstStyle/>
          <a:p>
            <a:pPr algn="ctr"/>
            <a:r>
              <a:rPr lang="en-US" altLang="zh-CN" sz="1465" dirty="0">
                <a:solidFill>
                  <a:srgbClr val="28333C"/>
                </a:solidFill>
                <a:cs typeface="+mn-ea"/>
                <a:sym typeface="+mn-lt"/>
              </a:rPr>
              <a:t>positive</a:t>
            </a:r>
            <a:endParaRPr lang="en-US" altLang="zh-CN" sz="1465" dirty="0">
              <a:solidFill>
                <a:srgbClr val="28333C"/>
              </a:solidFill>
              <a:cs typeface="+mn-ea"/>
              <a:sym typeface="+mn-lt"/>
            </a:endParaRPr>
          </a:p>
        </p:txBody>
      </p:sp>
      <p:sp>
        <p:nvSpPr>
          <p:cNvPr id="51" name="矩形 50"/>
          <p:cNvSpPr/>
          <p:nvPr/>
        </p:nvSpPr>
        <p:spPr>
          <a:xfrm>
            <a:off x="4980594" y="1723875"/>
            <a:ext cx="857927" cy="318100"/>
          </a:xfrm>
          <a:prstGeom prst="rect">
            <a:avLst/>
          </a:prstGeom>
        </p:spPr>
        <p:txBody>
          <a:bodyPr wrap="none">
            <a:spAutoFit/>
          </a:bodyPr>
          <a:lstStyle/>
          <a:p>
            <a:pPr algn="ctr"/>
            <a:r>
              <a:rPr lang="en-US" altLang="zh-CN" sz="1465" dirty="0">
                <a:solidFill>
                  <a:srgbClr val="28333C"/>
                </a:solidFill>
                <a:cs typeface="+mn-ea"/>
                <a:sym typeface="+mn-lt"/>
              </a:rPr>
              <a:t>negative</a:t>
            </a:r>
            <a:endParaRPr lang="en-US" altLang="zh-CN" sz="1465" dirty="0">
              <a:solidFill>
                <a:srgbClr val="28333C"/>
              </a:solidFill>
              <a:cs typeface="+mn-ea"/>
              <a:sym typeface="+mn-lt"/>
            </a:endParaRPr>
          </a:p>
        </p:txBody>
      </p:sp>
      <p:sp>
        <p:nvSpPr>
          <p:cNvPr id="52" name="矩形 51"/>
          <p:cNvSpPr/>
          <p:nvPr/>
        </p:nvSpPr>
        <p:spPr>
          <a:xfrm>
            <a:off x="1368148" y="3035356"/>
            <a:ext cx="798617" cy="318100"/>
          </a:xfrm>
          <a:prstGeom prst="rect">
            <a:avLst/>
          </a:prstGeom>
        </p:spPr>
        <p:txBody>
          <a:bodyPr wrap="none">
            <a:spAutoFit/>
          </a:bodyPr>
          <a:lstStyle/>
          <a:p>
            <a:pPr algn="ctr"/>
            <a:r>
              <a:rPr lang="en-US" altLang="zh-CN" sz="1465" dirty="0">
                <a:solidFill>
                  <a:srgbClr val="28333C"/>
                </a:solidFill>
                <a:cs typeface="+mn-ea"/>
                <a:sym typeface="+mn-lt"/>
              </a:rPr>
              <a:t>internal</a:t>
            </a:r>
            <a:endParaRPr lang="en-US" altLang="zh-CN" sz="1465" dirty="0">
              <a:solidFill>
                <a:srgbClr val="28333C"/>
              </a:solidFill>
              <a:cs typeface="+mn-ea"/>
              <a:sym typeface="+mn-lt"/>
            </a:endParaRPr>
          </a:p>
        </p:txBody>
      </p:sp>
      <p:sp>
        <p:nvSpPr>
          <p:cNvPr id="53" name="矩形 52"/>
          <p:cNvSpPr/>
          <p:nvPr/>
        </p:nvSpPr>
        <p:spPr>
          <a:xfrm>
            <a:off x="1382577" y="4961994"/>
            <a:ext cx="827471" cy="318100"/>
          </a:xfrm>
          <a:prstGeom prst="rect">
            <a:avLst/>
          </a:prstGeom>
        </p:spPr>
        <p:txBody>
          <a:bodyPr wrap="none">
            <a:spAutoFit/>
          </a:bodyPr>
          <a:lstStyle/>
          <a:p>
            <a:pPr algn="ctr"/>
            <a:r>
              <a:rPr lang="en-US" altLang="zh-CN" sz="1465" dirty="0">
                <a:solidFill>
                  <a:srgbClr val="28333C"/>
                </a:solidFill>
                <a:cs typeface="+mn-ea"/>
                <a:sym typeface="+mn-lt"/>
              </a:rPr>
              <a:t>external</a:t>
            </a:r>
            <a:endParaRPr lang="en-US" altLang="zh-CN" sz="1465" dirty="0">
              <a:solidFill>
                <a:srgbClr val="28333C"/>
              </a:solidFill>
              <a:cs typeface="+mn-ea"/>
              <a:sym typeface="+mn-lt"/>
            </a:endParaRPr>
          </a:p>
        </p:txBody>
      </p:sp>
      <p:grpSp>
        <p:nvGrpSpPr>
          <p:cNvPr id="54" name="组合 53"/>
          <p:cNvGrpSpPr/>
          <p:nvPr/>
        </p:nvGrpSpPr>
        <p:grpSpPr>
          <a:xfrm>
            <a:off x="7056107" y="2228445"/>
            <a:ext cx="4272475" cy="824172"/>
            <a:chOff x="503238" y="2836720"/>
            <a:chExt cx="3204356" cy="618129"/>
          </a:xfrm>
        </p:grpSpPr>
        <p:sp>
          <p:nvSpPr>
            <p:cNvPr id="55" name="矩形 54"/>
            <p:cNvSpPr/>
            <p:nvPr/>
          </p:nvSpPr>
          <p:spPr>
            <a:xfrm>
              <a:off x="503238" y="3034830"/>
              <a:ext cx="3204356"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56" name="矩形 55"/>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grpSp>
        <p:nvGrpSpPr>
          <p:cNvPr id="58" name="组合 57"/>
          <p:cNvGrpSpPr/>
          <p:nvPr/>
        </p:nvGrpSpPr>
        <p:grpSpPr>
          <a:xfrm>
            <a:off x="7056107" y="3258500"/>
            <a:ext cx="4272475" cy="824172"/>
            <a:chOff x="503238" y="2836720"/>
            <a:chExt cx="3204356" cy="618129"/>
          </a:xfrm>
        </p:grpSpPr>
        <p:sp>
          <p:nvSpPr>
            <p:cNvPr id="59" name="矩形 58"/>
            <p:cNvSpPr/>
            <p:nvPr/>
          </p:nvSpPr>
          <p:spPr>
            <a:xfrm>
              <a:off x="503238" y="3034830"/>
              <a:ext cx="3204356"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60" name="矩形 59"/>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grpSp>
        <p:nvGrpSpPr>
          <p:cNvPr id="61" name="组合 60"/>
          <p:cNvGrpSpPr/>
          <p:nvPr/>
        </p:nvGrpSpPr>
        <p:grpSpPr>
          <a:xfrm>
            <a:off x="7056107" y="4288554"/>
            <a:ext cx="4272475" cy="824172"/>
            <a:chOff x="503238" y="2836720"/>
            <a:chExt cx="3204356" cy="618129"/>
          </a:xfrm>
        </p:grpSpPr>
        <p:sp>
          <p:nvSpPr>
            <p:cNvPr id="62" name="矩形 61"/>
            <p:cNvSpPr/>
            <p:nvPr/>
          </p:nvSpPr>
          <p:spPr>
            <a:xfrm>
              <a:off x="503238" y="3034830"/>
              <a:ext cx="3204356"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63" name="矩形 62"/>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grpSp>
        <p:nvGrpSpPr>
          <p:cNvPr id="64" name="组合 63"/>
          <p:cNvGrpSpPr/>
          <p:nvPr/>
        </p:nvGrpSpPr>
        <p:grpSpPr>
          <a:xfrm>
            <a:off x="7056107" y="5318610"/>
            <a:ext cx="4272475" cy="824172"/>
            <a:chOff x="503238" y="2836720"/>
            <a:chExt cx="3204356" cy="618129"/>
          </a:xfrm>
        </p:grpSpPr>
        <p:sp>
          <p:nvSpPr>
            <p:cNvPr id="65" name="矩形 64"/>
            <p:cNvSpPr/>
            <p:nvPr/>
          </p:nvSpPr>
          <p:spPr>
            <a:xfrm>
              <a:off x="503238" y="3034830"/>
              <a:ext cx="3204356"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66" name="矩形 65"/>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2"/>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 fill="hold"/>
                                        <p:tgtEl>
                                          <p:spTgt spid="7"/>
                                        </p:tgtEl>
                                        <p:attrNameLst>
                                          <p:attrName>ppt_w</p:attrName>
                                        </p:attrNameLst>
                                      </p:cBhvr>
                                      <p:tavLst>
                                        <p:tav tm="0">
                                          <p:val>
                                            <p:fltVal val="0"/>
                                          </p:val>
                                        </p:tav>
                                        <p:tav tm="100000">
                                          <p:val>
                                            <p:strVal val="#ppt_w"/>
                                          </p:val>
                                        </p:tav>
                                      </p:tavLst>
                                    </p:anim>
                                    <p:anim calcmode="lin" valueType="num">
                                      <p:cBhvr>
                                        <p:cTn id="14" dur="300" fill="hold"/>
                                        <p:tgtEl>
                                          <p:spTgt spid="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7"/>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8"/>
                                        </p:tgtEl>
                                        <p:attrNameLst>
                                          <p:attrName>style.visibility</p:attrName>
                                        </p:attrNameLst>
                                      </p:cBhvr>
                                      <p:to>
                                        <p:strVal val="visible"/>
                                      </p:to>
                                    </p:set>
                                    <p:anim calcmode="lin" valueType="num">
                                      <p:cBhvr>
                                        <p:cTn id="19" dur="300" fill="hold"/>
                                        <p:tgtEl>
                                          <p:spTgt spid="8"/>
                                        </p:tgtEl>
                                        <p:attrNameLst>
                                          <p:attrName>ppt_w</p:attrName>
                                        </p:attrNameLst>
                                      </p:cBhvr>
                                      <p:tavLst>
                                        <p:tav tm="0">
                                          <p:val>
                                            <p:fltVal val="0"/>
                                          </p:val>
                                        </p:tav>
                                        <p:tav tm="100000">
                                          <p:val>
                                            <p:strVal val="#ppt_w"/>
                                          </p:val>
                                        </p:tav>
                                      </p:tavLst>
                                    </p:anim>
                                    <p:anim calcmode="lin" valueType="num">
                                      <p:cBhvr>
                                        <p:cTn id="20" dur="300" fill="hold"/>
                                        <p:tgtEl>
                                          <p:spTgt spid="8"/>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8"/>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300" fill="hold"/>
                                        <p:tgtEl>
                                          <p:spTgt spid="9"/>
                                        </p:tgtEl>
                                        <p:attrNameLst>
                                          <p:attrName>ppt_w</p:attrName>
                                        </p:attrNameLst>
                                      </p:cBhvr>
                                      <p:tavLst>
                                        <p:tav tm="0">
                                          <p:val>
                                            <p:fltVal val="0"/>
                                          </p:val>
                                        </p:tav>
                                        <p:tav tm="100000">
                                          <p:val>
                                            <p:strVal val="#ppt_w"/>
                                          </p:val>
                                        </p:tav>
                                      </p:tavLst>
                                    </p:anim>
                                    <p:anim calcmode="lin" valueType="num">
                                      <p:cBhvr>
                                        <p:cTn id="26" dur="300" fill="hold"/>
                                        <p:tgtEl>
                                          <p:spTgt spid="9"/>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9"/>
                                        </p:tgtEl>
                                      </p:cBhvr>
                                      <p:by x="110000" y="110000"/>
                                    </p:animScale>
                                  </p:childTnLst>
                                </p:cTn>
                              </p:par>
                              <p:par>
                                <p:cTn id="29" presetID="10" presetClass="entr" presetSubtype="0" fill="hold" grpId="0" nodeType="withEffect">
                                  <p:stCondLst>
                                    <p:cond delay="225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2" presetClass="entr" presetSubtype="2" decel="100000" fill="hold" nodeType="withEffect">
                                  <p:stCondLst>
                                    <p:cond delay="275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1+#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300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1+#ppt_w/2"/>
                                          </p:val>
                                        </p:tav>
                                        <p:tav tm="100000">
                                          <p:val>
                                            <p:strVal val="#ppt_x"/>
                                          </p:val>
                                        </p:tav>
                                      </p:tavLst>
                                    </p:anim>
                                    <p:anim calcmode="lin" valueType="num">
                                      <p:cBhvr additive="base">
                                        <p:cTn id="48" dur="500" fill="hold"/>
                                        <p:tgtEl>
                                          <p:spTgt spid="58"/>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325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1+#ppt_w/2"/>
                                          </p:val>
                                        </p:tav>
                                        <p:tav tm="100000">
                                          <p:val>
                                            <p:strVal val="#ppt_x"/>
                                          </p:val>
                                        </p:tav>
                                      </p:tavLst>
                                    </p:anim>
                                    <p:anim calcmode="lin" valueType="num">
                                      <p:cBhvr additive="base">
                                        <p:cTn id="52" dur="500" fill="hold"/>
                                        <p:tgtEl>
                                          <p:spTgt spid="61"/>
                                        </p:tgtEl>
                                        <p:attrNameLst>
                                          <p:attrName>ppt_y</p:attrName>
                                        </p:attrNameLst>
                                      </p:cBhvr>
                                      <p:tavLst>
                                        <p:tav tm="0">
                                          <p:val>
                                            <p:strVal val="#ppt_y"/>
                                          </p:val>
                                        </p:tav>
                                        <p:tav tm="100000">
                                          <p:val>
                                            <p:strVal val="#ppt_y"/>
                                          </p:val>
                                        </p:tav>
                                      </p:tavLst>
                                    </p:anim>
                                  </p:childTnLst>
                                </p:cTn>
                              </p:par>
                              <p:par>
                                <p:cTn id="53" presetID="2" presetClass="entr" presetSubtype="2" decel="100000" fill="hold" nodeType="withEffect">
                                  <p:stCondLst>
                                    <p:cond delay="350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fill="hold"/>
                                        <p:tgtEl>
                                          <p:spTgt spid="64"/>
                                        </p:tgtEl>
                                        <p:attrNameLst>
                                          <p:attrName>ppt_x</p:attrName>
                                        </p:attrNameLst>
                                      </p:cBhvr>
                                      <p:tavLst>
                                        <p:tav tm="0">
                                          <p:val>
                                            <p:strVal val="1+#ppt_w/2"/>
                                          </p:val>
                                        </p:tav>
                                        <p:tav tm="100000">
                                          <p:val>
                                            <p:strVal val="#ppt_x"/>
                                          </p:val>
                                        </p:tav>
                                      </p:tavLst>
                                    </p:anim>
                                    <p:anim calcmode="lin" valueType="num">
                                      <p:cBhvr additive="base">
                                        <p:cTn id="56"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549987" y="2032655"/>
            <a:ext cx="934871" cy="318100"/>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nvGrpSpPr>
          <p:cNvPr id="7" name="组合 6"/>
          <p:cNvGrpSpPr/>
          <p:nvPr/>
        </p:nvGrpSpPr>
        <p:grpSpPr>
          <a:xfrm>
            <a:off x="664859" y="5157191"/>
            <a:ext cx="10859184" cy="864096"/>
            <a:chOff x="498644" y="3867895"/>
            <a:chExt cx="8144388" cy="648072"/>
          </a:xfrm>
        </p:grpSpPr>
        <p:sp>
          <p:nvSpPr>
            <p:cNvPr id="18" name="Freeform 10"/>
            <p:cNvSpPr/>
            <p:nvPr/>
          </p:nvSpPr>
          <p:spPr bwMode="auto">
            <a:xfrm>
              <a:off x="498644" y="4013978"/>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1F497D"/>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73" name="矩形 72"/>
            <p:cNvSpPr/>
            <p:nvPr/>
          </p:nvSpPr>
          <p:spPr>
            <a:xfrm>
              <a:off x="960877" y="3970332"/>
              <a:ext cx="278303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nvGrpSpPr>
            <p:cNvPr id="83" name="组合 82"/>
            <p:cNvGrpSpPr/>
            <p:nvPr/>
          </p:nvGrpSpPr>
          <p:grpSpPr>
            <a:xfrm>
              <a:off x="4824028" y="3867895"/>
              <a:ext cx="3819004" cy="648072"/>
              <a:chOff x="4355976" y="3867895"/>
              <a:chExt cx="4176464" cy="648072"/>
            </a:xfrm>
          </p:grpSpPr>
          <p:sp>
            <p:nvSpPr>
              <p:cNvPr id="78" name="矩形 77"/>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82" name="组合 81"/>
              <p:cNvGrpSpPr/>
              <p:nvPr/>
            </p:nvGrpSpPr>
            <p:grpSpPr>
              <a:xfrm>
                <a:off x="4421634" y="3935625"/>
                <a:ext cx="4045148" cy="512612"/>
                <a:chOff x="4347540" y="4003355"/>
                <a:chExt cx="3537430" cy="512612"/>
              </a:xfrm>
            </p:grpSpPr>
            <p:sp>
              <p:nvSpPr>
                <p:cNvPr id="79" name="矩形 78"/>
                <p:cNvSpPr/>
                <p:nvPr/>
              </p:nvSpPr>
              <p:spPr>
                <a:xfrm>
                  <a:off x="4347540" y="4341558"/>
                  <a:ext cx="3537430" cy="174409"/>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0" name="矩形 79"/>
                <p:cNvSpPr/>
                <p:nvPr/>
              </p:nvSpPr>
              <p:spPr>
                <a:xfrm>
                  <a:off x="4347540" y="4172457"/>
                  <a:ext cx="2215058" cy="17440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1" name="矩形 80"/>
                <p:cNvSpPr/>
                <p:nvPr/>
              </p:nvSpPr>
              <p:spPr>
                <a:xfrm>
                  <a:off x="4347540" y="4003355"/>
                  <a:ext cx="1490903"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sp>
          <p:nvSpPr>
            <p:cNvPr id="84" name="矩形 83"/>
            <p:cNvSpPr/>
            <p:nvPr/>
          </p:nvSpPr>
          <p:spPr>
            <a:xfrm>
              <a:off x="3827274" y="4061126"/>
              <a:ext cx="736163" cy="238575"/>
            </a:xfrm>
            <a:prstGeom prst="rect">
              <a:avLst/>
            </a:prstGeom>
          </p:spPr>
          <p:txBody>
            <a:bodyPr wrap="none">
              <a:spAutoFit/>
            </a:bodyPr>
            <a:lstStyle/>
            <a:p>
              <a:r>
                <a:rPr lang="en-US" altLang="zh-CN" sz="1465" dirty="0">
                  <a:solidFill>
                    <a:srgbClr val="28333C"/>
                  </a:solidFill>
                  <a:cs typeface="+mn-ea"/>
                  <a:sym typeface="+mn-lt"/>
                </a:rPr>
                <a:t>category 1</a:t>
              </a:r>
              <a:endParaRPr lang="en-US" altLang="zh-CN" sz="1465" dirty="0">
                <a:solidFill>
                  <a:srgbClr val="28333C"/>
                </a:solidFill>
                <a:cs typeface="+mn-ea"/>
                <a:sym typeface="+mn-lt"/>
              </a:endParaRPr>
            </a:p>
          </p:txBody>
        </p:sp>
      </p:grpSp>
      <p:grpSp>
        <p:nvGrpSpPr>
          <p:cNvPr id="8" name="组合 7"/>
          <p:cNvGrpSpPr/>
          <p:nvPr/>
        </p:nvGrpSpPr>
        <p:grpSpPr>
          <a:xfrm>
            <a:off x="681695" y="4254162"/>
            <a:ext cx="10842348" cy="864096"/>
            <a:chOff x="511271" y="3190623"/>
            <a:chExt cx="8131761" cy="648072"/>
          </a:xfrm>
        </p:grpSpPr>
        <p:grpSp>
          <p:nvGrpSpPr>
            <p:cNvPr id="87" name="组合 86"/>
            <p:cNvGrpSpPr/>
            <p:nvPr/>
          </p:nvGrpSpPr>
          <p:grpSpPr>
            <a:xfrm>
              <a:off x="4824028" y="3190623"/>
              <a:ext cx="3819004" cy="648072"/>
              <a:chOff x="4355976" y="3867895"/>
              <a:chExt cx="4176464" cy="648072"/>
            </a:xfrm>
          </p:grpSpPr>
          <p:sp>
            <p:nvSpPr>
              <p:cNvPr id="89" name="矩形 88"/>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90" name="组合 89"/>
              <p:cNvGrpSpPr/>
              <p:nvPr/>
            </p:nvGrpSpPr>
            <p:grpSpPr>
              <a:xfrm>
                <a:off x="4421633" y="3935625"/>
                <a:ext cx="3635496" cy="512612"/>
                <a:chOff x="4347540" y="4003355"/>
                <a:chExt cx="3179195" cy="512612"/>
              </a:xfrm>
            </p:grpSpPr>
            <p:sp>
              <p:nvSpPr>
                <p:cNvPr id="91" name="矩形 90"/>
                <p:cNvSpPr/>
                <p:nvPr/>
              </p:nvSpPr>
              <p:spPr>
                <a:xfrm>
                  <a:off x="4347541" y="4341558"/>
                  <a:ext cx="2938171" cy="174409"/>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2" name="矩形 91"/>
                <p:cNvSpPr/>
                <p:nvPr/>
              </p:nvSpPr>
              <p:spPr>
                <a:xfrm>
                  <a:off x="4347540" y="4172457"/>
                  <a:ext cx="2215058" cy="17440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3" name="矩形 92"/>
                <p:cNvSpPr/>
                <p:nvPr/>
              </p:nvSpPr>
              <p:spPr>
                <a:xfrm>
                  <a:off x="4347540" y="4003355"/>
                  <a:ext cx="3179195"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grpSp>
          <p:nvGrpSpPr>
            <p:cNvPr id="4" name="组合 3"/>
            <p:cNvGrpSpPr/>
            <p:nvPr/>
          </p:nvGrpSpPr>
          <p:grpSpPr>
            <a:xfrm>
              <a:off x="511271" y="3293060"/>
              <a:ext cx="4077414" cy="420018"/>
              <a:chOff x="511271" y="3293060"/>
              <a:chExt cx="4077414" cy="420018"/>
            </a:xfrm>
          </p:grpSpPr>
          <p:grpSp>
            <p:nvGrpSpPr>
              <p:cNvPr id="29" name="组合 28"/>
              <p:cNvGrpSpPr/>
              <p:nvPr/>
            </p:nvGrpSpPr>
            <p:grpSpPr>
              <a:xfrm>
                <a:off x="511271" y="3347038"/>
                <a:ext cx="378868" cy="335242"/>
                <a:chOff x="3889375" y="3302000"/>
                <a:chExt cx="261938" cy="231776"/>
              </a:xfrm>
              <a:solidFill>
                <a:srgbClr val="0563B8"/>
              </a:solidFill>
            </p:grpSpPr>
            <p:sp>
              <p:nvSpPr>
                <p:cNvPr id="19"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2" name="矩形 71"/>
              <p:cNvSpPr/>
              <p:nvPr/>
            </p:nvSpPr>
            <p:spPr>
              <a:xfrm>
                <a:off x="960877" y="3293060"/>
                <a:ext cx="2783031" cy="420018"/>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88" name="矩形 87"/>
              <p:cNvSpPr/>
              <p:nvPr/>
            </p:nvSpPr>
            <p:spPr>
              <a:xfrm>
                <a:off x="3827274" y="3383854"/>
                <a:ext cx="761411" cy="238575"/>
              </a:xfrm>
              <a:prstGeom prst="rect">
                <a:avLst/>
              </a:prstGeom>
            </p:spPr>
            <p:txBody>
              <a:bodyPr wrap="none">
                <a:spAutoFit/>
              </a:bodyPr>
              <a:lstStyle/>
              <a:p>
                <a:r>
                  <a:rPr lang="en-US" altLang="zh-CN" sz="1465" dirty="0">
                    <a:solidFill>
                      <a:srgbClr val="28333C"/>
                    </a:solidFill>
                    <a:cs typeface="+mn-ea"/>
                    <a:sym typeface="+mn-lt"/>
                  </a:rPr>
                  <a:t>Category 2</a:t>
                </a:r>
                <a:endParaRPr lang="en-US" altLang="zh-CN" sz="1465" dirty="0">
                  <a:solidFill>
                    <a:srgbClr val="28333C"/>
                  </a:solidFill>
                  <a:cs typeface="+mn-ea"/>
                  <a:sym typeface="+mn-lt"/>
                </a:endParaRPr>
              </a:p>
            </p:txBody>
          </p:sp>
        </p:grpSp>
      </p:grpSp>
      <p:grpSp>
        <p:nvGrpSpPr>
          <p:cNvPr id="9" name="组合 8"/>
          <p:cNvGrpSpPr/>
          <p:nvPr/>
        </p:nvGrpSpPr>
        <p:grpSpPr>
          <a:xfrm>
            <a:off x="680166" y="3351135"/>
            <a:ext cx="10843877" cy="864096"/>
            <a:chOff x="510124" y="2513352"/>
            <a:chExt cx="8132908" cy="648072"/>
          </a:xfrm>
        </p:grpSpPr>
        <p:grpSp>
          <p:nvGrpSpPr>
            <p:cNvPr id="95" name="组合 94"/>
            <p:cNvGrpSpPr/>
            <p:nvPr/>
          </p:nvGrpSpPr>
          <p:grpSpPr>
            <a:xfrm>
              <a:off x="4824028" y="2513352"/>
              <a:ext cx="3819004" cy="648072"/>
              <a:chOff x="4355976" y="3867895"/>
              <a:chExt cx="4176464" cy="648072"/>
            </a:xfrm>
          </p:grpSpPr>
          <p:sp>
            <p:nvSpPr>
              <p:cNvPr id="97" name="矩形 96"/>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98" name="组合 97"/>
              <p:cNvGrpSpPr/>
              <p:nvPr/>
            </p:nvGrpSpPr>
            <p:grpSpPr>
              <a:xfrm>
                <a:off x="4421634" y="3935625"/>
                <a:ext cx="3792993" cy="512612"/>
                <a:chOff x="4347540" y="4003355"/>
                <a:chExt cx="3316924" cy="512612"/>
              </a:xfrm>
            </p:grpSpPr>
            <p:sp>
              <p:nvSpPr>
                <p:cNvPr id="99" name="矩形 98"/>
                <p:cNvSpPr/>
                <p:nvPr/>
              </p:nvSpPr>
              <p:spPr>
                <a:xfrm>
                  <a:off x="4347541" y="4341558"/>
                  <a:ext cx="2559419" cy="174409"/>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0" name="矩形 99"/>
                <p:cNvSpPr/>
                <p:nvPr/>
              </p:nvSpPr>
              <p:spPr>
                <a:xfrm>
                  <a:off x="4347540" y="4172457"/>
                  <a:ext cx="3316924" cy="17440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1" name="矩形 100"/>
                <p:cNvSpPr/>
                <p:nvPr/>
              </p:nvSpPr>
              <p:spPr>
                <a:xfrm>
                  <a:off x="4347540" y="4003355"/>
                  <a:ext cx="1560891"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grpSp>
          <p:nvGrpSpPr>
            <p:cNvPr id="3" name="组合 2"/>
            <p:cNvGrpSpPr/>
            <p:nvPr/>
          </p:nvGrpSpPr>
          <p:grpSpPr>
            <a:xfrm>
              <a:off x="510124" y="2615789"/>
              <a:ext cx="4082167" cy="420019"/>
              <a:chOff x="510124" y="2615789"/>
              <a:chExt cx="4082167" cy="420019"/>
            </a:xfrm>
          </p:grpSpPr>
          <p:grpSp>
            <p:nvGrpSpPr>
              <p:cNvPr id="28" name="组合 27"/>
              <p:cNvGrpSpPr/>
              <p:nvPr/>
            </p:nvGrpSpPr>
            <p:grpSpPr>
              <a:xfrm>
                <a:off x="510124" y="2649102"/>
                <a:ext cx="355907" cy="376572"/>
                <a:chOff x="5908675" y="1281113"/>
                <a:chExt cx="246063" cy="260350"/>
              </a:xfrm>
              <a:solidFill>
                <a:srgbClr val="0563B8"/>
              </a:solidFill>
            </p:grpSpPr>
            <p:sp>
              <p:nvSpPr>
                <p:cNvPr id="13"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1" name="矩形 70"/>
              <p:cNvSpPr/>
              <p:nvPr/>
            </p:nvSpPr>
            <p:spPr>
              <a:xfrm>
                <a:off x="960877" y="2615789"/>
                <a:ext cx="278303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96" name="矩形 95"/>
              <p:cNvSpPr/>
              <p:nvPr/>
            </p:nvSpPr>
            <p:spPr>
              <a:xfrm>
                <a:off x="3827274" y="2706583"/>
                <a:ext cx="765017" cy="238575"/>
              </a:xfrm>
              <a:prstGeom prst="rect">
                <a:avLst/>
              </a:prstGeom>
            </p:spPr>
            <p:txBody>
              <a:bodyPr wrap="none">
                <a:spAutoFit/>
              </a:bodyPr>
              <a:lstStyle/>
              <a:p>
                <a:r>
                  <a:rPr lang="en-US" altLang="zh-CN" sz="1465" dirty="0">
                    <a:solidFill>
                      <a:srgbClr val="28333C"/>
                    </a:solidFill>
                    <a:cs typeface="+mn-ea"/>
                    <a:sym typeface="+mn-lt"/>
                  </a:rPr>
                  <a:t>Category 3</a:t>
                </a:r>
                <a:endParaRPr lang="en-US" altLang="zh-CN" sz="1465" dirty="0">
                  <a:solidFill>
                    <a:srgbClr val="28333C"/>
                  </a:solidFill>
                  <a:cs typeface="+mn-ea"/>
                  <a:sym typeface="+mn-lt"/>
                </a:endParaRPr>
              </a:p>
            </p:txBody>
          </p:sp>
        </p:grpSp>
      </p:grpSp>
      <p:grpSp>
        <p:nvGrpSpPr>
          <p:cNvPr id="2" name="组合 1"/>
          <p:cNvGrpSpPr/>
          <p:nvPr/>
        </p:nvGrpSpPr>
        <p:grpSpPr>
          <a:xfrm>
            <a:off x="670984" y="2448107"/>
            <a:ext cx="10853059" cy="864096"/>
            <a:chOff x="503238" y="1836081"/>
            <a:chExt cx="8139794" cy="648072"/>
          </a:xfrm>
        </p:grpSpPr>
        <p:grpSp>
          <p:nvGrpSpPr>
            <p:cNvPr id="30" name="组合 29"/>
            <p:cNvGrpSpPr/>
            <p:nvPr/>
          </p:nvGrpSpPr>
          <p:grpSpPr>
            <a:xfrm>
              <a:off x="503238" y="1974127"/>
              <a:ext cx="371979" cy="371980"/>
              <a:chOff x="5903913" y="4632325"/>
              <a:chExt cx="257175" cy="257176"/>
            </a:xfrm>
            <a:solidFill>
              <a:srgbClr val="0563B8"/>
            </a:solidFill>
          </p:grpSpPr>
          <p:sp>
            <p:nvSpPr>
              <p:cNvPr id="24"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69" name="矩形 68"/>
            <p:cNvSpPr/>
            <p:nvPr/>
          </p:nvSpPr>
          <p:spPr>
            <a:xfrm>
              <a:off x="960877" y="1938518"/>
              <a:ext cx="278303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nvGrpSpPr>
            <p:cNvPr id="103" name="组合 102"/>
            <p:cNvGrpSpPr/>
            <p:nvPr/>
          </p:nvGrpSpPr>
          <p:grpSpPr>
            <a:xfrm>
              <a:off x="4824028" y="1836081"/>
              <a:ext cx="3819004" cy="648072"/>
              <a:chOff x="4355976" y="3867895"/>
              <a:chExt cx="4176464" cy="648072"/>
            </a:xfrm>
          </p:grpSpPr>
          <p:sp>
            <p:nvSpPr>
              <p:cNvPr id="105" name="矩形 104"/>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06" name="组合 105"/>
              <p:cNvGrpSpPr/>
              <p:nvPr/>
            </p:nvGrpSpPr>
            <p:grpSpPr>
              <a:xfrm>
                <a:off x="4421633" y="3935625"/>
                <a:ext cx="4045148" cy="512612"/>
                <a:chOff x="4347539" y="4003355"/>
                <a:chExt cx="3537430" cy="512612"/>
              </a:xfrm>
            </p:grpSpPr>
            <p:sp>
              <p:nvSpPr>
                <p:cNvPr id="107" name="矩形 106"/>
                <p:cNvSpPr/>
                <p:nvPr/>
              </p:nvSpPr>
              <p:spPr>
                <a:xfrm>
                  <a:off x="4347541" y="4341558"/>
                  <a:ext cx="1560890" cy="174409"/>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8" name="矩形 107"/>
                <p:cNvSpPr/>
                <p:nvPr/>
              </p:nvSpPr>
              <p:spPr>
                <a:xfrm>
                  <a:off x="4347540" y="4172457"/>
                  <a:ext cx="2215058" cy="17440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9" name="矩形 108"/>
                <p:cNvSpPr/>
                <p:nvPr/>
              </p:nvSpPr>
              <p:spPr>
                <a:xfrm>
                  <a:off x="4347539" y="4003355"/>
                  <a:ext cx="3537430"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sp>
          <p:nvSpPr>
            <p:cNvPr id="104" name="矩形 103"/>
            <p:cNvSpPr/>
            <p:nvPr/>
          </p:nvSpPr>
          <p:spPr>
            <a:xfrm>
              <a:off x="3827274" y="2029312"/>
              <a:ext cx="761410" cy="238575"/>
            </a:xfrm>
            <a:prstGeom prst="rect">
              <a:avLst/>
            </a:prstGeom>
          </p:spPr>
          <p:txBody>
            <a:bodyPr wrap="none">
              <a:spAutoFit/>
            </a:bodyPr>
            <a:lstStyle/>
            <a:p>
              <a:r>
                <a:rPr lang="en-US" altLang="zh-CN" sz="1465" dirty="0">
                  <a:solidFill>
                    <a:srgbClr val="28333C"/>
                  </a:solidFill>
                  <a:cs typeface="+mn-ea"/>
                  <a:sym typeface="+mn-lt"/>
                </a:rPr>
                <a:t>Category 4</a:t>
              </a:r>
              <a:endParaRPr lang="en-US" altLang="zh-CN" sz="1465" dirty="0">
                <a:solidFill>
                  <a:srgbClr val="28333C"/>
                </a:solidFill>
                <a:cs typeface="+mn-ea"/>
                <a:sym typeface="+mn-lt"/>
              </a:endParaRPr>
            </a:p>
          </p:txBody>
        </p:sp>
      </p:grpSp>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75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1+#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520443" y="2618499"/>
            <a:ext cx="3495509" cy="3495509"/>
            <a:chOff x="3203848" y="1635646"/>
            <a:chExt cx="2621632" cy="2621632"/>
          </a:xfrm>
        </p:grpSpPr>
        <p:grpSp>
          <p:nvGrpSpPr>
            <p:cNvPr id="4" name="组合 3"/>
            <p:cNvGrpSpPr/>
            <p:nvPr/>
          </p:nvGrpSpPr>
          <p:grpSpPr>
            <a:xfrm>
              <a:off x="3203848" y="1635646"/>
              <a:ext cx="2621632" cy="2621632"/>
              <a:chOff x="4054834" y="1018426"/>
              <a:chExt cx="2621632" cy="2621632"/>
            </a:xfrm>
          </p:grpSpPr>
          <p:sp>
            <p:nvSpPr>
              <p:cNvPr id="3" name="饼形 2"/>
              <p:cNvSpPr/>
              <p:nvPr/>
            </p:nvSpPr>
            <p:spPr>
              <a:xfrm>
                <a:off x="4054834" y="1018426"/>
                <a:ext cx="2621632" cy="2621632"/>
              </a:xfrm>
              <a:prstGeom prst="pie">
                <a:avLst>
                  <a:gd name="adj1" fmla="val 15696902"/>
                  <a:gd name="adj2" fmla="val 6922972"/>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4" name="饼形 73"/>
              <p:cNvSpPr/>
              <p:nvPr/>
            </p:nvSpPr>
            <p:spPr>
              <a:xfrm>
                <a:off x="4054834" y="1018426"/>
                <a:ext cx="2621632" cy="2621632"/>
              </a:xfrm>
              <a:prstGeom prst="pie">
                <a:avLst>
                  <a:gd name="adj1" fmla="val 14052946"/>
                  <a:gd name="adj2" fmla="val 15713496"/>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5" name="饼形 74"/>
              <p:cNvSpPr/>
              <p:nvPr/>
            </p:nvSpPr>
            <p:spPr>
              <a:xfrm>
                <a:off x="4054834" y="1018426"/>
                <a:ext cx="2621632" cy="2621632"/>
              </a:xfrm>
              <a:prstGeom prst="pie">
                <a:avLst>
                  <a:gd name="adj1" fmla="val 11900485"/>
                  <a:gd name="adj2" fmla="val 14083259"/>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6" name="饼形 75"/>
              <p:cNvSpPr/>
              <p:nvPr/>
            </p:nvSpPr>
            <p:spPr>
              <a:xfrm>
                <a:off x="4054834" y="1018426"/>
                <a:ext cx="2621632" cy="2621632"/>
              </a:xfrm>
              <a:prstGeom prst="pie">
                <a:avLst>
                  <a:gd name="adj1" fmla="val 6865544"/>
                  <a:gd name="adj2" fmla="val 11932479"/>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77" name="矩形 76"/>
            <p:cNvSpPr/>
            <p:nvPr/>
          </p:nvSpPr>
          <p:spPr>
            <a:xfrm>
              <a:off x="3650811" y="2369620"/>
              <a:ext cx="467917" cy="315423"/>
            </a:xfrm>
            <a:prstGeom prst="rect">
              <a:avLst/>
            </a:prstGeom>
          </p:spPr>
          <p:txBody>
            <a:bodyPr wrap="none">
              <a:spAutoFit/>
            </a:bodyPr>
            <a:lstStyle/>
            <a:p>
              <a:r>
                <a:rPr lang="en-US" altLang="zh-CN" sz="2135" dirty="0">
                  <a:solidFill>
                    <a:schemeClr val="bg1"/>
                  </a:solidFill>
                  <a:cs typeface="+mn-ea"/>
                  <a:sym typeface="+mn-lt"/>
                </a:rPr>
                <a:t>10%</a:t>
              </a:r>
              <a:endParaRPr lang="en-US" altLang="zh-CN" sz="2135" dirty="0">
                <a:solidFill>
                  <a:schemeClr val="bg1"/>
                </a:solidFill>
                <a:cs typeface="+mn-ea"/>
                <a:sym typeface="+mn-lt"/>
              </a:endParaRPr>
            </a:p>
          </p:txBody>
        </p:sp>
        <p:sp>
          <p:nvSpPr>
            <p:cNvPr id="114" name="矩形 113"/>
            <p:cNvSpPr/>
            <p:nvPr/>
          </p:nvSpPr>
          <p:spPr>
            <a:xfrm>
              <a:off x="3887924" y="1920335"/>
              <a:ext cx="390973" cy="315423"/>
            </a:xfrm>
            <a:prstGeom prst="rect">
              <a:avLst/>
            </a:prstGeom>
          </p:spPr>
          <p:txBody>
            <a:bodyPr wrap="none">
              <a:spAutoFit/>
            </a:bodyPr>
            <a:lstStyle/>
            <a:p>
              <a:r>
                <a:rPr lang="en-US" altLang="zh-CN" sz="2135" dirty="0">
                  <a:solidFill>
                    <a:schemeClr val="bg1"/>
                  </a:solidFill>
                  <a:cs typeface="+mn-ea"/>
                  <a:sym typeface="+mn-lt"/>
                </a:rPr>
                <a:t>9%</a:t>
              </a:r>
              <a:endParaRPr lang="en-US" altLang="zh-CN" sz="2135" dirty="0">
                <a:solidFill>
                  <a:schemeClr val="bg1"/>
                </a:solidFill>
                <a:cs typeface="+mn-ea"/>
                <a:sym typeface="+mn-lt"/>
              </a:endParaRPr>
            </a:p>
          </p:txBody>
        </p:sp>
        <p:sp>
          <p:nvSpPr>
            <p:cNvPr id="115" name="矩形 114"/>
            <p:cNvSpPr/>
            <p:nvPr/>
          </p:nvSpPr>
          <p:spPr>
            <a:xfrm>
              <a:off x="4716016" y="3036544"/>
              <a:ext cx="590546" cy="377075"/>
            </a:xfrm>
            <a:prstGeom prst="rect">
              <a:avLst/>
            </a:prstGeom>
          </p:spPr>
          <p:txBody>
            <a:bodyPr wrap="none">
              <a:spAutoFit/>
            </a:bodyPr>
            <a:lstStyle/>
            <a:p>
              <a:r>
                <a:rPr lang="en-US" altLang="zh-CN" sz="2665" dirty="0">
                  <a:solidFill>
                    <a:schemeClr val="bg1"/>
                  </a:solidFill>
                  <a:cs typeface="+mn-ea"/>
                  <a:sym typeface="+mn-lt"/>
                </a:rPr>
                <a:t>58%</a:t>
              </a:r>
              <a:endParaRPr lang="en-US" altLang="zh-CN" sz="2665" dirty="0">
                <a:solidFill>
                  <a:schemeClr val="bg1"/>
                </a:solidFill>
                <a:cs typeface="+mn-ea"/>
                <a:sym typeface="+mn-lt"/>
              </a:endParaRPr>
            </a:p>
          </p:txBody>
        </p:sp>
        <p:sp>
          <p:nvSpPr>
            <p:cNvPr id="116" name="矩形 115"/>
            <p:cNvSpPr/>
            <p:nvPr/>
          </p:nvSpPr>
          <p:spPr>
            <a:xfrm>
              <a:off x="3448111" y="3016140"/>
              <a:ext cx="580928" cy="377075"/>
            </a:xfrm>
            <a:prstGeom prst="rect">
              <a:avLst/>
            </a:prstGeom>
          </p:spPr>
          <p:txBody>
            <a:bodyPr wrap="none">
              <a:spAutoFit/>
            </a:bodyPr>
            <a:lstStyle/>
            <a:p>
              <a:r>
                <a:rPr lang="en-US" altLang="zh-CN" sz="2665" dirty="0">
                  <a:solidFill>
                    <a:schemeClr val="bg1"/>
                  </a:solidFill>
                  <a:cs typeface="+mn-ea"/>
                  <a:sym typeface="+mn-lt"/>
                </a:rPr>
                <a:t>23%</a:t>
              </a:r>
              <a:endParaRPr lang="en-US" altLang="zh-CN" sz="2665" dirty="0">
                <a:solidFill>
                  <a:schemeClr val="bg1"/>
                </a:solidFill>
                <a:cs typeface="+mn-ea"/>
                <a:sym typeface="+mn-lt"/>
              </a:endParaRPr>
            </a:p>
          </p:txBody>
        </p:sp>
      </p:grpSp>
      <p:grpSp>
        <p:nvGrpSpPr>
          <p:cNvPr id="13" name="组合 12"/>
          <p:cNvGrpSpPr/>
          <p:nvPr/>
        </p:nvGrpSpPr>
        <p:grpSpPr>
          <a:xfrm>
            <a:off x="911424" y="3258124"/>
            <a:ext cx="4209693" cy="830723"/>
            <a:chOff x="683568" y="2443592"/>
            <a:chExt cx="3157270" cy="623042"/>
          </a:xfrm>
        </p:grpSpPr>
        <p:grpSp>
          <p:nvGrpSpPr>
            <p:cNvPr id="39" name="组合 38"/>
            <p:cNvGrpSpPr/>
            <p:nvPr/>
          </p:nvGrpSpPr>
          <p:grpSpPr>
            <a:xfrm>
              <a:off x="683568" y="2535863"/>
              <a:ext cx="2422482" cy="530771"/>
              <a:chOff x="448895" y="2236210"/>
              <a:chExt cx="2422482" cy="530771"/>
            </a:xfrm>
          </p:grpSpPr>
          <p:grpSp>
            <p:nvGrpSpPr>
              <p:cNvPr id="173" name="组合 172"/>
              <p:cNvGrpSpPr/>
              <p:nvPr/>
            </p:nvGrpSpPr>
            <p:grpSpPr>
              <a:xfrm>
                <a:off x="448895" y="2334135"/>
                <a:ext cx="371979" cy="371980"/>
                <a:chOff x="5903913" y="4632325"/>
                <a:chExt cx="257175" cy="257176"/>
              </a:xfrm>
              <a:solidFill>
                <a:srgbClr val="394A57"/>
              </a:solidFill>
            </p:grpSpPr>
            <p:sp>
              <p:nvSpPr>
                <p:cNvPr id="175"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6"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7"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8"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74" name="矩形 173"/>
              <p:cNvSpPr/>
              <p:nvPr/>
            </p:nvSpPr>
            <p:spPr>
              <a:xfrm>
                <a:off x="906534" y="2236210"/>
                <a:ext cx="1964843" cy="530771"/>
              </a:xfrm>
              <a:prstGeom prst="rect">
                <a:avLst/>
              </a:prstGeom>
            </p:spPr>
            <p:txBody>
              <a:bodyPr wrap="square">
                <a:spAutoFit/>
              </a:bodyPr>
              <a:lstStyle/>
              <a:p>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cxnSp>
          <p:nvCxnSpPr>
            <p:cNvPr id="38" name="直接连接符 37"/>
            <p:cNvCxnSpPr/>
            <p:nvPr/>
          </p:nvCxnSpPr>
          <p:spPr>
            <a:xfrm>
              <a:off x="684253" y="2443592"/>
              <a:ext cx="3156585"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912337" y="4949882"/>
            <a:ext cx="4450080" cy="809269"/>
            <a:chOff x="684253" y="3712413"/>
            <a:chExt cx="3337560" cy="606952"/>
          </a:xfrm>
        </p:grpSpPr>
        <p:grpSp>
          <p:nvGrpSpPr>
            <p:cNvPr id="36" name="组合 35"/>
            <p:cNvGrpSpPr/>
            <p:nvPr/>
          </p:nvGrpSpPr>
          <p:grpSpPr>
            <a:xfrm>
              <a:off x="690454" y="3712413"/>
              <a:ext cx="2415596" cy="530771"/>
              <a:chOff x="455781" y="2526656"/>
              <a:chExt cx="2415596" cy="530771"/>
            </a:xfrm>
          </p:grpSpPr>
          <p:grpSp>
            <p:nvGrpSpPr>
              <p:cNvPr id="156" name="组合 155"/>
              <p:cNvGrpSpPr/>
              <p:nvPr/>
            </p:nvGrpSpPr>
            <p:grpSpPr>
              <a:xfrm>
                <a:off x="455781" y="2622285"/>
                <a:ext cx="355907" cy="376572"/>
                <a:chOff x="5908675" y="1281113"/>
                <a:chExt cx="246063" cy="260350"/>
              </a:xfrm>
              <a:solidFill>
                <a:srgbClr val="394A57"/>
              </a:solidFill>
            </p:grpSpPr>
            <p:sp>
              <p:nvSpPr>
                <p:cNvPr id="15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9"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0"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1"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2"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57" name="矩形 156"/>
              <p:cNvSpPr/>
              <p:nvPr/>
            </p:nvSpPr>
            <p:spPr>
              <a:xfrm>
                <a:off x="906534" y="2526656"/>
                <a:ext cx="1964843" cy="530771"/>
              </a:xfrm>
              <a:prstGeom prst="rect">
                <a:avLst/>
              </a:prstGeom>
            </p:spPr>
            <p:txBody>
              <a:bodyPr wrap="square">
                <a:spAutoFit/>
              </a:bodyPr>
              <a:lstStyle/>
              <a:p>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cxnSp>
          <p:nvCxnSpPr>
            <p:cNvPr id="179" name="直接连接符 178"/>
            <p:cNvCxnSpPr/>
            <p:nvPr/>
          </p:nvCxnSpPr>
          <p:spPr>
            <a:xfrm>
              <a:off x="684253" y="4319365"/>
              <a:ext cx="3337560"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7505254" y="3258124"/>
            <a:ext cx="4176469" cy="803831"/>
            <a:chOff x="5628940" y="2443592"/>
            <a:chExt cx="3132352" cy="602873"/>
          </a:xfrm>
        </p:grpSpPr>
        <p:grpSp>
          <p:nvGrpSpPr>
            <p:cNvPr id="9" name="组合 8"/>
            <p:cNvGrpSpPr/>
            <p:nvPr/>
          </p:nvGrpSpPr>
          <p:grpSpPr>
            <a:xfrm>
              <a:off x="6346843" y="2515694"/>
              <a:ext cx="2414449" cy="530771"/>
              <a:chOff x="7486143" y="1974569"/>
              <a:chExt cx="2414449" cy="530771"/>
            </a:xfrm>
          </p:grpSpPr>
          <p:grpSp>
            <p:nvGrpSpPr>
              <p:cNvPr id="139" name="组合 138"/>
              <p:cNvGrpSpPr/>
              <p:nvPr/>
            </p:nvGrpSpPr>
            <p:grpSpPr>
              <a:xfrm>
                <a:off x="7486143" y="2090863"/>
                <a:ext cx="378868" cy="335242"/>
                <a:chOff x="3889375" y="3302000"/>
                <a:chExt cx="261938" cy="231776"/>
              </a:xfrm>
              <a:solidFill>
                <a:srgbClr val="394A57"/>
              </a:solidFill>
            </p:grpSpPr>
            <p:sp>
              <p:nvSpPr>
                <p:cNvPr id="141"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2"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3"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4"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5"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40" name="矩形 139"/>
              <p:cNvSpPr/>
              <p:nvPr/>
            </p:nvSpPr>
            <p:spPr>
              <a:xfrm>
                <a:off x="7935749" y="1974569"/>
                <a:ext cx="1964843" cy="530771"/>
              </a:xfrm>
              <a:prstGeom prst="rect">
                <a:avLst/>
              </a:prstGeom>
            </p:spPr>
            <p:txBody>
              <a:bodyPr wrap="square">
                <a:spAutoFit/>
              </a:bodyPr>
              <a:lstStyle/>
              <a:p>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cxnSp>
          <p:nvCxnSpPr>
            <p:cNvPr id="181" name="直接连接符 180"/>
            <p:cNvCxnSpPr/>
            <p:nvPr/>
          </p:nvCxnSpPr>
          <p:spPr>
            <a:xfrm flipH="1">
              <a:off x="5628940" y="2443592"/>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7505254" y="4949882"/>
            <a:ext cx="4308533" cy="809269"/>
            <a:chOff x="5628940" y="3712413"/>
            <a:chExt cx="3231400" cy="606952"/>
          </a:xfrm>
        </p:grpSpPr>
        <p:grpSp>
          <p:nvGrpSpPr>
            <p:cNvPr id="34" name="组合 33"/>
            <p:cNvGrpSpPr/>
            <p:nvPr/>
          </p:nvGrpSpPr>
          <p:grpSpPr>
            <a:xfrm>
              <a:off x="6433264" y="3712413"/>
              <a:ext cx="2427076" cy="530771"/>
              <a:chOff x="7473516" y="2651841"/>
              <a:chExt cx="2427076" cy="530771"/>
            </a:xfrm>
          </p:grpSpPr>
          <p:sp>
            <p:nvSpPr>
              <p:cNvPr id="127" name="Freeform 10"/>
              <p:cNvSpPr/>
              <p:nvPr/>
            </p:nvSpPr>
            <p:spPr bwMode="auto">
              <a:xfrm>
                <a:off x="7473516" y="2757803"/>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28" name="矩形 127"/>
              <p:cNvSpPr/>
              <p:nvPr/>
            </p:nvSpPr>
            <p:spPr>
              <a:xfrm>
                <a:off x="7935749" y="2651841"/>
                <a:ext cx="1964843" cy="530771"/>
              </a:xfrm>
              <a:prstGeom prst="rect">
                <a:avLst/>
              </a:prstGeom>
            </p:spPr>
            <p:txBody>
              <a:bodyPr wrap="square">
                <a:spAutoFit/>
              </a:bodyPr>
              <a:lstStyle/>
              <a:p>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cxnSp>
          <p:nvCxnSpPr>
            <p:cNvPr id="182" name="直接连接符 181"/>
            <p:cNvCxnSpPr/>
            <p:nvPr/>
          </p:nvCxnSpPr>
          <p:spPr>
            <a:xfrm flipH="1">
              <a:off x="5628940" y="4319365"/>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sp>
        <p:nvSpPr>
          <p:cNvPr id="183" name="矩形 182"/>
          <p:cNvSpPr/>
          <p:nvPr/>
        </p:nvSpPr>
        <p:spPr>
          <a:xfrm>
            <a:off x="549988" y="1673914"/>
            <a:ext cx="10964680" cy="607089"/>
          </a:xfrm>
          <a:prstGeom prst="rect">
            <a:avLst/>
          </a:prstGeom>
        </p:spPr>
        <p:txBody>
          <a:bodyPr wrap="square">
            <a:spAutoFit/>
          </a:bodyPr>
          <a:lstStyle/>
          <a:p>
            <a:pPr algn="just">
              <a:lnSpc>
                <a:spcPct val="114000"/>
              </a:lnSpc>
            </a:pPr>
            <a:r>
              <a:rPr lang="zh-CN" altLang="en-US" sz="1465" dirty="0" smtClean="0">
                <a:solidFill>
                  <a:schemeClr val="tx1">
                    <a:lumMod val="65000"/>
                    <a:lumOff val="35000"/>
                  </a:schemeClr>
                </a:solidFill>
                <a:cs typeface="+mn-ea"/>
                <a:sym typeface="+mn-lt"/>
              </a:rPr>
              <a:t>详写内容</a:t>
            </a:r>
            <a:r>
              <a:rPr lang="en-US" altLang="zh-CN" sz="1465" dirty="0" smtClean="0">
                <a:solidFill>
                  <a:schemeClr val="tx1">
                    <a:lumMod val="65000"/>
                    <a:lumOff val="35000"/>
                  </a:schemeClr>
                </a:solidFill>
                <a:cs typeface="+mn-ea"/>
                <a:sym typeface="+mn-lt"/>
              </a:rPr>
              <a:t>……</a:t>
            </a:r>
            <a:r>
              <a:rPr lang="zh-CN" altLang="en-US" sz="1465" dirty="0" smtClean="0">
                <a:solidFill>
                  <a:schemeClr val="tx1">
                    <a:lumMod val="65000"/>
                    <a:lumOff val="35000"/>
                  </a:schemeClr>
                </a:solidFill>
                <a:cs typeface="+mn-ea"/>
                <a:sym typeface="+mn-lt"/>
              </a:rPr>
              <a:t>点击输入本栏的具体文字，简明扼要的说明分项内容，此为概念图解</a:t>
            </a:r>
            <a:r>
              <a:rPr lang="zh-CN" altLang="en-US" sz="1465" dirty="0">
                <a:solidFill>
                  <a:schemeClr val="tx1">
                    <a:lumMod val="65000"/>
                    <a:lumOff val="35000"/>
                  </a:schemeClr>
                </a:solidFill>
                <a:cs typeface="+mn-ea"/>
                <a:sym typeface="+mn-lt"/>
              </a:rPr>
              <a:t>详写内容</a:t>
            </a:r>
            <a:r>
              <a:rPr lang="en-US" altLang="zh-CN" sz="1465" dirty="0">
                <a:solidFill>
                  <a:schemeClr val="tx1">
                    <a:lumMod val="65000"/>
                    <a:lumOff val="35000"/>
                  </a:schemeClr>
                </a:solidFill>
                <a:cs typeface="+mn-ea"/>
                <a:sym typeface="+mn-lt"/>
              </a:rPr>
              <a:t>……</a:t>
            </a:r>
            <a:r>
              <a:rPr lang="zh-CN" altLang="en-US" sz="1465" dirty="0">
                <a:solidFill>
                  <a:schemeClr val="tx1">
                    <a:lumMod val="65000"/>
                    <a:lumOff val="35000"/>
                  </a:schemeClr>
                </a:solidFill>
                <a:cs typeface="+mn-ea"/>
                <a:sym typeface="+mn-lt"/>
              </a:rPr>
              <a:t>点击输入本栏的具体文字，简明扼要的说明分项内容，此为概念图解</a:t>
            </a:r>
            <a:endParaRPr lang="en-US" altLang="zh-CN" sz="1465" dirty="0">
              <a:solidFill>
                <a:schemeClr val="tx1">
                  <a:lumMod val="65000"/>
                  <a:lumOff val="35000"/>
                </a:schemeClr>
              </a:solidFill>
              <a:cs typeface="+mn-ea"/>
              <a:sym typeface="+mn-lt"/>
            </a:endParaRPr>
          </a:p>
        </p:txBody>
      </p:sp>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183"/>
                                        </p:tgtEl>
                                        <p:attrNameLst>
                                          <p:attrName>style.visibility</p:attrName>
                                        </p:attrNameLst>
                                      </p:cBhvr>
                                      <p:to>
                                        <p:strVal val="visible"/>
                                      </p:to>
                                    </p:set>
                                    <p:animEffect transition="in" filter="randombar(horizontal)">
                                      <p:cBhvr>
                                        <p:cTn id="7" dur="1000"/>
                                        <p:tgtEl>
                                          <p:spTgt spid="183"/>
                                        </p:tgtEl>
                                      </p:cBhvr>
                                    </p:animEffect>
                                  </p:childTnLst>
                                </p:cTn>
                              </p:par>
                              <p:par>
                                <p:cTn id="8" presetID="53" presetClass="entr" presetSubtype="16" fill="hold" nodeType="withEffect">
                                  <p:stCondLst>
                                    <p:cond delay="1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8" presetClass="emph" presetSubtype="0" fill="hold" nodeType="withEffect">
                                  <p:stCondLst>
                                    <p:cond delay="1500"/>
                                  </p:stCondLst>
                                  <p:childTnLst>
                                    <p:animRot by="21600000">
                                      <p:cBhvr>
                                        <p:cTn id="14" dur="500" fill="hold"/>
                                        <p:tgtEl>
                                          <p:spTgt spid="7"/>
                                        </p:tgtEl>
                                        <p:attrNameLst>
                                          <p:attrName>r</p:attrName>
                                        </p:attrNameLst>
                                      </p:cBhvr>
                                    </p:animRot>
                                  </p:childTnLst>
                                </p:cTn>
                              </p:par>
                              <p:par>
                                <p:cTn id="15" presetID="6" presetClass="emph" presetSubtype="0" autoRev="1" fill="hold" nodeType="withEffect">
                                  <p:stCondLst>
                                    <p:cond delay="1750"/>
                                  </p:stCondLst>
                                  <p:childTnLst>
                                    <p:animScale>
                                      <p:cBhvr>
                                        <p:cTn id="16" dur="200" fill="hold"/>
                                        <p:tgtEl>
                                          <p:spTgt spid="7"/>
                                        </p:tgtEl>
                                      </p:cBhvr>
                                      <p:by x="110000" y="110000"/>
                                    </p:animScale>
                                  </p:childTnLst>
                                </p:cTn>
                              </p:par>
                              <p:par>
                                <p:cTn id="17" presetID="22" presetClass="entr" presetSubtype="2" fill="hold" nodeType="withEffect">
                                  <p:stCondLst>
                                    <p:cond delay="225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22" presetClass="entr" presetSubtype="8" fill="hold" nodeType="withEffect">
                                  <p:stCondLst>
                                    <p:cond delay="2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2" fill="hold" nodeType="withEffect">
                                  <p:stCondLst>
                                    <p:cond delay="275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par>
                                <p:cTn id="26" presetID="22" presetClass="entr" presetSubtype="8" fill="hold" nodeType="withEffect">
                                  <p:stCondLst>
                                    <p:cond delay="30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656396" y="2244876"/>
            <a:ext cx="2200072" cy="2200072"/>
            <a:chOff x="635255" y="1683657"/>
            <a:chExt cx="1650054" cy="1650054"/>
          </a:xfrm>
        </p:grpSpPr>
        <p:sp>
          <p:nvSpPr>
            <p:cNvPr id="3" name="空心弧 2"/>
            <p:cNvSpPr/>
            <p:nvPr/>
          </p:nvSpPr>
          <p:spPr>
            <a:xfrm>
              <a:off x="635255" y="1683657"/>
              <a:ext cx="1650054" cy="1650054"/>
            </a:xfrm>
            <a:prstGeom prst="blockArc">
              <a:avLst>
                <a:gd name="adj1" fmla="val 13517990"/>
                <a:gd name="adj2" fmla="val 10691500"/>
                <a:gd name="adj3" fmla="val 6227"/>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 name="组合 3"/>
            <p:cNvGrpSpPr/>
            <p:nvPr/>
          </p:nvGrpSpPr>
          <p:grpSpPr>
            <a:xfrm>
              <a:off x="889758" y="2093186"/>
              <a:ext cx="1080055" cy="807913"/>
              <a:chOff x="1366117" y="2427734"/>
              <a:chExt cx="1080055" cy="807913"/>
            </a:xfrm>
          </p:grpSpPr>
          <p:sp>
            <p:nvSpPr>
              <p:cNvPr id="23" name="矩形 22"/>
              <p:cNvSpPr/>
              <p:nvPr/>
            </p:nvSpPr>
            <p:spPr>
              <a:xfrm>
                <a:off x="1366117" y="2427734"/>
                <a:ext cx="776896" cy="807913"/>
              </a:xfrm>
              <a:prstGeom prst="rect">
                <a:avLst/>
              </a:prstGeom>
            </p:spPr>
            <p:txBody>
              <a:bodyPr wrap="none">
                <a:spAutoFit/>
              </a:bodyPr>
              <a:lstStyle/>
              <a:p>
                <a:r>
                  <a:rPr lang="en-US" altLang="zh-CN" sz="6400" dirty="0">
                    <a:solidFill>
                      <a:srgbClr val="394A57"/>
                    </a:solidFill>
                    <a:cs typeface="+mn-ea"/>
                    <a:sym typeface="+mn-lt"/>
                  </a:rPr>
                  <a:t>82</a:t>
                </a:r>
                <a:endParaRPr lang="en-US" altLang="zh-CN" sz="6400" dirty="0">
                  <a:solidFill>
                    <a:srgbClr val="394A57"/>
                  </a:solidFill>
                  <a:cs typeface="+mn-ea"/>
                  <a:sym typeface="+mn-lt"/>
                </a:endParaRPr>
              </a:p>
            </p:txBody>
          </p:sp>
          <p:sp>
            <p:nvSpPr>
              <p:cNvPr id="24" name="矩形 23"/>
              <p:cNvSpPr/>
              <p:nvPr/>
            </p:nvSpPr>
            <p:spPr>
              <a:xfrm>
                <a:off x="2123728" y="2724127"/>
                <a:ext cx="322444" cy="377075"/>
              </a:xfrm>
              <a:prstGeom prst="rect">
                <a:avLst/>
              </a:prstGeom>
            </p:spPr>
            <p:txBody>
              <a:bodyPr wrap="none">
                <a:spAutoFit/>
              </a:bodyPr>
              <a:lstStyle/>
              <a:p>
                <a:r>
                  <a:rPr lang="en-US" altLang="zh-CN" sz="2665" dirty="0">
                    <a:solidFill>
                      <a:schemeClr val="tx1">
                        <a:lumMod val="50000"/>
                        <a:lumOff val="50000"/>
                      </a:schemeClr>
                    </a:solidFill>
                    <a:cs typeface="+mn-ea"/>
                    <a:sym typeface="+mn-lt"/>
                  </a:rPr>
                  <a:t>%</a:t>
                </a:r>
                <a:endParaRPr lang="en-US" altLang="zh-CN" sz="2665" dirty="0">
                  <a:solidFill>
                    <a:schemeClr val="tx1">
                      <a:lumMod val="50000"/>
                      <a:lumOff val="50000"/>
                    </a:schemeClr>
                  </a:solidFill>
                  <a:cs typeface="+mn-ea"/>
                  <a:sym typeface="+mn-lt"/>
                </a:endParaRPr>
              </a:p>
            </p:txBody>
          </p:sp>
        </p:grpSp>
      </p:grpSp>
      <p:grpSp>
        <p:nvGrpSpPr>
          <p:cNvPr id="2" name="组合 1"/>
          <p:cNvGrpSpPr/>
          <p:nvPr/>
        </p:nvGrpSpPr>
        <p:grpSpPr>
          <a:xfrm>
            <a:off x="815416" y="4882840"/>
            <a:ext cx="2434105" cy="1201667"/>
            <a:chOff x="611561" y="3662130"/>
            <a:chExt cx="1825579" cy="901250"/>
          </a:xfrm>
        </p:grpSpPr>
        <p:sp>
          <p:nvSpPr>
            <p:cNvPr id="25" name="矩形 24"/>
            <p:cNvSpPr/>
            <p:nvPr/>
          </p:nvSpPr>
          <p:spPr>
            <a:xfrm>
              <a:off x="611561" y="3967976"/>
              <a:ext cx="1825579" cy="595404"/>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26" name="矩形 25"/>
            <p:cNvSpPr/>
            <p:nvPr/>
          </p:nvSpPr>
          <p:spPr>
            <a:xfrm>
              <a:off x="611561" y="3662130"/>
              <a:ext cx="975267" cy="284742"/>
            </a:xfrm>
            <a:prstGeom prst="rect">
              <a:avLst/>
            </a:prstGeom>
          </p:spPr>
          <p:txBody>
            <a:bodyPr wrap="none">
              <a:spAutoFit/>
            </a:bodyPr>
            <a:lstStyle/>
            <a:p>
              <a:r>
                <a:rPr lang="en-US" altLang="zh-CN" sz="1865" dirty="0">
                  <a:solidFill>
                    <a:srgbClr val="1F497D"/>
                  </a:solidFill>
                  <a:cs typeface="+mn-ea"/>
                  <a:sym typeface="+mn-lt"/>
                </a:rPr>
                <a:t>+17,356,123</a:t>
              </a:r>
              <a:endParaRPr lang="en-US" altLang="zh-CN" sz="1865" dirty="0">
                <a:solidFill>
                  <a:srgbClr val="1F497D"/>
                </a:solidFill>
                <a:cs typeface="+mn-ea"/>
                <a:sym typeface="+mn-lt"/>
              </a:endParaRPr>
            </a:p>
          </p:txBody>
        </p:sp>
      </p:grpSp>
      <p:grpSp>
        <p:nvGrpSpPr>
          <p:cNvPr id="51" name="组合 50"/>
          <p:cNvGrpSpPr/>
          <p:nvPr/>
        </p:nvGrpSpPr>
        <p:grpSpPr>
          <a:xfrm>
            <a:off x="3541919" y="2244876"/>
            <a:ext cx="2200072" cy="2200072"/>
            <a:chOff x="635255" y="1683657"/>
            <a:chExt cx="1650054" cy="1650054"/>
          </a:xfrm>
        </p:grpSpPr>
        <p:sp>
          <p:nvSpPr>
            <p:cNvPr id="54" name="空心弧 53"/>
            <p:cNvSpPr/>
            <p:nvPr/>
          </p:nvSpPr>
          <p:spPr>
            <a:xfrm>
              <a:off x="635255" y="1683657"/>
              <a:ext cx="1650054" cy="1650054"/>
            </a:xfrm>
            <a:prstGeom prst="blockArc">
              <a:avLst>
                <a:gd name="adj1" fmla="val 15650879"/>
                <a:gd name="adj2" fmla="val 10691500"/>
                <a:gd name="adj3" fmla="val 6227"/>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55" name="组合 54"/>
            <p:cNvGrpSpPr/>
            <p:nvPr/>
          </p:nvGrpSpPr>
          <p:grpSpPr>
            <a:xfrm>
              <a:off x="889758" y="2093186"/>
              <a:ext cx="1080055" cy="807913"/>
              <a:chOff x="1366117" y="2427734"/>
              <a:chExt cx="1080055" cy="807913"/>
            </a:xfrm>
          </p:grpSpPr>
          <p:sp>
            <p:nvSpPr>
              <p:cNvPr id="56" name="矩形 55"/>
              <p:cNvSpPr/>
              <p:nvPr/>
            </p:nvSpPr>
            <p:spPr>
              <a:xfrm>
                <a:off x="1366117" y="2427734"/>
                <a:ext cx="713176" cy="807913"/>
              </a:xfrm>
              <a:prstGeom prst="rect">
                <a:avLst/>
              </a:prstGeom>
            </p:spPr>
            <p:txBody>
              <a:bodyPr wrap="none">
                <a:spAutoFit/>
              </a:bodyPr>
              <a:lstStyle/>
              <a:p>
                <a:r>
                  <a:rPr lang="en-US" altLang="zh-CN" sz="6400" dirty="0">
                    <a:solidFill>
                      <a:srgbClr val="394A57"/>
                    </a:solidFill>
                    <a:cs typeface="+mn-ea"/>
                    <a:sym typeface="+mn-lt"/>
                  </a:rPr>
                  <a:t>76</a:t>
                </a:r>
                <a:endParaRPr lang="en-US" altLang="zh-CN" sz="6400" dirty="0">
                  <a:solidFill>
                    <a:srgbClr val="394A57"/>
                  </a:solidFill>
                  <a:cs typeface="+mn-ea"/>
                  <a:sym typeface="+mn-lt"/>
                </a:endParaRPr>
              </a:p>
            </p:txBody>
          </p:sp>
          <p:sp>
            <p:nvSpPr>
              <p:cNvPr id="57" name="矩形 56"/>
              <p:cNvSpPr/>
              <p:nvPr/>
            </p:nvSpPr>
            <p:spPr>
              <a:xfrm>
                <a:off x="2123728" y="2724127"/>
                <a:ext cx="322444" cy="377075"/>
              </a:xfrm>
              <a:prstGeom prst="rect">
                <a:avLst/>
              </a:prstGeom>
            </p:spPr>
            <p:txBody>
              <a:bodyPr wrap="none">
                <a:spAutoFit/>
              </a:bodyPr>
              <a:lstStyle/>
              <a:p>
                <a:r>
                  <a:rPr lang="en-US" altLang="zh-CN" sz="2665" dirty="0">
                    <a:solidFill>
                      <a:schemeClr val="tx1">
                        <a:lumMod val="50000"/>
                        <a:lumOff val="50000"/>
                      </a:schemeClr>
                    </a:solidFill>
                    <a:cs typeface="+mn-ea"/>
                    <a:sym typeface="+mn-lt"/>
                  </a:rPr>
                  <a:t>%</a:t>
                </a:r>
                <a:endParaRPr lang="en-US" altLang="zh-CN" sz="2665" dirty="0">
                  <a:solidFill>
                    <a:schemeClr val="tx1">
                      <a:lumMod val="50000"/>
                      <a:lumOff val="50000"/>
                    </a:schemeClr>
                  </a:solidFill>
                  <a:cs typeface="+mn-ea"/>
                  <a:sym typeface="+mn-lt"/>
                </a:endParaRPr>
              </a:p>
            </p:txBody>
          </p:sp>
        </p:grpSp>
      </p:grpSp>
      <p:grpSp>
        <p:nvGrpSpPr>
          <p:cNvPr id="7" name="组合 6"/>
          <p:cNvGrpSpPr/>
          <p:nvPr/>
        </p:nvGrpSpPr>
        <p:grpSpPr>
          <a:xfrm>
            <a:off x="3700938" y="4882840"/>
            <a:ext cx="2434105" cy="1201667"/>
            <a:chOff x="2775703" y="3662130"/>
            <a:chExt cx="1825579" cy="901250"/>
          </a:xfrm>
        </p:grpSpPr>
        <p:sp>
          <p:nvSpPr>
            <p:cNvPr id="52" name="矩形 51"/>
            <p:cNvSpPr/>
            <p:nvPr/>
          </p:nvSpPr>
          <p:spPr>
            <a:xfrm>
              <a:off x="2775703" y="3967976"/>
              <a:ext cx="1825579" cy="595404"/>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53" name="矩形 52"/>
            <p:cNvSpPr/>
            <p:nvPr/>
          </p:nvSpPr>
          <p:spPr>
            <a:xfrm>
              <a:off x="2775703" y="3662130"/>
              <a:ext cx="975267" cy="284742"/>
            </a:xfrm>
            <a:prstGeom prst="rect">
              <a:avLst/>
            </a:prstGeom>
          </p:spPr>
          <p:txBody>
            <a:bodyPr wrap="none">
              <a:spAutoFit/>
            </a:bodyPr>
            <a:lstStyle/>
            <a:p>
              <a:r>
                <a:rPr lang="en-US" altLang="zh-CN" sz="1865" dirty="0">
                  <a:solidFill>
                    <a:srgbClr val="1F497D"/>
                  </a:solidFill>
                  <a:cs typeface="+mn-ea"/>
                  <a:sym typeface="+mn-lt"/>
                </a:rPr>
                <a:t>+17,356,123</a:t>
              </a:r>
              <a:endParaRPr lang="en-US" altLang="zh-CN" sz="1865" dirty="0">
                <a:solidFill>
                  <a:srgbClr val="1F497D"/>
                </a:solidFill>
                <a:cs typeface="+mn-ea"/>
                <a:sym typeface="+mn-lt"/>
              </a:endParaRPr>
            </a:p>
          </p:txBody>
        </p:sp>
      </p:grpSp>
      <p:grpSp>
        <p:nvGrpSpPr>
          <p:cNvPr id="59" name="组合 58"/>
          <p:cNvGrpSpPr/>
          <p:nvPr/>
        </p:nvGrpSpPr>
        <p:grpSpPr>
          <a:xfrm>
            <a:off x="6427441" y="2244876"/>
            <a:ext cx="2200072" cy="2200072"/>
            <a:chOff x="635255" y="1683657"/>
            <a:chExt cx="1650054" cy="1650054"/>
          </a:xfrm>
        </p:grpSpPr>
        <p:sp>
          <p:nvSpPr>
            <p:cNvPr id="62" name="空心弧 61"/>
            <p:cNvSpPr/>
            <p:nvPr/>
          </p:nvSpPr>
          <p:spPr>
            <a:xfrm>
              <a:off x="635255" y="1683657"/>
              <a:ext cx="1650054" cy="1650054"/>
            </a:xfrm>
            <a:prstGeom prst="blockArc">
              <a:avLst>
                <a:gd name="adj1" fmla="val 11922043"/>
                <a:gd name="adj2" fmla="val 10691500"/>
                <a:gd name="adj3" fmla="val 6227"/>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3" name="组合 62"/>
            <p:cNvGrpSpPr/>
            <p:nvPr/>
          </p:nvGrpSpPr>
          <p:grpSpPr>
            <a:xfrm>
              <a:off x="889758" y="2093186"/>
              <a:ext cx="1080055" cy="807913"/>
              <a:chOff x="1366117" y="2427734"/>
              <a:chExt cx="1080055" cy="807913"/>
            </a:xfrm>
          </p:grpSpPr>
          <p:sp>
            <p:nvSpPr>
              <p:cNvPr id="64" name="矩形 63"/>
              <p:cNvSpPr/>
              <p:nvPr/>
            </p:nvSpPr>
            <p:spPr>
              <a:xfrm>
                <a:off x="1366117" y="2427734"/>
                <a:ext cx="780503" cy="807913"/>
              </a:xfrm>
              <a:prstGeom prst="rect">
                <a:avLst/>
              </a:prstGeom>
            </p:spPr>
            <p:txBody>
              <a:bodyPr wrap="none">
                <a:spAutoFit/>
              </a:bodyPr>
              <a:lstStyle/>
              <a:p>
                <a:r>
                  <a:rPr lang="en-US" altLang="zh-CN" sz="6400" dirty="0">
                    <a:solidFill>
                      <a:srgbClr val="394A57"/>
                    </a:solidFill>
                    <a:cs typeface="+mn-ea"/>
                    <a:sym typeface="+mn-lt"/>
                  </a:rPr>
                  <a:t>92</a:t>
                </a:r>
                <a:endParaRPr lang="en-US" altLang="zh-CN" sz="6400" dirty="0">
                  <a:solidFill>
                    <a:srgbClr val="394A57"/>
                  </a:solidFill>
                  <a:cs typeface="+mn-ea"/>
                  <a:sym typeface="+mn-lt"/>
                </a:endParaRPr>
              </a:p>
            </p:txBody>
          </p:sp>
          <p:sp>
            <p:nvSpPr>
              <p:cNvPr id="65" name="矩形 64"/>
              <p:cNvSpPr/>
              <p:nvPr/>
            </p:nvSpPr>
            <p:spPr>
              <a:xfrm>
                <a:off x="2123728" y="2724127"/>
                <a:ext cx="322444" cy="377075"/>
              </a:xfrm>
              <a:prstGeom prst="rect">
                <a:avLst/>
              </a:prstGeom>
            </p:spPr>
            <p:txBody>
              <a:bodyPr wrap="none">
                <a:spAutoFit/>
              </a:bodyPr>
              <a:lstStyle/>
              <a:p>
                <a:r>
                  <a:rPr lang="en-US" altLang="zh-CN" sz="2665" dirty="0">
                    <a:solidFill>
                      <a:schemeClr val="tx1">
                        <a:lumMod val="50000"/>
                        <a:lumOff val="50000"/>
                      </a:schemeClr>
                    </a:solidFill>
                    <a:cs typeface="+mn-ea"/>
                    <a:sym typeface="+mn-lt"/>
                  </a:rPr>
                  <a:t>%</a:t>
                </a:r>
                <a:endParaRPr lang="en-US" altLang="zh-CN" sz="2665" dirty="0">
                  <a:solidFill>
                    <a:schemeClr val="tx1">
                      <a:lumMod val="50000"/>
                      <a:lumOff val="50000"/>
                    </a:schemeClr>
                  </a:solidFill>
                  <a:cs typeface="+mn-ea"/>
                  <a:sym typeface="+mn-lt"/>
                </a:endParaRPr>
              </a:p>
            </p:txBody>
          </p:sp>
        </p:grpSp>
      </p:grpSp>
      <p:grpSp>
        <p:nvGrpSpPr>
          <p:cNvPr id="8" name="组合 7"/>
          <p:cNvGrpSpPr/>
          <p:nvPr/>
        </p:nvGrpSpPr>
        <p:grpSpPr>
          <a:xfrm>
            <a:off x="6586461" y="4882840"/>
            <a:ext cx="2434105" cy="1201667"/>
            <a:chOff x="4939845" y="3662130"/>
            <a:chExt cx="1825579" cy="901250"/>
          </a:xfrm>
        </p:grpSpPr>
        <p:sp>
          <p:nvSpPr>
            <p:cNvPr id="60" name="矩形 59"/>
            <p:cNvSpPr/>
            <p:nvPr/>
          </p:nvSpPr>
          <p:spPr>
            <a:xfrm>
              <a:off x="4939845" y="3967976"/>
              <a:ext cx="1825579" cy="595404"/>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61" name="矩形 60"/>
            <p:cNvSpPr/>
            <p:nvPr/>
          </p:nvSpPr>
          <p:spPr>
            <a:xfrm>
              <a:off x="4939845" y="3662130"/>
              <a:ext cx="975267" cy="284742"/>
            </a:xfrm>
            <a:prstGeom prst="rect">
              <a:avLst/>
            </a:prstGeom>
          </p:spPr>
          <p:txBody>
            <a:bodyPr wrap="none">
              <a:spAutoFit/>
            </a:bodyPr>
            <a:lstStyle/>
            <a:p>
              <a:r>
                <a:rPr lang="en-US" altLang="zh-CN" sz="1865" dirty="0">
                  <a:solidFill>
                    <a:srgbClr val="1F497D"/>
                  </a:solidFill>
                  <a:cs typeface="+mn-ea"/>
                  <a:sym typeface="+mn-lt"/>
                </a:rPr>
                <a:t>+17,356,123</a:t>
              </a:r>
              <a:endParaRPr lang="en-US" altLang="zh-CN" sz="1865" dirty="0">
                <a:solidFill>
                  <a:srgbClr val="1F497D"/>
                </a:solidFill>
                <a:cs typeface="+mn-ea"/>
                <a:sym typeface="+mn-lt"/>
              </a:endParaRPr>
            </a:p>
          </p:txBody>
        </p:sp>
      </p:grpSp>
      <p:grpSp>
        <p:nvGrpSpPr>
          <p:cNvPr id="67" name="组合 66"/>
          <p:cNvGrpSpPr/>
          <p:nvPr/>
        </p:nvGrpSpPr>
        <p:grpSpPr>
          <a:xfrm>
            <a:off x="9312965" y="2244876"/>
            <a:ext cx="2200072" cy="2200072"/>
            <a:chOff x="635255" y="1683657"/>
            <a:chExt cx="1650054" cy="1650054"/>
          </a:xfrm>
        </p:grpSpPr>
        <p:sp>
          <p:nvSpPr>
            <p:cNvPr id="70" name="空心弧 69"/>
            <p:cNvSpPr/>
            <p:nvPr/>
          </p:nvSpPr>
          <p:spPr>
            <a:xfrm>
              <a:off x="635255" y="1683657"/>
              <a:ext cx="1650054" cy="1650054"/>
            </a:xfrm>
            <a:prstGeom prst="blockArc">
              <a:avLst>
                <a:gd name="adj1" fmla="val 19498456"/>
                <a:gd name="adj2" fmla="val 10691500"/>
                <a:gd name="adj3" fmla="val 6227"/>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71" name="组合 70"/>
            <p:cNvGrpSpPr/>
            <p:nvPr/>
          </p:nvGrpSpPr>
          <p:grpSpPr>
            <a:xfrm>
              <a:off x="889758" y="2093186"/>
              <a:ext cx="1080055" cy="807913"/>
              <a:chOff x="1366117" y="2427734"/>
              <a:chExt cx="1080055" cy="807913"/>
            </a:xfrm>
          </p:grpSpPr>
          <p:sp>
            <p:nvSpPr>
              <p:cNvPr id="72" name="矩形 71"/>
              <p:cNvSpPr/>
              <p:nvPr/>
            </p:nvSpPr>
            <p:spPr>
              <a:xfrm>
                <a:off x="1366117" y="2427734"/>
                <a:ext cx="776896" cy="807913"/>
              </a:xfrm>
              <a:prstGeom prst="rect">
                <a:avLst/>
              </a:prstGeom>
            </p:spPr>
            <p:txBody>
              <a:bodyPr wrap="none">
                <a:spAutoFit/>
              </a:bodyPr>
              <a:lstStyle/>
              <a:p>
                <a:r>
                  <a:rPr lang="en-US" altLang="zh-CN" sz="6400" dirty="0">
                    <a:solidFill>
                      <a:srgbClr val="394A57"/>
                    </a:solidFill>
                    <a:cs typeface="+mn-ea"/>
                    <a:sym typeface="+mn-lt"/>
                  </a:rPr>
                  <a:t>54</a:t>
                </a:r>
                <a:endParaRPr lang="en-US" altLang="zh-CN" sz="6400" dirty="0">
                  <a:solidFill>
                    <a:srgbClr val="394A57"/>
                  </a:solidFill>
                  <a:cs typeface="+mn-ea"/>
                  <a:sym typeface="+mn-lt"/>
                </a:endParaRPr>
              </a:p>
            </p:txBody>
          </p:sp>
          <p:sp>
            <p:nvSpPr>
              <p:cNvPr id="73" name="矩形 72"/>
              <p:cNvSpPr/>
              <p:nvPr/>
            </p:nvSpPr>
            <p:spPr>
              <a:xfrm>
                <a:off x="2123728" y="2724127"/>
                <a:ext cx="322444" cy="377075"/>
              </a:xfrm>
              <a:prstGeom prst="rect">
                <a:avLst/>
              </a:prstGeom>
            </p:spPr>
            <p:txBody>
              <a:bodyPr wrap="none">
                <a:spAutoFit/>
              </a:bodyPr>
              <a:lstStyle/>
              <a:p>
                <a:r>
                  <a:rPr lang="en-US" altLang="zh-CN" sz="2665" dirty="0">
                    <a:solidFill>
                      <a:schemeClr val="tx1">
                        <a:lumMod val="50000"/>
                        <a:lumOff val="50000"/>
                      </a:schemeClr>
                    </a:solidFill>
                    <a:cs typeface="+mn-ea"/>
                    <a:sym typeface="+mn-lt"/>
                  </a:rPr>
                  <a:t>%</a:t>
                </a:r>
                <a:endParaRPr lang="en-US" altLang="zh-CN" sz="2665" dirty="0">
                  <a:solidFill>
                    <a:schemeClr val="tx1">
                      <a:lumMod val="50000"/>
                      <a:lumOff val="50000"/>
                    </a:schemeClr>
                  </a:solidFill>
                  <a:cs typeface="+mn-ea"/>
                  <a:sym typeface="+mn-lt"/>
                </a:endParaRPr>
              </a:p>
            </p:txBody>
          </p:sp>
        </p:grpSp>
      </p:grpSp>
      <p:grpSp>
        <p:nvGrpSpPr>
          <p:cNvPr id="9" name="组合 8"/>
          <p:cNvGrpSpPr/>
          <p:nvPr/>
        </p:nvGrpSpPr>
        <p:grpSpPr>
          <a:xfrm>
            <a:off x="9471985" y="4882840"/>
            <a:ext cx="2434105" cy="1201667"/>
            <a:chOff x="7103988" y="3662130"/>
            <a:chExt cx="1825579" cy="901250"/>
          </a:xfrm>
        </p:grpSpPr>
        <p:sp>
          <p:nvSpPr>
            <p:cNvPr id="68" name="矩形 67"/>
            <p:cNvSpPr/>
            <p:nvPr/>
          </p:nvSpPr>
          <p:spPr>
            <a:xfrm>
              <a:off x="7103988" y="3967976"/>
              <a:ext cx="1825579" cy="595404"/>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69" name="矩形 68"/>
            <p:cNvSpPr/>
            <p:nvPr/>
          </p:nvSpPr>
          <p:spPr>
            <a:xfrm>
              <a:off x="7103988" y="3662130"/>
              <a:ext cx="975267" cy="284742"/>
            </a:xfrm>
            <a:prstGeom prst="rect">
              <a:avLst/>
            </a:prstGeom>
          </p:spPr>
          <p:txBody>
            <a:bodyPr wrap="none">
              <a:spAutoFit/>
            </a:bodyPr>
            <a:lstStyle/>
            <a:p>
              <a:r>
                <a:rPr lang="en-US" altLang="zh-CN" sz="1865" dirty="0">
                  <a:solidFill>
                    <a:srgbClr val="1F497D"/>
                  </a:solidFill>
                  <a:cs typeface="+mn-ea"/>
                  <a:sym typeface="+mn-lt"/>
                </a:rPr>
                <a:t>+17,356,123</a:t>
              </a:r>
              <a:endParaRPr lang="en-US" altLang="zh-CN" sz="1865" dirty="0">
                <a:solidFill>
                  <a:srgbClr val="1F497D"/>
                </a:solidFill>
                <a:cs typeface="+mn-ea"/>
                <a:sym typeface="+mn-lt"/>
              </a:endParaRPr>
            </a:p>
          </p:txBody>
        </p:sp>
      </p:grpSp>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48"/>
                                        </p:tgtEl>
                                        <p:attrNameLst>
                                          <p:attrName>style.visibility</p:attrName>
                                        </p:attrNameLst>
                                      </p:cBhvr>
                                      <p:to>
                                        <p:strVal val="visible"/>
                                      </p:to>
                                    </p:set>
                                    <p:anim calcmode="lin" valueType="num">
                                      <p:cBhvr>
                                        <p:cTn id="7" dur="300" fill="hold"/>
                                        <p:tgtEl>
                                          <p:spTgt spid="48"/>
                                        </p:tgtEl>
                                        <p:attrNameLst>
                                          <p:attrName>ppt_w</p:attrName>
                                        </p:attrNameLst>
                                      </p:cBhvr>
                                      <p:tavLst>
                                        <p:tav tm="0">
                                          <p:val>
                                            <p:fltVal val="0"/>
                                          </p:val>
                                        </p:tav>
                                        <p:tav tm="100000">
                                          <p:val>
                                            <p:strVal val="#ppt_w"/>
                                          </p:val>
                                        </p:tav>
                                      </p:tavLst>
                                    </p:anim>
                                    <p:anim calcmode="lin" valueType="num">
                                      <p:cBhvr>
                                        <p:cTn id="8" dur="300" fill="hold"/>
                                        <p:tgtEl>
                                          <p:spTgt spid="48"/>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48"/>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51"/>
                                        </p:tgtEl>
                                        <p:attrNameLst>
                                          <p:attrName>style.visibility</p:attrName>
                                        </p:attrNameLst>
                                      </p:cBhvr>
                                      <p:to>
                                        <p:strVal val="visible"/>
                                      </p:to>
                                    </p:set>
                                    <p:anim calcmode="lin" valueType="num">
                                      <p:cBhvr>
                                        <p:cTn id="13" dur="300" fill="hold"/>
                                        <p:tgtEl>
                                          <p:spTgt spid="51"/>
                                        </p:tgtEl>
                                        <p:attrNameLst>
                                          <p:attrName>ppt_w</p:attrName>
                                        </p:attrNameLst>
                                      </p:cBhvr>
                                      <p:tavLst>
                                        <p:tav tm="0">
                                          <p:val>
                                            <p:fltVal val="0"/>
                                          </p:val>
                                        </p:tav>
                                        <p:tav tm="100000">
                                          <p:val>
                                            <p:strVal val="#ppt_w"/>
                                          </p:val>
                                        </p:tav>
                                      </p:tavLst>
                                    </p:anim>
                                    <p:anim calcmode="lin" valueType="num">
                                      <p:cBhvr>
                                        <p:cTn id="14" dur="300" fill="hold"/>
                                        <p:tgtEl>
                                          <p:spTgt spid="51"/>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51"/>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59"/>
                                        </p:tgtEl>
                                        <p:attrNameLst>
                                          <p:attrName>style.visibility</p:attrName>
                                        </p:attrNameLst>
                                      </p:cBhvr>
                                      <p:to>
                                        <p:strVal val="visible"/>
                                      </p:to>
                                    </p:set>
                                    <p:anim calcmode="lin" valueType="num">
                                      <p:cBhvr>
                                        <p:cTn id="19" dur="300" fill="hold"/>
                                        <p:tgtEl>
                                          <p:spTgt spid="59"/>
                                        </p:tgtEl>
                                        <p:attrNameLst>
                                          <p:attrName>ppt_w</p:attrName>
                                        </p:attrNameLst>
                                      </p:cBhvr>
                                      <p:tavLst>
                                        <p:tav tm="0">
                                          <p:val>
                                            <p:fltVal val="0"/>
                                          </p:val>
                                        </p:tav>
                                        <p:tav tm="100000">
                                          <p:val>
                                            <p:strVal val="#ppt_w"/>
                                          </p:val>
                                        </p:tav>
                                      </p:tavLst>
                                    </p:anim>
                                    <p:anim calcmode="lin" valueType="num">
                                      <p:cBhvr>
                                        <p:cTn id="20" dur="300" fill="hold"/>
                                        <p:tgtEl>
                                          <p:spTgt spid="59"/>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59"/>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67"/>
                                        </p:tgtEl>
                                        <p:attrNameLst>
                                          <p:attrName>style.visibility</p:attrName>
                                        </p:attrNameLst>
                                      </p:cBhvr>
                                      <p:to>
                                        <p:strVal val="visible"/>
                                      </p:to>
                                    </p:set>
                                    <p:anim calcmode="lin" valueType="num">
                                      <p:cBhvr>
                                        <p:cTn id="25" dur="300" fill="hold"/>
                                        <p:tgtEl>
                                          <p:spTgt spid="67"/>
                                        </p:tgtEl>
                                        <p:attrNameLst>
                                          <p:attrName>ppt_w</p:attrName>
                                        </p:attrNameLst>
                                      </p:cBhvr>
                                      <p:tavLst>
                                        <p:tav tm="0">
                                          <p:val>
                                            <p:fltVal val="0"/>
                                          </p:val>
                                        </p:tav>
                                        <p:tav tm="100000">
                                          <p:val>
                                            <p:strVal val="#ppt_w"/>
                                          </p:val>
                                        </p:tav>
                                      </p:tavLst>
                                    </p:anim>
                                    <p:anim calcmode="lin" valueType="num">
                                      <p:cBhvr>
                                        <p:cTn id="26" dur="300" fill="hold"/>
                                        <p:tgtEl>
                                          <p:spTgt spid="6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67"/>
                                        </p:tgtEl>
                                      </p:cBhvr>
                                      <p:by x="110000" y="110000"/>
                                    </p:animScale>
                                  </p:childTnLst>
                                </p:cTn>
                              </p:par>
                              <p:par>
                                <p:cTn id="29" presetID="2" presetClass="entr" presetSubtype="4" decel="100000" fill="hold" nodeType="withEffect">
                                  <p:stCondLst>
                                    <p:cond delay="225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5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75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30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1215938" y="2447847"/>
          <a:ext cx="4921103" cy="2261872"/>
        </p:xfrm>
        <a:graphic>
          <a:graphicData uri="http://schemas.openxmlformats.org/drawingml/2006/chart">
            <c:chart xmlns:c="http://schemas.openxmlformats.org/drawingml/2006/chart" xmlns:r="http://schemas.openxmlformats.org/officeDocument/2006/relationships" r:id="rId1"/>
          </a:graphicData>
        </a:graphic>
      </p:graphicFrame>
      <p:sp>
        <p:nvSpPr>
          <p:cNvPr id="10" name="Oval 9"/>
          <p:cNvSpPr/>
          <p:nvPr/>
        </p:nvSpPr>
        <p:spPr>
          <a:xfrm>
            <a:off x="7067754" y="3478675"/>
            <a:ext cx="499730" cy="4997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lumMod val="95000"/>
                  </a:schemeClr>
                </a:solidFill>
                <a:cs typeface="+mn-ea"/>
                <a:sym typeface="+mn-lt"/>
              </a:rPr>
              <a:t>1</a:t>
            </a:r>
            <a:endParaRPr lang="en-US">
              <a:solidFill>
                <a:schemeClr val="bg1">
                  <a:lumMod val="95000"/>
                </a:schemeClr>
              </a:solidFill>
              <a:cs typeface="+mn-ea"/>
              <a:sym typeface="+mn-lt"/>
            </a:endParaRPr>
          </a:p>
        </p:txBody>
      </p:sp>
      <p:sp>
        <p:nvSpPr>
          <p:cNvPr id="11" name="TextBox 10"/>
          <p:cNvSpPr txBox="1"/>
          <p:nvPr/>
        </p:nvSpPr>
        <p:spPr>
          <a:xfrm>
            <a:off x="7690555" y="3436153"/>
            <a:ext cx="3548945" cy="960120"/>
          </a:xfrm>
          <a:prstGeom prst="rect">
            <a:avLst/>
          </a:prstGeom>
          <a:noFill/>
        </p:spPr>
        <p:txBody>
          <a:bodyPr wrap="square" rtlCol="0">
            <a:spAutoFit/>
          </a:bodyPr>
          <a:lstStyle/>
          <a:p>
            <a:pPr>
              <a:lnSpc>
                <a:spcPct val="150000"/>
              </a:lnSpc>
            </a:pPr>
            <a:r>
              <a:rPr lang="zh-CN" altLang="en-US" sz="1600" b="1" dirty="0">
                <a:solidFill>
                  <a:srgbClr val="7F8C8D"/>
                </a:solidFill>
                <a:cs typeface="+mn-ea"/>
                <a:sym typeface="+mn-lt"/>
              </a:rPr>
              <a:t>添加</a:t>
            </a:r>
            <a:r>
              <a:rPr lang="zh-CN" altLang="en-US" sz="1600" b="1" dirty="0" smtClean="0">
                <a:solidFill>
                  <a:srgbClr val="7F8C8D"/>
                </a:solidFill>
                <a:cs typeface="+mn-ea"/>
                <a:sym typeface="+mn-lt"/>
              </a:rPr>
              <a:t>标题</a:t>
            </a:r>
            <a:endParaRPr lang="en-US" altLang="zh-CN" sz="1600" b="1" dirty="0" smtClean="0">
              <a:solidFill>
                <a:srgbClr val="7F8C8D"/>
              </a:solidFill>
              <a:cs typeface="+mn-ea"/>
              <a:sym typeface="+mn-lt"/>
            </a:endParaRPr>
          </a:p>
          <a:p>
            <a:pPr>
              <a:lnSpc>
                <a:spcPct val="150000"/>
              </a:lnSpc>
            </a:pPr>
            <a:r>
              <a:rPr lang="zh-CN" altLang="en-US" sz="1100" dirty="0" smtClean="0">
                <a:solidFill>
                  <a:schemeClr val="tx1">
                    <a:lumMod val="50000"/>
                    <a:lumOff val="50000"/>
                  </a:schemeClr>
                </a:solidFill>
                <a:cs typeface="+mn-ea"/>
                <a:sym typeface="+mn-lt"/>
              </a:rPr>
              <a:t>您的内容打在这里，或通过复制文本后在此选择粘贴，并选择只保留文字。</a:t>
            </a:r>
            <a:r>
              <a:rPr lang="en-US" sz="1100" dirty="0" smtClean="0">
                <a:solidFill>
                  <a:schemeClr val="tx1">
                    <a:lumMod val="50000"/>
                    <a:lumOff val="50000"/>
                  </a:schemeClr>
                </a:solidFill>
                <a:cs typeface="+mn-ea"/>
                <a:sym typeface="+mn-lt"/>
              </a:rPr>
              <a:t> </a:t>
            </a:r>
            <a:endParaRPr lang="en-US" sz="1100" dirty="0">
              <a:solidFill>
                <a:schemeClr val="tx1">
                  <a:lumMod val="50000"/>
                  <a:lumOff val="50000"/>
                </a:schemeClr>
              </a:solidFill>
              <a:cs typeface="+mn-ea"/>
              <a:sym typeface="+mn-lt"/>
            </a:endParaRPr>
          </a:p>
        </p:txBody>
      </p:sp>
      <p:sp>
        <p:nvSpPr>
          <p:cNvPr id="12" name="Oval 11"/>
          <p:cNvSpPr/>
          <p:nvPr/>
        </p:nvSpPr>
        <p:spPr>
          <a:xfrm>
            <a:off x="7067754" y="4545660"/>
            <a:ext cx="499730" cy="49973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cs typeface="+mn-ea"/>
                <a:sym typeface="+mn-lt"/>
              </a:rPr>
              <a:t>2</a:t>
            </a:r>
            <a:endParaRPr lang="en-US">
              <a:solidFill>
                <a:schemeClr val="bg1">
                  <a:lumMod val="95000"/>
                </a:schemeClr>
              </a:solidFill>
              <a:cs typeface="+mn-ea"/>
              <a:sym typeface="+mn-lt"/>
            </a:endParaRPr>
          </a:p>
        </p:txBody>
      </p:sp>
      <p:sp>
        <p:nvSpPr>
          <p:cNvPr id="13" name="TextBox 12"/>
          <p:cNvSpPr txBox="1"/>
          <p:nvPr/>
        </p:nvSpPr>
        <p:spPr>
          <a:xfrm>
            <a:off x="7690555" y="4503138"/>
            <a:ext cx="3548945" cy="960120"/>
          </a:xfrm>
          <a:prstGeom prst="rect">
            <a:avLst/>
          </a:prstGeom>
          <a:noFill/>
        </p:spPr>
        <p:txBody>
          <a:bodyPr wrap="square" rtlCol="0">
            <a:spAutoFit/>
          </a:bodyPr>
          <a:lstStyle/>
          <a:p>
            <a:pPr>
              <a:lnSpc>
                <a:spcPct val="150000"/>
              </a:lnSpc>
            </a:pPr>
            <a:r>
              <a:rPr lang="zh-CN" altLang="en-US" sz="1600" b="1" dirty="0">
                <a:solidFill>
                  <a:schemeClr val="tx1">
                    <a:lumMod val="65000"/>
                    <a:lumOff val="35000"/>
                  </a:schemeClr>
                </a:solidFill>
                <a:cs typeface="+mn-ea"/>
                <a:sym typeface="+mn-lt"/>
              </a:rPr>
              <a:t>添加</a:t>
            </a:r>
            <a:r>
              <a:rPr lang="zh-CN" altLang="en-US" sz="1600" b="1" dirty="0" smtClean="0">
                <a:solidFill>
                  <a:schemeClr val="tx1">
                    <a:lumMod val="65000"/>
                    <a:lumOff val="35000"/>
                  </a:schemeClr>
                </a:solidFill>
                <a:cs typeface="+mn-ea"/>
                <a:sym typeface="+mn-lt"/>
              </a:rPr>
              <a:t>标题</a:t>
            </a:r>
            <a:endParaRPr lang="en-US" altLang="zh-CN" sz="1600" b="1" dirty="0" smtClean="0">
              <a:solidFill>
                <a:schemeClr val="tx1">
                  <a:lumMod val="65000"/>
                  <a:lumOff val="35000"/>
                </a:schemeClr>
              </a:solidFill>
              <a:cs typeface="+mn-ea"/>
              <a:sym typeface="+mn-lt"/>
            </a:endParaRPr>
          </a:p>
          <a:p>
            <a:pPr>
              <a:lnSpc>
                <a:spcPct val="150000"/>
              </a:lnSpc>
            </a:pPr>
            <a:r>
              <a:rPr lang="zh-CN" altLang="en-US" sz="1100" dirty="0" smtClean="0">
                <a:solidFill>
                  <a:schemeClr val="tx1">
                    <a:lumMod val="65000"/>
                    <a:lumOff val="35000"/>
                  </a:schemeClr>
                </a:solidFill>
                <a:cs typeface="+mn-ea"/>
                <a:sym typeface="+mn-lt"/>
              </a:rPr>
              <a:t>您的内容打在这里，或通过复制文本后在此选择粘贴，并选择只保留文字。</a:t>
            </a:r>
            <a:r>
              <a:rPr lang="en-US" sz="1100" dirty="0" smtClean="0">
                <a:solidFill>
                  <a:schemeClr val="tx1">
                    <a:lumMod val="65000"/>
                    <a:lumOff val="35000"/>
                  </a:schemeClr>
                </a:solidFill>
                <a:cs typeface="+mn-ea"/>
                <a:sym typeface="+mn-lt"/>
              </a:rPr>
              <a:t> </a:t>
            </a:r>
            <a:endParaRPr lang="en-US" sz="1100" dirty="0">
              <a:solidFill>
                <a:schemeClr val="tx1">
                  <a:lumMod val="65000"/>
                  <a:lumOff val="35000"/>
                </a:schemeClr>
              </a:solidFill>
              <a:cs typeface="+mn-ea"/>
              <a:sym typeface="+mn-lt"/>
            </a:endParaRPr>
          </a:p>
        </p:txBody>
      </p:sp>
      <p:grpSp>
        <p:nvGrpSpPr>
          <p:cNvPr id="17" name="组合 16"/>
          <p:cNvGrpSpPr/>
          <p:nvPr/>
        </p:nvGrpSpPr>
        <p:grpSpPr>
          <a:xfrm>
            <a:off x="7049668" y="1773340"/>
            <a:ext cx="3357522" cy="1436825"/>
            <a:chOff x="1424212" y="2067007"/>
            <a:chExt cx="3357522" cy="1436825"/>
          </a:xfrm>
        </p:grpSpPr>
        <p:sp>
          <p:nvSpPr>
            <p:cNvPr id="18" name="TextBox 17"/>
            <p:cNvSpPr txBox="1"/>
            <p:nvPr/>
          </p:nvSpPr>
          <p:spPr>
            <a:xfrm>
              <a:off x="1424212" y="2067007"/>
              <a:ext cx="1723549" cy="461665"/>
            </a:xfrm>
            <a:prstGeom prst="rect">
              <a:avLst/>
            </a:prstGeom>
            <a:noFill/>
          </p:spPr>
          <p:txBody>
            <a:bodyPr wrap="none" rtlCol="0">
              <a:spAutoFit/>
            </a:bodyPr>
            <a:lstStyle/>
            <a:p>
              <a:r>
                <a:rPr lang="zh-CN" altLang="en-US" sz="2400" b="1" dirty="0" smtClean="0">
                  <a:solidFill>
                    <a:schemeClr val="tx1">
                      <a:lumMod val="65000"/>
                      <a:lumOff val="35000"/>
                    </a:schemeClr>
                  </a:solidFill>
                  <a:cs typeface="+mn-ea"/>
                  <a:sym typeface="+mn-lt"/>
                </a:rPr>
                <a:t>全年总额：</a:t>
              </a:r>
              <a:endParaRPr lang="zh-CN" altLang="en-US" sz="2400" b="1" dirty="0">
                <a:solidFill>
                  <a:schemeClr val="tx1">
                    <a:lumMod val="65000"/>
                    <a:lumOff val="35000"/>
                  </a:schemeClr>
                </a:solidFill>
                <a:cs typeface="+mn-ea"/>
                <a:sym typeface="+mn-lt"/>
              </a:endParaRPr>
            </a:p>
          </p:txBody>
        </p:sp>
        <p:sp>
          <p:nvSpPr>
            <p:cNvPr id="19" name="TextBox 18"/>
            <p:cNvSpPr txBox="1"/>
            <p:nvPr/>
          </p:nvSpPr>
          <p:spPr>
            <a:xfrm>
              <a:off x="1424212" y="2488169"/>
              <a:ext cx="3357522" cy="1015663"/>
            </a:xfrm>
            <a:prstGeom prst="rect">
              <a:avLst/>
            </a:prstGeom>
            <a:noFill/>
          </p:spPr>
          <p:txBody>
            <a:bodyPr wrap="none" rtlCol="0">
              <a:spAutoFit/>
            </a:bodyPr>
            <a:lstStyle/>
            <a:p>
              <a:r>
                <a:rPr lang="en-US" altLang="zh-CN" sz="6000" dirty="0" smtClean="0">
                  <a:solidFill>
                    <a:schemeClr val="tx1">
                      <a:lumMod val="65000"/>
                      <a:lumOff val="35000"/>
                    </a:schemeClr>
                  </a:solidFill>
                  <a:cs typeface="+mn-ea"/>
                  <a:sym typeface="+mn-lt"/>
                </a:rPr>
                <a:t>18,647,361</a:t>
              </a:r>
              <a:endParaRPr lang="zh-CN" altLang="en-US" sz="6000" dirty="0">
                <a:solidFill>
                  <a:schemeClr val="tx1">
                    <a:lumMod val="65000"/>
                    <a:lumOff val="35000"/>
                  </a:schemeClr>
                </a:solidFill>
                <a:cs typeface="+mn-ea"/>
                <a:sym typeface="+mn-lt"/>
              </a:endParaRPr>
            </a:p>
          </p:txBody>
        </p:sp>
      </p:gr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1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1000"/>
                                        <p:tgtEl>
                                          <p:spTgt spid="10"/>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1000"/>
                                        <p:tgtEl>
                                          <p:spTgt spid="12"/>
                                        </p:tgtEl>
                                      </p:cBhvr>
                                    </p:animEffect>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childTnLst>
                          </p:cTn>
                        </p:par>
                        <p:par>
                          <p:cTn id="23" fill="hold">
                            <p:stCondLst>
                              <p:cond delay="3000"/>
                            </p:stCondLst>
                            <p:childTnLst>
                              <p:par>
                                <p:cTn id="24" presetID="1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ppt_x</p:attrName>
                                        </p:attrNameLst>
                                      </p:cBhvr>
                                      <p:tavLst>
                                        <p:tav tm="0">
                                          <p:val>
                                            <p:strVal val="#ppt_x-#ppt_w*1.125000"/>
                                          </p:val>
                                        </p:tav>
                                        <p:tav tm="100000">
                                          <p:val>
                                            <p:strVal val="#ppt_x"/>
                                          </p:val>
                                        </p:tav>
                                      </p:tavLst>
                                    </p:anim>
                                    <p:animEffect transition="in" filter="wipe(righ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bldLvl="0" animBg="1"/>
      <p:bldP spid="11" grpId="0"/>
      <p:bldP spid="12" grpId="0" bldLvl="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cs typeface="+mn-ea"/>
              <a:sym typeface="+mn-lt"/>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cs typeface="+mn-ea"/>
              <a:sym typeface="+mn-lt"/>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cs typeface="+mn-ea"/>
                <a:sym typeface="+mn-lt"/>
              </a:rPr>
              <a:t>第三章</a:t>
            </a:r>
            <a:endParaRPr lang="zh-CN" altLang="en-US" sz="3600" b="1" dirty="0">
              <a:solidFill>
                <a:srgbClr val="1F497D"/>
              </a:solidFill>
              <a:cs typeface="+mn-ea"/>
              <a:sym typeface="+mn-lt"/>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smtClean="0">
                <a:solidFill>
                  <a:srgbClr val="1F497D"/>
                </a:solidFill>
                <a:cs typeface="+mn-ea"/>
                <a:sym typeface="+mn-lt"/>
              </a:rPr>
              <a:t>03  </a:t>
            </a:r>
            <a:r>
              <a:rPr lang="zh-CN" altLang="en-US" sz="2800" dirty="0" smtClean="0">
                <a:solidFill>
                  <a:schemeClr val="tx1"/>
                </a:solidFill>
                <a:cs typeface="+mn-ea"/>
                <a:sym typeface="+mn-lt"/>
              </a:rPr>
              <a:t>点击</a:t>
            </a:r>
            <a:r>
              <a:rPr lang="zh-CN" altLang="en-US" sz="2800" dirty="0">
                <a:solidFill>
                  <a:srgbClr val="1F497D"/>
                </a:solidFill>
                <a:cs typeface="+mn-ea"/>
                <a:sym typeface="+mn-lt"/>
              </a:rPr>
              <a:t>输入标题</a:t>
            </a:r>
            <a:r>
              <a:rPr lang="zh-CN" altLang="en-US" sz="2800" dirty="0" smtClean="0">
                <a:solidFill>
                  <a:srgbClr val="1F497D"/>
                </a:solidFill>
                <a:cs typeface="+mn-ea"/>
                <a:sym typeface="+mn-lt"/>
              </a:rPr>
              <a:t>内容</a:t>
            </a:r>
            <a:endParaRPr lang="zh-CN" altLang="en-US" sz="2800" dirty="0">
              <a:solidFill>
                <a:srgbClr val="1F497D"/>
              </a:solidFill>
              <a:cs typeface="+mn-ea"/>
              <a:sym typeface="+mn-lt"/>
            </a:endParaRP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cs typeface="+mn-ea"/>
              <a:sym typeface="+mn-lt"/>
            </a:endParaRPr>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011882" y="1884582"/>
            <a:ext cx="1696724" cy="127254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22" name="矩形 21"/>
          <p:cNvSpPr/>
          <p:nvPr/>
        </p:nvSpPr>
        <p:spPr>
          <a:xfrm>
            <a:off x="5850460" y="2853086"/>
            <a:ext cx="3597467" cy="1909414"/>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1</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2</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3</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4</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rot="802987">
            <a:off x="7956894" y="2414990"/>
            <a:ext cx="929098" cy="839718"/>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chemeClr val="tx1">
              <a:lumMod val="50000"/>
              <a:lumOff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rmAutofit/>
          </a:bodyPr>
          <a:lstStyle/>
          <a:p>
            <a:pPr algn="ctr">
              <a:defRPr/>
            </a:pPr>
            <a:endParaRPr lang="en-US" sz="1350" kern="0">
              <a:solidFill>
                <a:schemeClr val="accent1"/>
              </a:solidFill>
              <a:cs typeface="+mn-ea"/>
              <a:sym typeface="+mn-lt"/>
            </a:endParaRPr>
          </a:p>
        </p:txBody>
      </p:sp>
      <p:sp>
        <p:nvSpPr>
          <p:cNvPr id="4" name="MH_Other_2"/>
          <p:cNvSpPr/>
          <p:nvPr>
            <p:custDataLst>
              <p:tags r:id="rId2"/>
            </p:custDataLst>
          </p:nvPr>
        </p:nvSpPr>
        <p:spPr>
          <a:xfrm rot="19734537">
            <a:off x="5714530" y="2811337"/>
            <a:ext cx="1002828" cy="839718"/>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chemeClr val="tx1">
              <a:lumMod val="50000"/>
              <a:lumOff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rmAutofit/>
          </a:bodyPr>
          <a:lstStyle/>
          <a:p>
            <a:pPr algn="ctr">
              <a:defRPr/>
            </a:pPr>
            <a:endParaRPr lang="en-US" sz="1350" kern="0">
              <a:solidFill>
                <a:schemeClr val="accent1"/>
              </a:solidFill>
              <a:cs typeface="+mn-ea"/>
              <a:sym typeface="+mn-lt"/>
            </a:endParaRPr>
          </a:p>
        </p:txBody>
      </p:sp>
      <p:sp>
        <p:nvSpPr>
          <p:cNvPr id="5" name="MH_Other_3"/>
          <p:cNvSpPr/>
          <p:nvPr>
            <p:custDataLst>
              <p:tags r:id="rId3"/>
            </p:custDataLst>
          </p:nvPr>
        </p:nvSpPr>
        <p:spPr>
          <a:xfrm rot="1574853">
            <a:off x="3190183" y="2817878"/>
            <a:ext cx="1292280" cy="839718"/>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chemeClr val="tx1">
              <a:lumMod val="50000"/>
              <a:lumOff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rmAutofit/>
          </a:bodyPr>
          <a:lstStyle/>
          <a:p>
            <a:pPr algn="ctr">
              <a:defRPr/>
            </a:pPr>
            <a:endParaRPr lang="en-US" sz="1350" kern="0">
              <a:solidFill>
                <a:schemeClr val="accent1"/>
              </a:solidFill>
              <a:cs typeface="+mn-ea"/>
              <a:sym typeface="+mn-lt"/>
            </a:endParaRPr>
          </a:p>
        </p:txBody>
      </p:sp>
      <p:grpSp>
        <p:nvGrpSpPr>
          <p:cNvPr id="6" name="组合 5"/>
          <p:cNvGrpSpPr/>
          <p:nvPr/>
        </p:nvGrpSpPr>
        <p:grpSpPr>
          <a:xfrm>
            <a:off x="1812867" y="1863398"/>
            <a:ext cx="1784401" cy="1784400"/>
            <a:chOff x="1787467" y="1914284"/>
            <a:chExt cx="1784401" cy="1784400"/>
          </a:xfrm>
        </p:grpSpPr>
        <p:sp>
          <p:nvSpPr>
            <p:cNvPr id="7" name="MH_SubTitle_1"/>
            <p:cNvSpPr/>
            <p:nvPr>
              <p:custDataLst>
                <p:tags r:id="rId4"/>
              </p:custDataLst>
            </p:nvPr>
          </p:nvSpPr>
          <p:spPr>
            <a:xfrm>
              <a:off x="1787467" y="1914284"/>
              <a:ext cx="1784401" cy="1784400"/>
            </a:xfrm>
            <a:prstGeom prst="ellipse">
              <a:avLst/>
            </a:prstGeom>
            <a:solidFill>
              <a:srgbClr val="1F497D"/>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mn-ea"/>
                <a:sym typeface="+mn-lt"/>
              </a:endParaRPr>
            </a:p>
          </p:txBody>
        </p:sp>
        <p:sp>
          <p:nvSpPr>
            <p:cNvPr id="8" name="TextBox 7"/>
            <p:cNvSpPr txBox="1"/>
            <p:nvPr/>
          </p:nvSpPr>
          <p:spPr>
            <a:xfrm>
              <a:off x="1983000" y="2344859"/>
              <a:ext cx="1393331" cy="923330"/>
            </a:xfrm>
            <a:prstGeom prst="rect">
              <a:avLst/>
            </a:prstGeom>
            <a:noFill/>
          </p:spPr>
          <p:txBody>
            <a:bodyPr wrap="none" rtlCol="0">
              <a:spAutoFit/>
            </a:bodyPr>
            <a:lstStyle/>
            <a:p>
              <a:pPr algn="ctr"/>
              <a:r>
                <a:rPr lang="zh-CN" altLang="en-US" b="1" dirty="0" smtClean="0">
                  <a:solidFill>
                    <a:schemeClr val="bg1"/>
                  </a:solidFill>
                  <a:cs typeface="+mn-ea"/>
                  <a:sym typeface="+mn-lt"/>
                </a:rPr>
                <a:t>销售额突破</a:t>
              </a:r>
              <a:endParaRPr lang="en-US" altLang="zh-CN" b="1" dirty="0" smtClean="0">
                <a:solidFill>
                  <a:schemeClr val="bg1"/>
                </a:solidFill>
                <a:cs typeface="+mn-ea"/>
                <a:sym typeface="+mn-lt"/>
              </a:endParaRPr>
            </a:p>
            <a:p>
              <a:pPr algn="ctr"/>
              <a:r>
                <a:rPr lang="en-US" altLang="zh-CN" sz="3600" b="1" dirty="0" smtClean="0">
                  <a:solidFill>
                    <a:schemeClr val="bg1"/>
                  </a:solidFill>
                  <a:cs typeface="+mn-ea"/>
                  <a:sym typeface="+mn-lt"/>
                </a:rPr>
                <a:t>5</a:t>
              </a:r>
              <a:r>
                <a:rPr lang="zh-CN" altLang="en-US" sz="3600" b="1" dirty="0" smtClean="0">
                  <a:solidFill>
                    <a:schemeClr val="bg1"/>
                  </a:solidFill>
                  <a:cs typeface="+mn-ea"/>
                  <a:sym typeface="+mn-lt"/>
                </a:rPr>
                <a:t>个亿</a:t>
              </a:r>
              <a:endParaRPr lang="zh-CN" altLang="en-US" sz="3600" b="1" dirty="0">
                <a:solidFill>
                  <a:schemeClr val="bg1"/>
                </a:solidFill>
                <a:cs typeface="+mn-ea"/>
                <a:sym typeface="+mn-lt"/>
              </a:endParaRPr>
            </a:p>
          </p:txBody>
        </p:sp>
      </p:grpSp>
      <p:grpSp>
        <p:nvGrpSpPr>
          <p:cNvPr id="9" name="组合 8"/>
          <p:cNvGrpSpPr/>
          <p:nvPr/>
        </p:nvGrpSpPr>
        <p:grpSpPr>
          <a:xfrm>
            <a:off x="4226719" y="2882400"/>
            <a:ext cx="1784401" cy="1784400"/>
            <a:chOff x="4201319" y="2933286"/>
            <a:chExt cx="1784401" cy="1784400"/>
          </a:xfrm>
          <a:solidFill>
            <a:schemeClr val="accent1"/>
          </a:solidFill>
        </p:grpSpPr>
        <p:sp>
          <p:nvSpPr>
            <p:cNvPr id="10" name="MH_SubTitle_2"/>
            <p:cNvSpPr/>
            <p:nvPr>
              <p:custDataLst>
                <p:tags r:id="rId5"/>
              </p:custDataLst>
            </p:nvPr>
          </p:nvSpPr>
          <p:spPr>
            <a:xfrm>
              <a:off x="4201319" y="2933286"/>
              <a:ext cx="1784401" cy="1784400"/>
            </a:xfrm>
            <a:prstGeom prst="ellipse">
              <a:avLst/>
            </a:prstGeom>
            <a:solidFill>
              <a:srgbClr val="1F497D"/>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mn-ea"/>
                <a:sym typeface="+mn-lt"/>
              </a:endParaRPr>
            </a:p>
          </p:txBody>
        </p:sp>
        <p:sp>
          <p:nvSpPr>
            <p:cNvPr id="11" name="TextBox 10"/>
            <p:cNvSpPr txBox="1"/>
            <p:nvPr/>
          </p:nvSpPr>
          <p:spPr>
            <a:xfrm>
              <a:off x="4336332" y="3401718"/>
              <a:ext cx="1393331" cy="923330"/>
            </a:xfrm>
            <a:prstGeom prst="rect">
              <a:avLst/>
            </a:prstGeom>
            <a:noFill/>
          </p:spPr>
          <p:txBody>
            <a:bodyPr wrap="none" rtlCol="0">
              <a:spAutoFit/>
            </a:bodyPr>
            <a:lstStyle/>
            <a:p>
              <a:pPr algn="ctr"/>
              <a:r>
                <a:rPr lang="zh-CN" altLang="en-US" b="1" dirty="0" smtClean="0">
                  <a:solidFill>
                    <a:schemeClr val="bg1"/>
                  </a:solidFill>
                  <a:cs typeface="+mn-ea"/>
                  <a:sym typeface="+mn-lt"/>
                </a:rPr>
                <a:t>加盟店超过</a:t>
              </a:r>
              <a:endParaRPr lang="en-US" altLang="zh-CN" b="1" dirty="0" smtClean="0">
                <a:solidFill>
                  <a:schemeClr val="bg1"/>
                </a:solidFill>
                <a:cs typeface="+mn-ea"/>
                <a:sym typeface="+mn-lt"/>
              </a:endParaRPr>
            </a:p>
            <a:p>
              <a:pPr algn="ctr"/>
              <a:r>
                <a:rPr lang="en-US" altLang="zh-CN" sz="3600" b="1" dirty="0" smtClean="0">
                  <a:solidFill>
                    <a:schemeClr val="bg1"/>
                  </a:solidFill>
                  <a:cs typeface="+mn-ea"/>
                  <a:sym typeface="+mn-lt"/>
                </a:rPr>
                <a:t>5</a:t>
              </a:r>
              <a:r>
                <a:rPr lang="zh-CN" altLang="en-US" sz="3600" b="1" dirty="0" smtClean="0">
                  <a:solidFill>
                    <a:schemeClr val="bg1"/>
                  </a:solidFill>
                  <a:cs typeface="+mn-ea"/>
                  <a:sym typeface="+mn-lt"/>
                </a:rPr>
                <a:t>千家</a:t>
              </a:r>
              <a:endParaRPr lang="zh-CN" altLang="en-US" sz="3600" b="1" dirty="0">
                <a:solidFill>
                  <a:schemeClr val="bg1"/>
                </a:solidFill>
                <a:cs typeface="+mn-ea"/>
                <a:sym typeface="+mn-lt"/>
              </a:endParaRPr>
            </a:p>
          </p:txBody>
        </p:sp>
      </p:grpSp>
      <p:grpSp>
        <p:nvGrpSpPr>
          <p:cNvPr id="12" name="组合 11"/>
          <p:cNvGrpSpPr/>
          <p:nvPr/>
        </p:nvGrpSpPr>
        <p:grpSpPr>
          <a:xfrm>
            <a:off x="6379319" y="1683337"/>
            <a:ext cx="1784401" cy="1784400"/>
            <a:chOff x="6353919" y="1734223"/>
            <a:chExt cx="1784401" cy="1784400"/>
          </a:xfrm>
          <a:solidFill>
            <a:srgbClr val="1F497D"/>
          </a:solidFill>
        </p:grpSpPr>
        <p:sp>
          <p:nvSpPr>
            <p:cNvPr id="13" name="MH_SubTitle_3"/>
            <p:cNvSpPr/>
            <p:nvPr>
              <p:custDataLst>
                <p:tags r:id="rId6"/>
              </p:custDataLst>
            </p:nvPr>
          </p:nvSpPr>
          <p:spPr>
            <a:xfrm>
              <a:off x="6353919" y="1734223"/>
              <a:ext cx="1784401" cy="1784400"/>
            </a:xfrm>
            <a:prstGeom prst="ellipse">
              <a:avLst/>
            </a:prstGeom>
            <a:grp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mn-ea"/>
                <a:sym typeface="+mn-lt"/>
              </a:endParaRPr>
            </a:p>
          </p:txBody>
        </p:sp>
        <p:sp>
          <p:nvSpPr>
            <p:cNvPr id="14" name="TextBox 13"/>
            <p:cNvSpPr txBox="1"/>
            <p:nvPr/>
          </p:nvSpPr>
          <p:spPr>
            <a:xfrm>
              <a:off x="6471385" y="2253706"/>
              <a:ext cx="1569660" cy="923330"/>
            </a:xfrm>
            <a:prstGeom prst="rect">
              <a:avLst/>
            </a:prstGeom>
            <a:noFill/>
          </p:spPr>
          <p:txBody>
            <a:bodyPr wrap="none" rtlCol="0">
              <a:spAutoFit/>
            </a:bodyPr>
            <a:lstStyle/>
            <a:p>
              <a:pPr algn="ctr"/>
              <a:r>
                <a:rPr lang="zh-CN" altLang="en-US" b="1" dirty="0" smtClean="0">
                  <a:solidFill>
                    <a:schemeClr val="bg1"/>
                  </a:solidFill>
                  <a:cs typeface="+mn-ea"/>
                  <a:sym typeface="+mn-lt"/>
                </a:rPr>
                <a:t>产品销售覆盖</a:t>
              </a:r>
              <a:endParaRPr lang="en-US" altLang="zh-CN" b="1" dirty="0" smtClean="0">
                <a:solidFill>
                  <a:schemeClr val="bg1"/>
                </a:solidFill>
                <a:cs typeface="+mn-ea"/>
                <a:sym typeface="+mn-lt"/>
              </a:endParaRPr>
            </a:p>
            <a:p>
              <a:pPr algn="ctr"/>
              <a:r>
                <a:rPr lang="en-US" altLang="zh-CN" sz="3600" b="1" dirty="0" smtClean="0">
                  <a:solidFill>
                    <a:schemeClr val="bg1"/>
                  </a:solidFill>
                  <a:cs typeface="+mn-ea"/>
                  <a:sym typeface="+mn-lt"/>
                </a:rPr>
                <a:t>5</a:t>
              </a:r>
              <a:r>
                <a:rPr lang="zh-CN" altLang="en-US" sz="3600" b="1" dirty="0">
                  <a:solidFill>
                    <a:schemeClr val="bg1"/>
                  </a:solidFill>
                  <a:cs typeface="+mn-ea"/>
                  <a:sym typeface="+mn-lt"/>
                </a:rPr>
                <a:t>大洲</a:t>
              </a:r>
              <a:endParaRPr lang="en-US" altLang="zh-CN" sz="3600" b="1" dirty="0" smtClean="0">
                <a:solidFill>
                  <a:schemeClr val="bg1"/>
                </a:solidFill>
                <a:cs typeface="+mn-ea"/>
                <a:sym typeface="+mn-lt"/>
              </a:endParaRPr>
            </a:p>
          </p:txBody>
        </p:sp>
      </p:grpSp>
      <p:grpSp>
        <p:nvGrpSpPr>
          <p:cNvPr id="15" name="组合 14"/>
          <p:cNvGrpSpPr/>
          <p:nvPr/>
        </p:nvGrpSpPr>
        <p:grpSpPr>
          <a:xfrm>
            <a:off x="8735116" y="2233950"/>
            <a:ext cx="1784401" cy="1784400"/>
            <a:chOff x="8709716" y="2284836"/>
            <a:chExt cx="1784401" cy="1784400"/>
          </a:xfrm>
          <a:solidFill>
            <a:srgbClr val="1F497D"/>
          </a:solidFill>
        </p:grpSpPr>
        <p:sp>
          <p:nvSpPr>
            <p:cNvPr id="16" name="MH_SubTitle_4"/>
            <p:cNvSpPr/>
            <p:nvPr>
              <p:custDataLst>
                <p:tags r:id="rId7"/>
              </p:custDataLst>
            </p:nvPr>
          </p:nvSpPr>
          <p:spPr>
            <a:xfrm>
              <a:off x="8709716" y="2284836"/>
              <a:ext cx="1784401" cy="1784400"/>
            </a:xfrm>
            <a:prstGeom prst="ellipse">
              <a:avLst/>
            </a:prstGeom>
            <a:grp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mn-ea"/>
                <a:sym typeface="+mn-lt"/>
              </a:endParaRPr>
            </a:p>
          </p:txBody>
        </p:sp>
        <p:sp>
          <p:nvSpPr>
            <p:cNvPr id="17" name="TextBox 16"/>
            <p:cNvSpPr txBox="1"/>
            <p:nvPr/>
          </p:nvSpPr>
          <p:spPr>
            <a:xfrm>
              <a:off x="8817086" y="2786745"/>
              <a:ext cx="1569660" cy="923330"/>
            </a:xfrm>
            <a:prstGeom prst="rect">
              <a:avLst/>
            </a:prstGeom>
            <a:noFill/>
          </p:spPr>
          <p:txBody>
            <a:bodyPr wrap="none" rtlCol="0">
              <a:spAutoFit/>
            </a:bodyPr>
            <a:lstStyle/>
            <a:p>
              <a:pPr algn="ctr"/>
              <a:r>
                <a:rPr lang="zh-CN" altLang="en-US" b="1" dirty="0" smtClean="0">
                  <a:solidFill>
                    <a:schemeClr val="bg1"/>
                  </a:solidFill>
                  <a:cs typeface="+mn-ea"/>
                  <a:sym typeface="+mn-lt"/>
                </a:rPr>
                <a:t>申请专利数量</a:t>
              </a:r>
              <a:endParaRPr lang="en-US" altLang="zh-CN" b="1" dirty="0" smtClean="0">
                <a:solidFill>
                  <a:schemeClr val="bg1"/>
                </a:solidFill>
                <a:cs typeface="+mn-ea"/>
                <a:sym typeface="+mn-lt"/>
              </a:endParaRPr>
            </a:p>
            <a:p>
              <a:pPr algn="ctr"/>
              <a:r>
                <a:rPr lang="en-US" altLang="zh-CN" sz="3600" b="1" dirty="0" smtClean="0">
                  <a:solidFill>
                    <a:schemeClr val="bg1"/>
                  </a:solidFill>
                  <a:cs typeface="+mn-ea"/>
                  <a:sym typeface="+mn-lt"/>
                </a:rPr>
                <a:t>5</a:t>
              </a:r>
              <a:r>
                <a:rPr lang="zh-CN" altLang="en-US" sz="3600" b="1" dirty="0" smtClean="0">
                  <a:solidFill>
                    <a:schemeClr val="bg1"/>
                  </a:solidFill>
                  <a:cs typeface="+mn-ea"/>
                  <a:sym typeface="+mn-lt"/>
                </a:rPr>
                <a:t>千件</a:t>
              </a:r>
              <a:endParaRPr lang="en-US" altLang="zh-CN" sz="3600" b="1" dirty="0" smtClean="0">
                <a:solidFill>
                  <a:schemeClr val="bg1"/>
                </a:solidFill>
                <a:cs typeface="+mn-ea"/>
                <a:sym typeface="+mn-lt"/>
              </a:endParaRPr>
            </a:p>
          </p:txBody>
        </p:sp>
      </p:grpSp>
      <p:sp>
        <p:nvSpPr>
          <p:cNvPr id="18" name="矩形 17"/>
          <p:cNvSpPr/>
          <p:nvPr/>
        </p:nvSpPr>
        <p:spPr>
          <a:xfrm>
            <a:off x="1260343" y="3778376"/>
            <a:ext cx="2321366"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此处添加详细文本描述，建议与标题相关并符合</a:t>
            </a:r>
            <a:r>
              <a:rPr lang="zh-CN" altLang="en-US" sz="1200" dirty="0" smtClean="0">
                <a:solidFill>
                  <a:schemeClr val="tx1">
                    <a:lumMod val="50000"/>
                    <a:lumOff val="50000"/>
                  </a:schemeClr>
                </a:solidFill>
                <a:cs typeface="+mn-ea"/>
                <a:sym typeface="+mn-lt"/>
              </a:rPr>
              <a:t>整体语言</a:t>
            </a:r>
            <a:r>
              <a:rPr lang="zh-CN" altLang="en-US" sz="1200" dirty="0">
                <a:solidFill>
                  <a:schemeClr val="tx1">
                    <a:lumMod val="50000"/>
                    <a:lumOff val="50000"/>
                  </a:schemeClr>
                </a:solidFill>
                <a:cs typeface="+mn-ea"/>
                <a:sym typeface="+mn-lt"/>
              </a:rPr>
              <a:t>描述尽量简洁生动</a:t>
            </a:r>
            <a:r>
              <a:rPr lang="zh-CN" altLang="en-US" sz="1200" dirty="0" smtClean="0">
                <a:solidFill>
                  <a:schemeClr val="tx1">
                    <a:lumMod val="50000"/>
                    <a:lumOff val="50000"/>
                  </a:schemeClr>
                </a:solidFill>
                <a:cs typeface="+mn-ea"/>
                <a:sym typeface="+mn-lt"/>
              </a:rPr>
              <a:t>。</a:t>
            </a:r>
            <a:endParaRPr lang="zh-CN" altLang="en-US" sz="1200" dirty="0">
              <a:solidFill>
                <a:schemeClr val="tx1">
                  <a:lumMod val="50000"/>
                  <a:lumOff val="50000"/>
                </a:schemeClr>
              </a:solidFill>
              <a:cs typeface="+mn-ea"/>
              <a:sym typeface="+mn-lt"/>
            </a:endParaRPr>
          </a:p>
        </p:txBody>
      </p:sp>
      <p:sp>
        <p:nvSpPr>
          <p:cNvPr id="19" name="矩形 18"/>
          <p:cNvSpPr/>
          <p:nvPr/>
        </p:nvSpPr>
        <p:spPr>
          <a:xfrm>
            <a:off x="3958236" y="4837919"/>
            <a:ext cx="2321366"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此处添加详细文本描述，建议与标题相关并符合</a:t>
            </a:r>
            <a:r>
              <a:rPr lang="zh-CN" altLang="en-US" sz="1200" dirty="0" smtClean="0">
                <a:solidFill>
                  <a:schemeClr val="tx1">
                    <a:lumMod val="50000"/>
                    <a:lumOff val="50000"/>
                  </a:schemeClr>
                </a:solidFill>
                <a:cs typeface="+mn-ea"/>
                <a:sym typeface="+mn-lt"/>
              </a:rPr>
              <a:t>整体语言</a:t>
            </a:r>
            <a:r>
              <a:rPr lang="zh-CN" altLang="en-US" sz="1200" dirty="0">
                <a:solidFill>
                  <a:schemeClr val="tx1">
                    <a:lumMod val="50000"/>
                    <a:lumOff val="50000"/>
                  </a:schemeClr>
                </a:solidFill>
                <a:cs typeface="+mn-ea"/>
                <a:sym typeface="+mn-lt"/>
              </a:rPr>
              <a:t>描述尽量简洁生动</a:t>
            </a:r>
            <a:r>
              <a:rPr lang="zh-CN" altLang="en-US" sz="1200" dirty="0" smtClean="0">
                <a:solidFill>
                  <a:schemeClr val="tx1">
                    <a:lumMod val="50000"/>
                    <a:lumOff val="50000"/>
                  </a:schemeClr>
                </a:solidFill>
                <a:cs typeface="+mn-ea"/>
                <a:sym typeface="+mn-lt"/>
              </a:rPr>
              <a:t>。</a:t>
            </a:r>
            <a:endParaRPr lang="zh-CN" altLang="en-US" sz="1200" dirty="0">
              <a:solidFill>
                <a:schemeClr val="tx1">
                  <a:lumMod val="50000"/>
                  <a:lumOff val="50000"/>
                </a:schemeClr>
              </a:solidFill>
              <a:cs typeface="+mn-ea"/>
              <a:sym typeface="+mn-lt"/>
            </a:endParaRPr>
          </a:p>
        </p:txBody>
      </p:sp>
      <p:sp>
        <p:nvSpPr>
          <p:cNvPr id="20" name="矩形 19"/>
          <p:cNvSpPr/>
          <p:nvPr/>
        </p:nvSpPr>
        <p:spPr>
          <a:xfrm>
            <a:off x="6306749" y="3711932"/>
            <a:ext cx="2321366" cy="61279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此处添加详细文本描述，建议与</a:t>
            </a:r>
            <a:r>
              <a:rPr lang="zh-CN" altLang="en-US" sz="1200" dirty="0" smtClean="0">
                <a:solidFill>
                  <a:schemeClr val="tx1">
                    <a:lumMod val="50000"/>
                    <a:lumOff val="50000"/>
                  </a:schemeClr>
                </a:solidFill>
                <a:cs typeface="+mn-ea"/>
                <a:sym typeface="+mn-lt"/>
              </a:rPr>
              <a:t>标题尽量</a:t>
            </a:r>
            <a:r>
              <a:rPr lang="zh-CN" altLang="en-US" sz="1200" dirty="0">
                <a:solidFill>
                  <a:schemeClr val="tx1">
                    <a:lumMod val="50000"/>
                    <a:lumOff val="50000"/>
                  </a:schemeClr>
                </a:solidFill>
                <a:cs typeface="+mn-ea"/>
                <a:sym typeface="+mn-lt"/>
              </a:rPr>
              <a:t>简洁生动</a:t>
            </a:r>
            <a:r>
              <a:rPr lang="zh-CN" altLang="en-US" sz="1200" dirty="0" smtClean="0">
                <a:solidFill>
                  <a:schemeClr val="tx1">
                    <a:lumMod val="50000"/>
                    <a:lumOff val="50000"/>
                  </a:schemeClr>
                </a:solidFill>
                <a:cs typeface="+mn-ea"/>
                <a:sym typeface="+mn-lt"/>
              </a:rPr>
              <a:t>。</a:t>
            </a:r>
            <a:endParaRPr lang="zh-CN" altLang="en-US" sz="1200" dirty="0">
              <a:solidFill>
                <a:schemeClr val="tx1">
                  <a:lumMod val="50000"/>
                  <a:lumOff val="50000"/>
                </a:schemeClr>
              </a:solidFill>
              <a:cs typeface="+mn-ea"/>
              <a:sym typeface="+mn-lt"/>
            </a:endParaRPr>
          </a:p>
        </p:txBody>
      </p:sp>
      <p:sp>
        <p:nvSpPr>
          <p:cNvPr id="21" name="矩形 20"/>
          <p:cNvSpPr/>
          <p:nvPr/>
        </p:nvSpPr>
        <p:spPr>
          <a:xfrm>
            <a:off x="8636868" y="4330743"/>
            <a:ext cx="2321366" cy="61279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此处</a:t>
            </a:r>
            <a:r>
              <a:rPr lang="zh-CN" altLang="en-US" sz="1200" dirty="0" smtClean="0">
                <a:solidFill>
                  <a:schemeClr val="tx1">
                    <a:lumMod val="50000"/>
                    <a:lumOff val="50000"/>
                  </a:schemeClr>
                </a:solidFill>
                <a:cs typeface="+mn-ea"/>
                <a:sym typeface="+mn-lt"/>
              </a:rPr>
              <a:t>添加文本</a:t>
            </a:r>
            <a:r>
              <a:rPr lang="zh-CN" altLang="en-US" sz="1200" dirty="0">
                <a:solidFill>
                  <a:schemeClr val="tx1">
                    <a:lumMod val="50000"/>
                    <a:lumOff val="50000"/>
                  </a:schemeClr>
                </a:solidFill>
                <a:cs typeface="+mn-ea"/>
                <a:sym typeface="+mn-lt"/>
              </a:rPr>
              <a:t>描述，建议与标题</a:t>
            </a:r>
            <a:r>
              <a:rPr lang="zh-CN" altLang="en-US" sz="1200" dirty="0" smtClean="0">
                <a:solidFill>
                  <a:schemeClr val="tx1">
                    <a:lumMod val="50000"/>
                    <a:lumOff val="50000"/>
                  </a:schemeClr>
                </a:solidFill>
                <a:cs typeface="+mn-ea"/>
                <a:sym typeface="+mn-lt"/>
              </a:rPr>
              <a:t>相关语言</a:t>
            </a:r>
            <a:r>
              <a:rPr lang="zh-CN" altLang="en-US" sz="1200" dirty="0">
                <a:solidFill>
                  <a:schemeClr val="tx1">
                    <a:lumMod val="50000"/>
                    <a:lumOff val="50000"/>
                  </a:schemeClr>
                </a:solidFill>
                <a:cs typeface="+mn-ea"/>
                <a:sym typeface="+mn-lt"/>
              </a:rPr>
              <a:t>描述尽量简洁生动</a:t>
            </a:r>
            <a:r>
              <a:rPr lang="zh-CN" altLang="en-US" sz="1200" dirty="0" smtClean="0">
                <a:solidFill>
                  <a:schemeClr val="tx1">
                    <a:lumMod val="50000"/>
                    <a:lumOff val="50000"/>
                  </a:schemeClr>
                </a:solidFill>
                <a:cs typeface="+mn-ea"/>
                <a:sym typeface="+mn-lt"/>
              </a:rPr>
              <a:t>。</a:t>
            </a:r>
            <a:endParaRPr lang="zh-CN" altLang="en-US" sz="1200" dirty="0">
              <a:solidFill>
                <a:schemeClr val="tx1">
                  <a:lumMod val="50000"/>
                  <a:lumOff val="50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4656" y="1997191"/>
            <a:ext cx="4895269" cy="431936"/>
            <a:chOff x="3779912" y="1777380"/>
            <a:chExt cx="4896544" cy="432048"/>
          </a:xfrm>
        </p:grpSpPr>
        <p:sp>
          <p:nvSpPr>
            <p:cNvPr id="3" name="矩形 2"/>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4" name="矩形 3"/>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cs typeface="+mn-ea"/>
                  <a:sym typeface="+mn-lt"/>
                </a:rPr>
                <a:t>1</a:t>
              </a:r>
              <a:endParaRPr lang="zh-CN" altLang="en-US" sz="2400" kern="0" dirty="0">
                <a:solidFill>
                  <a:sysClr val="window" lastClr="FFFFFF"/>
                </a:solidFill>
                <a:cs typeface="+mn-ea"/>
                <a:sym typeface="+mn-lt"/>
              </a:endParaRPr>
            </a:p>
          </p:txBody>
        </p:sp>
        <p:sp>
          <p:nvSpPr>
            <p:cNvPr id="5" name="TextBox 37"/>
            <p:cNvSpPr txBox="1"/>
            <p:nvPr/>
          </p:nvSpPr>
          <p:spPr>
            <a:xfrm>
              <a:off x="4382368" y="1824127"/>
              <a:ext cx="4078064" cy="353907"/>
            </a:xfrm>
            <a:prstGeom prst="rect">
              <a:avLst/>
            </a:prstGeom>
            <a:noFill/>
          </p:spPr>
          <p:txBody>
            <a:bodyPr wrap="square" rtlCol="0">
              <a:spAutoFit/>
            </a:bodyPr>
            <a:lstStyle/>
            <a:p>
              <a:pPr lvl="0" algn="ctr">
                <a:defRPr/>
              </a:pPr>
              <a:r>
                <a:rPr lang="zh-CN" altLang="en-US" sz="1700" b="1" kern="0" dirty="0">
                  <a:solidFill>
                    <a:srgbClr val="1F497D"/>
                  </a:solidFill>
                  <a:cs typeface="+mn-ea"/>
                  <a:sym typeface="+mn-lt"/>
                </a:rPr>
                <a:t>点击输入标题内容</a:t>
              </a:r>
              <a:endParaRPr lang="zh-CN" altLang="en-US" sz="1700" b="1" kern="0" dirty="0">
                <a:solidFill>
                  <a:srgbClr val="1F497D"/>
                </a:solidFill>
                <a:cs typeface="+mn-ea"/>
                <a:sym typeface="+mn-lt"/>
              </a:endParaRPr>
            </a:p>
          </p:txBody>
        </p:sp>
      </p:grpSp>
      <p:grpSp>
        <p:nvGrpSpPr>
          <p:cNvPr id="18" name="组合 17"/>
          <p:cNvGrpSpPr/>
          <p:nvPr/>
        </p:nvGrpSpPr>
        <p:grpSpPr>
          <a:xfrm>
            <a:off x="1704656" y="2810410"/>
            <a:ext cx="4895269" cy="431936"/>
            <a:chOff x="3779912" y="1777380"/>
            <a:chExt cx="4896544" cy="432048"/>
          </a:xfrm>
        </p:grpSpPr>
        <p:sp>
          <p:nvSpPr>
            <p:cNvPr id="19" name="矩形 18"/>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20" name="矩形 19"/>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cs typeface="+mn-ea"/>
                  <a:sym typeface="+mn-lt"/>
                </a:rPr>
                <a:t>2</a:t>
              </a:r>
              <a:endParaRPr lang="zh-CN" altLang="en-US" sz="2400" kern="0" dirty="0">
                <a:solidFill>
                  <a:sysClr val="window" lastClr="FFFFFF"/>
                </a:solidFill>
                <a:cs typeface="+mn-ea"/>
                <a:sym typeface="+mn-lt"/>
              </a:endParaRPr>
            </a:p>
          </p:txBody>
        </p:sp>
        <p:sp>
          <p:nvSpPr>
            <p:cNvPr id="21" name="TextBox 37"/>
            <p:cNvSpPr txBox="1"/>
            <p:nvPr/>
          </p:nvSpPr>
          <p:spPr>
            <a:xfrm>
              <a:off x="4382368" y="1824127"/>
              <a:ext cx="4078064" cy="353907"/>
            </a:xfrm>
            <a:prstGeom prst="rect">
              <a:avLst/>
            </a:prstGeom>
            <a:noFill/>
          </p:spPr>
          <p:txBody>
            <a:bodyPr wrap="square" rtlCol="0">
              <a:spAutoFit/>
            </a:bodyPr>
            <a:lstStyle/>
            <a:p>
              <a:pPr lvl="0" algn="ctr">
                <a:defRPr/>
              </a:pPr>
              <a:r>
                <a:rPr lang="zh-CN" altLang="en-US" sz="1700" b="1" kern="0" dirty="0">
                  <a:solidFill>
                    <a:srgbClr val="1F497D"/>
                  </a:solidFill>
                  <a:cs typeface="+mn-ea"/>
                  <a:sym typeface="+mn-lt"/>
                </a:rPr>
                <a:t>点击输入标题内容</a:t>
              </a:r>
              <a:endParaRPr lang="zh-CN" altLang="en-US" sz="1700" b="1" kern="0" dirty="0">
                <a:solidFill>
                  <a:srgbClr val="1F497D"/>
                </a:solidFill>
                <a:cs typeface="+mn-ea"/>
                <a:sym typeface="+mn-lt"/>
              </a:endParaRPr>
            </a:p>
          </p:txBody>
        </p:sp>
      </p:grpSp>
      <p:grpSp>
        <p:nvGrpSpPr>
          <p:cNvPr id="22" name="组合 21"/>
          <p:cNvGrpSpPr/>
          <p:nvPr/>
        </p:nvGrpSpPr>
        <p:grpSpPr>
          <a:xfrm>
            <a:off x="1704656" y="3623629"/>
            <a:ext cx="4895269" cy="431936"/>
            <a:chOff x="3779912" y="1777380"/>
            <a:chExt cx="4896544" cy="432048"/>
          </a:xfrm>
        </p:grpSpPr>
        <p:sp>
          <p:nvSpPr>
            <p:cNvPr id="23" name="矩形 22"/>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24" name="矩形 23"/>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cs typeface="+mn-ea"/>
                  <a:sym typeface="+mn-lt"/>
                </a:rPr>
                <a:t>3</a:t>
              </a:r>
              <a:endParaRPr lang="zh-CN" altLang="en-US" sz="2400" kern="0" dirty="0">
                <a:solidFill>
                  <a:sysClr val="window" lastClr="FFFFFF"/>
                </a:solidFill>
                <a:cs typeface="+mn-ea"/>
                <a:sym typeface="+mn-lt"/>
              </a:endParaRPr>
            </a:p>
          </p:txBody>
        </p:sp>
        <p:sp>
          <p:nvSpPr>
            <p:cNvPr id="25" name="TextBox 37"/>
            <p:cNvSpPr txBox="1"/>
            <p:nvPr/>
          </p:nvSpPr>
          <p:spPr>
            <a:xfrm>
              <a:off x="4382368" y="1824127"/>
              <a:ext cx="4078064" cy="353907"/>
            </a:xfrm>
            <a:prstGeom prst="rect">
              <a:avLst/>
            </a:prstGeom>
            <a:noFill/>
          </p:spPr>
          <p:txBody>
            <a:bodyPr wrap="square" rtlCol="0">
              <a:spAutoFit/>
            </a:bodyPr>
            <a:lstStyle/>
            <a:p>
              <a:pPr lvl="0" algn="ctr">
                <a:defRPr/>
              </a:pPr>
              <a:r>
                <a:rPr lang="zh-CN" altLang="en-US" sz="1700" b="1" kern="0" dirty="0">
                  <a:solidFill>
                    <a:srgbClr val="1F497D"/>
                  </a:solidFill>
                  <a:cs typeface="+mn-ea"/>
                  <a:sym typeface="+mn-lt"/>
                </a:rPr>
                <a:t>点击输入标题内容</a:t>
              </a:r>
              <a:endParaRPr lang="zh-CN" altLang="en-US" sz="1700" b="1" kern="0" dirty="0">
                <a:solidFill>
                  <a:srgbClr val="1F497D"/>
                </a:solidFill>
                <a:cs typeface="+mn-ea"/>
                <a:sym typeface="+mn-lt"/>
              </a:endParaRPr>
            </a:p>
          </p:txBody>
        </p:sp>
      </p:grpSp>
      <p:grpSp>
        <p:nvGrpSpPr>
          <p:cNvPr id="26" name="组合 25"/>
          <p:cNvGrpSpPr/>
          <p:nvPr/>
        </p:nvGrpSpPr>
        <p:grpSpPr>
          <a:xfrm>
            <a:off x="1704656" y="4436849"/>
            <a:ext cx="4895269" cy="431936"/>
            <a:chOff x="3779912" y="1777380"/>
            <a:chExt cx="4896544" cy="432048"/>
          </a:xfrm>
        </p:grpSpPr>
        <p:sp>
          <p:nvSpPr>
            <p:cNvPr id="27" name="矩形 26"/>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28" name="矩形 27"/>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cs typeface="+mn-ea"/>
                  <a:sym typeface="+mn-lt"/>
                </a:rPr>
                <a:t>4</a:t>
              </a:r>
              <a:endParaRPr lang="zh-CN" altLang="en-US" sz="2400" kern="0" dirty="0">
                <a:solidFill>
                  <a:sysClr val="window" lastClr="FFFFFF"/>
                </a:solidFill>
                <a:cs typeface="+mn-ea"/>
                <a:sym typeface="+mn-lt"/>
              </a:endParaRPr>
            </a:p>
          </p:txBody>
        </p:sp>
        <p:sp>
          <p:nvSpPr>
            <p:cNvPr id="29"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700" b="1" kern="0" dirty="0">
                  <a:solidFill>
                    <a:srgbClr val="1F497D"/>
                  </a:solidFill>
                  <a:cs typeface="+mn-ea"/>
                  <a:sym typeface="+mn-lt"/>
                </a:rPr>
                <a:t>点击输入标题内容</a:t>
              </a:r>
              <a:endParaRPr lang="zh-CN" altLang="en-US" sz="1700" b="1" kern="0" dirty="0">
                <a:solidFill>
                  <a:srgbClr val="1F497D"/>
                </a:solidFill>
                <a:cs typeface="+mn-ea"/>
                <a:sym typeface="+mn-lt"/>
              </a:endParaRPr>
            </a:p>
          </p:txBody>
        </p:sp>
      </p:grpSp>
      <p:sp>
        <p:nvSpPr>
          <p:cNvPr id="33" name="矩形 32"/>
          <p:cNvSpPr/>
          <p:nvPr/>
        </p:nvSpPr>
        <p:spPr>
          <a:xfrm>
            <a:off x="912774" y="893"/>
            <a:ext cx="1342675"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cs typeface="+mn-ea"/>
                <a:sym typeface="+mn-lt"/>
              </a:rPr>
              <a:t>目录</a:t>
            </a:r>
            <a:endParaRPr lang="zh-CN" altLang="en-US" sz="2800" b="1" dirty="0">
              <a:solidFill>
                <a:prstClr val="white"/>
              </a:solidFill>
              <a:cs typeface="+mn-ea"/>
              <a:sym typeface="+mn-lt"/>
            </a:endParaRPr>
          </a:p>
        </p:txBody>
      </p:sp>
      <p:pic>
        <p:nvPicPr>
          <p:cNvPr id="36" name="图片 35"/>
          <p:cNvPicPr>
            <a:picLocks noChangeAspect="1"/>
          </p:cNvPicPr>
          <p:nvPr/>
        </p:nvPicPr>
        <p:blipFill rotWithShape="1">
          <a:blip r:embed="rId1">
            <a:extLst>
              <a:ext uri="{28A0092B-C50C-407E-A947-70E740481C1C}">
                <a14:useLocalDpi xmlns:a14="http://schemas.microsoft.com/office/drawing/2010/main" val="0"/>
              </a:ext>
            </a:extLst>
          </a:blip>
          <a:srcRect r="23687"/>
          <a:stretch>
            <a:fillRect/>
          </a:stretch>
        </p:blipFill>
        <p:spPr>
          <a:xfrm>
            <a:off x="7209593" y="1709681"/>
            <a:ext cx="4982407" cy="4628995"/>
          </a:xfrm>
          <a:prstGeom prst="rect">
            <a:avLst/>
          </a:prstGeom>
        </p:spPr>
      </p:pic>
      <p:cxnSp>
        <p:nvCxnSpPr>
          <p:cNvPr id="37" name="直接连接符 36"/>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704656" y="5275049"/>
            <a:ext cx="4895269" cy="431936"/>
            <a:chOff x="3779912" y="1777380"/>
            <a:chExt cx="4896544" cy="432048"/>
          </a:xfrm>
        </p:grpSpPr>
        <p:sp>
          <p:nvSpPr>
            <p:cNvPr id="31" name="矩形 30"/>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32" name="矩形 31"/>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smtClean="0">
                  <a:solidFill>
                    <a:sysClr val="window" lastClr="FFFFFF"/>
                  </a:solidFill>
                  <a:cs typeface="+mn-ea"/>
                  <a:sym typeface="+mn-lt"/>
                </a:rPr>
                <a:t>5</a:t>
              </a:r>
              <a:endParaRPr lang="zh-CN" altLang="en-US" sz="2400" kern="0" dirty="0">
                <a:solidFill>
                  <a:sysClr val="window" lastClr="FFFFFF"/>
                </a:solidFill>
                <a:cs typeface="+mn-ea"/>
                <a:sym typeface="+mn-lt"/>
              </a:endParaRPr>
            </a:p>
          </p:txBody>
        </p:sp>
        <p:sp>
          <p:nvSpPr>
            <p:cNvPr id="34"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700" b="1" kern="0" dirty="0">
                  <a:solidFill>
                    <a:srgbClr val="1F497D"/>
                  </a:solidFill>
                  <a:cs typeface="+mn-ea"/>
                  <a:sym typeface="+mn-lt"/>
                </a:rPr>
                <a:t>点击输入标题内容</a:t>
              </a:r>
              <a:endParaRPr lang="zh-CN" altLang="en-US" sz="1700" b="1" kern="0" dirty="0">
                <a:solidFill>
                  <a:srgbClr val="1F497D"/>
                </a:solidFill>
                <a:cs typeface="+mn-ea"/>
                <a:sym typeface="+mn-lt"/>
              </a:endParaRPr>
            </a:p>
          </p:txBody>
        </p:sp>
      </p:gr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14:bounceEnd="40000">
                                          <p:cBhvr additive="base">
                                            <p:cTn id="11" dur="125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12" dur="12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1000"/>
                                      </p:stCondLst>
                                      <p:childTnLst>
                                        <p:set>
                                          <p:cBhvr>
                                            <p:cTn id="14" dur="1" fill="hold">
                                              <p:stCondLst>
                                                <p:cond delay="0"/>
                                              </p:stCondLst>
                                            </p:cTn>
                                            <p:tgtEl>
                                              <p:spTgt spid="22"/>
                                            </p:tgtEl>
                                            <p:attrNameLst>
                                              <p:attrName>style.visibility</p:attrName>
                                            </p:attrNameLst>
                                          </p:cBhvr>
                                          <p:to>
                                            <p:strVal val="visible"/>
                                          </p:to>
                                        </p:set>
                                        <p:anim calcmode="lin" valueType="num" p14:bounceEnd="40000">
                                          <p:cBhvr additive="base">
                                            <p:cTn id="15" dur="125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1500"/>
                                      </p:stCondLst>
                                      <p:childTnLst>
                                        <p:set>
                                          <p:cBhvr>
                                            <p:cTn id="18" dur="1" fill="hold">
                                              <p:stCondLst>
                                                <p:cond delay="0"/>
                                              </p:stCondLst>
                                            </p:cTn>
                                            <p:tgtEl>
                                              <p:spTgt spid="26"/>
                                            </p:tgtEl>
                                            <p:attrNameLst>
                                              <p:attrName>style.visibility</p:attrName>
                                            </p:attrNameLst>
                                          </p:cBhvr>
                                          <p:to>
                                            <p:strVal val="visible"/>
                                          </p:to>
                                        </p:set>
                                        <p:anim calcmode="lin" valueType="num" p14:bounceEnd="40000">
                                          <p:cBhvr additive="base">
                                            <p:cTn id="19" dur="125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20" dur="125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14:presetBounceEnd="40000">
                                      <p:stCondLst>
                                        <p:cond delay="2000"/>
                                      </p:stCondLst>
                                      <p:childTnLst>
                                        <p:set>
                                          <p:cBhvr>
                                            <p:cTn id="22" dur="1" fill="hold">
                                              <p:stCondLst>
                                                <p:cond delay="0"/>
                                              </p:stCondLst>
                                            </p:cTn>
                                            <p:tgtEl>
                                              <p:spTgt spid="30"/>
                                            </p:tgtEl>
                                            <p:attrNameLst>
                                              <p:attrName>style.visibility</p:attrName>
                                            </p:attrNameLst>
                                          </p:cBhvr>
                                          <p:to>
                                            <p:strVal val="visible"/>
                                          </p:to>
                                        </p:set>
                                        <p:anim calcmode="lin" valueType="num" p14:bounceEnd="40000">
                                          <p:cBhvr additive="base">
                                            <p:cTn id="23" dur="125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24" dur="12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250" fill="hold"/>
                                            <p:tgtEl>
                                              <p:spTgt spid="18"/>
                                            </p:tgtEl>
                                            <p:attrNameLst>
                                              <p:attrName>ppt_x</p:attrName>
                                            </p:attrNameLst>
                                          </p:cBhvr>
                                          <p:tavLst>
                                            <p:tav tm="0">
                                              <p:val>
                                                <p:strVal val="0-#ppt_w/2"/>
                                              </p:val>
                                            </p:tav>
                                            <p:tav tm="100000">
                                              <p:val>
                                                <p:strVal val="#ppt_x"/>
                                              </p:val>
                                            </p:tav>
                                          </p:tavLst>
                                        </p:anim>
                                        <p:anim calcmode="lin" valueType="num">
                                          <p:cBhvr additive="base">
                                            <p:cTn id="12" dur="12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10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250" fill="hold"/>
                                            <p:tgtEl>
                                              <p:spTgt spid="22"/>
                                            </p:tgtEl>
                                            <p:attrNameLst>
                                              <p:attrName>ppt_x</p:attrName>
                                            </p:attrNameLst>
                                          </p:cBhvr>
                                          <p:tavLst>
                                            <p:tav tm="0">
                                              <p:val>
                                                <p:strVal val="0-#ppt_w/2"/>
                                              </p:val>
                                            </p:tav>
                                            <p:tav tm="100000">
                                              <p:val>
                                                <p:strVal val="#ppt_x"/>
                                              </p:val>
                                            </p:tav>
                                          </p:tavLst>
                                        </p:anim>
                                        <p:anim calcmode="lin" valueType="num">
                                          <p:cBhvr additive="base">
                                            <p:cTn id="16" dur="125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15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250" fill="hold"/>
                                            <p:tgtEl>
                                              <p:spTgt spid="26"/>
                                            </p:tgtEl>
                                            <p:attrNameLst>
                                              <p:attrName>ppt_x</p:attrName>
                                            </p:attrNameLst>
                                          </p:cBhvr>
                                          <p:tavLst>
                                            <p:tav tm="0">
                                              <p:val>
                                                <p:strVal val="0-#ppt_w/2"/>
                                              </p:val>
                                            </p:tav>
                                            <p:tav tm="100000">
                                              <p:val>
                                                <p:strVal val="#ppt_x"/>
                                              </p:val>
                                            </p:tav>
                                          </p:tavLst>
                                        </p:anim>
                                        <p:anim calcmode="lin" valueType="num">
                                          <p:cBhvr additive="base">
                                            <p:cTn id="20" dur="125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stCondLst>
                                        <p:cond delay="2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250" fill="hold"/>
                                            <p:tgtEl>
                                              <p:spTgt spid="30"/>
                                            </p:tgtEl>
                                            <p:attrNameLst>
                                              <p:attrName>ppt_x</p:attrName>
                                            </p:attrNameLst>
                                          </p:cBhvr>
                                          <p:tavLst>
                                            <p:tav tm="0">
                                              <p:val>
                                                <p:strVal val="0-#ppt_w/2"/>
                                              </p:val>
                                            </p:tav>
                                            <p:tav tm="100000">
                                              <p:val>
                                                <p:strVal val="#ppt_x"/>
                                              </p:val>
                                            </p:tav>
                                          </p:tavLst>
                                        </p:anim>
                                        <p:anim calcmode="lin" valueType="num">
                                          <p:cBhvr additive="base">
                                            <p:cTn id="24" dur="12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49988" y="1740729"/>
            <a:ext cx="10964680" cy="607089"/>
          </a:xfrm>
          <a:prstGeom prst="rect">
            <a:avLst/>
          </a:prstGeom>
        </p:spPr>
        <p:txBody>
          <a:bodyPr wrap="square">
            <a:spAutoFit/>
          </a:bodyPr>
          <a:lstStyle/>
          <a:p>
            <a:pPr algn="just">
              <a:lnSpc>
                <a:spcPct val="114000"/>
              </a:lnSpc>
            </a:pPr>
            <a:r>
              <a:rPr lang="zh-CN" altLang="en-US" sz="1465" dirty="0" smtClean="0">
                <a:solidFill>
                  <a:schemeClr val="tx1">
                    <a:lumMod val="65000"/>
                    <a:lumOff val="35000"/>
                  </a:schemeClr>
                </a:solidFill>
                <a:cs typeface="+mn-ea"/>
                <a:sym typeface="+mn-lt"/>
              </a:rPr>
              <a:t>详写内容</a:t>
            </a:r>
            <a:r>
              <a:rPr lang="en-US" altLang="zh-CN" sz="1465" dirty="0" smtClean="0">
                <a:solidFill>
                  <a:schemeClr val="tx1">
                    <a:lumMod val="65000"/>
                    <a:lumOff val="35000"/>
                  </a:schemeClr>
                </a:solidFill>
                <a:cs typeface="+mn-ea"/>
                <a:sym typeface="+mn-lt"/>
              </a:rPr>
              <a:t>……</a:t>
            </a:r>
            <a:r>
              <a:rPr lang="zh-CN" altLang="en-US" sz="1465" dirty="0" smtClean="0">
                <a:solidFill>
                  <a:schemeClr val="tx1">
                    <a:lumMod val="65000"/>
                    <a:lumOff val="35000"/>
                  </a:schemeClr>
                </a:solidFill>
                <a:cs typeface="+mn-ea"/>
                <a:sym typeface="+mn-lt"/>
              </a:rPr>
              <a:t>点击输入本栏的具体文字，简明扼要的说明分项内容，此为概念图解</a:t>
            </a:r>
            <a:r>
              <a:rPr lang="zh-CN" altLang="en-US" sz="1465" dirty="0">
                <a:solidFill>
                  <a:schemeClr val="tx1">
                    <a:lumMod val="65000"/>
                    <a:lumOff val="35000"/>
                  </a:schemeClr>
                </a:solidFill>
                <a:cs typeface="+mn-ea"/>
                <a:sym typeface="+mn-lt"/>
              </a:rPr>
              <a:t>详写内容</a:t>
            </a:r>
            <a:r>
              <a:rPr lang="en-US" altLang="zh-CN" sz="1465" dirty="0">
                <a:solidFill>
                  <a:schemeClr val="tx1">
                    <a:lumMod val="65000"/>
                    <a:lumOff val="35000"/>
                  </a:schemeClr>
                </a:solidFill>
                <a:cs typeface="+mn-ea"/>
                <a:sym typeface="+mn-lt"/>
              </a:rPr>
              <a:t>……</a:t>
            </a:r>
            <a:r>
              <a:rPr lang="zh-CN" altLang="en-US" sz="1465" dirty="0">
                <a:solidFill>
                  <a:schemeClr val="tx1">
                    <a:lumMod val="65000"/>
                    <a:lumOff val="35000"/>
                  </a:schemeClr>
                </a:solidFill>
                <a:cs typeface="+mn-ea"/>
                <a:sym typeface="+mn-lt"/>
              </a:rPr>
              <a:t>点击输入本栏的具体文字，简明扼要的说明分项内容，此为概念图解</a:t>
            </a:r>
            <a:endParaRPr lang="en-US" altLang="zh-CN" sz="1465" dirty="0">
              <a:solidFill>
                <a:schemeClr val="tx1">
                  <a:lumMod val="65000"/>
                  <a:lumOff val="35000"/>
                </a:schemeClr>
              </a:solidFill>
              <a:cs typeface="+mn-ea"/>
              <a:sym typeface="+mn-lt"/>
            </a:endParaRPr>
          </a:p>
        </p:txBody>
      </p:sp>
      <p:grpSp>
        <p:nvGrpSpPr>
          <p:cNvPr id="2048" name="组合 2047"/>
          <p:cNvGrpSpPr/>
          <p:nvPr/>
        </p:nvGrpSpPr>
        <p:grpSpPr>
          <a:xfrm>
            <a:off x="137013" y="3189005"/>
            <a:ext cx="3921355" cy="2648153"/>
            <a:chOff x="102760" y="2252887"/>
            <a:chExt cx="2941016" cy="1986115"/>
          </a:xfrm>
        </p:grpSpPr>
        <p:sp>
          <p:nvSpPr>
            <p:cNvPr id="13" name="矩形 12"/>
            <p:cNvSpPr/>
            <p:nvPr/>
          </p:nvSpPr>
          <p:spPr>
            <a:xfrm>
              <a:off x="844181" y="2252887"/>
              <a:ext cx="2158033" cy="74403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5" name="组合 14"/>
            <p:cNvGrpSpPr/>
            <p:nvPr/>
          </p:nvGrpSpPr>
          <p:grpSpPr>
            <a:xfrm>
              <a:off x="885743" y="2260949"/>
              <a:ext cx="2158033" cy="650402"/>
              <a:chOff x="503238" y="2760523"/>
              <a:chExt cx="2158033" cy="650402"/>
            </a:xfrm>
          </p:grpSpPr>
          <p:sp>
            <p:nvSpPr>
              <p:cNvPr id="16" name="矩形 15"/>
              <p:cNvSpPr/>
              <p:nvPr/>
            </p:nvSpPr>
            <p:spPr>
              <a:xfrm>
                <a:off x="503238" y="2972487"/>
                <a:ext cx="2158033" cy="438438"/>
              </a:xfrm>
              <a:prstGeom prst="rect">
                <a:avLst/>
              </a:prstGeom>
            </p:spPr>
            <p:txBody>
              <a:bodyPr wrap="square">
                <a:spAutoFit/>
              </a:bodyPr>
              <a:lstStyle/>
              <a:p>
                <a:pPr>
                  <a:lnSpc>
                    <a:spcPct val="80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sp>
            <p:nvSpPr>
              <p:cNvPr id="17" name="矩形 16"/>
              <p:cNvSpPr/>
              <p:nvPr/>
            </p:nvSpPr>
            <p:spPr>
              <a:xfrm>
                <a:off x="503238" y="2760523"/>
                <a:ext cx="701153" cy="238575"/>
              </a:xfrm>
              <a:prstGeom prst="rect">
                <a:avLst/>
              </a:prstGeom>
            </p:spPr>
            <p:txBody>
              <a:bodyPr wrap="none">
                <a:spAutoFit/>
              </a:bodyPr>
              <a:lstStyle/>
              <a:p>
                <a:r>
                  <a:rPr lang="zh-CN" altLang="en-US" sz="1465" dirty="0" smtClean="0">
                    <a:solidFill>
                      <a:schemeClr val="bg1"/>
                    </a:solidFill>
                    <a:cs typeface="+mn-ea"/>
                    <a:sym typeface="+mn-lt"/>
                  </a:rPr>
                  <a:t>输入标题</a:t>
                </a:r>
                <a:endParaRPr lang="en-US" altLang="zh-CN" sz="1465" dirty="0">
                  <a:solidFill>
                    <a:schemeClr val="bg1"/>
                  </a:solidFill>
                  <a:cs typeface="+mn-ea"/>
                  <a:sym typeface="+mn-lt"/>
                </a:endParaRPr>
              </a:p>
            </p:txBody>
          </p:sp>
        </p:grpSp>
        <p:grpSp>
          <p:nvGrpSpPr>
            <p:cNvPr id="7" name="组合 6"/>
            <p:cNvGrpSpPr/>
            <p:nvPr/>
          </p:nvGrpSpPr>
          <p:grpSpPr>
            <a:xfrm>
              <a:off x="679770" y="3277744"/>
              <a:ext cx="961258" cy="961258"/>
              <a:chOff x="3648075" y="1647825"/>
              <a:chExt cx="1847850" cy="1847850"/>
            </a:xfrm>
          </p:grpSpPr>
          <p:sp>
            <p:nvSpPr>
              <p:cNvPr id="4" name="椭圆 3"/>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8" name="图片 17" descr="C:\Users\Admin\Desktop\陆长淼\项目图片收集\shutterstock_190355276.jpg"/>
              <p:cNvPicPr>
                <a:picLocks noChangeAspect="1" noChangeArrowheads="1"/>
              </p:cNvPicPr>
              <p:nvPr/>
            </p:nvPicPr>
            <p:blipFill>
              <a:blip r:embed="rId1"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28" name="组合 27"/>
            <p:cNvGrpSpPr/>
            <p:nvPr/>
          </p:nvGrpSpPr>
          <p:grpSpPr>
            <a:xfrm>
              <a:off x="586877" y="2380082"/>
              <a:ext cx="134937" cy="825081"/>
              <a:chOff x="4524245" y="3111810"/>
              <a:chExt cx="134937" cy="825081"/>
            </a:xfrm>
          </p:grpSpPr>
          <p:cxnSp>
            <p:nvCxnSpPr>
              <p:cNvPr id="23" name="直接连接符 2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102760" y="3069734"/>
              <a:ext cx="830997" cy="900247"/>
            </a:xfrm>
            <a:prstGeom prst="rect">
              <a:avLst/>
            </a:prstGeom>
          </p:spPr>
          <p:txBody>
            <a:bodyPr wrap="none">
              <a:spAutoFit/>
            </a:bodyPr>
            <a:lstStyle/>
            <a:p>
              <a:r>
                <a:rPr lang="zh-CN" altLang="en-US" sz="7200" dirty="0">
                  <a:solidFill>
                    <a:schemeClr val="bg1">
                      <a:lumMod val="75000"/>
                    </a:schemeClr>
                  </a:solidFill>
                  <a:cs typeface="+mn-ea"/>
                  <a:sym typeface="+mn-lt"/>
                </a:rPr>
                <a:t>“</a:t>
              </a:r>
              <a:endParaRPr lang="en-US" altLang="zh-CN" sz="7200" dirty="0">
                <a:solidFill>
                  <a:schemeClr val="bg1">
                    <a:lumMod val="75000"/>
                  </a:schemeClr>
                </a:solidFill>
                <a:cs typeface="+mn-ea"/>
                <a:sym typeface="+mn-lt"/>
              </a:endParaRPr>
            </a:p>
          </p:txBody>
        </p:sp>
        <p:grpSp>
          <p:nvGrpSpPr>
            <p:cNvPr id="31" name="组合 30"/>
            <p:cNvGrpSpPr/>
            <p:nvPr/>
          </p:nvGrpSpPr>
          <p:grpSpPr>
            <a:xfrm>
              <a:off x="1682869" y="3551218"/>
              <a:ext cx="705962" cy="391276"/>
              <a:chOff x="1682869" y="3604463"/>
              <a:chExt cx="705962" cy="391276"/>
            </a:xfrm>
          </p:grpSpPr>
          <p:sp>
            <p:nvSpPr>
              <p:cNvPr id="34" name="矩形 33"/>
              <p:cNvSpPr/>
              <p:nvPr/>
            </p:nvSpPr>
            <p:spPr>
              <a:xfrm>
                <a:off x="1682869" y="3604463"/>
                <a:ext cx="705962" cy="238575"/>
              </a:xfrm>
              <a:prstGeom prst="rect">
                <a:avLst/>
              </a:prstGeom>
            </p:spPr>
            <p:txBody>
              <a:bodyPr wrap="none">
                <a:spAutoFit/>
              </a:bodyPr>
              <a:lstStyle/>
              <a:p>
                <a:r>
                  <a:rPr lang="zh-CN" altLang="en-US" sz="1465" b="1" dirty="0" smtClean="0">
                    <a:solidFill>
                      <a:srgbClr val="1F497D"/>
                    </a:solidFill>
                    <a:cs typeface="+mn-ea"/>
                    <a:sym typeface="+mn-lt"/>
                  </a:rPr>
                  <a:t>输入标题</a:t>
                </a:r>
                <a:endParaRPr lang="en-US" altLang="zh-CN" sz="1465" b="1" dirty="0">
                  <a:solidFill>
                    <a:srgbClr val="1F497D"/>
                  </a:solidFill>
                  <a:cs typeface="+mn-ea"/>
                  <a:sym typeface="+mn-lt"/>
                </a:endParaRPr>
              </a:p>
            </p:txBody>
          </p:sp>
          <p:sp>
            <p:nvSpPr>
              <p:cNvPr id="35" name="矩形 34"/>
              <p:cNvSpPr/>
              <p:nvPr/>
            </p:nvSpPr>
            <p:spPr>
              <a:xfrm>
                <a:off x="1682869" y="3803330"/>
                <a:ext cx="547265" cy="192409"/>
              </a:xfrm>
              <a:prstGeom prst="rect">
                <a:avLst/>
              </a:prstGeom>
            </p:spPr>
            <p:txBody>
              <a:bodyPr wrap="none">
                <a:spAutoFit/>
              </a:bodyPr>
              <a:lstStyle/>
              <a:p>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grpSp>
      <p:grpSp>
        <p:nvGrpSpPr>
          <p:cNvPr id="38" name="组合 37"/>
          <p:cNvGrpSpPr/>
          <p:nvPr/>
        </p:nvGrpSpPr>
        <p:grpSpPr>
          <a:xfrm>
            <a:off x="3882097" y="3189005"/>
            <a:ext cx="3921355" cy="2648153"/>
            <a:chOff x="102760" y="2252887"/>
            <a:chExt cx="2941016" cy="1986115"/>
          </a:xfrm>
        </p:grpSpPr>
        <p:sp>
          <p:nvSpPr>
            <p:cNvPr id="39" name="矩形 38"/>
            <p:cNvSpPr/>
            <p:nvPr/>
          </p:nvSpPr>
          <p:spPr>
            <a:xfrm>
              <a:off x="844181" y="2252887"/>
              <a:ext cx="2158033" cy="74403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0" name="组合 39"/>
            <p:cNvGrpSpPr/>
            <p:nvPr/>
          </p:nvGrpSpPr>
          <p:grpSpPr>
            <a:xfrm>
              <a:off x="885743" y="2260949"/>
              <a:ext cx="2158033" cy="650402"/>
              <a:chOff x="503238" y="2760523"/>
              <a:chExt cx="2158033" cy="650402"/>
            </a:xfrm>
          </p:grpSpPr>
          <p:sp>
            <p:nvSpPr>
              <p:cNvPr id="52" name="矩形 51"/>
              <p:cNvSpPr/>
              <p:nvPr/>
            </p:nvSpPr>
            <p:spPr>
              <a:xfrm>
                <a:off x="503238" y="2972487"/>
                <a:ext cx="2158033" cy="438438"/>
              </a:xfrm>
              <a:prstGeom prst="rect">
                <a:avLst/>
              </a:prstGeom>
            </p:spPr>
            <p:txBody>
              <a:bodyPr wrap="square">
                <a:spAutoFit/>
              </a:bodyPr>
              <a:lstStyle/>
              <a:p>
                <a:pPr>
                  <a:lnSpc>
                    <a:spcPct val="80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sp>
            <p:nvSpPr>
              <p:cNvPr id="53" name="矩形 52"/>
              <p:cNvSpPr/>
              <p:nvPr/>
            </p:nvSpPr>
            <p:spPr>
              <a:xfrm>
                <a:off x="503238" y="2760523"/>
                <a:ext cx="701153" cy="238575"/>
              </a:xfrm>
              <a:prstGeom prst="rect">
                <a:avLst/>
              </a:prstGeom>
            </p:spPr>
            <p:txBody>
              <a:bodyPr wrap="none">
                <a:spAutoFit/>
              </a:bodyPr>
              <a:lstStyle/>
              <a:p>
                <a:r>
                  <a:rPr lang="zh-CN" altLang="en-US" sz="1465" dirty="0" smtClean="0">
                    <a:solidFill>
                      <a:schemeClr val="bg1"/>
                    </a:solidFill>
                    <a:cs typeface="+mn-ea"/>
                    <a:sym typeface="+mn-lt"/>
                  </a:rPr>
                  <a:t>输入标题</a:t>
                </a:r>
                <a:endParaRPr lang="en-US" altLang="zh-CN" sz="1465" dirty="0">
                  <a:solidFill>
                    <a:schemeClr val="bg1"/>
                  </a:solidFill>
                  <a:cs typeface="+mn-ea"/>
                  <a:sym typeface="+mn-lt"/>
                </a:endParaRPr>
              </a:p>
            </p:txBody>
          </p:sp>
        </p:grpSp>
        <p:grpSp>
          <p:nvGrpSpPr>
            <p:cNvPr id="41" name="组合 40"/>
            <p:cNvGrpSpPr/>
            <p:nvPr/>
          </p:nvGrpSpPr>
          <p:grpSpPr>
            <a:xfrm>
              <a:off x="679770" y="3277744"/>
              <a:ext cx="961258" cy="961258"/>
              <a:chOff x="3648075" y="1647825"/>
              <a:chExt cx="1847850" cy="1847850"/>
            </a:xfrm>
          </p:grpSpPr>
          <p:sp>
            <p:nvSpPr>
              <p:cNvPr id="50" name="椭圆 49"/>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51" name="图片 50" descr="C:\Users\Admin\Desktop\陆长淼\项目图片收集\shutterstock_190355276.jpg"/>
              <p:cNvPicPr>
                <a:picLocks noChangeAspect="1" noChangeArrowheads="1"/>
              </p:cNvPicPr>
              <p:nvPr/>
            </p:nvPicPr>
            <p:blipFill>
              <a:blip r:embed="rId1"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42" name="组合 41"/>
            <p:cNvGrpSpPr/>
            <p:nvPr/>
          </p:nvGrpSpPr>
          <p:grpSpPr>
            <a:xfrm>
              <a:off x="586877" y="2380082"/>
              <a:ext cx="134937" cy="825081"/>
              <a:chOff x="4524245" y="3111810"/>
              <a:chExt cx="134937" cy="825081"/>
            </a:xfrm>
          </p:grpSpPr>
          <p:cxnSp>
            <p:nvCxnSpPr>
              <p:cNvPr id="47" name="直接连接符 46"/>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矩形 42"/>
            <p:cNvSpPr/>
            <p:nvPr/>
          </p:nvSpPr>
          <p:spPr>
            <a:xfrm>
              <a:off x="102760" y="3069734"/>
              <a:ext cx="830997" cy="900247"/>
            </a:xfrm>
            <a:prstGeom prst="rect">
              <a:avLst/>
            </a:prstGeom>
          </p:spPr>
          <p:txBody>
            <a:bodyPr wrap="none">
              <a:spAutoFit/>
            </a:bodyPr>
            <a:lstStyle/>
            <a:p>
              <a:r>
                <a:rPr lang="zh-CN" altLang="en-US" sz="7200" dirty="0">
                  <a:solidFill>
                    <a:schemeClr val="bg1">
                      <a:lumMod val="75000"/>
                    </a:schemeClr>
                  </a:solidFill>
                  <a:cs typeface="+mn-ea"/>
                  <a:sym typeface="+mn-lt"/>
                </a:rPr>
                <a:t>“</a:t>
              </a:r>
              <a:endParaRPr lang="en-US" altLang="zh-CN" sz="7200" dirty="0">
                <a:solidFill>
                  <a:schemeClr val="bg1">
                    <a:lumMod val="75000"/>
                  </a:schemeClr>
                </a:solidFill>
                <a:cs typeface="+mn-ea"/>
                <a:sym typeface="+mn-lt"/>
              </a:endParaRPr>
            </a:p>
          </p:txBody>
        </p:sp>
        <p:grpSp>
          <p:nvGrpSpPr>
            <p:cNvPr id="44" name="组合 43"/>
            <p:cNvGrpSpPr/>
            <p:nvPr/>
          </p:nvGrpSpPr>
          <p:grpSpPr>
            <a:xfrm>
              <a:off x="1682869" y="3551218"/>
              <a:ext cx="705962" cy="391276"/>
              <a:chOff x="1682869" y="3604463"/>
              <a:chExt cx="705962" cy="391276"/>
            </a:xfrm>
          </p:grpSpPr>
          <p:sp>
            <p:nvSpPr>
              <p:cNvPr id="45" name="矩形 44"/>
              <p:cNvSpPr/>
              <p:nvPr/>
            </p:nvSpPr>
            <p:spPr>
              <a:xfrm>
                <a:off x="1682869" y="3604463"/>
                <a:ext cx="705962" cy="238575"/>
              </a:xfrm>
              <a:prstGeom prst="rect">
                <a:avLst/>
              </a:prstGeom>
            </p:spPr>
            <p:txBody>
              <a:bodyPr wrap="none">
                <a:spAutoFit/>
              </a:bodyPr>
              <a:lstStyle/>
              <a:p>
                <a:r>
                  <a:rPr lang="zh-CN" altLang="en-US" sz="1465" b="1" dirty="0" smtClean="0">
                    <a:solidFill>
                      <a:srgbClr val="1F497D"/>
                    </a:solidFill>
                    <a:cs typeface="+mn-ea"/>
                    <a:sym typeface="+mn-lt"/>
                  </a:rPr>
                  <a:t>输入标题</a:t>
                </a:r>
                <a:endParaRPr lang="en-US" altLang="zh-CN" sz="1465" b="1" dirty="0">
                  <a:solidFill>
                    <a:srgbClr val="1F497D"/>
                  </a:solidFill>
                  <a:cs typeface="+mn-ea"/>
                  <a:sym typeface="+mn-lt"/>
                </a:endParaRPr>
              </a:p>
            </p:txBody>
          </p:sp>
          <p:sp>
            <p:nvSpPr>
              <p:cNvPr id="46" name="矩形 45"/>
              <p:cNvSpPr/>
              <p:nvPr/>
            </p:nvSpPr>
            <p:spPr>
              <a:xfrm>
                <a:off x="1682869" y="3803330"/>
                <a:ext cx="547265" cy="192409"/>
              </a:xfrm>
              <a:prstGeom prst="rect">
                <a:avLst/>
              </a:prstGeom>
            </p:spPr>
            <p:txBody>
              <a:bodyPr wrap="none">
                <a:spAutoFit/>
              </a:bodyPr>
              <a:lstStyle/>
              <a:p>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grpSp>
      <p:grpSp>
        <p:nvGrpSpPr>
          <p:cNvPr id="54" name="组合 53"/>
          <p:cNvGrpSpPr/>
          <p:nvPr/>
        </p:nvGrpSpPr>
        <p:grpSpPr>
          <a:xfrm>
            <a:off x="7627180" y="3189005"/>
            <a:ext cx="3921355" cy="2648153"/>
            <a:chOff x="102760" y="2252887"/>
            <a:chExt cx="2941016" cy="1986115"/>
          </a:xfrm>
        </p:grpSpPr>
        <p:sp>
          <p:nvSpPr>
            <p:cNvPr id="55" name="矩形 54"/>
            <p:cNvSpPr/>
            <p:nvPr/>
          </p:nvSpPr>
          <p:spPr>
            <a:xfrm>
              <a:off x="844181" y="2252887"/>
              <a:ext cx="2158033" cy="74403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56" name="组合 55"/>
            <p:cNvGrpSpPr/>
            <p:nvPr/>
          </p:nvGrpSpPr>
          <p:grpSpPr>
            <a:xfrm>
              <a:off x="885743" y="2260949"/>
              <a:ext cx="2158033" cy="650402"/>
              <a:chOff x="503238" y="2760523"/>
              <a:chExt cx="2158033" cy="650402"/>
            </a:xfrm>
          </p:grpSpPr>
          <p:sp>
            <p:nvSpPr>
              <p:cNvPr id="68" name="矩形 67"/>
              <p:cNvSpPr/>
              <p:nvPr/>
            </p:nvSpPr>
            <p:spPr>
              <a:xfrm>
                <a:off x="503238" y="2972487"/>
                <a:ext cx="2158033" cy="438438"/>
              </a:xfrm>
              <a:prstGeom prst="rect">
                <a:avLst/>
              </a:prstGeom>
            </p:spPr>
            <p:txBody>
              <a:bodyPr wrap="square">
                <a:spAutoFit/>
              </a:bodyPr>
              <a:lstStyle/>
              <a:p>
                <a:pPr>
                  <a:lnSpc>
                    <a:spcPct val="80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sp>
            <p:nvSpPr>
              <p:cNvPr id="69" name="矩形 68"/>
              <p:cNvSpPr/>
              <p:nvPr/>
            </p:nvSpPr>
            <p:spPr>
              <a:xfrm>
                <a:off x="503238" y="2760523"/>
                <a:ext cx="701153" cy="238575"/>
              </a:xfrm>
              <a:prstGeom prst="rect">
                <a:avLst/>
              </a:prstGeom>
            </p:spPr>
            <p:txBody>
              <a:bodyPr wrap="none">
                <a:spAutoFit/>
              </a:bodyPr>
              <a:lstStyle/>
              <a:p>
                <a:r>
                  <a:rPr lang="zh-CN" altLang="en-US" sz="1465" dirty="0" smtClean="0">
                    <a:solidFill>
                      <a:schemeClr val="bg1"/>
                    </a:solidFill>
                    <a:cs typeface="+mn-ea"/>
                    <a:sym typeface="+mn-lt"/>
                  </a:rPr>
                  <a:t>输入标题</a:t>
                </a:r>
                <a:endParaRPr lang="en-US" altLang="zh-CN" sz="1465" dirty="0">
                  <a:solidFill>
                    <a:schemeClr val="bg1"/>
                  </a:solidFill>
                  <a:cs typeface="+mn-ea"/>
                  <a:sym typeface="+mn-lt"/>
                </a:endParaRPr>
              </a:p>
            </p:txBody>
          </p:sp>
        </p:grpSp>
        <p:grpSp>
          <p:nvGrpSpPr>
            <p:cNvPr id="57" name="组合 56"/>
            <p:cNvGrpSpPr/>
            <p:nvPr/>
          </p:nvGrpSpPr>
          <p:grpSpPr>
            <a:xfrm>
              <a:off x="679770" y="3277744"/>
              <a:ext cx="961258" cy="961258"/>
              <a:chOff x="3648075" y="1647825"/>
              <a:chExt cx="1847850" cy="1847850"/>
            </a:xfrm>
          </p:grpSpPr>
          <p:sp>
            <p:nvSpPr>
              <p:cNvPr id="66" name="椭圆 65"/>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67" name="图片 66" descr="C:\Users\Admin\Desktop\陆长淼\项目图片收集\shutterstock_190355276.jpg"/>
              <p:cNvPicPr>
                <a:picLocks noChangeAspect="1" noChangeArrowheads="1"/>
              </p:cNvPicPr>
              <p:nvPr/>
            </p:nvPicPr>
            <p:blipFill>
              <a:blip r:embed="rId1"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58" name="组合 57"/>
            <p:cNvGrpSpPr/>
            <p:nvPr/>
          </p:nvGrpSpPr>
          <p:grpSpPr>
            <a:xfrm>
              <a:off x="586877" y="2380082"/>
              <a:ext cx="134937" cy="825081"/>
              <a:chOff x="4524245" y="3111810"/>
              <a:chExt cx="134937" cy="825081"/>
            </a:xfrm>
          </p:grpSpPr>
          <p:cxnSp>
            <p:nvCxnSpPr>
              <p:cNvPr id="63" name="直接连接符 6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102760" y="3069734"/>
              <a:ext cx="830997" cy="900247"/>
            </a:xfrm>
            <a:prstGeom prst="rect">
              <a:avLst/>
            </a:prstGeom>
          </p:spPr>
          <p:txBody>
            <a:bodyPr wrap="none">
              <a:spAutoFit/>
            </a:bodyPr>
            <a:lstStyle/>
            <a:p>
              <a:r>
                <a:rPr lang="zh-CN" altLang="en-US" sz="7200" dirty="0">
                  <a:solidFill>
                    <a:schemeClr val="bg1">
                      <a:lumMod val="75000"/>
                    </a:schemeClr>
                  </a:solidFill>
                  <a:cs typeface="+mn-ea"/>
                  <a:sym typeface="+mn-lt"/>
                </a:rPr>
                <a:t>“</a:t>
              </a:r>
              <a:endParaRPr lang="en-US" altLang="zh-CN" sz="7200" dirty="0">
                <a:solidFill>
                  <a:schemeClr val="bg1">
                    <a:lumMod val="75000"/>
                  </a:schemeClr>
                </a:solidFill>
                <a:cs typeface="+mn-ea"/>
                <a:sym typeface="+mn-lt"/>
              </a:endParaRPr>
            </a:p>
          </p:txBody>
        </p:sp>
        <p:grpSp>
          <p:nvGrpSpPr>
            <p:cNvPr id="60" name="组合 59"/>
            <p:cNvGrpSpPr/>
            <p:nvPr/>
          </p:nvGrpSpPr>
          <p:grpSpPr>
            <a:xfrm>
              <a:off x="1682869" y="3551218"/>
              <a:ext cx="705962" cy="391276"/>
              <a:chOff x="1682869" y="3604463"/>
              <a:chExt cx="705962" cy="391276"/>
            </a:xfrm>
          </p:grpSpPr>
          <p:sp>
            <p:nvSpPr>
              <p:cNvPr id="61" name="矩形 60"/>
              <p:cNvSpPr/>
              <p:nvPr/>
            </p:nvSpPr>
            <p:spPr>
              <a:xfrm>
                <a:off x="1682869" y="3604463"/>
                <a:ext cx="705962" cy="238575"/>
              </a:xfrm>
              <a:prstGeom prst="rect">
                <a:avLst/>
              </a:prstGeom>
            </p:spPr>
            <p:txBody>
              <a:bodyPr wrap="none">
                <a:spAutoFit/>
              </a:bodyPr>
              <a:lstStyle/>
              <a:p>
                <a:r>
                  <a:rPr lang="zh-CN" altLang="en-US" sz="1465" b="1" dirty="0" smtClean="0">
                    <a:solidFill>
                      <a:srgbClr val="1F497D"/>
                    </a:solidFill>
                    <a:cs typeface="+mn-ea"/>
                    <a:sym typeface="+mn-lt"/>
                  </a:rPr>
                  <a:t>输入标题</a:t>
                </a:r>
                <a:endParaRPr lang="en-US" altLang="zh-CN" sz="1465" b="1" dirty="0">
                  <a:solidFill>
                    <a:srgbClr val="1F497D"/>
                  </a:solidFill>
                  <a:cs typeface="+mn-ea"/>
                  <a:sym typeface="+mn-lt"/>
                </a:endParaRPr>
              </a:p>
            </p:txBody>
          </p:sp>
          <p:sp>
            <p:nvSpPr>
              <p:cNvPr id="62" name="矩形 61"/>
              <p:cNvSpPr/>
              <p:nvPr/>
            </p:nvSpPr>
            <p:spPr>
              <a:xfrm>
                <a:off x="1682869" y="3803330"/>
                <a:ext cx="547265" cy="192409"/>
              </a:xfrm>
              <a:prstGeom prst="rect">
                <a:avLst/>
              </a:prstGeom>
            </p:spPr>
            <p:txBody>
              <a:bodyPr wrap="none">
                <a:spAutoFit/>
              </a:bodyPr>
              <a:lstStyle/>
              <a:p>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gr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2" decel="100000" fill="hold" nodeType="withEffect">
                                  <p:stCondLst>
                                    <p:cond delay="1500"/>
                                  </p:stCondLst>
                                  <p:childTnLst>
                                    <p:set>
                                      <p:cBhvr>
                                        <p:cTn id="9" dur="1" fill="hold">
                                          <p:stCondLst>
                                            <p:cond delay="0"/>
                                          </p:stCondLst>
                                        </p:cTn>
                                        <p:tgtEl>
                                          <p:spTgt spid="2048"/>
                                        </p:tgtEl>
                                        <p:attrNameLst>
                                          <p:attrName>style.visibility</p:attrName>
                                        </p:attrNameLst>
                                      </p:cBhvr>
                                      <p:to>
                                        <p:strVal val="visible"/>
                                      </p:to>
                                    </p:set>
                                    <p:anim calcmode="lin" valueType="num">
                                      <p:cBhvr additive="base">
                                        <p:cTn id="10" dur="500" fill="hold"/>
                                        <p:tgtEl>
                                          <p:spTgt spid="2048"/>
                                        </p:tgtEl>
                                        <p:attrNameLst>
                                          <p:attrName>ppt_x</p:attrName>
                                        </p:attrNameLst>
                                      </p:cBhvr>
                                      <p:tavLst>
                                        <p:tav tm="0">
                                          <p:val>
                                            <p:strVal val="1+#ppt_w/2"/>
                                          </p:val>
                                        </p:tav>
                                        <p:tav tm="100000">
                                          <p:val>
                                            <p:strVal val="#ppt_x"/>
                                          </p:val>
                                        </p:tav>
                                      </p:tavLst>
                                    </p:anim>
                                    <p:anim calcmode="lin" valueType="num">
                                      <p:cBhvr additive="base">
                                        <p:cTn id="11" dur="500" fill="hold"/>
                                        <p:tgtEl>
                                          <p:spTgt spid="2048"/>
                                        </p:tgtEl>
                                        <p:attrNameLst>
                                          <p:attrName>ppt_y</p:attrName>
                                        </p:attrNameLst>
                                      </p:cBhvr>
                                      <p:tavLst>
                                        <p:tav tm="0">
                                          <p:val>
                                            <p:strVal val="#ppt_y"/>
                                          </p:val>
                                        </p:tav>
                                        <p:tav tm="100000">
                                          <p:val>
                                            <p:strVal val="#ppt_y"/>
                                          </p:val>
                                        </p:tav>
                                      </p:tavLst>
                                    </p:anim>
                                  </p:childTnLst>
                                </p:cTn>
                              </p:par>
                              <p:par>
                                <p:cTn id="12" presetID="2" presetClass="entr" presetSubtype="2" decel="100000" fill="hold" nodeType="withEffect">
                                  <p:stCondLst>
                                    <p:cond delay="175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1+#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par>
                                <p:cTn id="16" presetID="2" presetClass="entr" presetSubtype="2" decel="100000" fill="hold" nodeType="withEffect">
                                  <p:stCondLst>
                                    <p:cond delay="200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1+#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9779" y="2299765"/>
            <a:ext cx="10831170" cy="3631536"/>
            <a:chOff x="502333" y="1724824"/>
            <a:chExt cx="8123378" cy="2723652"/>
          </a:xfrm>
        </p:grpSpPr>
        <p:cxnSp>
          <p:nvCxnSpPr>
            <p:cNvPr id="4103" name="直接连接符 4102"/>
            <p:cNvCxnSpPr/>
            <p:nvPr/>
          </p:nvCxnSpPr>
          <p:spPr>
            <a:xfrm>
              <a:off x="843273" y="2669649"/>
              <a:ext cx="0" cy="778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503238" y="1724824"/>
              <a:ext cx="612620" cy="612620"/>
              <a:chOff x="503238" y="1734936"/>
              <a:chExt cx="612620" cy="612620"/>
            </a:xfrm>
          </p:grpSpPr>
          <p:sp>
            <p:nvSpPr>
              <p:cNvPr id="85" name="椭圆 84"/>
              <p:cNvSpPr/>
              <p:nvPr/>
            </p:nvSpPr>
            <p:spPr>
              <a:xfrm>
                <a:off x="503238" y="1734936"/>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74" name="组合 73"/>
              <p:cNvGrpSpPr/>
              <p:nvPr/>
            </p:nvGrpSpPr>
            <p:grpSpPr>
              <a:xfrm>
                <a:off x="650052" y="1881750"/>
                <a:ext cx="318993" cy="318993"/>
                <a:chOff x="13405333" y="-598488"/>
                <a:chExt cx="479425" cy="479425"/>
              </a:xfrm>
              <a:solidFill>
                <a:schemeClr val="bg1"/>
              </a:solidFill>
            </p:grpSpPr>
            <p:sp>
              <p:nvSpPr>
                <p:cNvPr id="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4097" name="组合 4096"/>
            <p:cNvGrpSpPr/>
            <p:nvPr/>
          </p:nvGrpSpPr>
          <p:grpSpPr>
            <a:xfrm>
              <a:off x="502333" y="2423138"/>
              <a:ext cx="681881" cy="253916"/>
              <a:chOff x="502333" y="2433250"/>
              <a:chExt cx="681881" cy="253916"/>
            </a:xfrm>
          </p:grpSpPr>
          <p:sp>
            <p:nvSpPr>
              <p:cNvPr id="111" name="矩形 110"/>
              <p:cNvSpPr/>
              <p:nvPr/>
            </p:nvSpPr>
            <p:spPr>
              <a:xfrm>
                <a:off x="502333" y="2463737"/>
                <a:ext cx="681881" cy="216024"/>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3" name="矩形 112"/>
              <p:cNvSpPr/>
              <p:nvPr/>
            </p:nvSpPr>
            <p:spPr>
              <a:xfrm>
                <a:off x="649246" y="2433250"/>
                <a:ext cx="475515" cy="253916"/>
              </a:xfrm>
              <a:prstGeom prst="rect">
                <a:avLst/>
              </a:prstGeom>
            </p:spPr>
            <p:txBody>
              <a:bodyPr wrap="none">
                <a:spAutoFit/>
              </a:bodyPr>
              <a:lstStyle/>
              <a:p>
                <a:pPr algn="r"/>
                <a:r>
                  <a:rPr lang="en-US" altLang="zh-CN" sz="1600" dirty="0">
                    <a:solidFill>
                      <a:schemeClr val="bg1"/>
                    </a:solidFill>
                    <a:cs typeface="+mn-ea"/>
                    <a:sym typeface="+mn-lt"/>
                  </a:rPr>
                  <a:t>Start </a:t>
                </a:r>
                <a:endParaRPr lang="en-US" altLang="zh-CN" sz="1600" dirty="0">
                  <a:solidFill>
                    <a:schemeClr val="bg1"/>
                  </a:solidFill>
                  <a:cs typeface="+mn-ea"/>
                  <a:sym typeface="+mn-lt"/>
                </a:endParaRPr>
              </a:p>
            </p:txBody>
          </p:sp>
        </p:grpSp>
        <p:grpSp>
          <p:nvGrpSpPr>
            <p:cNvPr id="4100" name="组合 4099"/>
            <p:cNvGrpSpPr/>
            <p:nvPr/>
          </p:nvGrpSpPr>
          <p:grpSpPr>
            <a:xfrm>
              <a:off x="502333" y="3414359"/>
              <a:ext cx="681881" cy="986276"/>
              <a:chOff x="502333" y="3322345"/>
              <a:chExt cx="681881" cy="986276"/>
            </a:xfrm>
          </p:grpSpPr>
          <p:grpSp>
            <p:nvGrpSpPr>
              <p:cNvPr id="81" name="组合 80"/>
              <p:cNvGrpSpPr/>
              <p:nvPr/>
            </p:nvGrpSpPr>
            <p:grpSpPr>
              <a:xfrm>
                <a:off x="503238" y="3696001"/>
                <a:ext cx="612620" cy="612620"/>
                <a:chOff x="503238" y="3039802"/>
                <a:chExt cx="612620" cy="612620"/>
              </a:xfrm>
            </p:grpSpPr>
            <p:sp>
              <p:nvSpPr>
                <p:cNvPr id="92" name="椭圆 91"/>
                <p:cNvSpPr/>
                <p:nvPr/>
              </p:nvSpPr>
              <p:spPr>
                <a:xfrm>
                  <a:off x="503238" y="3039802"/>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76" name="组合 75"/>
                <p:cNvGrpSpPr/>
                <p:nvPr/>
              </p:nvGrpSpPr>
              <p:grpSpPr>
                <a:xfrm>
                  <a:off x="655333" y="3191368"/>
                  <a:ext cx="308431" cy="309488"/>
                  <a:chOff x="13416445" y="3094038"/>
                  <a:chExt cx="463550" cy="465138"/>
                </a:xfrm>
                <a:solidFill>
                  <a:schemeClr val="bg1"/>
                </a:solidFill>
              </p:grpSpPr>
              <p:sp>
                <p:nvSpPr>
                  <p:cNvPr id="30"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115" name="组合 114"/>
              <p:cNvGrpSpPr/>
              <p:nvPr/>
            </p:nvGrpSpPr>
            <p:grpSpPr>
              <a:xfrm>
                <a:off x="502333" y="3322345"/>
                <a:ext cx="681881" cy="253916"/>
                <a:chOff x="502333" y="2433250"/>
                <a:chExt cx="681881" cy="253916"/>
              </a:xfrm>
            </p:grpSpPr>
            <p:sp>
              <p:nvSpPr>
                <p:cNvPr id="116" name="矩形 115"/>
                <p:cNvSpPr/>
                <p:nvPr/>
              </p:nvSpPr>
              <p:spPr>
                <a:xfrm>
                  <a:off x="502333" y="2463737"/>
                  <a:ext cx="681881" cy="216024"/>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7" name="矩形 116"/>
                <p:cNvSpPr/>
                <p:nvPr/>
              </p:nvSpPr>
              <p:spPr>
                <a:xfrm>
                  <a:off x="661652" y="2433250"/>
                  <a:ext cx="463108" cy="253916"/>
                </a:xfrm>
                <a:prstGeom prst="rect">
                  <a:avLst/>
                </a:prstGeom>
              </p:spPr>
              <p:txBody>
                <a:bodyPr wrap="none">
                  <a:spAutoFit/>
                </a:bodyPr>
                <a:lstStyle/>
                <a:p>
                  <a:pPr algn="r"/>
                  <a:r>
                    <a:rPr lang="en-US" altLang="zh-CN" sz="1600" dirty="0">
                      <a:solidFill>
                        <a:schemeClr val="bg1"/>
                      </a:solidFill>
                      <a:cs typeface="+mn-ea"/>
                      <a:sym typeface="+mn-lt"/>
                    </a:rPr>
                    <a:t>2003</a:t>
                  </a:r>
                  <a:endParaRPr lang="en-US" altLang="zh-CN" sz="1600" dirty="0">
                    <a:solidFill>
                      <a:schemeClr val="bg1"/>
                    </a:solidFill>
                    <a:cs typeface="+mn-ea"/>
                    <a:sym typeface="+mn-lt"/>
                  </a:endParaRPr>
                </a:p>
              </p:txBody>
            </p:sp>
          </p:grpSp>
        </p:grpSp>
        <p:cxnSp>
          <p:nvCxnSpPr>
            <p:cNvPr id="4106" name="直接连接符 4105"/>
            <p:cNvCxnSpPr/>
            <p:nvPr/>
          </p:nvCxnSpPr>
          <p:spPr>
            <a:xfrm>
              <a:off x="843273" y="3058849"/>
              <a:ext cx="901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1737353" y="2374900"/>
              <a:ext cx="0" cy="14122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744980" y="2374900"/>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13" name="组合 4112"/>
            <p:cNvGrpSpPr/>
            <p:nvPr/>
          </p:nvGrpSpPr>
          <p:grpSpPr>
            <a:xfrm>
              <a:off x="2339752" y="2133801"/>
              <a:ext cx="1166682" cy="473726"/>
              <a:chOff x="2339752" y="2133801"/>
              <a:chExt cx="1166682" cy="473726"/>
            </a:xfrm>
          </p:grpSpPr>
          <p:sp>
            <p:nvSpPr>
              <p:cNvPr id="130" name="矩形 129"/>
              <p:cNvSpPr/>
              <p:nvPr/>
            </p:nvSpPr>
            <p:spPr>
              <a:xfrm>
                <a:off x="2339752" y="2135739"/>
                <a:ext cx="1166682" cy="471788"/>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112" name="组合 4111"/>
              <p:cNvGrpSpPr/>
              <p:nvPr/>
            </p:nvGrpSpPr>
            <p:grpSpPr>
              <a:xfrm>
                <a:off x="2355470" y="2133801"/>
                <a:ext cx="754052" cy="452581"/>
                <a:chOff x="2362474" y="2127368"/>
                <a:chExt cx="754052" cy="452581"/>
              </a:xfrm>
            </p:grpSpPr>
            <p:sp>
              <p:nvSpPr>
                <p:cNvPr id="133" name="矩形 132"/>
                <p:cNvSpPr/>
                <p:nvPr/>
              </p:nvSpPr>
              <p:spPr>
                <a:xfrm>
                  <a:off x="2362474"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34" name="矩形 133"/>
                <p:cNvSpPr/>
                <p:nvPr/>
              </p:nvSpPr>
              <p:spPr>
                <a:xfrm>
                  <a:off x="2362474"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4114" name="组合 4113"/>
            <p:cNvGrpSpPr/>
            <p:nvPr/>
          </p:nvGrpSpPr>
          <p:grpSpPr>
            <a:xfrm>
              <a:off x="2570111" y="2630050"/>
              <a:ext cx="705962" cy="391276"/>
              <a:chOff x="2570111" y="2797239"/>
              <a:chExt cx="705962" cy="391276"/>
            </a:xfrm>
          </p:grpSpPr>
          <p:sp>
            <p:nvSpPr>
              <p:cNvPr id="137" name="矩形 136"/>
              <p:cNvSpPr/>
              <p:nvPr/>
            </p:nvSpPr>
            <p:spPr>
              <a:xfrm>
                <a:off x="2570111" y="2797239"/>
                <a:ext cx="705962" cy="238575"/>
              </a:xfrm>
              <a:prstGeom prst="rect">
                <a:avLst/>
              </a:prstGeom>
            </p:spPr>
            <p:txBody>
              <a:bodyPr wrap="none">
                <a:spAutoFit/>
              </a:bodyPr>
              <a:lstStyle/>
              <a:p>
                <a:pPr algn="ctr"/>
                <a:r>
                  <a:rPr lang="zh-CN" altLang="en-US" sz="1465" b="1" dirty="0" smtClean="0">
                    <a:solidFill>
                      <a:schemeClr val="tx1">
                        <a:lumMod val="65000"/>
                        <a:lumOff val="35000"/>
                      </a:schemeClr>
                    </a:solidFill>
                    <a:cs typeface="+mn-ea"/>
                    <a:sym typeface="+mn-lt"/>
                  </a:rPr>
                  <a:t>输入标题</a:t>
                </a:r>
                <a:endParaRPr lang="en-US" altLang="zh-CN" sz="1465" b="1" dirty="0">
                  <a:solidFill>
                    <a:schemeClr val="tx1">
                      <a:lumMod val="65000"/>
                      <a:lumOff val="35000"/>
                    </a:schemeClr>
                  </a:solidFill>
                  <a:cs typeface="+mn-ea"/>
                  <a:sym typeface="+mn-lt"/>
                </a:endParaRPr>
              </a:p>
            </p:txBody>
          </p:sp>
          <p:sp>
            <p:nvSpPr>
              <p:cNvPr id="138" name="矩形 137"/>
              <p:cNvSpPr/>
              <p:nvPr/>
            </p:nvSpPr>
            <p:spPr>
              <a:xfrm>
                <a:off x="2649460" y="2996106"/>
                <a:ext cx="547265" cy="192409"/>
              </a:xfrm>
              <a:prstGeom prst="rect">
                <a:avLst/>
              </a:prstGeom>
            </p:spPr>
            <p:txBody>
              <a:bodyPr wrap="none">
                <a:spAutoFit/>
              </a:bodyPr>
              <a:lstStyle/>
              <a:p>
                <a:pPr algn="ctr"/>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grpSp>
          <p:nvGrpSpPr>
            <p:cNvPr id="140" name="组合 139"/>
            <p:cNvGrpSpPr/>
            <p:nvPr/>
          </p:nvGrpSpPr>
          <p:grpSpPr>
            <a:xfrm>
              <a:off x="4535996" y="2133801"/>
              <a:ext cx="1166682" cy="473726"/>
              <a:chOff x="2339752" y="2133801"/>
              <a:chExt cx="1166682" cy="473726"/>
            </a:xfrm>
          </p:grpSpPr>
          <p:sp>
            <p:nvSpPr>
              <p:cNvPr id="141" name="矩形 140"/>
              <p:cNvSpPr/>
              <p:nvPr/>
            </p:nvSpPr>
            <p:spPr>
              <a:xfrm>
                <a:off x="2339752" y="2135739"/>
                <a:ext cx="1166682" cy="471788"/>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42" name="组合 141"/>
              <p:cNvGrpSpPr/>
              <p:nvPr/>
            </p:nvGrpSpPr>
            <p:grpSpPr>
              <a:xfrm>
                <a:off x="2355470" y="2133801"/>
                <a:ext cx="754052" cy="452581"/>
                <a:chOff x="2362474" y="2127368"/>
                <a:chExt cx="754052" cy="452581"/>
              </a:xfrm>
            </p:grpSpPr>
            <p:sp>
              <p:nvSpPr>
                <p:cNvPr id="143" name="矩形 142"/>
                <p:cNvSpPr/>
                <p:nvPr/>
              </p:nvSpPr>
              <p:spPr>
                <a:xfrm>
                  <a:off x="2362474"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44" name="矩形 143"/>
                <p:cNvSpPr/>
                <p:nvPr/>
              </p:nvSpPr>
              <p:spPr>
                <a:xfrm>
                  <a:off x="2362474"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146" name="组合 145"/>
            <p:cNvGrpSpPr/>
            <p:nvPr/>
          </p:nvGrpSpPr>
          <p:grpSpPr>
            <a:xfrm>
              <a:off x="6732240" y="2133801"/>
              <a:ext cx="1166682" cy="473726"/>
              <a:chOff x="2339752" y="2133801"/>
              <a:chExt cx="1166682" cy="473726"/>
            </a:xfrm>
          </p:grpSpPr>
          <p:sp>
            <p:nvSpPr>
              <p:cNvPr id="147" name="矩形 146"/>
              <p:cNvSpPr/>
              <p:nvPr/>
            </p:nvSpPr>
            <p:spPr>
              <a:xfrm>
                <a:off x="2339752" y="2135739"/>
                <a:ext cx="1166682"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48" name="组合 147"/>
              <p:cNvGrpSpPr/>
              <p:nvPr/>
            </p:nvGrpSpPr>
            <p:grpSpPr>
              <a:xfrm>
                <a:off x="2355470" y="2133801"/>
                <a:ext cx="754052" cy="452581"/>
                <a:chOff x="2362474" y="2127368"/>
                <a:chExt cx="754052" cy="452581"/>
              </a:xfrm>
            </p:grpSpPr>
            <p:sp>
              <p:nvSpPr>
                <p:cNvPr id="149" name="矩形 148"/>
                <p:cNvSpPr/>
                <p:nvPr/>
              </p:nvSpPr>
              <p:spPr>
                <a:xfrm>
                  <a:off x="2362474"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50" name="矩形 149"/>
                <p:cNvSpPr/>
                <p:nvPr/>
              </p:nvSpPr>
              <p:spPr>
                <a:xfrm>
                  <a:off x="2362474"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4116" name="组合 4115"/>
            <p:cNvGrpSpPr/>
            <p:nvPr/>
          </p:nvGrpSpPr>
          <p:grpSpPr>
            <a:xfrm>
              <a:off x="8013091" y="2043817"/>
              <a:ext cx="612620" cy="612620"/>
              <a:chOff x="7917574" y="2043817"/>
              <a:chExt cx="612620" cy="612620"/>
            </a:xfrm>
          </p:grpSpPr>
          <p:sp>
            <p:nvSpPr>
              <p:cNvPr id="101" name="椭圆 100"/>
              <p:cNvSpPr/>
              <p:nvPr/>
            </p:nvSpPr>
            <p:spPr>
              <a:xfrm>
                <a:off x="7917574" y="2043817"/>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77" name="组合 76"/>
              <p:cNvGrpSpPr/>
              <p:nvPr/>
            </p:nvGrpSpPr>
            <p:grpSpPr>
              <a:xfrm>
                <a:off x="8064388" y="2240275"/>
                <a:ext cx="318993" cy="219704"/>
                <a:chOff x="12175020" y="4395788"/>
                <a:chExt cx="479425" cy="330200"/>
              </a:xfrm>
              <a:solidFill>
                <a:schemeClr val="bg1"/>
              </a:solidFill>
            </p:grpSpPr>
            <p:sp>
              <p:nvSpPr>
                <p:cNvPr id="34" name="Rectangle 27"/>
                <p:cNvSpPr>
                  <a:spLocks noChangeArrowheads="1"/>
                </p:cNvSpPr>
                <p:nvPr/>
              </p:nvSpPr>
              <p:spPr bwMode="auto">
                <a:xfrm>
                  <a:off x="12263920"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 name="Rectangle 28"/>
                <p:cNvSpPr>
                  <a:spLocks noChangeArrowheads="1"/>
                </p:cNvSpPr>
                <p:nvPr/>
              </p:nvSpPr>
              <p:spPr bwMode="auto">
                <a:xfrm>
                  <a:off x="12354408"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 name="Rectangle 29"/>
                <p:cNvSpPr>
                  <a:spLocks noChangeArrowheads="1"/>
                </p:cNvSpPr>
                <p:nvPr/>
              </p:nvSpPr>
              <p:spPr bwMode="auto">
                <a:xfrm>
                  <a:off x="12444895"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 name="Rectangle 30"/>
                <p:cNvSpPr>
                  <a:spLocks noChangeArrowheads="1"/>
                </p:cNvSpPr>
                <p:nvPr/>
              </p:nvSpPr>
              <p:spPr bwMode="auto">
                <a:xfrm>
                  <a:off x="12535383" y="4530725"/>
                  <a:ext cx="285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 name="Rectangle 31"/>
                <p:cNvSpPr>
                  <a:spLocks noChangeArrowheads="1"/>
                </p:cNvSpPr>
                <p:nvPr/>
              </p:nvSpPr>
              <p:spPr bwMode="auto">
                <a:xfrm>
                  <a:off x="12263920"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 name="Rectangle 32"/>
                <p:cNvSpPr>
                  <a:spLocks noChangeArrowheads="1"/>
                </p:cNvSpPr>
                <p:nvPr/>
              </p:nvSpPr>
              <p:spPr bwMode="auto">
                <a:xfrm>
                  <a:off x="12354408"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 name="Rectangle 33"/>
                <p:cNvSpPr>
                  <a:spLocks noChangeArrowheads="1"/>
                </p:cNvSpPr>
                <p:nvPr/>
              </p:nvSpPr>
              <p:spPr bwMode="auto">
                <a:xfrm>
                  <a:off x="12444895"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7" name="Rectangle 34"/>
                <p:cNvSpPr>
                  <a:spLocks noChangeArrowheads="1"/>
                </p:cNvSpPr>
                <p:nvPr/>
              </p:nvSpPr>
              <p:spPr bwMode="auto">
                <a:xfrm>
                  <a:off x="12535383" y="4470400"/>
                  <a:ext cx="285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8" name="Rectangle 35"/>
                <p:cNvSpPr>
                  <a:spLocks noChangeArrowheads="1"/>
                </p:cNvSpPr>
                <p:nvPr/>
              </p:nvSpPr>
              <p:spPr bwMode="auto">
                <a:xfrm>
                  <a:off x="12294083" y="4621213"/>
                  <a:ext cx="24130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1" name="Freeform 36"/>
                <p:cNvSpPr/>
                <p:nvPr/>
              </p:nvSpPr>
              <p:spPr bwMode="auto">
                <a:xfrm>
                  <a:off x="12175020" y="4395788"/>
                  <a:ext cx="479425" cy="33020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152" name="组合 151"/>
            <p:cNvGrpSpPr/>
            <p:nvPr/>
          </p:nvGrpSpPr>
          <p:grpSpPr>
            <a:xfrm>
              <a:off x="6962599" y="2630050"/>
              <a:ext cx="705962" cy="391276"/>
              <a:chOff x="2570111" y="2797239"/>
              <a:chExt cx="705962" cy="391276"/>
            </a:xfrm>
          </p:grpSpPr>
          <p:sp>
            <p:nvSpPr>
              <p:cNvPr id="153" name="矩形 152"/>
              <p:cNvSpPr/>
              <p:nvPr/>
            </p:nvSpPr>
            <p:spPr>
              <a:xfrm>
                <a:off x="2570111" y="2797239"/>
                <a:ext cx="705962" cy="238575"/>
              </a:xfrm>
              <a:prstGeom prst="rect">
                <a:avLst/>
              </a:prstGeom>
            </p:spPr>
            <p:txBody>
              <a:bodyPr wrap="none">
                <a:spAutoFit/>
              </a:bodyPr>
              <a:lstStyle/>
              <a:p>
                <a:pPr algn="ctr"/>
                <a:r>
                  <a:rPr lang="zh-CN" altLang="en-US" sz="1465" b="1" dirty="0" smtClean="0">
                    <a:solidFill>
                      <a:schemeClr val="tx1">
                        <a:lumMod val="65000"/>
                        <a:lumOff val="35000"/>
                      </a:schemeClr>
                    </a:solidFill>
                    <a:cs typeface="+mn-ea"/>
                    <a:sym typeface="+mn-lt"/>
                  </a:rPr>
                  <a:t>输入标题</a:t>
                </a:r>
                <a:endParaRPr lang="en-US" altLang="zh-CN" sz="1465" b="1" dirty="0">
                  <a:solidFill>
                    <a:schemeClr val="tx1">
                      <a:lumMod val="65000"/>
                      <a:lumOff val="35000"/>
                    </a:schemeClr>
                  </a:solidFill>
                  <a:cs typeface="+mn-ea"/>
                  <a:sym typeface="+mn-lt"/>
                </a:endParaRPr>
              </a:p>
            </p:txBody>
          </p:sp>
          <p:sp>
            <p:nvSpPr>
              <p:cNvPr id="154" name="矩形 153"/>
              <p:cNvSpPr/>
              <p:nvPr/>
            </p:nvSpPr>
            <p:spPr>
              <a:xfrm>
                <a:off x="2649460" y="2996106"/>
                <a:ext cx="547265" cy="192409"/>
              </a:xfrm>
              <a:prstGeom prst="rect">
                <a:avLst/>
              </a:prstGeom>
            </p:spPr>
            <p:txBody>
              <a:bodyPr wrap="none">
                <a:spAutoFit/>
              </a:bodyPr>
              <a:lstStyle/>
              <a:p>
                <a:pPr algn="ctr"/>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cxnSp>
          <p:nvCxnSpPr>
            <p:cNvPr id="155" name="直接连接符 154"/>
            <p:cNvCxnSpPr/>
            <p:nvPr/>
          </p:nvCxnSpPr>
          <p:spPr>
            <a:xfrm>
              <a:off x="1744980" y="3802050"/>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339752" y="3560951"/>
              <a:ext cx="1166682" cy="473726"/>
              <a:chOff x="2339752" y="2133801"/>
              <a:chExt cx="1166682" cy="473726"/>
            </a:xfrm>
          </p:grpSpPr>
          <p:sp>
            <p:nvSpPr>
              <p:cNvPr id="157" name="矩形 156"/>
              <p:cNvSpPr/>
              <p:nvPr/>
            </p:nvSpPr>
            <p:spPr>
              <a:xfrm>
                <a:off x="2339752" y="2135739"/>
                <a:ext cx="1166682" cy="471788"/>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58" name="组合 157"/>
              <p:cNvGrpSpPr/>
              <p:nvPr/>
            </p:nvGrpSpPr>
            <p:grpSpPr>
              <a:xfrm>
                <a:off x="2355470" y="2133801"/>
                <a:ext cx="754052" cy="452581"/>
                <a:chOff x="2362474" y="2127368"/>
                <a:chExt cx="754052" cy="452581"/>
              </a:xfrm>
            </p:grpSpPr>
            <p:sp>
              <p:nvSpPr>
                <p:cNvPr id="159" name="矩形 158"/>
                <p:cNvSpPr/>
                <p:nvPr/>
              </p:nvSpPr>
              <p:spPr>
                <a:xfrm>
                  <a:off x="2362474"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60" name="矩形 159"/>
                <p:cNvSpPr/>
                <p:nvPr/>
              </p:nvSpPr>
              <p:spPr>
                <a:xfrm>
                  <a:off x="2362474"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161" name="组合 160"/>
            <p:cNvGrpSpPr/>
            <p:nvPr/>
          </p:nvGrpSpPr>
          <p:grpSpPr>
            <a:xfrm>
              <a:off x="2570111" y="4057200"/>
              <a:ext cx="705962" cy="391276"/>
              <a:chOff x="2570111" y="2797239"/>
              <a:chExt cx="705962" cy="391276"/>
            </a:xfrm>
          </p:grpSpPr>
          <p:sp>
            <p:nvSpPr>
              <p:cNvPr id="162" name="矩形 161"/>
              <p:cNvSpPr/>
              <p:nvPr/>
            </p:nvSpPr>
            <p:spPr>
              <a:xfrm>
                <a:off x="2570111" y="2797239"/>
                <a:ext cx="705962" cy="238575"/>
              </a:xfrm>
              <a:prstGeom prst="rect">
                <a:avLst/>
              </a:prstGeom>
            </p:spPr>
            <p:txBody>
              <a:bodyPr wrap="none">
                <a:spAutoFit/>
              </a:bodyPr>
              <a:lstStyle/>
              <a:p>
                <a:pPr algn="ctr"/>
                <a:r>
                  <a:rPr lang="zh-CN" altLang="en-US" sz="1465" b="1" dirty="0" smtClean="0">
                    <a:solidFill>
                      <a:schemeClr val="tx1">
                        <a:lumMod val="65000"/>
                        <a:lumOff val="35000"/>
                      </a:schemeClr>
                    </a:solidFill>
                    <a:cs typeface="+mn-ea"/>
                    <a:sym typeface="+mn-lt"/>
                  </a:rPr>
                  <a:t>输入标题</a:t>
                </a:r>
                <a:endParaRPr lang="en-US" altLang="zh-CN" sz="1465" b="1" dirty="0">
                  <a:solidFill>
                    <a:schemeClr val="tx1">
                      <a:lumMod val="65000"/>
                      <a:lumOff val="35000"/>
                    </a:schemeClr>
                  </a:solidFill>
                  <a:cs typeface="+mn-ea"/>
                  <a:sym typeface="+mn-lt"/>
                </a:endParaRPr>
              </a:p>
            </p:txBody>
          </p:sp>
          <p:sp>
            <p:nvSpPr>
              <p:cNvPr id="163" name="矩形 162"/>
              <p:cNvSpPr/>
              <p:nvPr/>
            </p:nvSpPr>
            <p:spPr>
              <a:xfrm>
                <a:off x="2649460" y="2996106"/>
                <a:ext cx="547265" cy="192409"/>
              </a:xfrm>
              <a:prstGeom prst="rect">
                <a:avLst/>
              </a:prstGeom>
            </p:spPr>
            <p:txBody>
              <a:bodyPr wrap="none">
                <a:spAutoFit/>
              </a:bodyPr>
              <a:lstStyle/>
              <a:p>
                <a:pPr algn="ctr"/>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grpSp>
          <p:nvGrpSpPr>
            <p:cNvPr id="164" name="组合 163"/>
            <p:cNvGrpSpPr/>
            <p:nvPr/>
          </p:nvGrpSpPr>
          <p:grpSpPr>
            <a:xfrm>
              <a:off x="4535995" y="3560951"/>
              <a:ext cx="1361473" cy="473726"/>
              <a:chOff x="2339751" y="2133801"/>
              <a:chExt cx="1361473" cy="473726"/>
            </a:xfrm>
          </p:grpSpPr>
          <p:sp>
            <p:nvSpPr>
              <p:cNvPr id="165" name="矩形 164"/>
              <p:cNvSpPr/>
              <p:nvPr/>
            </p:nvSpPr>
            <p:spPr>
              <a:xfrm>
                <a:off x="2339751" y="2135739"/>
                <a:ext cx="1361473"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66" name="组合 165"/>
              <p:cNvGrpSpPr/>
              <p:nvPr/>
            </p:nvGrpSpPr>
            <p:grpSpPr>
              <a:xfrm>
                <a:off x="2527953" y="2133801"/>
                <a:ext cx="754052" cy="452581"/>
                <a:chOff x="2534957" y="2127368"/>
                <a:chExt cx="754052" cy="452581"/>
              </a:xfrm>
            </p:grpSpPr>
            <p:sp>
              <p:nvSpPr>
                <p:cNvPr id="167" name="矩形 166"/>
                <p:cNvSpPr/>
                <p:nvPr/>
              </p:nvSpPr>
              <p:spPr>
                <a:xfrm>
                  <a:off x="2534957"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68" name="矩形 167"/>
                <p:cNvSpPr/>
                <p:nvPr/>
              </p:nvSpPr>
              <p:spPr>
                <a:xfrm>
                  <a:off x="2534957"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169" name="组合 168"/>
            <p:cNvGrpSpPr/>
            <p:nvPr/>
          </p:nvGrpSpPr>
          <p:grpSpPr>
            <a:xfrm>
              <a:off x="6732240" y="3560951"/>
              <a:ext cx="1166682" cy="473726"/>
              <a:chOff x="2339752" y="2133801"/>
              <a:chExt cx="1166682" cy="473726"/>
            </a:xfrm>
          </p:grpSpPr>
          <p:sp>
            <p:nvSpPr>
              <p:cNvPr id="170" name="矩形 169"/>
              <p:cNvSpPr/>
              <p:nvPr/>
            </p:nvSpPr>
            <p:spPr>
              <a:xfrm>
                <a:off x="2339752" y="2135739"/>
                <a:ext cx="1166682"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71" name="组合 170"/>
              <p:cNvGrpSpPr/>
              <p:nvPr/>
            </p:nvGrpSpPr>
            <p:grpSpPr>
              <a:xfrm>
                <a:off x="2355470" y="2133801"/>
                <a:ext cx="754052" cy="452581"/>
                <a:chOff x="2362474" y="2127368"/>
                <a:chExt cx="754052" cy="452581"/>
              </a:xfrm>
            </p:grpSpPr>
            <p:sp>
              <p:nvSpPr>
                <p:cNvPr id="172" name="矩形 171"/>
                <p:cNvSpPr/>
                <p:nvPr/>
              </p:nvSpPr>
              <p:spPr>
                <a:xfrm>
                  <a:off x="2362474"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73" name="矩形 172"/>
                <p:cNvSpPr/>
                <p:nvPr/>
              </p:nvSpPr>
              <p:spPr>
                <a:xfrm>
                  <a:off x="2362474"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174" name="组合 173"/>
            <p:cNvGrpSpPr/>
            <p:nvPr/>
          </p:nvGrpSpPr>
          <p:grpSpPr>
            <a:xfrm>
              <a:off x="6962599" y="4057200"/>
              <a:ext cx="705962" cy="391276"/>
              <a:chOff x="2570111" y="2797239"/>
              <a:chExt cx="705962" cy="391276"/>
            </a:xfrm>
          </p:grpSpPr>
          <p:sp>
            <p:nvSpPr>
              <p:cNvPr id="175" name="矩形 174"/>
              <p:cNvSpPr/>
              <p:nvPr/>
            </p:nvSpPr>
            <p:spPr>
              <a:xfrm>
                <a:off x="2570111" y="2797239"/>
                <a:ext cx="705962" cy="238575"/>
              </a:xfrm>
              <a:prstGeom prst="rect">
                <a:avLst/>
              </a:prstGeom>
            </p:spPr>
            <p:txBody>
              <a:bodyPr wrap="none">
                <a:spAutoFit/>
              </a:bodyPr>
              <a:lstStyle/>
              <a:p>
                <a:pPr algn="ctr"/>
                <a:r>
                  <a:rPr lang="zh-CN" altLang="en-US" sz="1465" b="1" dirty="0" smtClean="0">
                    <a:solidFill>
                      <a:schemeClr val="tx1">
                        <a:lumMod val="65000"/>
                        <a:lumOff val="35000"/>
                      </a:schemeClr>
                    </a:solidFill>
                    <a:cs typeface="+mn-ea"/>
                    <a:sym typeface="+mn-lt"/>
                  </a:rPr>
                  <a:t>输入标题</a:t>
                </a:r>
                <a:endParaRPr lang="en-US" altLang="zh-CN" sz="1465" b="1" dirty="0">
                  <a:solidFill>
                    <a:schemeClr val="tx1">
                      <a:lumMod val="65000"/>
                      <a:lumOff val="35000"/>
                    </a:schemeClr>
                  </a:solidFill>
                  <a:cs typeface="+mn-ea"/>
                  <a:sym typeface="+mn-lt"/>
                </a:endParaRPr>
              </a:p>
            </p:txBody>
          </p:sp>
          <p:sp>
            <p:nvSpPr>
              <p:cNvPr id="176" name="矩形 175"/>
              <p:cNvSpPr/>
              <p:nvPr/>
            </p:nvSpPr>
            <p:spPr>
              <a:xfrm>
                <a:off x="2649460" y="2996106"/>
                <a:ext cx="547265" cy="192409"/>
              </a:xfrm>
              <a:prstGeom prst="rect">
                <a:avLst/>
              </a:prstGeom>
            </p:spPr>
            <p:txBody>
              <a:bodyPr wrap="none">
                <a:spAutoFit/>
              </a:bodyPr>
              <a:lstStyle/>
              <a:p>
                <a:pPr algn="ctr"/>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sp>
          <p:nvSpPr>
            <p:cNvPr id="178" name="椭圆 177"/>
            <p:cNvSpPr/>
            <p:nvPr/>
          </p:nvSpPr>
          <p:spPr>
            <a:xfrm>
              <a:off x="4300649" y="3398044"/>
              <a:ext cx="470454" cy="470454"/>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78" name="组合 77"/>
            <p:cNvGrpSpPr/>
            <p:nvPr/>
          </p:nvGrpSpPr>
          <p:grpSpPr>
            <a:xfrm>
              <a:off x="4373859" y="3470781"/>
              <a:ext cx="324274" cy="318993"/>
              <a:chOff x="14627708" y="5551488"/>
              <a:chExt cx="487362" cy="479425"/>
            </a:xfrm>
            <a:solidFill>
              <a:schemeClr val="bg1"/>
            </a:solidFill>
          </p:grpSpPr>
          <p:sp>
            <p:nvSpPr>
              <p:cNvPr id="52"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3"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4"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5"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7"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8"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9"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8" name="组合 4117"/>
          <p:cNvGrpSpPr/>
          <p:nvPr/>
        </p:nvGrpSpPr>
        <p:grpSpPr>
          <a:xfrm>
            <a:off x="438346" y="2299765"/>
            <a:ext cx="2821541" cy="3438475"/>
            <a:chOff x="543501" y="1724824"/>
            <a:chExt cx="2116156" cy="2578856"/>
          </a:xfrm>
        </p:grpSpPr>
        <p:grpSp>
          <p:nvGrpSpPr>
            <p:cNvPr id="4102" name="组合 4101"/>
            <p:cNvGrpSpPr/>
            <p:nvPr/>
          </p:nvGrpSpPr>
          <p:grpSpPr>
            <a:xfrm>
              <a:off x="543501" y="3625738"/>
              <a:ext cx="2116156" cy="677942"/>
              <a:chOff x="543501" y="3471850"/>
              <a:chExt cx="2116156" cy="677942"/>
            </a:xfrm>
          </p:grpSpPr>
          <p:sp>
            <p:nvSpPr>
              <p:cNvPr id="180" name="矩形 179"/>
              <p:cNvSpPr/>
              <p:nvPr/>
            </p:nvSpPr>
            <p:spPr>
              <a:xfrm>
                <a:off x="1171655" y="3471850"/>
                <a:ext cx="859851" cy="284742"/>
              </a:xfrm>
              <a:prstGeom prst="rect">
                <a:avLst/>
              </a:prstGeom>
            </p:spPr>
            <p:txBody>
              <a:bodyPr wrap="none">
                <a:spAutoFit/>
              </a:bodyPr>
              <a:lstStyle/>
              <a:p>
                <a:pPr algn="ctr"/>
                <a:r>
                  <a:rPr lang="zh-CN" altLang="en-US" sz="1865" b="1" dirty="0" smtClean="0">
                    <a:solidFill>
                      <a:srgbClr val="1F497D"/>
                    </a:solidFill>
                    <a:cs typeface="+mn-ea"/>
                    <a:sym typeface="+mn-lt"/>
                  </a:rPr>
                  <a:t>输入标题</a:t>
                </a:r>
                <a:endParaRPr lang="en-US" altLang="zh-CN" sz="1865" b="1" dirty="0">
                  <a:solidFill>
                    <a:srgbClr val="1F497D"/>
                  </a:solidFill>
                  <a:cs typeface="+mn-ea"/>
                  <a:sym typeface="+mn-lt"/>
                </a:endParaRPr>
              </a:p>
            </p:txBody>
          </p:sp>
          <p:sp>
            <p:nvSpPr>
              <p:cNvPr id="182" name="矩形 181"/>
              <p:cNvSpPr/>
              <p:nvPr/>
            </p:nvSpPr>
            <p:spPr>
              <a:xfrm>
                <a:off x="543501" y="3799696"/>
                <a:ext cx="2116156" cy="350096"/>
              </a:xfrm>
              <a:prstGeom prst="rect">
                <a:avLst/>
              </a:prstGeom>
            </p:spPr>
            <p:txBody>
              <a:bodyPr wrap="square">
                <a:spAutoFit/>
              </a:bodyPr>
              <a:lstStyle/>
              <a:p>
                <a:pPr algn="ctr">
                  <a:lnSpc>
                    <a:spcPct val="114000"/>
                  </a:lnSpc>
                </a:pPr>
                <a:r>
                  <a:rPr lang="zh-CN" altLang="en-US" sz="1065" dirty="0" smtClean="0">
                    <a:solidFill>
                      <a:schemeClr val="tx1">
                        <a:lumMod val="65000"/>
                        <a:lumOff val="35000"/>
                      </a:schemeClr>
                    </a:solidFill>
                    <a:cs typeface="+mn-ea"/>
                    <a:sym typeface="+mn-lt"/>
                  </a:rPr>
                  <a:t>详写内容</a:t>
                </a:r>
                <a:r>
                  <a:rPr lang="en-US" altLang="zh-CN" sz="1065" dirty="0" smtClean="0">
                    <a:solidFill>
                      <a:schemeClr val="tx1">
                        <a:lumMod val="65000"/>
                        <a:lumOff val="35000"/>
                      </a:schemeClr>
                    </a:solidFill>
                    <a:cs typeface="+mn-ea"/>
                    <a:sym typeface="+mn-lt"/>
                  </a:rPr>
                  <a:t>……</a:t>
                </a:r>
                <a:r>
                  <a:rPr lang="zh-CN" altLang="en-US" sz="1065" dirty="0" smtClean="0">
                    <a:solidFill>
                      <a:schemeClr val="tx1">
                        <a:lumMod val="65000"/>
                        <a:lumOff val="35000"/>
                      </a:schemeClr>
                    </a:solidFill>
                    <a:cs typeface="+mn-ea"/>
                    <a:sym typeface="+mn-lt"/>
                  </a:rPr>
                  <a:t>点击输入本栏的具体文字，简明扼要的说明分项内容，此为概念图解</a:t>
                </a:r>
                <a:endParaRPr lang="en-US" altLang="zh-CN" sz="1065" dirty="0">
                  <a:solidFill>
                    <a:schemeClr val="tx1">
                      <a:lumMod val="65000"/>
                      <a:lumOff val="35000"/>
                    </a:schemeClr>
                  </a:solidFill>
                  <a:cs typeface="+mn-ea"/>
                  <a:sym typeface="+mn-lt"/>
                </a:endParaRPr>
              </a:p>
            </p:txBody>
          </p:sp>
        </p:grpSp>
        <p:grpSp>
          <p:nvGrpSpPr>
            <p:cNvPr id="4105" name="组合 4104"/>
            <p:cNvGrpSpPr/>
            <p:nvPr/>
          </p:nvGrpSpPr>
          <p:grpSpPr>
            <a:xfrm>
              <a:off x="843947" y="1724824"/>
              <a:ext cx="1515265" cy="1515265"/>
              <a:chOff x="722888" y="1724824"/>
              <a:chExt cx="1515265" cy="1515265"/>
            </a:xfrm>
          </p:grpSpPr>
          <p:sp>
            <p:nvSpPr>
              <p:cNvPr id="139" name="椭圆 138"/>
              <p:cNvSpPr/>
              <p:nvPr/>
            </p:nvSpPr>
            <p:spPr>
              <a:xfrm>
                <a:off x="722888" y="1724824"/>
                <a:ext cx="1515265" cy="1515265"/>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098" name="组合 4097"/>
              <p:cNvGrpSpPr/>
              <p:nvPr/>
            </p:nvGrpSpPr>
            <p:grpSpPr>
              <a:xfrm>
                <a:off x="1166760" y="2123534"/>
                <a:ext cx="627520" cy="717845"/>
                <a:chOff x="10856093" y="315913"/>
                <a:chExt cx="419100" cy="479425"/>
              </a:xfrm>
              <a:solidFill>
                <a:schemeClr val="bg1"/>
              </a:solidFill>
            </p:grpSpPr>
            <p:sp>
              <p:nvSpPr>
                <p:cNvPr id="4"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9"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4104" name="椭圆 4103"/>
              <p:cNvSpPr/>
              <p:nvPr/>
            </p:nvSpPr>
            <p:spPr>
              <a:xfrm>
                <a:off x="764952" y="1766888"/>
                <a:ext cx="1431136" cy="1431136"/>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grpSp>
        <p:nvGrpSpPr>
          <p:cNvPr id="4117" name="组合 4116"/>
          <p:cNvGrpSpPr/>
          <p:nvPr/>
        </p:nvGrpSpPr>
        <p:grpSpPr>
          <a:xfrm>
            <a:off x="3260154" y="2299765"/>
            <a:ext cx="2821541" cy="3438475"/>
            <a:chOff x="2368924" y="1724824"/>
            <a:chExt cx="2116156" cy="2578856"/>
          </a:xfrm>
        </p:grpSpPr>
        <p:grpSp>
          <p:nvGrpSpPr>
            <p:cNvPr id="4107" name="组合 4106"/>
            <p:cNvGrpSpPr/>
            <p:nvPr/>
          </p:nvGrpSpPr>
          <p:grpSpPr>
            <a:xfrm>
              <a:off x="2669370" y="1724824"/>
              <a:ext cx="1515265" cy="1515265"/>
              <a:chOff x="2626235" y="1724824"/>
              <a:chExt cx="1515265" cy="1515265"/>
            </a:xfrm>
          </p:grpSpPr>
          <p:sp>
            <p:nvSpPr>
              <p:cNvPr id="145" name="椭圆 144"/>
              <p:cNvSpPr/>
              <p:nvPr/>
            </p:nvSpPr>
            <p:spPr>
              <a:xfrm>
                <a:off x="2626235" y="1724824"/>
                <a:ext cx="1515265" cy="1515265"/>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0" name="Freeform 13"/>
              <p:cNvSpPr/>
              <p:nvPr/>
            </p:nvSpPr>
            <p:spPr bwMode="auto">
              <a:xfrm>
                <a:off x="3023756" y="2146114"/>
                <a:ext cx="720223" cy="672684"/>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83" name="椭圆 182"/>
              <p:cNvSpPr/>
              <p:nvPr/>
            </p:nvSpPr>
            <p:spPr>
              <a:xfrm>
                <a:off x="2668299" y="1766888"/>
                <a:ext cx="1431136" cy="1431136"/>
              </a:xfrm>
              <a:prstGeom prst="ellipse">
                <a:avLst/>
              </a:prstGeom>
              <a:noFill/>
              <a:ln w="12700">
                <a:solidFill>
                  <a:srgbClr val="008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187" name="组合 186"/>
            <p:cNvGrpSpPr/>
            <p:nvPr/>
          </p:nvGrpSpPr>
          <p:grpSpPr>
            <a:xfrm>
              <a:off x="2368924" y="3625738"/>
              <a:ext cx="2116156" cy="677942"/>
              <a:chOff x="543501" y="3471850"/>
              <a:chExt cx="2116156" cy="677942"/>
            </a:xfrm>
          </p:grpSpPr>
          <p:sp>
            <p:nvSpPr>
              <p:cNvPr id="188" name="矩形 187"/>
              <p:cNvSpPr/>
              <p:nvPr/>
            </p:nvSpPr>
            <p:spPr>
              <a:xfrm>
                <a:off x="1171655" y="3471850"/>
                <a:ext cx="859851" cy="284742"/>
              </a:xfrm>
              <a:prstGeom prst="rect">
                <a:avLst/>
              </a:prstGeom>
            </p:spPr>
            <p:txBody>
              <a:bodyPr wrap="none">
                <a:spAutoFit/>
              </a:bodyPr>
              <a:lstStyle/>
              <a:p>
                <a:pPr algn="ctr"/>
                <a:r>
                  <a:rPr lang="zh-CN" altLang="en-US" sz="1865" b="1" dirty="0" smtClean="0">
                    <a:solidFill>
                      <a:srgbClr val="1F497D"/>
                    </a:solidFill>
                    <a:cs typeface="+mn-ea"/>
                    <a:sym typeface="+mn-lt"/>
                  </a:rPr>
                  <a:t>输入标题</a:t>
                </a:r>
                <a:endParaRPr lang="en-US" altLang="zh-CN" sz="1865" b="1" dirty="0">
                  <a:solidFill>
                    <a:srgbClr val="1F497D"/>
                  </a:solidFill>
                  <a:cs typeface="+mn-ea"/>
                  <a:sym typeface="+mn-lt"/>
                </a:endParaRPr>
              </a:p>
            </p:txBody>
          </p:sp>
          <p:sp>
            <p:nvSpPr>
              <p:cNvPr id="189" name="矩形 188"/>
              <p:cNvSpPr/>
              <p:nvPr/>
            </p:nvSpPr>
            <p:spPr>
              <a:xfrm>
                <a:off x="543501" y="3799696"/>
                <a:ext cx="2116156" cy="350096"/>
              </a:xfrm>
              <a:prstGeom prst="rect">
                <a:avLst/>
              </a:prstGeom>
            </p:spPr>
            <p:txBody>
              <a:bodyPr wrap="square">
                <a:spAutoFit/>
              </a:bodyPr>
              <a:lstStyle/>
              <a:p>
                <a:pPr algn="ctr">
                  <a:lnSpc>
                    <a:spcPct val="114000"/>
                  </a:lnSpc>
                </a:pPr>
                <a:r>
                  <a:rPr lang="zh-CN" altLang="en-US" sz="1065" dirty="0" smtClean="0">
                    <a:solidFill>
                      <a:schemeClr val="tx1">
                        <a:lumMod val="65000"/>
                        <a:lumOff val="35000"/>
                      </a:schemeClr>
                    </a:solidFill>
                    <a:cs typeface="+mn-ea"/>
                    <a:sym typeface="+mn-lt"/>
                  </a:rPr>
                  <a:t>详写内容</a:t>
                </a:r>
                <a:r>
                  <a:rPr lang="en-US" altLang="zh-CN" sz="1065" dirty="0" smtClean="0">
                    <a:solidFill>
                      <a:schemeClr val="tx1">
                        <a:lumMod val="65000"/>
                        <a:lumOff val="35000"/>
                      </a:schemeClr>
                    </a:solidFill>
                    <a:cs typeface="+mn-ea"/>
                    <a:sym typeface="+mn-lt"/>
                  </a:rPr>
                  <a:t>……</a:t>
                </a:r>
                <a:r>
                  <a:rPr lang="zh-CN" altLang="en-US" sz="1065" dirty="0" smtClean="0">
                    <a:solidFill>
                      <a:schemeClr val="tx1">
                        <a:lumMod val="65000"/>
                        <a:lumOff val="35000"/>
                      </a:schemeClr>
                    </a:solidFill>
                    <a:cs typeface="+mn-ea"/>
                    <a:sym typeface="+mn-lt"/>
                  </a:rPr>
                  <a:t>点击输入本栏的具体文字，简明扼要的说明分项内容，此为概念图解</a:t>
                </a:r>
                <a:endParaRPr lang="en-US" altLang="zh-CN" sz="1065" dirty="0">
                  <a:solidFill>
                    <a:schemeClr val="tx1">
                      <a:lumMod val="65000"/>
                      <a:lumOff val="35000"/>
                    </a:schemeClr>
                  </a:solidFill>
                  <a:cs typeface="+mn-ea"/>
                  <a:sym typeface="+mn-lt"/>
                </a:endParaRPr>
              </a:p>
            </p:txBody>
          </p:sp>
        </p:grpSp>
      </p:grpSp>
      <p:grpSp>
        <p:nvGrpSpPr>
          <p:cNvPr id="4115" name="组合 4114"/>
          <p:cNvGrpSpPr/>
          <p:nvPr/>
        </p:nvGrpSpPr>
        <p:grpSpPr>
          <a:xfrm>
            <a:off x="6081962" y="2299765"/>
            <a:ext cx="2821541" cy="3438475"/>
            <a:chOff x="4561670" y="1724824"/>
            <a:chExt cx="2116156" cy="2578856"/>
          </a:xfrm>
        </p:grpSpPr>
        <p:grpSp>
          <p:nvGrpSpPr>
            <p:cNvPr id="4108" name="组合 4107"/>
            <p:cNvGrpSpPr/>
            <p:nvPr/>
          </p:nvGrpSpPr>
          <p:grpSpPr>
            <a:xfrm>
              <a:off x="4862116" y="1724824"/>
              <a:ext cx="1515265" cy="1515265"/>
              <a:chOff x="4518811" y="1724824"/>
              <a:chExt cx="1515265" cy="1515265"/>
            </a:xfrm>
          </p:grpSpPr>
          <p:sp>
            <p:nvSpPr>
              <p:cNvPr id="151" name="椭圆 150"/>
              <p:cNvSpPr/>
              <p:nvPr/>
            </p:nvSpPr>
            <p:spPr>
              <a:xfrm>
                <a:off x="4518811" y="1724824"/>
                <a:ext cx="1515265" cy="1515265"/>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101" name="组合 4100"/>
              <p:cNvGrpSpPr/>
              <p:nvPr/>
            </p:nvGrpSpPr>
            <p:grpSpPr>
              <a:xfrm>
                <a:off x="4962683" y="2122346"/>
                <a:ext cx="627520" cy="720221"/>
                <a:chOff x="14545443" y="5235576"/>
                <a:chExt cx="419100" cy="481012"/>
              </a:xfrm>
              <a:solidFill>
                <a:schemeClr val="bg1"/>
              </a:solidFill>
            </p:grpSpPr>
            <p:sp>
              <p:nvSpPr>
                <p:cNvPr id="60" name="Freeform 16"/>
                <p:cNvSpPr/>
                <p:nvPr/>
              </p:nvSpPr>
              <p:spPr bwMode="auto">
                <a:xfrm>
                  <a:off x="14545443" y="5303838"/>
                  <a:ext cx="419100" cy="412750"/>
                </a:xfrm>
                <a:custGeom>
                  <a:avLst/>
                  <a:gdLst>
                    <a:gd name="T0" fmla="*/ 56 w 112"/>
                    <a:gd name="T1" fmla="*/ 110 h 110"/>
                    <a:gd name="T2" fmla="*/ 0 w 112"/>
                    <a:gd name="T3" fmla="*/ 54 h 110"/>
                    <a:gd name="T4" fmla="*/ 43 w 112"/>
                    <a:gd name="T5" fmla="*/ 0 h 110"/>
                    <a:gd name="T6" fmla="*/ 45 w 112"/>
                    <a:gd name="T7" fmla="*/ 7 h 110"/>
                    <a:gd name="T8" fmla="*/ 8 w 112"/>
                    <a:gd name="T9" fmla="*/ 54 h 110"/>
                    <a:gd name="T10" fmla="*/ 56 w 112"/>
                    <a:gd name="T11" fmla="*/ 102 h 110"/>
                    <a:gd name="T12" fmla="*/ 104 w 112"/>
                    <a:gd name="T13" fmla="*/ 54 h 110"/>
                    <a:gd name="T14" fmla="*/ 67 w 112"/>
                    <a:gd name="T15" fmla="*/ 7 h 110"/>
                    <a:gd name="T16" fmla="*/ 69 w 112"/>
                    <a:gd name="T17" fmla="*/ 0 h 110"/>
                    <a:gd name="T18" fmla="*/ 112 w 112"/>
                    <a:gd name="T19" fmla="*/ 54 h 110"/>
                    <a:gd name="T20" fmla="*/ 56 w 112"/>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0">
                      <a:moveTo>
                        <a:pt x="56" y="110"/>
                      </a:moveTo>
                      <a:cubicBezTo>
                        <a:pt x="25" y="110"/>
                        <a:pt x="0" y="85"/>
                        <a:pt x="0" y="54"/>
                      </a:cubicBezTo>
                      <a:cubicBezTo>
                        <a:pt x="0" y="28"/>
                        <a:pt x="18" y="5"/>
                        <a:pt x="43" y="0"/>
                      </a:cubicBezTo>
                      <a:cubicBezTo>
                        <a:pt x="45" y="7"/>
                        <a:pt x="45" y="7"/>
                        <a:pt x="45" y="7"/>
                      </a:cubicBezTo>
                      <a:cubicBezTo>
                        <a:pt x="23" y="12"/>
                        <a:pt x="8" y="32"/>
                        <a:pt x="8" y="54"/>
                      </a:cubicBezTo>
                      <a:cubicBezTo>
                        <a:pt x="8" y="80"/>
                        <a:pt x="30" y="102"/>
                        <a:pt x="56" y="102"/>
                      </a:cubicBezTo>
                      <a:cubicBezTo>
                        <a:pt x="82" y="102"/>
                        <a:pt x="104" y="80"/>
                        <a:pt x="104" y="54"/>
                      </a:cubicBezTo>
                      <a:cubicBezTo>
                        <a:pt x="104" y="32"/>
                        <a:pt x="89" y="12"/>
                        <a:pt x="67" y="7"/>
                      </a:cubicBezTo>
                      <a:cubicBezTo>
                        <a:pt x="69" y="0"/>
                        <a:pt x="69" y="0"/>
                        <a:pt x="69" y="0"/>
                      </a:cubicBezTo>
                      <a:cubicBezTo>
                        <a:pt x="94" y="5"/>
                        <a:pt x="112" y="28"/>
                        <a:pt x="112" y="54"/>
                      </a:cubicBezTo>
                      <a:cubicBezTo>
                        <a:pt x="112" y="85"/>
                        <a:pt x="87" y="110"/>
                        <a:pt x="56"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1" name="Rectangle 17"/>
                <p:cNvSpPr>
                  <a:spLocks noChangeArrowheads="1"/>
                </p:cNvSpPr>
                <p:nvPr/>
              </p:nvSpPr>
              <p:spPr bwMode="auto">
                <a:xfrm>
                  <a:off x="14740706" y="5235576"/>
                  <a:ext cx="3016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2" name="Rectangle 18"/>
                <p:cNvSpPr>
                  <a:spLocks noChangeArrowheads="1"/>
                </p:cNvSpPr>
                <p:nvPr/>
              </p:nvSpPr>
              <p:spPr bwMode="auto">
                <a:xfrm>
                  <a:off x="14710543" y="5235576"/>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3" name="Freeform 19"/>
                <p:cNvSpPr/>
                <p:nvPr/>
              </p:nvSpPr>
              <p:spPr bwMode="auto">
                <a:xfrm>
                  <a:off x="14658156" y="5486401"/>
                  <a:ext cx="115888" cy="117475"/>
                </a:xfrm>
                <a:custGeom>
                  <a:avLst/>
                  <a:gdLst>
                    <a:gd name="T0" fmla="*/ 0 w 73"/>
                    <a:gd name="T1" fmla="*/ 74 h 74"/>
                    <a:gd name="T2" fmla="*/ 23 w 73"/>
                    <a:gd name="T3" fmla="*/ 0 h 74"/>
                    <a:gd name="T4" fmla="*/ 42 w 73"/>
                    <a:gd name="T5" fmla="*/ 5 h 74"/>
                    <a:gd name="T6" fmla="*/ 28 w 73"/>
                    <a:gd name="T7" fmla="*/ 45 h 74"/>
                    <a:gd name="T8" fmla="*/ 68 w 73"/>
                    <a:gd name="T9" fmla="*/ 31 h 74"/>
                    <a:gd name="T10" fmla="*/ 73 w 73"/>
                    <a:gd name="T11" fmla="*/ 50 h 74"/>
                    <a:gd name="T12" fmla="*/ 0 w 7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73" h="74">
                      <a:moveTo>
                        <a:pt x="0" y="74"/>
                      </a:moveTo>
                      <a:lnTo>
                        <a:pt x="23" y="0"/>
                      </a:lnTo>
                      <a:lnTo>
                        <a:pt x="42" y="5"/>
                      </a:lnTo>
                      <a:lnTo>
                        <a:pt x="28" y="45"/>
                      </a:lnTo>
                      <a:lnTo>
                        <a:pt x="68" y="31"/>
                      </a:lnTo>
                      <a:lnTo>
                        <a:pt x="73" y="5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96" name="Freeform 20"/>
                <p:cNvSpPr/>
                <p:nvPr/>
              </p:nvSpPr>
              <p:spPr bwMode="auto">
                <a:xfrm>
                  <a:off x="14735943" y="5408613"/>
                  <a:ext cx="117475" cy="115888"/>
                </a:xfrm>
                <a:custGeom>
                  <a:avLst/>
                  <a:gdLst>
                    <a:gd name="T0" fmla="*/ 50 w 74"/>
                    <a:gd name="T1" fmla="*/ 73 h 73"/>
                    <a:gd name="T2" fmla="*/ 31 w 74"/>
                    <a:gd name="T3" fmla="*/ 68 h 73"/>
                    <a:gd name="T4" fmla="*/ 45 w 74"/>
                    <a:gd name="T5" fmla="*/ 28 h 73"/>
                    <a:gd name="T6" fmla="*/ 5 w 74"/>
                    <a:gd name="T7" fmla="*/ 42 h 73"/>
                    <a:gd name="T8" fmla="*/ 0 w 74"/>
                    <a:gd name="T9" fmla="*/ 23 h 73"/>
                    <a:gd name="T10" fmla="*/ 74 w 74"/>
                    <a:gd name="T11" fmla="*/ 0 h 73"/>
                    <a:gd name="T12" fmla="*/ 50 w 7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0" y="73"/>
                      </a:moveTo>
                      <a:lnTo>
                        <a:pt x="31" y="68"/>
                      </a:lnTo>
                      <a:lnTo>
                        <a:pt x="45" y="28"/>
                      </a:lnTo>
                      <a:lnTo>
                        <a:pt x="5" y="42"/>
                      </a:lnTo>
                      <a:lnTo>
                        <a:pt x="0" y="23"/>
                      </a:lnTo>
                      <a:lnTo>
                        <a:pt x="74" y="0"/>
                      </a:lnTo>
                      <a:lnTo>
                        <a:pt x="50"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84" name="椭圆 183"/>
              <p:cNvSpPr/>
              <p:nvPr/>
            </p:nvSpPr>
            <p:spPr>
              <a:xfrm>
                <a:off x="4560875" y="1766888"/>
                <a:ext cx="1431136" cy="1431136"/>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190" name="组合 189"/>
            <p:cNvGrpSpPr/>
            <p:nvPr/>
          </p:nvGrpSpPr>
          <p:grpSpPr>
            <a:xfrm>
              <a:off x="4561670" y="3625738"/>
              <a:ext cx="2116156" cy="677942"/>
              <a:chOff x="543501" y="3471850"/>
              <a:chExt cx="2116156" cy="677942"/>
            </a:xfrm>
          </p:grpSpPr>
          <p:sp>
            <p:nvSpPr>
              <p:cNvPr id="191" name="矩形 190"/>
              <p:cNvSpPr/>
              <p:nvPr/>
            </p:nvSpPr>
            <p:spPr>
              <a:xfrm>
                <a:off x="1171655" y="3471850"/>
                <a:ext cx="859851" cy="284742"/>
              </a:xfrm>
              <a:prstGeom prst="rect">
                <a:avLst/>
              </a:prstGeom>
            </p:spPr>
            <p:txBody>
              <a:bodyPr wrap="none">
                <a:spAutoFit/>
              </a:bodyPr>
              <a:lstStyle/>
              <a:p>
                <a:pPr algn="ctr"/>
                <a:r>
                  <a:rPr lang="zh-CN" altLang="en-US" sz="1865" b="1" dirty="0" smtClean="0">
                    <a:solidFill>
                      <a:srgbClr val="1F497D"/>
                    </a:solidFill>
                    <a:cs typeface="+mn-ea"/>
                    <a:sym typeface="+mn-lt"/>
                  </a:rPr>
                  <a:t>输入标题</a:t>
                </a:r>
                <a:endParaRPr lang="en-US" altLang="zh-CN" sz="1865" b="1" dirty="0">
                  <a:solidFill>
                    <a:srgbClr val="1F497D"/>
                  </a:solidFill>
                  <a:cs typeface="+mn-ea"/>
                  <a:sym typeface="+mn-lt"/>
                </a:endParaRPr>
              </a:p>
            </p:txBody>
          </p:sp>
          <p:sp>
            <p:nvSpPr>
              <p:cNvPr id="192" name="矩形 191"/>
              <p:cNvSpPr/>
              <p:nvPr/>
            </p:nvSpPr>
            <p:spPr>
              <a:xfrm>
                <a:off x="543501" y="3799696"/>
                <a:ext cx="2116156" cy="350096"/>
              </a:xfrm>
              <a:prstGeom prst="rect">
                <a:avLst/>
              </a:prstGeom>
            </p:spPr>
            <p:txBody>
              <a:bodyPr wrap="square">
                <a:spAutoFit/>
              </a:bodyPr>
              <a:lstStyle/>
              <a:p>
                <a:pPr algn="ctr">
                  <a:lnSpc>
                    <a:spcPct val="114000"/>
                  </a:lnSpc>
                </a:pPr>
                <a:r>
                  <a:rPr lang="zh-CN" altLang="en-US" sz="1065" dirty="0" smtClean="0">
                    <a:solidFill>
                      <a:schemeClr val="tx1">
                        <a:lumMod val="65000"/>
                        <a:lumOff val="35000"/>
                      </a:schemeClr>
                    </a:solidFill>
                    <a:cs typeface="+mn-ea"/>
                    <a:sym typeface="+mn-lt"/>
                  </a:rPr>
                  <a:t>详写内容</a:t>
                </a:r>
                <a:r>
                  <a:rPr lang="en-US" altLang="zh-CN" sz="1065" dirty="0" smtClean="0">
                    <a:solidFill>
                      <a:schemeClr val="tx1">
                        <a:lumMod val="65000"/>
                        <a:lumOff val="35000"/>
                      </a:schemeClr>
                    </a:solidFill>
                    <a:cs typeface="+mn-ea"/>
                    <a:sym typeface="+mn-lt"/>
                  </a:rPr>
                  <a:t>……</a:t>
                </a:r>
                <a:r>
                  <a:rPr lang="zh-CN" altLang="en-US" sz="1065" dirty="0" smtClean="0">
                    <a:solidFill>
                      <a:schemeClr val="tx1">
                        <a:lumMod val="65000"/>
                        <a:lumOff val="35000"/>
                      </a:schemeClr>
                    </a:solidFill>
                    <a:cs typeface="+mn-ea"/>
                    <a:sym typeface="+mn-lt"/>
                  </a:rPr>
                  <a:t>点击输入本栏的具体文字，简明扼要的说明分项内容，此为概念图解</a:t>
                </a:r>
                <a:endParaRPr lang="en-US" altLang="zh-CN" sz="1065" dirty="0">
                  <a:solidFill>
                    <a:schemeClr val="tx1">
                      <a:lumMod val="65000"/>
                      <a:lumOff val="35000"/>
                    </a:schemeClr>
                  </a:solidFill>
                  <a:cs typeface="+mn-ea"/>
                  <a:sym typeface="+mn-lt"/>
                </a:endParaRPr>
              </a:p>
            </p:txBody>
          </p:sp>
        </p:grpSp>
      </p:grpSp>
      <p:grpSp>
        <p:nvGrpSpPr>
          <p:cNvPr id="4111" name="组合 4110"/>
          <p:cNvGrpSpPr/>
          <p:nvPr/>
        </p:nvGrpSpPr>
        <p:grpSpPr>
          <a:xfrm>
            <a:off x="8903768" y="2299765"/>
            <a:ext cx="2821541" cy="3438475"/>
            <a:chOff x="6175471" y="1724824"/>
            <a:chExt cx="2116156" cy="2578856"/>
          </a:xfrm>
        </p:grpSpPr>
        <p:grpSp>
          <p:nvGrpSpPr>
            <p:cNvPr id="4109" name="组合 4108"/>
            <p:cNvGrpSpPr/>
            <p:nvPr/>
          </p:nvGrpSpPr>
          <p:grpSpPr>
            <a:xfrm>
              <a:off x="6475917" y="1724824"/>
              <a:ext cx="1515265" cy="1515265"/>
              <a:chOff x="6583181" y="1724824"/>
              <a:chExt cx="1515265" cy="1515265"/>
            </a:xfrm>
          </p:grpSpPr>
          <p:sp>
            <p:nvSpPr>
              <p:cNvPr id="177" name="椭圆 176"/>
              <p:cNvSpPr/>
              <p:nvPr/>
            </p:nvSpPr>
            <p:spPr>
              <a:xfrm>
                <a:off x="6583181" y="1724824"/>
                <a:ext cx="1515265" cy="1515265"/>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099" name="组合 4098"/>
              <p:cNvGrpSpPr/>
              <p:nvPr/>
            </p:nvGrpSpPr>
            <p:grpSpPr>
              <a:xfrm>
                <a:off x="6981891" y="2159188"/>
                <a:ext cx="717845" cy="646536"/>
                <a:chOff x="9595618" y="4035426"/>
                <a:chExt cx="479425" cy="431800"/>
              </a:xfrm>
              <a:solidFill>
                <a:schemeClr val="bg1"/>
              </a:solidFill>
            </p:grpSpPr>
            <p:sp>
              <p:nvSpPr>
                <p:cNvPr id="56" name="Freeform 14"/>
                <p:cNvSpPr/>
                <p:nvPr/>
              </p:nvSpPr>
              <p:spPr bwMode="auto">
                <a:xfrm>
                  <a:off x="9595618" y="4035426"/>
                  <a:ext cx="479425" cy="431800"/>
                </a:xfrm>
                <a:custGeom>
                  <a:avLst/>
                  <a:gdLst>
                    <a:gd name="T0" fmla="*/ 65 w 128"/>
                    <a:gd name="T1" fmla="*/ 115 h 115"/>
                    <a:gd name="T2" fmla="*/ 9 w 128"/>
                    <a:gd name="T3" fmla="*/ 63 h 115"/>
                    <a:gd name="T4" fmla="*/ 0 w 128"/>
                    <a:gd name="T5" fmla="*/ 38 h 115"/>
                    <a:gd name="T6" fmla="*/ 38 w 128"/>
                    <a:gd name="T7" fmla="*/ 0 h 115"/>
                    <a:gd name="T8" fmla="*/ 64 w 128"/>
                    <a:gd name="T9" fmla="*/ 10 h 115"/>
                    <a:gd name="T10" fmla="*/ 90 w 128"/>
                    <a:gd name="T11" fmla="*/ 0 h 115"/>
                    <a:gd name="T12" fmla="*/ 128 w 128"/>
                    <a:gd name="T13" fmla="*/ 38 h 115"/>
                    <a:gd name="T14" fmla="*/ 119 w 128"/>
                    <a:gd name="T15" fmla="*/ 63 h 115"/>
                    <a:gd name="T16" fmla="*/ 119 w 128"/>
                    <a:gd name="T17" fmla="*/ 63 h 115"/>
                    <a:gd name="T18" fmla="*/ 75 w 128"/>
                    <a:gd name="T19" fmla="*/ 103 h 115"/>
                    <a:gd name="T20" fmla="*/ 69 w 128"/>
                    <a:gd name="T21" fmla="*/ 97 h 115"/>
                    <a:gd name="T22" fmla="*/ 113 w 128"/>
                    <a:gd name="T23" fmla="*/ 57 h 115"/>
                    <a:gd name="T24" fmla="*/ 120 w 128"/>
                    <a:gd name="T25" fmla="*/ 38 h 115"/>
                    <a:gd name="T26" fmla="*/ 90 w 128"/>
                    <a:gd name="T27" fmla="*/ 8 h 115"/>
                    <a:gd name="T28" fmla="*/ 67 w 128"/>
                    <a:gd name="T29" fmla="*/ 19 h 115"/>
                    <a:gd name="T30" fmla="*/ 64 w 128"/>
                    <a:gd name="T31" fmla="*/ 22 h 115"/>
                    <a:gd name="T32" fmla="*/ 61 w 128"/>
                    <a:gd name="T33" fmla="*/ 19 h 115"/>
                    <a:gd name="T34" fmla="*/ 38 w 128"/>
                    <a:gd name="T35" fmla="*/ 8 h 115"/>
                    <a:gd name="T36" fmla="*/ 8 w 128"/>
                    <a:gd name="T37" fmla="*/ 38 h 115"/>
                    <a:gd name="T38" fmla="*/ 15 w 128"/>
                    <a:gd name="T39" fmla="*/ 57 h 115"/>
                    <a:gd name="T40" fmla="*/ 71 w 128"/>
                    <a:gd name="T41" fmla="*/ 109 h 115"/>
                    <a:gd name="T42" fmla="*/ 65 w 128"/>
                    <a:gd name="T4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5">
                      <a:moveTo>
                        <a:pt x="65" y="115"/>
                      </a:moveTo>
                      <a:cubicBezTo>
                        <a:pt x="9" y="63"/>
                        <a:pt x="9" y="63"/>
                        <a:pt x="9" y="63"/>
                      </a:cubicBezTo>
                      <a:cubicBezTo>
                        <a:pt x="3" y="56"/>
                        <a:pt x="0" y="47"/>
                        <a:pt x="0" y="38"/>
                      </a:cubicBezTo>
                      <a:cubicBezTo>
                        <a:pt x="0" y="17"/>
                        <a:pt x="17" y="0"/>
                        <a:pt x="38" y="0"/>
                      </a:cubicBezTo>
                      <a:cubicBezTo>
                        <a:pt x="48" y="0"/>
                        <a:pt x="57" y="4"/>
                        <a:pt x="64" y="10"/>
                      </a:cubicBezTo>
                      <a:cubicBezTo>
                        <a:pt x="71" y="4"/>
                        <a:pt x="80" y="0"/>
                        <a:pt x="90" y="0"/>
                      </a:cubicBezTo>
                      <a:cubicBezTo>
                        <a:pt x="111" y="0"/>
                        <a:pt x="128" y="17"/>
                        <a:pt x="128" y="38"/>
                      </a:cubicBezTo>
                      <a:cubicBezTo>
                        <a:pt x="128" y="47"/>
                        <a:pt x="125" y="56"/>
                        <a:pt x="119" y="63"/>
                      </a:cubicBezTo>
                      <a:cubicBezTo>
                        <a:pt x="119" y="63"/>
                        <a:pt x="119" y="63"/>
                        <a:pt x="119" y="63"/>
                      </a:cubicBezTo>
                      <a:cubicBezTo>
                        <a:pt x="75" y="103"/>
                        <a:pt x="75" y="103"/>
                        <a:pt x="75" y="103"/>
                      </a:cubicBezTo>
                      <a:cubicBezTo>
                        <a:pt x="69" y="97"/>
                        <a:pt x="69" y="97"/>
                        <a:pt x="69" y="97"/>
                      </a:cubicBezTo>
                      <a:cubicBezTo>
                        <a:pt x="113" y="57"/>
                        <a:pt x="113" y="57"/>
                        <a:pt x="113" y="57"/>
                      </a:cubicBezTo>
                      <a:cubicBezTo>
                        <a:pt x="117" y="52"/>
                        <a:pt x="120" y="45"/>
                        <a:pt x="120" y="38"/>
                      </a:cubicBezTo>
                      <a:cubicBezTo>
                        <a:pt x="120" y="21"/>
                        <a:pt x="107" y="8"/>
                        <a:pt x="90" y="8"/>
                      </a:cubicBezTo>
                      <a:cubicBezTo>
                        <a:pt x="81" y="8"/>
                        <a:pt x="73" y="12"/>
                        <a:pt x="67" y="19"/>
                      </a:cubicBezTo>
                      <a:cubicBezTo>
                        <a:pt x="64" y="22"/>
                        <a:pt x="64" y="22"/>
                        <a:pt x="64" y="22"/>
                      </a:cubicBezTo>
                      <a:cubicBezTo>
                        <a:pt x="61" y="19"/>
                        <a:pt x="61" y="19"/>
                        <a:pt x="61" y="19"/>
                      </a:cubicBezTo>
                      <a:cubicBezTo>
                        <a:pt x="55" y="12"/>
                        <a:pt x="47" y="8"/>
                        <a:pt x="38" y="8"/>
                      </a:cubicBezTo>
                      <a:cubicBezTo>
                        <a:pt x="21" y="8"/>
                        <a:pt x="8" y="21"/>
                        <a:pt x="8" y="38"/>
                      </a:cubicBezTo>
                      <a:cubicBezTo>
                        <a:pt x="8" y="45"/>
                        <a:pt x="11" y="52"/>
                        <a:pt x="15" y="57"/>
                      </a:cubicBezTo>
                      <a:cubicBezTo>
                        <a:pt x="71" y="109"/>
                        <a:pt x="71" y="109"/>
                        <a:pt x="71" y="109"/>
                      </a:cubicBezTo>
                      <a:lnTo>
                        <a:pt x="65"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9" name="Freeform 15"/>
                <p:cNvSpPr>
                  <a:spLocks noEditPoints="1"/>
                </p:cNvSpPr>
                <p:nvPr/>
              </p:nvSpPr>
              <p:spPr bwMode="auto">
                <a:xfrm>
                  <a:off x="9655943" y="4095751"/>
                  <a:ext cx="319088" cy="273050"/>
                </a:xfrm>
                <a:custGeom>
                  <a:avLst/>
                  <a:gdLst>
                    <a:gd name="T0" fmla="*/ 45 w 85"/>
                    <a:gd name="T1" fmla="*/ 73 h 73"/>
                    <a:gd name="T2" fmla="*/ 5 w 85"/>
                    <a:gd name="T3" fmla="*/ 36 h 73"/>
                    <a:gd name="T4" fmla="*/ 0 w 85"/>
                    <a:gd name="T5" fmla="*/ 22 h 73"/>
                    <a:gd name="T6" fmla="*/ 22 w 85"/>
                    <a:gd name="T7" fmla="*/ 0 h 73"/>
                    <a:gd name="T8" fmla="*/ 22 w 85"/>
                    <a:gd name="T9" fmla="*/ 8 h 73"/>
                    <a:gd name="T10" fmla="*/ 8 w 85"/>
                    <a:gd name="T11" fmla="*/ 22 h 73"/>
                    <a:gd name="T12" fmla="*/ 11 w 85"/>
                    <a:gd name="T13" fmla="*/ 30 h 73"/>
                    <a:gd name="T14" fmla="*/ 50 w 85"/>
                    <a:gd name="T15" fmla="*/ 67 h 73"/>
                    <a:gd name="T16" fmla="*/ 45 w 85"/>
                    <a:gd name="T17" fmla="*/ 73 h 73"/>
                    <a:gd name="T18" fmla="*/ 62 w 85"/>
                    <a:gd name="T19" fmla="*/ 16 h 73"/>
                    <a:gd name="T20" fmla="*/ 55 w 85"/>
                    <a:gd name="T21" fmla="*/ 12 h 73"/>
                    <a:gd name="T22" fmla="*/ 68 w 85"/>
                    <a:gd name="T23" fmla="*/ 2 h 73"/>
                    <a:gd name="T24" fmla="*/ 85 w 85"/>
                    <a:gd name="T25" fmla="*/ 4 h 73"/>
                    <a:gd name="T26" fmla="*/ 81 w 85"/>
                    <a:gd name="T27" fmla="*/ 11 h 73"/>
                    <a:gd name="T28" fmla="*/ 70 w 85"/>
                    <a:gd name="T29" fmla="*/ 9 h 73"/>
                    <a:gd name="T30" fmla="*/ 62 w 85"/>
                    <a:gd name="T31"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73">
                      <a:moveTo>
                        <a:pt x="45" y="73"/>
                      </a:moveTo>
                      <a:cubicBezTo>
                        <a:pt x="5" y="36"/>
                        <a:pt x="5" y="36"/>
                        <a:pt x="5" y="36"/>
                      </a:cubicBezTo>
                      <a:cubicBezTo>
                        <a:pt x="2" y="32"/>
                        <a:pt x="0" y="27"/>
                        <a:pt x="0" y="22"/>
                      </a:cubicBezTo>
                      <a:cubicBezTo>
                        <a:pt x="0" y="10"/>
                        <a:pt x="10" y="0"/>
                        <a:pt x="22" y="0"/>
                      </a:cubicBezTo>
                      <a:cubicBezTo>
                        <a:pt x="22" y="8"/>
                        <a:pt x="22" y="8"/>
                        <a:pt x="22" y="8"/>
                      </a:cubicBezTo>
                      <a:cubicBezTo>
                        <a:pt x="14" y="8"/>
                        <a:pt x="8" y="14"/>
                        <a:pt x="8" y="22"/>
                      </a:cubicBezTo>
                      <a:cubicBezTo>
                        <a:pt x="8" y="25"/>
                        <a:pt x="9" y="28"/>
                        <a:pt x="11" y="30"/>
                      </a:cubicBezTo>
                      <a:cubicBezTo>
                        <a:pt x="50" y="67"/>
                        <a:pt x="50" y="67"/>
                        <a:pt x="50" y="67"/>
                      </a:cubicBezTo>
                      <a:lnTo>
                        <a:pt x="45" y="73"/>
                      </a:lnTo>
                      <a:close/>
                      <a:moveTo>
                        <a:pt x="62" y="16"/>
                      </a:moveTo>
                      <a:cubicBezTo>
                        <a:pt x="55" y="12"/>
                        <a:pt x="55" y="12"/>
                        <a:pt x="55" y="12"/>
                      </a:cubicBezTo>
                      <a:cubicBezTo>
                        <a:pt x="58" y="7"/>
                        <a:pt x="62" y="3"/>
                        <a:pt x="68" y="2"/>
                      </a:cubicBezTo>
                      <a:cubicBezTo>
                        <a:pt x="74" y="0"/>
                        <a:pt x="80" y="1"/>
                        <a:pt x="85" y="4"/>
                      </a:cubicBezTo>
                      <a:cubicBezTo>
                        <a:pt x="81" y="11"/>
                        <a:pt x="81" y="11"/>
                        <a:pt x="81" y="11"/>
                      </a:cubicBezTo>
                      <a:cubicBezTo>
                        <a:pt x="78" y="9"/>
                        <a:pt x="74" y="8"/>
                        <a:pt x="70" y="9"/>
                      </a:cubicBezTo>
                      <a:cubicBezTo>
                        <a:pt x="67" y="10"/>
                        <a:pt x="64" y="13"/>
                        <a:pt x="62"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86" name="椭圆 185"/>
              <p:cNvSpPr/>
              <p:nvPr/>
            </p:nvSpPr>
            <p:spPr>
              <a:xfrm>
                <a:off x="6625245" y="1766888"/>
                <a:ext cx="1431136" cy="1431136"/>
              </a:xfrm>
              <a:prstGeom prst="ellipse">
                <a:avLst/>
              </a:prstGeom>
              <a:noFill/>
              <a:ln w="12700">
                <a:solidFill>
                  <a:srgbClr val="008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193" name="组合 192"/>
            <p:cNvGrpSpPr/>
            <p:nvPr/>
          </p:nvGrpSpPr>
          <p:grpSpPr>
            <a:xfrm>
              <a:off x="6175471" y="3625738"/>
              <a:ext cx="2116156" cy="677942"/>
              <a:chOff x="543501" y="3471850"/>
              <a:chExt cx="2116156" cy="677942"/>
            </a:xfrm>
          </p:grpSpPr>
          <p:sp>
            <p:nvSpPr>
              <p:cNvPr id="194" name="矩形 193"/>
              <p:cNvSpPr/>
              <p:nvPr/>
            </p:nvSpPr>
            <p:spPr>
              <a:xfrm>
                <a:off x="1171655" y="3471850"/>
                <a:ext cx="859851" cy="284742"/>
              </a:xfrm>
              <a:prstGeom prst="rect">
                <a:avLst/>
              </a:prstGeom>
            </p:spPr>
            <p:txBody>
              <a:bodyPr wrap="none">
                <a:spAutoFit/>
              </a:bodyPr>
              <a:lstStyle/>
              <a:p>
                <a:pPr algn="ctr"/>
                <a:r>
                  <a:rPr lang="zh-CN" altLang="en-US" sz="1865" b="1" dirty="0" smtClean="0">
                    <a:solidFill>
                      <a:srgbClr val="1F497D"/>
                    </a:solidFill>
                    <a:cs typeface="+mn-ea"/>
                    <a:sym typeface="+mn-lt"/>
                  </a:rPr>
                  <a:t>输入标题</a:t>
                </a:r>
                <a:endParaRPr lang="en-US" altLang="zh-CN" sz="1865" b="1" dirty="0">
                  <a:solidFill>
                    <a:srgbClr val="1F497D"/>
                  </a:solidFill>
                  <a:cs typeface="+mn-ea"/>
                  <a:sym typeface="+mn-lt"/>
                </a:endParaRPr>
              </a:p>
            </p:txBody>
          </p:sp>
          <p:sp>
            <p:nvSpPr>
              <p:cNvPr id="195" name="矩形 194"/>
              <p:cNvSpPr/>
              <p:nvPr/>
            </p:nvSpPr>
            <p:spPr>
              <a:xfrm>
                <a:off x="543501" y="3799696"/>
                <a:ext cx="2116156" cy="350096"/>
              </a:xfrm>
              <a:prstGeom prst="rect">
                <a:avLst/>
              </a:prstGeom>
            </p:spPr>
            <p:txBody>
              <a:bodyPr wrap="square">
                <a:spAutoFit/>
              </a:bodyPr>
              <a:lstStyle/>
              <a:p>
                <a:pPr algn="ctr">
                  <a:lnSpc>
                    <a:spcPct val="114000"/>
                  </a:lnSpc>
                </a:pPr>
                <a:r>
                  <a:rPr lang="zh-CN" altLang="en-US" sz="1065" dirty="0" smtClean="0">
                    <a:solidFill>
                      <a:schemeClr val="tx1">
                        <a:lumMod val="65000"/>
                        <a:lumOff val="35000"/>
                      </a:schemeClr>
                    </a:solidFill>
                    <a:cs typeface="+mn-ea"/>
                    <a:sym typeface="+mn-lt"/>
                  </a:rPr>
                  <a:t>详写内容</a:t>
                </a:r>
                <a:r>
                  <a:rPr lang="en-US" altLang="zh-CN" sz="1065" dirty="0" smtClean="0">
                    <a:solidFill>
                      <a:schemeClr val="tx1">
                        <a:lumMod val="65000"/>
                        <a:lumOff val="35000"/>
                      </a:schemeClr>
                    </a:solidFill>
                    <a:cs typeface="+mn-ea"/>
                    <a:sym typeface="+mn-lt"/>
                  </a:rPr>
                  <a:t>……</a:t>
                </a:r>
                <a:r>
                  <a:rPr lang="zh-CN" altLang="en-US" sz="1065" dirty="0" smtClean="0">
                    <a:solidFill>
                      <a:schemeClr val="tx1">
                        <a:lumMod val="65000"/>
                        <a:lumOff val="35000"/>
                      </a:schemeClr>
                    </a:solidFill>
                    <a:cs typeface="+mn-ea"/>
                    <a:sym typeface="+mn-lt"/>
                  </a:rPr>
                  <a:t>点击输入本栏的具体文字，简明扼要的说明分项内容，此为概念图解</a:t>
                </a:r>
                <a:endParaRPr lang="en-US" altLang="zh-CN" sz="1065" dirty="0">
                  <a:solidFill>
                    <a:schemeClr val="tx1">
                      <a:lumMod val="65000"/>
                      <a:lumOff val="35000"/>
                    </a:schemeClr>
                  </a:solidFill>
                  <a:cs typeface="+mn-ea"/>
                  <a:sym typeface="+mn-lt"/>
                </a:endParaRPr>
              </a:p>
            </p:txBody>
          </p:sp>
        </p:grpSp>
      </p:gr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4118"/>
                                        </p:tgtEl>
                                        <p:attrNameLst>
                                          <p:attrName>style.visibility</p:attrName>
                                        </p:attrNameLst>
                                      </p:cBhvr>
                                      <p:to>
                                        <p:strVal val="visible"/>
                                      </p:to>
                                    </p:set>
                                    <p:anim calcmode="lin" valueType="num">
                                      <p:cBhvr>
                                        <p:cTn id="7" dur="300" fill="hold"/>
                                        <p:tgtEl>
                                          <p:spTgt spid="4118"/>
                                        </p:tgtEl>
                                        <p:attrNameLst>
                                          <p:attrName>ppt_w</p:attrName>
                                        </p:attrNameLst>
                                      </p:cBhvr>
                                      <p:tavLst>
                                        <p:tav tm="0">
                                          <p:val>
                                            <p:fltVal val="0"/>
                                          </p:val>
                                        </p:tav>
                                        <p:tav tm="100000">
                                          <p:val>
                                            <p:strVal val="#ppt_w"/>
                                          </p:val>
                                        </p:tav>
                                      </p:tavLst>
                                    </p:anim>
                                    <p:anim calcmode="lin" valueType="num">
                                      <p:cBhvr>
                                        <p:cTn id="8" dur="300" fill="hold"/>
                                        <p:tgtEl>
                                          <p:spTgt spid="4118"/>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250"/>
                                  </p:stCondLst>
                                  <p:childTnLst>
                                    <p:animScale>
                                      <p:cBhvr>
                                        <p:cTn id="10" dur="200" fill="hold"/>
                                        <p:tgtEl>
                                          <p:spTgt spid="4118"/>
                                        </p:tgtEl>
                                      </p:cBhvr>
                                      <p:by x="110000" y="110000"/>
                                    </p:animScale>
                                  </p:childTnLst>
                                </p:cTn>
                              </p:par>
                              <p:par>
                                <p:cTn id="11" presetID="23" presetClass="entr" presetSubtype="16" fill="hold" nodeType="withEffect">
                                  <p:stCondLst>
                                    <p:cond delay="1250"/>
                                  </p:stCondLst>
                                  <p:childTnLst>
                                    <p:set>
                                      <p:cBhvr>
                                        <p:cTn id="12" dur="1" fill="hold">
                                          <p:stCondLst>
                                            <p:cond delay="0"/>
                                          </p:stCondLst>
                                        </p:cTn>
                                        <p:tgtEl>
                                          <p:spTgt spid="4117"/>
                                        </p:tgtEl>
                                        <p:attrNameLst>
                                          <p:attrName>style.visibility</p:attrName>
                                        </p:attrNameLst>
                                      </p:cBhvr>
                                      <p:to>
                                        <p:strVal val="visible"/>
                                      </p:to>
                                    </p:set>
                                    <p:anim calcmode="lin" valueType="num">
                                      <p:cBhvr>
                                        <p:cTn id="13" dur="300" fill="hold"/>
                                        <p:tgtEl>
                                          <p:spTgt spid="4117"/>
                                        </p:tgtEl>
                                        <p:attrNameLst>
                                          <p:attrName>ppt_w</p:attrName>
                                        </p:attrNameLst>
                                      </p:cBhvr>
                                      <p:tavLst>
                                        <p:tav tm="0">
                                          <p:val>
                                            <p:fltVal val="0"/>
                                          </p:val>
                                        </p:tav>
                                        <p:tav tm="100000">
                                          <p:val>
                                            <p:strVal val="#ppt_w"/>
                                          </p:val>
                                        </p:tav>
                                      </p:tavLst>
                                    </p:anim>
                                    <p:anim calcmode="lin" valueType="num">
                                      <p:cBhvr>
                                        <p:cTn id="14" dur="300" fill="hold"/>
                                        <p:tgtEl>
                                          <p:spTgt spid="411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200" fill="hold"/>
                                        <p:tgtEl>
                                          <p:spTgt spid="4117"/>
                                        </p:tgtEl>
                                      </p:cBhvr>
                                      <p:by x="110000" y="110000"/>
                                    </p:animScale>
                                  </p:childTnLst>
                                </p:cTn>
                              </p:par>
                              <p:par>
                                <p:cTn id="17" presetID="23" presetClass="entr" presetSubtype="16" fill="hold" nodeType="withEffect">
                                  <p:stCondLst>
                                    <p:cond delay="1500"/>
                                  </p:stCondLst>
                                  <p:childTnLst>
                                    <p:set>
                                      <p:cBhvr>
                                        <p:cTn id="18" dur="1" fill="hold">
                                          <p:stCondLst>
                                            <p:cond delay="0"/>
                                          </p:stCondLst>
                                        </p:cTn>
                                        <p:tgtEl>
                                          <p:spTgt spid="4115"/>
                                        </p:tgtEl>
                                        <p:attrNameLst>
                                          <p:attrName>style.visibility</p:attrName>
                                        </p:attrNameLst>
                                      </p:cBhvr>
                                      <p:to>
                                        <p:strVal val="visible"/>
                                      </p:to>
                                    </p:set>
                                    <p:anim calcmode="lin" valueType="num">
                                      <p:cBhvr>
                                        <p:cTn id="19" dur="300" fill="hold"/>
                                        <p:tgtEl>
                                          <p:spTgt spid="4115"/>
                                        </p:tgtEl>
                                        <p:attrNameLst>
                                          <p:attrName>ppt_w</p:attrName>
                                        </p:attrNameLst>
                                      </p:cBhvr>
                                      <p:tavLst>
                                        <p:tav tm="0">
                                          <p:val>
                                            <p:fltVal val="0"/>
                                          </p:val>
                                        </p:tav>
                                        <p:tav tm="100000">
                                          <p:val>
                                            <p:strVal val="#ppt_w"/>
                                          </p:val>
                                        </p:tav>
                                      </p:tavLst>
                                    </p:anim>
                                    <p:anim calcmode="lin" valueType="num">
                                      <p:cBhvr>
                                        <p:cTn id="20" dur="300" fill="hold"/>
                                        <p:tgtEl>
                                          <p:spTgt spid="4115"/>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750"/>
                                  </p:stCondLst>
                                  <p:childTnLst>
                                    <p:animScale>
                                      <p:cBhvr>
                                        <p:cTn id="22" dur="200" fill="hold"/>
                                        <p:tgtEl>
                                          <p:spTgt spid="4115"/>
                                        </p:tgtEl>
                                      </p:cBhvr>
                                      <p:by x="110000" y="110000"/>
                                    </p:animScale>
                                  </p:childTnLst>
                                </p:cTn>
                              </p:par>
                              <p:par>
                                <p:cTn id="23" presetID="23" presetClass="entr" presetSubtype="16" fill="hold" nodeType="withEffect">
                                  <p:stCondLst>
                                    <p:cond delay="1750"/>
                                  </p:stCondLst>
                                  <p:childTnLst>
                                    <p:set>
                                      <p:cBhvr>
                                        <p:cTn id="24" dur="1" fill="hold">
                                          <p:stCondLst>
                                            <p:cond delay="0"/>
                                          </p:stCondLst>
                                        </p:cTn>
                                        <p:tgtEl>
                                          <p:spTgt spid="4111"/>
                                        </p:tgtEl>
                                        <p:attrNameLst>
                                          <p:attrName>style.visibility</p:attrName>
                                        </p:attrNameLst>
                                      </p:cBhvr>
                                      <p:to>
                                        <p:strVal val="visible"/>
                                      </p:to>
                                    </p:set>
                                    <p:anim calcmode="lin" valueType="num">
                                      <p:cBhvr>
                                        <p:cTn id="25" dur="300" fill="hold"/>
                                        <p:tgtEl>
                                          <p:spTgt spid="4111"/>
                                        </p:tgtEl>
                                        <p:attrNameLst>
                                          <p:attrName>ppt_w</p:attrName>
                                        </p:attrNameLst>
                                      </p:cBhvr>
                                      <p:tavLst>
                                        <p:tav tm="0">
                                          <p:val>
                                            <p:fltVal val="0"/>
                                          </p:val>
                                        </p:tav>
                                        <p:tav tm="100000">
                                          <p:val>
                                            <p:strVal val="#ppt_w"/>
                                          </p:val>
                                        </p:tav>
                                      </p:tavLst>
                                    </p:anim>
                                    <p:anim calcmode="lin" valueType="num">
                                      <p:cBhvr>
                                        <p:cTn id="26" dur="300" fill="hold"/>
                                        <p:tgtEl>
                                          <p:spTgt spid="4111"/>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2000"/>
                                  </p:stCondLst>
                                  <p:childTnLst>
                                    <p:animScale>
                                      <p:cBhvr>
                                        <p:cTn id="28" dur="200" fill="hold"/>
                                        <p:tgtEl>
                                          <p:spTgt spid="41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70985" y="1907230"/>
            <a:ext cx="3271951" cy="1911484"/>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42620" y="1907230"/>
            <a:ext cx="2970752" cy="197852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0985" y="3937570"/>
            <a:ext cx="3242531" cy="196716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20031" y="3937569"/>
            <a:ext cx="2993341" cy="1967168"/>
          </a:xfrm>
          <a:prstGeom prst="rect">
            <a:avLst/>
          </a:prstGeom>
          <a:noFill/>
          <a:ln w="9525">
            <a:solidFill>
              <a:schemeClr val="bg1">
                <a:lumMod val="75000"/>
              </a:schemeClr>
            </a:solidFill>
            <a:miter lim="800000"/>
            <a:headEnd/>
            <a:tailEnd/>
          </a:ln>
        </p:spPr>
      </p:pic>
      <p:grpSp>
        <p:nvGrpSpPr>
          <p:cNvPr id="21" name="组合 20"/>
          <p:cNvGrpSpPr/>
          <p:nvPr/>
        </p:nvGrpSpPr>
        <p:grpSpPr>
          <a:xfrm>
            <a:off x="7364484" y="1753226"/>
            <a:ext cx="4115925" cy="908088"/>
            <a:chOff x="5523363" y="1314920"/>
            <a:chExt cx="3086944" cy="681066"/>
          </a:xfrm>
        </p:grpSpPr>
        <p:sp>
          <p:nvSpPr>
            <p:cNvPr id="83" name="矩形 82"/>
            <p:cNvSpPr/>
            <p:nvPr/>
          </p:nvSpPr>
          <p:spPr>
            <a:xfrm>
              <a:off x="5523363" y="1588086"/>
              <a:ext cx="3086944" cy="407900"/>
            </a:xfrm>
            <a:prstGeom prst="rect">
              <a:avLst/>
            </a:prstGeom>
          </p:spPr>
          <p:txBody>
            <a:bodyPr wrap="square">
              <a:spAutoFit/>
            </a:bodyPr>
            <a:lstStyle/>
            <a:p>
              <a:r>
                <a:rPr lang="zh-CN" altLang="en-US" sz="1465" dirty="0" smtClean="0">
                  <a:solidFill>
                    <a:schemeClr val="tx1">
                      <a:lumMod val="65000"/>
                      <a:lumOff val="35000"/>
                    </a:schemeClr>
                  </a:solidFill>
                  <a:cs typeface="+mn-ea"/>
                  <a:sym typeface="+mn-lt"/>
                </a:rPr>
                <a:t>详写内容</a:t>
              </a:r>
              <a:r>
                <a:rPr lang="en-US" altLang="zh-CN" sz="1465" dirty="0" smtClean="0">
                  <a:solidFill>
                    <a:schemeClr val="tx1">
                      <a:lumMod val="65000"/>
                      <a:lumOff val="35000"/>
                    </a:schemeClr>
                  </a:solidFill>
                  <a:cs typeface="+mn-ea"/>
                  <a:sym typeface="+mn-lt"/>
                </a:rPr>
                <a:t>……</a:t>
              </a:r>
              <a:r>
                <a:rPr lang="zh-CN" altLang="en-US" sz="1465" dirty="0" smtClean="0">
                  <a:solidFill>
                    <a:schemeClr val="tx1">
                      <a:lumMod val="65000"/>
                      <a:lumOff val="35000"/>
                    </a:schemeClr>
                  </a:solidFill>
                  <a:cs typeface="+mn-ea"/>
                  <a:sym typeface="+mn-lt"/>
                </a:rPr>
                <a:t>点击输入本栏的具体文字，简明扼要的说明分项内容，此为概念图解</a:t>
              </a:r>
              <a:endParaRPr lang="en-US" altLang="zh-CN" sz="1465" dirty="0">
                <a:solidFill>
                  <a:schemeClr val="tx1">
                    <a:lumMod val="65000"/>
                    <a:lumOff val="35000"/>
                  </a:schemeClr>
                </a:solidFill>
                <a:cs typeface="+mn-ea"/>
                <a:sym typeface="+mn-lt"/>
              </a:endParaRPr>
            </a:p>
          </p:txBody>
        </p:sp>
        <p:sp>
          <p:nvSpPr>
            <p:cNvPr id="84" name="矩形 83"/>
            <p:cNvSpPr/>
            <p:nvPr/>
          </p:nvSpPr>
          <p:spPr>
            <a:xfrm>
              <a:off x="5523363" y="13149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grpSp>
        <p:nvGrpSpPr>
          <p:cNvPr id="19" name="组合 18"/>
          <p:cNvGrpSpPr/>
          <p:nvPr/>
        </p:nvGrpSpPr>
        <p:grpSpPr>
          <a:xfrm>
            <a:off x="7505258" y="3301409"/>
            <a:ext cx="4751591" cy="663968"/>
            <a:chOff x="5607549" y="2476056"/>
            <a:chExt cx="3563693" cy="497976"/>
          </a:xfrm>
        </p:grpSpPr>
        <p:sp>
          <p:nvSpPr>
            <p:cNvPr id="87" name="矩形 86"/>
            <p:cNvSpPr/>
            <p:nvPr/>
          </p:nvSpPr>
          <p:spPr>
            <a:xfrm>
              <a:off x="6228719" y="2517295"/>
              <a:ext cx="2942523" cy="392415"/>
            </a:xfrm>
            <a:prstGeom prst="rect">
              <a:avLst/>
            </a:prstGeom>
          </p:spPr>
          <p:txBody>
            <a:bodyPr wrap="square">
              <a:spAutoFit/>
            </a:bodyPr>
            <a:lstStyle/>
            <a:p>
              <a:r>
                <a:rPr lang="zh-CN" altLang="en-US" sz="1400" dirty="0" smtClean="0">
                  <a:solidFill>
                    <a:schemeClr val="tx1">
                      <a:lumMod val="85000"/>
                      <a:lumOff val="15000"/>
                    </a:schemeClr>
                  </a:solidFill>
                  <a:cs typeface="+mn-ea"/>
                  <a:sym typeface="+mn-lt"/>
                </a:rPr>
                <a:t>详写内容</a:t>
              </a:r>
              <a:r>
                <a:rPr lang="en-US" altLang="zh-CN" sz="1400" dirty="0" smtClean="0">
                  <a:solidFill>
                    <a:schemeClr val="tx1">
                      <a:lumMod val="85000"/>
                      <a:lumOff val="15000"/>
                    </a:schemeClr>
                  </a:solidFill>
                  <a:cs typeface="+mn-ea"/>
                  <a:sym typeface="+mn-lt"/>
                </a:rPr>
                <a:t>……</a:t>
              </a:r>
              <a:r>
                <a:rPr lang="zh-CN" altLang="en-US" sz="1400" dirty="0" smtClean="0">
                  <a:solidFill>
                    <a:schemeClr val="tx1">
                      <a:lumMod val="85000"/>
                      <a:lumOff val="15000"/>
                    </a:schemeClr>
                  </a:solidFill>
                  <a:cs typeface="+mn-ea"/>
                  <a:sym typeface="+mn-lt"/>
                </a:rPr>
                <a:t>点击输入本栏的具体文字，简明扼要的说明分项内容，此为概念图解</a:t>
              </a:r>
              <a:endParaRPr lang="en-US" altLang="zh-CN" sz="1400" dirty="0">
                <a:solidFill>
                  <a:schemeClr val="tx1">
                    <a:lumMod val="85000"/>
                    <a:lumOff val="15000"/>
                  </a:schemeClr>
                </a:solidFill>
                <a:cs typeface="+mn-ea"/>
                <a:sym typeface="+mn-lt"/>
              </a:endParaRPr>
            </a:p>
          </p:txBody>
        </p:sp>
        <p:grpSp>
          <p:nvGrpSpPr>
            <p:cNvPr id="18" name="组合 17"/>
            <p:cNvGrpSpPr/>
            <p:nvPr/>
          </p:nvGrpSpPr>
          <p:grpSpPr>
            <a:xfrm>
              <a:off x="5607549" y="2476056"/>
              <a:ext cx="497976" cy="497976"/>
              <a:chOff x="5607549" y="2521897"/>
              <a:chExt cx="497976" cy="497976"/>
            </a:xfrm>
          </p:grpSpPr>
          <p:sp>
            <p:nvSpPr>
              <p:cNvPr id="88" name="椭圆 87"/>
              <p:cNvSpPr/>
              <p:nvPr/>
            </p:nvSpPr>
            <p:spPr>
              <a:xfrm>
                <a:off x="5607549" y="2521897"/>
                <a:ext cx="497976" cy="497976"/>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93" name="组合 92"/>
              <p:cNvGrpSpPr/>
              <p:nvPr/>
            </p:nvGrpSpPr>
            <p:grpSpPr>
              <a:xfrm flipH="1">
                <a:off x="5709115" y="2621443"/>
                <a:ext cx="294846" cy="298883"/>
                <a:chOff x="9363075" y="4967288"/>
                <a:chExt cx="463551" cy="469900"/>
              </a:xfrm>
              <a:solidFill>
                <a:schemeClr val="bg1"/>
              </a:solidFill>
            </p:grpSpPr>
            <p:sp>
              <p:nvSpPr>
                <p:cNvPr id="94"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5"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6"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7"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grpSp>
        <p:nvGrpSpPr>
          <p:cNvPr id="20" name="组合 19"/>
          <p:cNvGrpSpPr/>
          <p:nvPr/>
        </p:nvGrpSpPr>
        <p:grpSpPr>
          <a:xfrm>
            <a:off x="7505258" y="4271090"/>
            <a:ext cx="4751591" cy="663968"/>
            <a:chOff x="5607549" y="3099264"/>
            <a:chExt cx="3563693" cy="497976"/>
          </a:xfrm>
        </p:grpSpPr>
        <p:sp>
          <p:nvSpPr>
            <p:cNvPr id="100" name="矩形 99"/>
            <p:cNvSpPr/>
            <p:nvPr/>
          </p:nvSpPr>
          <p:spPr>
            <a:xfrm>
              <a:off x="6228719" y="3140503"/>
              <a:ext cx="2942523" cy="392415"/>
            </a:xfrm>
            <a:prstGeom prst="rect">
              <a:avLst/>
            </a:prstGeom>
          </p:spPr>
          <p:txBody>
            <a:bodyPr wrap="square">
              <a:spAutoFit/>
            </a:bodyPr>
            <a:lstStyle/>
            <a:p>
              <a:r>
                <a:rPr lang="zh-CN" altLang="en-US" sz="1400" dirty="0" smtClean="0">
                  <a:solidFill>
                    <a:schemeClr val="tx1">
                      <a:lumMod val="85000"/>
                      <a:lumOff val="15000"/>
                    </a:schemeClr>
                  </a:solidFill>
                  <a:cs typeface="+mn-ea"/>
                  <a:sym typeface="+mn-lt"/>
                </a:rPr>
                <a:t>详写内容</a:t>
              </a:r>
              <a:r>
                <a:rPr lang="en-US" altLang="zh-CN" sz="1400" dirty="0" smtClean="0">
                  <a:solidFill>
                    <a:schemeClr val="tx1">
                      <a:lumMod val="85000"/>
                      <a:lumOff val="15000"/>
                    </a:schemeClr>
                  </a:solidFill>
                  <a:cs typeface="+mn-ea"/>
                  <a:sym typeface="+mn-lt"/>
                </a:rPr>
                <a:t>……</a:t>
              </a:r>
              <a:r>
                <a:rPr lang="zh-CN" altLang="en-US" sz="1400" dirty="0" smtClean="0">
                  <a:solidFill>
                    <a:schemeClr val="tx1">
                      <a:lumMod val="85000"/>
                      <a:lumOff val="15000"/>
                    </a:schemeClr>
                  </a:solidFill>
                  <a:cs typeface="+mn-ea"/>
                  <a:sym typeface="+mn-lt"/>
                </a:rPr>
                <a:t>点击输入本栏的具体文字，简明扼要的说明分项内容，此为概念图解</a:t>
              </a:r>
              <a:endParaRPr lang="en-US" altLang="zh-CN" sz="1400" dirty="0">
                <a:solidFill>
                  <a:schemeClr val="tx1">
                    <a:lumMod val="85000"/>
                    <a:lumOff val="15000"/>
                  </a:schemeClr>
                </a:solidFill>
                <a:cs typeface="+mn-ea"/>
                <a:sym typeface="+mn-lt"/>
              </a:endParaRPr>
            </a:p>
          </p:txBody>
        </p:sp>
        <p:grpSp>
          <p:nvGrpSpPr>
            <p:cNvPr id="17" name="组合 16"/>
            <p:cNvGrpSpPr/>
            <p:nvPr/>
          </p:nvGrpSpPr>
          <p:grpSpPr>
            <a:xfrm>
              <a:off x="5607549" y="3099264"/>
              <a:ext cx="497976" cy="497976"/>
              <a:chOff x="5607549" y="3099264"/>
              <a:chExt cx="497976" cy="497976"/>
            </a:xfrm>
          </p:grpSpPr>
          <p:sp>
            <p:nvSpPr>
              <p:cNvPr id="101" name="椭圆 100"/>
              <p:cNvSpPr/>
              <p:nvPr/>
            </p:nvSpPr>
            <p:spPr>
              <a:xfrm>
                <a:off x="5607549" y="3099264"/>
                <a:ext cx="497976" cy="497976"/>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02" name="组合 101"/>
              <p:cNvGrpSpPr/>
              <p:nvPr/>
            </p:nvGrpSpPr>
            <p:grpSpPr>
              <a:xfrm>
                <a:off x="5705580" y="3197296"/>
                <a:ext cx="301913" cy="301913"/>
                <a:chOff x="13057188" y="3740150"/>
                <a:chExt cx="474663" cy="474663"/>
              </a:xfrm>
              <a:solidFill>
                <a:schemeClr val="bg1"/>
              </a:solidFill>
            </p:grpSpPr>
            <p:sp>
              <p:nvSpPr>
                <p:cNvPr id="103"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4"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5"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6"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grpSp>
        <p:nvGrpSpPr>
          <p:cNvPr id="16" name="组合 15"/>
          <p:cNvGrpSpPr/>
          <p:nvPr/>
        </p:nvGrpSpPr>
        <p:grpSpPr>
          <a:xfrm>
            <a:off x="7505258" y="5240770"/>
            <a:ext cx="4751591" cy="663968"/>
            <a:chOff x="5607549" y="3722472"/>
            <a:chExt cx="3563693" cy="497976"/>
          </a:xfrm>
        </p:grpSpPr>
        <p:sp>
          <p:nvSpPr>
            <p:cNvPr id="109" name="矩形 108"/>
            <p:cNvSpPr/>
            <p:nvPr/>
          </p:nvSpPr>
          <p:spPr>
            <a:xfrm>
              <a:off x="6228719" y="3763711"/>
              <a:ext cx="2942523" cy="392415"/>
            </a:xfrm>
            <a:prstGeom prst="rect">
              <a:avLst/>
            </a:prstGeom>
          </p:spPr>
          <p:txBody>
            <a:bodyPr wrap="square">
              <a:spAutoFit/>
            </a:bodyPr>
            <a:lstStyle/>
            <a:p>
              <a:r>
                <a:rPr lang="zh-CN" altLang="en-US" sz="1400" dirty="0" smtClean="0">
                  <a:solidFill>
                    <a:schemeClr val="tx1">
                      <a:lumMod val="85000"/>
                      <a:lumOff val="15000"/>
                    </a:schemeClr>
                  </a:solidFill>
                  <a:cs typeface="+mn-ea"/>
                  <a:sym typeface="+mn-lt"/>
                </a:rPr>
                <a:t>详写内容</a:t>
              </a:r>
              <a:r>
                <a:rPr lang="en-US" altLang="zh-CN" sz="1400" dirty="0" smtClean="0">
                  <a:solidFill>
                    <a:schemeClr val="tx1">
                      <a:lumMod val="85000"/>
                      <a:lumOff val="15000"/>
                    </a:schemeClr>
                  </a:solidFill>
                  <a:cs typeface="+mn-ea"/>
                  <a:sym typeface="+mn-lt"/>
                </a:rPr>
                <a:t>……</a:t>
              </a:r>
              <a:r>
                <a:rPr lang="zh-CN" altLang="en-US" sz="1400" dirty="0" smtClean="0">
                  <a:solidFill>
                    <a:schemeClr val="tx1">
                      <a:lumMod val="85000"/>
                      <a:lumOff val="15000"/>
                    </a:schemeClr>
                  </a:solidFill>
                  <a:cs typeface="+mn-ea"/>
                  <a:sym typeface="+mn-lt"/>
                </a:rPr>
                <a:t>点击输入本栏的具体文字，简明扼要的说明分项内容，此为概念图解</a:t>
              </a:r>
              <a:endParaRPr lang="en-US" altLang="zh-CN" sz="1400" dirty="0">
                <a:solidFill>
                  <a:schemeClr val="tx1">
                    <a:lumMod val="85000"/>
                    <a:lumOff val="15000"/>
                  </a:schemeClr>
                </a:solidFill>
                <a:cs typeface="+mn-ea"/>
                <a:sym typeface="+mn-lt"/>
              </a:endParaRPr>
            </a:p>
          </p:txBody>
        </p:sp>
        <p:grpSp>
          <p:nvGrpSpPr>
            <p:cNvPr id="15" name="组合 14"/>
            <p:cNvGrpSpPr/>
            <p:nvPr/>
          </p:nvGrpSpPr>
          <p:grpSpPr>
            <a:xfrm>
              <a:off x="5607549" y="3722472"/>
              <a:ext cx="497976" cy="497976"/>
              <a:chOff x="5607549" y="3676631"/>
              <a:chExt cx="497976" cy="497976"/>
            </a:xfrm>
          </p:grpSpPr>
          <p:sp>
            <p:nvSpPr>
              <p:cNvPr id="110" name="椭圆 109"/>
              <p:cNvSpPr/>
              <p:nvPr/>
            </p:nvSpPr>
            <p:spPr>
              <a:xfrm>
                <a:off x="5607549" y="3676631"/>
                <a:ext cx="497976" cy="497976"/>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16" name="组合 115"/>
              <p:cNvGrpSpPr/>
              <p:nvPr/>
            </p:nvGrpSpPr>
            <p:grpSpPr>
              <a:xfrm>
                <a:off x="5687435" y="3756519"/>
                <a:ext cx="338204" cy="338200"/>
                <a:chOff x="3459051" y="-884634"/>
                <a:chExt cx="492125" cy="492125"/>
              </a:xfrm>
              <a:solidFill>
                <a:schemeClr val="bg1"/>
              </a:solidFill>
            </p:grpSpPr>
            <p:sp>
              <p:nvSpPr>
                <p:cNvPr id="117"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8"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9" name="Freeform 7"/>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0"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1"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2" name="Freeform 10"/>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sp>
        <p:nvSpPr>
          <p:cNvPr id="4" name="文本占位符 3"/>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par>
                                    <p:cTn id="10" presetID="53" presetClass="entr" presetSubtype="16" fill="hold" nodeType="withEffect">
                                      <p:stCondLst>
                                        <p:cond delay="25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animEffect transition="in" filter="fade">
                                          <p:cBhvr>
                                            <p:cTn id="14" dur="500"/>
                                            <p:tgtEl>
                                              <p:spTgt spid="5124"/>
                                            </p:tgtEl>
                                          </p:cBhvr>
                                        </p:animEffect>
                                      </p:childTnLst>
                                    </p:cTn>
                                  </p:par>
                                  <p:par>
                                    <p:cTn id="15" presetID="53" presetClass="entr" presetSubtype="16" fill="hold" nodeType="withEffect">
                                      <p:stCondLst>
                                        <p:cond delay="5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75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Effect transition="in" filter="fade">
                                          <p:cBhvr>
                                            <p:cTn id="24" dur="500"/>
                                            <p:tgtEl>
                                              <p:spTgt spid="5125"/>
                                            </p:tgtEl>
                                          </p:cBhvr>
                                        </p:animEffect>
                                      </p:childTnLst>
                                    </p:cTn>
                                  </p:par>
                                  <p:par>
                                    <p:cTn id="25" presetID="2" presetClass="entr" presetSubtype="2" fill="hold" nodeType="withEffect" p14:presetBounceEnd="38000">
                                      <p:stCondLst>
                                        <p:cond delay="1250"/>
                                      </p:stCondLst>
                                      <p:childTnLst>
                                        <p:set>
                                          <p:cBhvr>
                                            <p:cTn id="26" dur="1" fill="hold">
                                              <p:stCondLst>
                                                <p:cond delay="0"/>
                                              </p:stCondLst>
                                            </p:cTn>
                                            <p:tgtEl>
                                              <p:spTgt spid="21"/>
                                            </p:tgtEl>
                                            <p:attrNameLst>
                                              <p:attrName>style.visibility</p:attrName>
                                            </p:attrNameLst>
                                          </p:cBhvr>
                                          <p:to>
                                            <p:strVal val="visible"/>
                                          </p:to>
                                        </p:set>
                                        <p:anim calcmode="lin" valueType="num" p14:bounceEnd="38000">
                                          <p:cBhvr additive="base">
                                            <p:cTn id="27" dur="500" fill="hold"/>
                                            <p:tgtEl>
                                              <p:spTgt spid="21"/>
                                            </p:tgtEl>
                                            <p:attrNameLst>
                                              <p:attrName>ppt_x</p:attrName>
                                            </p:attrNameLst>
                                          </p:cBhvr>
                                          <p:tavLst>
                                            <p:tav tm="0">
                                              <p:val>
                                                <p:strVal val="1+#ppt_w/2"/>
                                              </p:val>
                                            </p:tav>
                                            <p:tav tm="100000">
                                              <p:val>
                                                <p:strVal val="#ppt_x"/>
                                              </p:val>
                                            </p:tav>
                                          </p:tavLst>
                                        </p:anim>
                                        <p:anim calcmode="lin" valueType="num" p14:bounceEnd="38000">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12" presetClass="entr" presetSubtype="1" fill="hold" nodeType="withEffect">
                                      <p:stCondLst>
                                        <p:cond delay="17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par>
                                    <p:cTn id="33" presetID="12" presetClass="entr" presetSubtype="1" fill="hold" nodeType="withEffect">
                                      <p:stCondLst>
                                        <p:cond delay="2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par>
                                    <p:cTn id="37" presetID="12" presetClass="entr" presetSubtype="1"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par>
                                    <p:cTn id="10" presetID="53" presetClass="entr" presetSubtype="16" fill="hold" nodeType="withEffect">
                                      <p:stCondLst>
                                        <p:cond delay="25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animEffect transition="in" filter="fade">
                                          <p:cBhvr>
                                            <p:cTn id="14" dur="500"/>
                                            <p:tgtEl>
                                              <p:spTgt spid="5124"/>
                                            </p:tgtEl>
                                          </p:cBhvr>
                                        </p:animEffect>
                                      </p:childTnLst>
                                    </p:cTn>
                                  </p:par>
                                  <p:par>
                                    <p:cTn id="15" presetID="53" presetClass="entr" presetSubtype="16" fill="hold" nodeType="withEffect">
                                      <p:stCondLst>
                                        <p:cond delay="5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75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Effect transition="in" filter="fade">
                                          <p:cBhvr>
                                            <p:cTn id="24" dur="500"/>
                                            <p:tgtEl>
                                              <p:spTgt spid="5125"/>
                                            </p:tgtEl>
                                          </p:cBhvr>
                                        </p:animEffect>
                                      </p:childTnLst>
                                    </p:cTn>
                                  </p:par>
                                  <p:par>
                                    <p:cTn id="25" presetID="2" presetClass="entr" presetSubtype="2" fill="hold" nodeType="withEffect">
                                      <p:stCondLst>
                                        <p:cond delay="12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12" presetClass="entr" presetSubtype="1" fill="hold" nodeType="withEffect">
                                      <p:stCondLst>
                                        <p:cond delay="17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par>
                                    <p:cTn id="33" presetID="12" presetClass="entr" presetSubtype="1" fill="hold" nodeType="withEffect">
                                      <p:stCondLst>
                                        <p:cond delay="2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par>
                                    <p:cTn id="37" presetID="12" presetClass="entr" presetSubtype="1"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6390073" y="5749478"/>
            <a:ext cx="1841888" cy="1108522"/>
            <a:chOff x="6390073" y="5749478"/>
            <a:chExt cx="1841888" cy="1108522"/>
          </a:xfrm>
          <a:solidFill>
            <a:srgbClr val="1F497D"/>
          </a:solidFill>
        </p:grpSpPr>
        <p:sp>
          <p:nvSpPr>
            <p:cNvPr id="33" name="Freeform 140"/>
            <p:cNvSpPr/>
            <p:nvPr/>
          </p:nvSpPr>
          <p:spPr bwMode="auto">
            <a:xfrm rot="5400000" flipH="1">
              <a:off x="7078663" y="5060888"/>
              <a:ext cx="464707" cy="1841888"/>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4" name="Rectangle 37"/>
            <p:cNvSpPr>
              <a:spLocks noChangeArrowheads="1"/>
            </p:cNvSpPr>
            <p:nvPr/>
          </p:nvSpPr>
          <p:spPr bwMode="auto">
            <a:xfrm rot="5400000" flipH="1">
              <a:off x="7640185" y="6266224"/>
              <a:ext cx="643814" cy="539738"/>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35" name="组合 34"/>
          <p:cNvGrpSpPr/>
          <p:nvPr/>
        </p:nvGrpSpPr>
        <p:grpSpPr>
          <a:xfrm>
            <a:off x="6227909" y="5744636"/>
            <a:ext cx="1074637" cy="1113364"/>
            <a:chOff x="6227909" y="5744636"/>
            <a:chExt cx="1074637" cy="1113364"/>
          </a:xfrm>
          <a:solidFill>
            <a:srgbClr val="1F497D"/>
          </a:solidFill>
        </p:grpSpPr>
        <p:sp>
          <p:nvSpPr>
            <p:cNvPr id="36" name="Freeform 141"/>
            <p:cNvSpPr/>
            <p:nvPr/>
          </p:nvSpPr>
          <p:spPr bwMode="auto">
            <a:xfrm rot="5400000" flipH="1">
              <a:off x="6524402" y="5448143"/>
              <a:ext cx="481651" cy="1074637"/>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7" name="Rectangle 38"/>
            <p:cNvSpPr>
              <a:spLocks noChangeArrowheads="1"/>
            </p:cNvSpPr>
            <p:nvPr/>
          </p:nvSpPr>
          <p:spPr bwMode="auto">
            <a:xfrm rot="5400000" flipH="1">
              <a:off x="6710769" y="6266223"/>
              <a:ext cx="631713" cy="551841"/>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38" name="组合 37"/>
          <p:cNvGrpSpPr/>
          <p:nvPr/>
        </p:nvGrpSpPr>
        <p:grpSpPr>
          <a:xfrm>
            <a:off x="5830972" y="5756738"/>
            <a:ext cx="546999" cy="1101262"/>
            <a:chOff x="5830972" y="5756738"/>
            <a:chExt cx="546999" cy="1101262"/>
          </a:xfrm>
          <a:solidFill>
            <a:srgbClr val="1F497D"/>
          </a:solidFill>
        </p:grpSpPr>
        <p:sp>
          <p:nvSpPr>
            <p:cNvPr id="39" name="Freeform 142"/>
            <p:cNvSpPr/>
            <p:nvPr/>
          </p:nvSpPr>
          <p:spPr bwMode="auto">
            <a:xfrm rot="5400000" flipH="1">
              <a:off x="5869697" y="5718013"/>
              <a:ext cx="469549" cy="546999"/>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40" name="Rectangle 39"/>
            <p:cNvSpPr>
              <a:spLocks noChangeArrowheads="1"/>
            </p:cNvSpPr>
            <p:nvPr/>
          </p:nvSpPr>
          <p:spPr bwMode="auto">
            <a:xfrm rot="5400000" flipH="1">
              <a:off x="5788615" y="6268644"/>
              <a:ext cx="631713" cy="546999"/>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41" name="组合 40"/>
          <p:cNvGrpSpPr/>
          <p:nvPr/>
        </p:nvGrpSpPr>
        <p:grpSpPr>
          <a:xfrm>
            <a:off x="4896716" y="5744636"/>
            <a:ext cx="1072216" cy="1113364"/>
            <a:chOff x="4896716" y="5744636"/>
            <a:chExt cx="1072216" cy="1113364"/>
          </a:xfrm>
          <a:solidFill>
            <a:srgbClr val="1F497D"/>
          </a:solidFill>
        </p:grpSpPr>
        <p:sp>
          <p:nvSpPr>
            <p:cNvPr id="42" name="Freeform 143"/>
            <p:cNvSpPr/>
            <p:nvPr/>
          </p:nvSpPr>
          <p:spPr bwMode="auto">
            <a:xfrm rot="5400000" flipH="1">
              <a:off x="5191998" y="5449354"/>
              <a:ext cx="481651" cy="1072216"/>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43" name="Rectangle 40"/>
            <p:cNvSpPr>
              <a:spLocks noChangeArrowheads="1"/>
            </p:cNvSpPr>
            <p:nvPr/>
          </p:nvSpPr>
          <p:spPr bwMode="auto">
            <a:xfrm rot="5400000" flipH="1">
              <a:off x="4855570" y="6267434"/>
              <a:ext cx="636553" cy="544579"/>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44" name="组合 43"/>
          <p:cNvGrpSpPr/>
          <p:nvPr/>
        </p:nvGrpSpPr>
        <p:grpSpPr>
          <a:xfrm>
            <a:off x="3960039" y="5739796"/>
            <a:ext cx="1853990" cy="1118205"/>
            <a:chOff x="3960039" y="5739796"/>
            <a:chExt cx="1853990" cy="1118205"/>
          </a:xfrm>
          <a:solidFill>
            <a:srgbClr val="1F497D"/>
          </a:solidFill>
        </p:grpSpPr>
        <p:sp>
          <p:nvSpPr>
            <p:cNvPr id="45" name="Freeform 144"/>
            <p:cNvSpPr/>
            <p:nvPr/>
          </p:nvSpPr>
          <p:spPr bwMode="auto">
            <a:xfrm rot="5400000" flipH="1">
              <a:off x="4643788" y="5060887"/>
              <a:ext cx="491332" cy="1849150"/>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46" name="Rectangle 41"/>
            <p:cNvSpPr>
              <a:spLocks noChangeArrowheads="1"/>
            </p:cNvSpPr>
            <p:nvPr/>
          </p:nvSpPr>
          <p:spPr bwMode="auto">
            <a:xfrm rot="5400000" flipH="1">
              <a:off x="3924944" y="6266224"/>
              <a:ext cx="626872" cy="556681"/>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47" name="组合 46"/>
          <p:cNvGrpSpPr/>
          <p:nvPr/>
        </p:nvGrpSpPr>
        <p:grpSpPr>
          <a:xfrm>
            <a:off x="6390073" y="4344047"/>
            <a:ext cx="1498198" cy="1405432"/>
            <a:chOff x="6390073" y="4344047"/>
            <a:chExt cx="1498198" cy="1405432"/>
          </a:xfrm>
          <a:solidFill>
            <a:srgbClr val="1F497D"/>
          </a:solidFill>
        </p:grpSpPr>
        <p:sp>
          <p:nvSpPr>
            <p:cNvPr id="48" name="Rectangle 42"/>
            <p:cNvSpPr>
              <a:spLocks noChangeArrowheads="1"/>
            </p:cNvSpPr>
            <p:nvPr/>
          </p:nvSpPr>
          <p:spPr bwMode="auto">
            <a:xfrm rot="5400000" flipH="1">
              <a:off x="6039121" y="5308975"/>
              <a:ext cx="791456" cy="89552"/>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49" name="Freeform 43"/>
            <p:cNvSpPr>
              <a:spLocks noEditPoints="1"/>
            </p:cNvSpPr>
            <p:nvPr/>
          </p:nvSpPr>
          <p:spPr bwMode="auto">
            <a:xfrm rot="5400000" flipH="1">
              <a:off x="7093185" y="4081439"/>
              <a:ext cx="532477" cy="1057694"/>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50" name="Freeform 44"/>
            <p:cNvSpPr/>
            <p:nvPr/>
          </p:nvSpPr>
          <p:spPr bwMode="auto">
            <a:xfrm rot="5400000" flipH="1">
              <a:off x="6423958" y="4551403"/>
              <a:ext cx="372735" cy="440504"/>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51" name="组合 50"/>
          <p:cNvGrpSpPr/>
          <p:nvPr/>
        </p:nvGrpSpPr>
        <p:grpSpPr>
          <a:xfrm>
            <a:off x="6227910" y="2987063"/>
            <a:ext cx="1661988" cy="2757575"/>
            <a:chOff x="6227910" y="2987063"/>
            <a:chExt cx="1661988" cy="2757575"/>
          </a:xfrm>
          <a:solidFill>
            <a:srgbClr val="1F497D"/>
          </a:solidFill>
        </p:grpSpPr>
        <p:sp>
          <p:nvSpPr>
            <p:cNvPr id="52" name="Rectangle 45"/>
            <p:cNvSpPr>
              <a:spLocks noChangeArrowheads="1"/>
            </p:cNvSpPr>
            <p:nvPr/>
          </p:nvSpPr>
          <p:spPr bwMode="auto">
            <a:xfrm rot="5400000" flipH="1">
              <a:off x="5182317" y="4611913"/>
              <a:ext cx="2178318" cy="87132"/>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53" name="Freeform 46"/>
            <p:cNvSpPr/>
            <p:nvPr/>
          </p:nvSpPr>
          <p:spPr bwMode="auto">
            <a:xfrm rot="5400000" flipH="1">
              <a:off x="6269471" y="3170593"/>
              <a:ext cx="355792" cy="435664"/>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54" name="Freeform 47"/>
            <p:cNvSpPr>
              <a:spLocks noEditPoints="1"/>
            </p:cNvSpPr>
            <p:nvPr/>
          </p:nvSpPr>
          <p:spPr bwMode="auto">
            <a:xfrm rot="5400000" flipH="1">
              <a:off x="7013730" y="2638532"/>
              <a:ext cx="527637" cy="1224699"/>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55" name="组合 54"/>
          <p:cNvGrpSpPr/>
          <p:nvPr/>
        </p:nvGrpSpPr>
        <p:grpSpPr>
          <a:xfrm>
            <a:off x="6056064" y="1600200"/>
            <a:ext cx="1832207" cy="4156539"/>
            <a:chOff x="6056064" y="1600200"/>
            <a:chExt cx="1832207" cy="4156539"/>
          </a:xfrm>
          <a:solidFill>
            <a:srgbClr val="1F497D"/>
          </a:solidFill>
        </p:grpSpPr>
        <p:sp>
          <p:nvSpPr>
            <p:cNvPr id="56" name="Rectangle 48"/>
            <p:cNvSpPr>
              <a:spLocks noChangeArrowheads="1"/>
            </p:cNvSpPr>
            <p:nvPr/>
          </p:nvSpPr>
          <p:spPr bwMode="auto">
            <a:xfrm rot="5400000" flipH="1">
              <a:off x="4340034" y="3955997"/>
              <a:ext cx="3516773" cy="84712"/>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57" name="Freeform 49"/>
            <p:cNvSpPr>
              <a:spLocks noEditPoints="1"/>
            </p:cNvSpPr>
            <p:nvPr/>
          </p:nvSpPr>
          <p:spPr bwMode="auto">
            <a:xfrm rot="5400000" flipH="1">
              <a:off x="6961276" y="1205682"/>
              <a:ext cx="532477" cy="1321513"/>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58" name="Freeform 50"/>
            <p:cNvSpPr/>
            <p:nvPr/>
          </p:nvSpPr>
          <p:spPr bwMode="auto">
            <a:xfrm rot="5400000" flipH="1">
              <a:off x="6103261" y="1776470"/>
              <a:ext cx="416300" cy="510694"/>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59" name="组合 58"/>
          <p:cNvGrpSpPr/>
          <p:nvPr/>
        </p:nvGrpSpPr>
        <p:grpSpPr>
          <a:xfrm>
            <a:off x="4304604" y="2313410"/>
            <a:ext cx="1676429" cy="3431227"/>
            <a:chOff x="4304604" y="2313410"/>
            <a:chExt cx="1676429" cy="3431227"/>
          </a:xfrm>
          <a:solidFill>
            <a:srgbClr val="1F497D"/>
          </a:solidFill>
        </p:grpSpPr>
        <p:sp>
          <p:nvSpPr>
            <p:cNvPr id="60" name="Freeform 51"/>
            <p:cNvSpPr/>
            <p:nvPr/>
          </p:nvSpPr>
          <p:spPr bwMode="auto">
            <a:xfrm rot="5400000" flipH="1">
              <a:off x="5572868" y="2469106"/>
              <a:ext cx="348531" cy="459867"/>
            </a:xfrm>
            <a:custGeom>
              <a:avLst/>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61" name="Freeform 52"/>
            <p:cNvSpPr/>
            <p:nvPr/>
          </p:nvSpPr>
          <p:spPr bwMode="auto">
            <a:xfrm rot="5400000" flipH="1">
              <a:off x="4496146" y="4259751"/>
              <a:ext cx="2872959" cy="96814"/>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62" name="Freeform 53"/>
            <p:cNvSpPr>
              <a:spLocks noEditPoints="1"/>
            </p:cNvSpPr>
            <p:nvPr/>
          </p:nvSpPr>
          <p:spPr bwMode="auto">
            <a:xfrm rot="5400000" flipH="1">
              <a:off x="4644663" y="1973351"/>
              <a:ext cx="532477" cy="1212596"/>
            </a:xfrm>
            <a:custGeom>
              <a:avLst/>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63" name="组合 62"/>
          <p:cNvGrpSpPr/>
          <p:nvPr/>
        </p:nvGrpSpPr>
        <p:grpSpPr>
          <a:xfrm>
            <a:off x="4315831" y="3681704"/>
            <a:ext cx="1498199" cy="2058092"/>
            <a:chOff x="4315831" y="3681704"/>
            <a:chExt cx="1498199" cy="2058092"/>
          </a:xfrm>
          <a:solidFill>
            <a:srgbClr val="1F497D"/>
          </a:solidFill>
        </p:grpSpPr>
        <p:sp>
          <p:nvSpPr>
            <p:cNvPr id="64" name="Freeform 54"/>
            <p:cNvSpPr/>
            <p:nvPr/>
          </p:nvSpPr>
          <p:spPr bwMode="auto">
            <a:xfrm rot="5400000" flipH="1">
              <a:off x="5427982" y="3901539"/>
              <a:ext cx="394519" cy="377575"/>
            </a:xfrm>
            <a:custGeom>
              <a:avLst/>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65" name="Rectangle 55"/>
            <p:cNvSpPr>
              <a:spLocks noChangeArrowheads="1"/>
            </p:cNvSpPr>
            <p:nvPr/>
          </p:nvSpPr>
          <p:spPr bwMode="auto">
            <a:xfrm rot="5400000" flipH="1">
              <a:off x="5045568" y="4971335"/>
              <a:ext cx="1452211" cy="84712"/>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66" name="Freeform 56"/>
            <p:cNvSpPr>
              <a:spLocks noEditPoints="1"/>
            </p:cNvSpPr>
            <p:nvPr/>
          </p:nvSpPr>
          <p:spPr bwMode="auto">
            <a:xfrm rot="5400000" flipH="1">
              <a:off x="4609904" y="3387631"/>
              <a:ext cx="532477" cy="1120623"/>
            </a:xfrm>
            <a:custGeom>
              <a:avLst/>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sp>
        <p:nvSpPr>
          <p:cNvPr id="67" name="TextBox 66"/>
          <p:cNvSpPr txBox="1"/>
          <p:nvPr/>
        </p:nvSpPr>
        <p:spPr>
          <a:xfrm>
            <a:off x="8018561" y="1589439"/>
            <a:ext cx="2723012" cy="960120"/>
          </a:xfrm>
          <a:prstGeom prst="rect">
            <a:avLst/>
          </a:prstGeom>
          <a:noFill/>
        </p:spPr>
        <p:txBody>
          <a:bodyPr wrap="square" rtlCol="0">
            <a:spAutoFit/>
          </a:bodyPr>
          <a:lstStyle/>
          <a:p>
            <a:pPr>
              <a:lnSpc>
                <a:spcPct val="150000"/>
              </a:lnSpc>
            </a:pPr>
            <a:r>
              <a:rPr lang="zh-CN" altLang="en-US" sz="1400" b="1" dirty="0" smtClean="0">
                <a:solidFill>
                  <a:schemeClr val="tx1">
                    <a:lumMod val="65000"/>
                    <a:lumOff val="35000"/>
                  </a:schemeClr>
                </a:solidFill>
                <a:cs typeface="+mn-ea"/>
                <a:sym typeface="+mn-lt"/>
              </a:rPr>
              <a:t>添加标题</a:t>
            </a:r>
            <a:endParaRPr lang="en-US" sz="1400" b="1" dirty="0" smtClean="0">
              <a:solidFill>
                <a:schemeClr val="tx1">
                  <a:lumMod val="65000"/>
                  <a:lumOff val="35000"/>
                </a:schemeClr>
              </a:solidFill>
              <a:cs typeface="+mn-ea"/>
              <a:sym typeface="+mn-lt"/>
            </a:endParaRPr>
          </a:p>
          <a:p>
            <a:pPr>
              <a:lnSpc>
                <a:spcPct val="150000"/>
              </a:lnSpc>
            </a:pPr>
            <a:r>
              <a:rPr lang="zh-CN" altLang="en-US" sz="1200" dirty="0">
                <a:solidFill>
                  <a:schemeClr val="tx1">
                    <a:lumMod val="50000"/>
                    <a:lumOff val="50000"/>
                  </a:schemeClr>
                </a:solidFill>
                <a:cs typeface="+mn-ea"/>
                <a:sym typeface="+mn-lt"/>
              </a:rPr>
              <a:t>您的内容打在这里复制文本后在此选择粘贴只保留文字</a:t>
            </a:r>
            <a:endParaRPr lang="en-US" altLang="zh-CN" sz="1200" dirty="0">
              <a:solidFill>
                <a:schemeClr val="tx1">
                  <a:lumMod val="50000"/>
                  <a:lumOff val="50000"/>
                </a:schemeClr>
              </a:solidFill>
              <a:cs typeface="+mn-ea"/>
              <a:sym typeface="+mn-lt"/>
            </a:endParaRPr>
          </a:p>
        </p:txBody>
      </p:sp>
      <p:sp>
        <p:nvSpPr>
          <p:cNvPr id="68" name="TextBox 67"/>
          <p:cNvSpPr txBox="1"/>
          <p:nvPr/>
        </p:nvSpPr>
        <p:spPr>
          <a:xfrm>
            <a:off x="8018561" y="2973882"/>
            <a:ext cx="2723012" cy="960120"/>
          </a:xfrm>
          <a:prstGeom prst="rect">
            <a:avLst/>
          </a:prstGeom>
          <a:noFill/>
        </p:spPr>
        <p:txBody>
          <a:bodyPr wrap="square" rtlCol="0">
            <a:spAutoFit/>
          </a:bodyPr>
          <a:lstStyle/>
          <a:p>
            <a:pPr>
              <a:lnSpc>
                <a:spcPct val="150000"/>
              </a:lnSpc>
            </a:pPr>
            <a:r>
              <a:rPr lang="zh-CN" altLang="en-US" sz="1400" b="1" dirty="0" smtClean="0">
                <a:solidFill>
                  <a:schemeClr val="tx1">
                    <a:lumMod val="65000"/>
                    <a:lumOff val="35000"/>
                  </a:schemeClr>
                </a:solidFill>
                <a:cs typeface="+mn-ea"/>
                <a:sym typeface="+mn-lt"/>
              </a:rPr>
              <a:t>添加标题</a:t>
            </a:r>
            <a:endParaRPr lang="en-US" sz="1400" b="1" dirty="0" smtClean="0">
              <a:solidFill>
                <a:schemeClr val="tx1">
                  <a:lumMod val="65000"/>
                  <a:lumOff val="35000"/>
                </a:schemeClr>
              </a:solidFill>
              <a:cs typeface="+mn-ea"/>
              <a:sym typeface="+mn-lt"/>
            </a:endParaRPr>
          </a:p>
          <a:p>
            <a:pPr>
              <a:lnSpc>
                <a:spcPct val="150000"/>
              </a:lnSpc>
            </a:pPr>
            <a:r>
              <a:rPr lang="zh-CN" altLang="en-US" sz="1200" dirty="0">
                <a:solidFill>
                  <a:schemeClr val="tx1">
                    <a:lumMod val="50000"/>
                    <a:lumOff val="50000"/>
                  </a:schemeClr>
                </a:solidFill>
                <a:cs typeface="+mn-ea"/>
                <a:sym typeface="+mn-lt"/>
              </a:rPr>
              <a:t>您的内容打在这里复制文本后在此选择粘贴只保留文字</a:t>
            </a:r>
            <a:endParaRPr lang="en-US" altLang="zh-CN" sz="1200" dirty="0">
              <a:solidFill>
                <a:schemeClr val="tx1">
                  <a:lumMod val="50000"/>
                  <a:lumOff val="50000"/>
                </a:schemeClr>
              </a:solidFill>
              <a:cs typeface="+mn-ea"/>
              <a:sym typeface="+mn-lt"/>
            </a:endParaRPr>
          </a:p>
        </p:txBody>
      </p:sp>
      <p:sp>
        <p:nvSpPr>
          <p:cNvPr id="69" name="TextBox 68"/>
          <p:cNvSpPr txBox="1"/>
          <p:nvPr/>
        </p:nvSpPr>
        <p:spPr>
          <a:xfrm>
            <a:off x="8018560" y="4333287"/>
            <a:ext cx="2723012" cy="960120"/>
          </a:xfrm>
          <a:prstGeom prst="rect">
            <a:avLst/>
          </a:prstGeom>
          <a:noFill/>
        </p:spPr>
        <p:txBody>
          <a:bodyPr wrap="square" rtlCol="0">
            <a:spAutoFit/>
          </a:bodyPr>
          <a:lstStyle/>
          <a:p>
            <a:pPr>
              <a:lnSpc>
                <a:spcPct val="150000"/>
              </a:lnSpc>
            </a:pPr>
            <a:r>
              <a:rPr lang="zh-CN" altLang="en-US" sz="1400" b="1" dirty="0" smtClean="0">
                <a:solidFill>
                  <a:schemeClr val="tx1">
                    <a:lumMod val="65000"/>
                    <a:lumOff val="35000"/>
                  </a:schemeClr>
                </a:solidFill>
                <a:cs typeface="+mn-ea"/>
                <a:sym typeface="+mn-lt"/>
              </a:rPr>
              <a:t>添加标题</a:t>
            </a:r>
            <a:endParaRPr lang="en-US" sz="1400" b="1" dirty="0" smtClean="0">
              <a:solidFill>
                <a:schemeClr val="tx1">
                  <a:lumMod val="65000"/>
                  <a:lumOff val="35000"/>
                </a:schemeClr>
              </a:solidFill>
              <a:cs typeface="+mn-ea"/>
              <a:sym typeface="+mn-lt"/>
            </a:endParaRPr>
          </a:p>
          <a:p>
            <a:pPr>
              <a:lnSpc>
                <a:spcPct val="150000"/>
              </a:lnSpc>
            </a:pPr>
            <a:r>
              <a:rPr lang="zh-CN" altLang="en-US" sz="1200" dirty="0">
                <a:solidFill>
                  <a:schemeClr val="tx1">
                    <a:lumMod val="50000"/>
                    <a:lumOff val="50000"/>
                  </a:schemeClr>
                </a:solidFill>
                <a:cs typeface="+mn-ea"/>
                <a:sym typeface="+mn-lt"/>
              </a:rPr>
              <a:t>您的内容打在这里复制文本后在此选择粘贴只保留文字</a:t>
            </a:r>
            <a:endParaRPr lang="en-US" altLang="zh-CN" sz="1200" dirty="0">
              <a:solidFill>
                <a:schemeClr val="tx1">
                  <a:lumMod val="50000"/>
                  <a:lumOff val="50000"/>
                </a:schemeClr>
              </a:solidFill>
              <a:cs typeface="+mn-ea"/>
              <a:sym typeface="+mn-lt"/>
            </a:endParaRPr>
          </a:p>
        </p:txBody>
      </p:sp>
      <p:sp>
        <p:nvSpPr>
          <p:cNvPr id="70" name="TextBox 69"/>
          <p:cNvSpPr txBox="1"/>
          <p:nvPr/>
        </p:nvSpPr>
        <p:spPr>
          <a:xfrm>
            <a:off x="1862567" y="2313410"/>
            <a:ext cx="2398470" cy="960120"/>
          </a:xfrm>
          <a:prstGeom prst="rect">
            <a:avLst/>
          </a:prstGeom>
          <a:noFill/>
        </p:spPr>
        <p:txBody>
          <a:bodyPr wrap="square" rtlCol="0">
            <a:spAutoFit/>
          </a:bodyPr>
          <a:lstStyle/>
          <a:p>
            <a:pPr algn="r">
              <a:lnSpc>
                <a:spcPct val="150000"/>
              </a:lnSpc>
            </a:pPr>
            <a:r>
              <a:rPr lang="zh-CN" altLang="en-US" sz="1400" b="1" dirty="0" smtClean="0">
                <a:solidFill>
                  <a:schemeClr val="tx1">
                    <a:lumMod val="65000"/>
                    <a:lumOff val="35000"/>
                  </a:schemeClr>
                </a:solidFill>
                <a:cs typeface="+mn-ea"/>
                <a:sym typeface="+mn-lt"/>
              </a:rPr>
              <a:t>添加标题</a:t>
            </a:r>
            <a:endParaRPr lang="en-US" sz="1400" b="1" dirty="0" smtClean="0">
              <a:solidFill>
                <a:schemeClr val="tx1">
                  <a:lumMod val="65000"/>
                  <a:lumOff val="35000"/>
                </a:schemeClr>
              </a:solidFill>
              <a:cs typeface="+mn-ea"/>
              <a:sym typeface="+mn-lt"/>
            </a:endParaRPr>
          </a:p>
          <a:p>
            <a:pPr algn="r">
              <a:lnSpc>
                <a:spcPct val="150000"/>
              </a:lnSpc>
            </a:pPr>
            <a:r>
              <a:rPr lang="zh-CN" altLang="en-US" sz="1200" dirty="0" smtClean="0">
                <a:solidFill>
                  <a:schemeClr val="tx1">
                    <a:lumMod val="50000"/>
                    <a:lumOff val="50000"/>
                  </a:schemeClr>
                </a:solidFill>
                <a:cs typeface="+mn-ea"/>
                <a:sym typeface="+mn-lt"/>
              </a:rPr>
              <a:t>您的内容打在这里复制文本后在此选择粘贴只保留文字</a:t>
            </a:r>
            <a:endParaRPr lang="en-US" sz="1200" dirty="0">
              <a:solidFill>
                <a:schemeClr val="tx1">
                  <a:lumMod val="50000"/>
                  <a:lumOff val="50000"/>
                </a:schemeClr>
              </a:solidFill>
              <a:cs typeface="+mn-ea"/>
              <a:sym typeface="+mn-lt"/>
            </a:endParaRPr>
          </a:p>
        </p:txBody>
      </p:sp>
      <p:sp>
        <p:nvSpPr>
          <p:cNvPr id="71" name="TextBox 70"/>
          <p:cNvSpPr txBox="1"/>
          <p:nvPr/>
        </p:nvSpPr>
        <p:spPr>
          <a:xfrm>
            <a:off x="1860331" y="3657315"/>
            <a:ext cx="2398470" cy="960120"/>
          </a:xfrm>
          <a:prstGeom prst="rect">
            <a:avLst/>
          </a:prstGeom>
          <a:noFill/>
        </p:spPr>
        <p:txBody>
          <a:bodyPr wrap="square" rtlCol="0">
            <a:spAutoFit/>
          </a:bodyPr>
          <a:lstStyle/>
          <a:p>
            <a:pPr algn="r">
              <a:lnSpc>
                <a:spcPct val="150000"/>
              </a:lnSpc>
            </a:pPr>
            <a:r>
              <a:rPr lang="zh-CN" altLang="en-US" sz="1400" b="1" dirty="0" smtClean="0">
                <a:solidFill>
                  <a:schemeClr val="tx1">
                    <a:lumMod val="65000"/>
                    <a:lumOff val="35000"/>
                  </a:schemeClr>
                </a:solidFill>
                <a:cs typeface="+mn-ea"/>
                <a:sym typeface="+mn-lt"/>
              </a:rPr>
              <a:t>添加标题</a:t>
            </a:r>
            <a:endParaRPr lang="en-US" sz="1400" b="1" dirty="0" smtClean="0">
              <a:solidFill>
                <a:schemeClr val="tx1">
                  <a:lumMod val="65000"/>
                  <a:lumOff val="35000"/>
                </a:schemeClr>
              </a:solidFill>
              <a:cs typeface="+mn-ea"/>
              <a:sym typeface="+mn-lt"/>
            </a:endParaRPr>
          </a:p>
          <a:p>
            <a:pPr algn="r">
              <a:lnSpc>
                <a:spcPct val="150000"/>
              </a:lnSpc>
            </a:pPr>
            <a:r>
              <a:rPr lang="zh-CN" altLang="en-US" sz="1200" dirty="0">
                <a:solidFill>
                  <a:schemeClr val="tx1">
                    <a:lumMod val="50000"/>
                    <a:lumOff val="50000"/>
                  </a:schemeClr>
                </a:solidFill>
                <a:cs typeface="+mn-ea"/>
                <a:sym typeface="+mn-lt"/>
              </a:rPr>
              <a:t>您的内容打在这里复制文本后在此选择粘贴只保留文字</a:t>
            </a:r>
            <a:endParaRPr lang="en-US" altLang="zh-CN" sz="1200" dirty="0">
              <a:solidFill>
                <a:schemeClr val="tx1">
                  <a:lumMod val="50000"/>
                  <a:lumOff val="50000"/>
                </a:schemeClr>
              </a:solidFill>
              <a:cs typeface="+mn-ea"/>
              <a:sym typeface="+mn-lt"/>
            </a:endParaRPr>
          </a:p>
        </p:txBody>
      </p:sp>
      <p:sp>
        <p:nvSpPr>
          <p:cNvPr id="72" name="TextBox 71"/>
          <p:cNvSpPr txBox="1"/>
          <p:nvPr/>
        </p:nvSpPr>
        <p:spPr>
          <a:xfrm>
            <a:off x="7414305" y="1722376"/>
            <a:ext cx="375424" cy="307777"/>
          </a:xfrm>
          <a:prstGeom prst="rect">
            <a:avLst/>
          </a:prstGeom>
          <a:noFill/>
        </p:spPr>
        <p:txBody>
          <a:bodyPr wrap="none" rtlCol="0">
            <a:spAutoFit/>
          </a:bodyPr>
          <a:lstStyle/>
          <a:p>
            <a:r>
              <a:rPr lang="en-US" sz="1400" b="1" smtClean="0">
                <a:solidFill>
                  <a:schemeClr val="tx1">
                    <a:lumMod val="50000"/>
                    <a:lumOff val="50000"/>
                  </a:schemeClr>
                </a:solidFill>
                <a:cs typeface="+mn-ea"/>
                <a:sym typeface="+mn-lt"/>
              </a:rPr>
              <a:t>03</a:t>
            </a:r>
            <a:endParaRPr lang="en-US" sz="1400" b="1">
              <a:solidFill>
                <a:schemeClr val="tx1">
                  <a:lumMod val="50000"/>
                  <a:lumOff val="50000"/>
                </a:schemeClr>
              </a:solidFill>
              <a:cs typeface="+mn-ea"/>
              <a:sym typeface="+mn-lt"/>
            </a:endParaRPr>
          </a:p>
        </p:txBody>
      </p:sp>
      <p:sp>
        <p:nvSpPr>
          <p:cNvPr id="73" name="TextBox 72"/>
          <p:cNvSpPr txBox="1"/>
          <p:nvPr/>
        </p:nvSpPr>
        <p:spPr>
          <a:xfrm>
            <a:off x="7414305" y="3096079"/>
            <a:ext cx="370614" cy="307777"/>
          </a:xfrm>
          <a:prstGeom prst="rect">
            <a:avLst/>
          </a:prstGeom>
          <a:noFill/>
        </p:spPr>
        <p:txBody>
          <a:bodyPr wrap="none" rtlCol="0">
            <a:spAutoFit/>
          </a:bodyPr>
          <a:lstStyle/>
          <a:p>
            <a:r>
              <a:rPr lang="en-US" sz="1400" b="1" smtClean="0">
                <a:solidFill>
                  <a:schemeClr val="tx1">
                    <a:lumMod val="50000"/>
                    <a:lumOff val="50000"/>
                  </a:schemeClr>
                </a:solidFill>
                <a:cs typeface="+mn-ea"/>
                <a:sym typeface="+mn-lt"/>
              </a:rPr>
              <a:t>04</a:t>
            </a:r>
            <a:endParaRPr lang="en-US" sz="1400" b="1">
              <a:solidFill>
                <a:schemeClr val="tx1">
                  <a:lumMod val="50000"/>
                  <a:lumOff val="50000"/>
                </a:schemeClr>
              </a:solidFill>
              <a:cs typeface="+mn-ea"/>
              <a:sym typeface="+mn-lt"/>
            </a:endParaRPr>
          </a:p>
        </p:txBody>
      </p:sp>
      <p:sp>
        <p:nvSpPr>
          <p:cNvPr id="74" name="TextBox 73"/>
          <p:cNvSpPr txBox="1"/>
          <p:nvPr/>
        </p:nvSpPr>
        <p:spPr>
          <a:xfrm>
            <a:off x="7414305" y="4451527"/>
            <a:ext cx="377026" cy="307777"/>
          </a:xfrm>
          <a:prstGeom prst="rect">
            <a:avLst/>
          </a:prstGeom>
          <a:noFill/>
        </p:spPr>
        <p:txBody>
          <a:bodyPr wrap="none" rtlCol="0">
            <a:spAutoFit/>
          </a:bodyPr>
          <a:lstStyle/>
          <a:p>
            <a:r>
              <a:rPr lang="en-US" sz="1400" b="1" smtClean="0">
                <a:solidFill>
                  <a:schemeClr val="tx1">
                    <a:lumMod val="50000"/>
                    <a:lumOff val="50000"/>
                  </a:schemeClr>
                </a:solidFill>
                <a:cs typeface="+mn-ea"/>
                <a:sym typeface="+mn-lt"/>
              </a:rPr>
              <a:t>05</a:t>
            </a:r>
            <a:endParaRPr lang="en-US" sz="1400" b="1">
              <a:solidFill>
                <a:schemeClr val="tx1">
                  <a:lumMod val="50000"/>
                  <a:lumOff val="50000"/>
                </a:schemeClr>
              </a:solidFill>
              <a:cs typeface="+mn-ea"/>
              <a:sym typeface="+mn-lt"/>
            </a:endParaRPr>
          </a:p>
        </p:txBody>
      </p:sp>
      <p:sp>
        <p:nvSpPr>
          <p:cNvPr id="75" name="TextBox 74"/>
          <p:cNvSpPr txBox="1"/>
          <p:nvPr/>
        </p:nvSpPr>
        <p:spPr>
          <a:xfrm>
            <a:off x="4385055" y="2436520"/>
            <a:ext cx="370614" cy="307777"/>
          </a:xfrm>
          <a:prstGeom prst="rect">
            <a:avLst/>
          </a:prstGeom>
          <a:noFill/>
        </p:spPr>
        <p:txBody>
          <a:bodyPr wrap="none" rtlCol="0">
            <a:spAutoFit/>
          </a:bodyPr>
          <a:lstStyle/>
          <a:p>
            <a:r>
              <a:rPr lang="en-US" sz="1400" b="1" smtClean="0">
                <a:solidFill>
                  <a:schemeClr val="tx1">
                    <a:lumMod val="50000"/>
                    <a:lumOff val="50000"/>
                  </a:schemeClr>
                </a:solidFill>
                <a:cs typeface="+mn-ea"/>
                <a:sym typeface="+mn-lt"/>
              </a:rPr>
              <a:t>02</a:t>
            </a:r>
            <a:endParaRPr lang="en-US" sz="1400" b="1">
              <a:solidFill>
                <a:schemeClr val="tx1">
                  <a:lumMod val="50000"/>
                  <a:lumOff val="50000"/>
                </a:schemeClr>
              </a:solidFill>
              <a:cs typeface="+mn-ea"/>
              <a:sym typeface="+mn-lt"/>
            </a:endParaRPr>
          </a:p>
        </p:txBody>
      </p:sp>
      <p:sp>
        <p:nvSpPr>
          <p:cNvPr id="76" name="TextBox 75"/>
          <p:cNvSpPr txBox="1"/>
          <p:nvPr/>
        </p:nvSpPr>
        <p:spPr>
          <a:xfrm>
            <a:off x="4389680" y="3774699"/>
            <a:ext cx="349776" cy="307777"/>
          </a:xfrm>
          <a:prstGeom prst="rect">
            <a:avLst/>
          </a:prstGeom>
          <a:noFill/>
        </p:spPr>
        <p:txBody>
          <a:bodyPr wrap="none" rtlCol="0">
            <a:spAutoFit/>
          </a:bodyPr>
          <a:lstStyle/>
          <a:p>
            <a:r>
              <a:rPr lang="en-US" sz="1400" b="1" smtClean="0">
                <a:solidFill>
                  <a:schemeClr val="tx1">
                    <a:lumMod val="50000"/>
                    <a:lumOff val="50000"/>
                  </a:schemeClr>
                </a:solidFill>
                <a:cs typeface="+mn-ea"/>
                <a:sym typeface="+mn-lt"/>
              </a:rPr>
              <a:t>01</a:t>
            </a:r>
            <a:endParaRPr lang="en-US" sz="1400" b="1">
              <a:solidFill>
                <a:schemeClr val="tx1">
                  <a:lumMod val="50000"/>
                  <a:lumOff val="50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15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500"/>
                                        <p:tgtEl>
                                          <p:spTgt spid="63"/>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500"/>
                                        <p:tgtEl>
                                          <p:spTgt spid="51"/>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 calcmode="lin" valueType="num">
                                      <p:cBhvr>
                                        <p:cTn id="71" dur="500" fill="hold"/>
                                        <p:tgtEl>
                                          <p:spTgt spid="74"/>
                                        </p:tgtEl>
                                        <p:attrNameLst>
                                          <p:attrName>ppt_w</p:attrName>
                                        </p:attrNameLst>
                                      </p:cBhvr>
                                      <p:tavLst>
                                        <p:tav tm="0">
                                          <p:val>
                                            <p:fltVal val="0"/>
                                          </p:val>
                                        </p:tav>
                                        <p:tav tm="100000">
                                          <p:val>
                                            <p:strVal val="#ppt_w"/>
                                          </p:val>
                                        </p:tav>
                                      </p:tavLst>
                                    </p:anim>
                                    <p:anim calcmode="lin" valueType="num">
                                      <p:cBhvr>
                                        <p:cTn id="72" dur="500" fill="hold"/>
                                        <p:tgtEl>
                                          <p:spTgt spid="74"/>
                                        </p:tgtEl>
                                        <p:attrNameLst>
                                          <p:attrName>ppt_h</p:attrName>
                                        </p:attrNameLst>
                                      </p:cBhvr>
                                      <p:tavLst>
                                        <p:tav tm="0">
                                          <p:val>
                                            <p:fltVal val="0"/>
                                          </p:val>
                                        </p:tav>
                                        <p:tav tm="100000">
                                          <p:val>
                                            <p:strVal val="#ppt_h"/>
                                          </p:val>
                                        </p:tav>
                                      </p:tavLst>
                                    </p:anim>
                                    <p:animEffect transition="in" filter="fade">
                                      <p:cBhvr>
                                        <p:cTn id="73" dur="500"/>
                                        <p:tgtEl>
                                          <p:spTgt spid="74"/>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250"/>
                                        <p:tgtEl>
                                          <p:spTgt spid="70"/>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250"/>
                                        <p:tgtEl>
                                          <p:spTgt spid="71"/>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250"/>
                                        <p:tgtEl>
                                          <p:spTgt spid="67"/>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250"/>
                                        <p:tgtEl>
                                          <p:spTgt spid="68"/>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250"/>
                                        <p:tgtEl>
                                          <p:spTgt spid="69"/>
                                        </p:tgtEl>
                                      </p:cBhvr>
                                    </p:animEffect>
                                  </p:childTnLst>
                                </p:cTn>
                              </p:par>
                            </p:childTnLst>
                          </p:cTn>
                        </p:par>
                        <p:par>
                          <p:cTn id="94" fill="hold">
                            <p:stCondLst>
                              <p:cond delay="10000"/>
                            </p:stCondLst>
                            <p:childTnLst>
                              <p:par>
                                <p:cTn id="95" presetID="26" presetClass="emph" presetSubtype="0" repeatCount="2000" fill="hold" grpId="1" nodeType="afterEffect">
                                  <p:stCondLst>
                                    <p:cond delay="0"/>
                                  </p:stCondLst>
                                  <p:childTnLst>
                                    <p:animEffect transition="out" filter="fade">
                                      <p:cBhvr>
                                        <p:cTn id="96" dur="250" tmFilter="0, 0; .2, .5; .8, .5; 1, 0"/>
                                        <p:tgtEl>
                                          <p:spTgt spid="70"/>
                                        </p:tgtEl>
                                      </p:cBhvr>
                                    </p:animEffect>
                                    <p:animScale>
                                      <p:cBhvr>
                                        <p:cTn id="97" dur="125" autoRev="1" fill="hold"/>
                                        <p:tgtEl>
                                          <p:spTgt spid="70"/>
                                        </p:tgtEl>
                                      </p:cBhvr>
                                      <p:by x="105000" y="105000"/>
                                    </p:animScale>
                                  </p:childTnLst>
                                </p:cTn>
                              </p:par>
                            </p:childTnLst>
                          </p:cTn>
                        </p:par>
                        <p:par>
                          <p:cTn id="98" fill="hold">
                            <p:stCondLst>
                              <p:cond delay="10500"/>
                            </p:stCondLst>
                            <p:childTnLst>
                              <p:par>
                                <p:cTn id="99" presetID="26" presetClass="emph" presetSubtype="0" repeatCount="2000" fill="hold" grpId="1" nodeType="afterEffect">
                                  <p:stCondLst>
                                    <p:cond delay="0"/>
                                  </p:stCondLst>
                                  <p:childTnLst>
                                    <p:animEffect transition="out" filter="fade">
                                      <p:cBhvr>
                                        <p:cTn id="100" dur="250" tmFilter="0, 0; .2, .5; .8, .5; 1, 0"/>
                                        <p:tgtEl>
                                          <p:spTgt spid="71"/>
                                        </p:tgtEl>
                                      </p:cBhvr>
                                    </p:animEffect>
                                    <p:animScale>
                                      <p:cBhvr>
                                        <p:cTn id="101" dur="125" autoRev="1" fill="hold"/>
                                        <p:tgtEl>
                                          <p:spTgt spid="71"/>
                                        </p:tgtEl>
                                      </p:cBhvr>
                                      <p:by x="105000" y="105000"/>
                                    </p:animScale>
                                  </p:childTnLst>
                                </p:cTn>
                              </p:par>
                            </p:childTnLst>
                          </p:cTn>
                        </p:par>
                        <p:par>
                          <p:cTn id="102" fill="hold">
                            <p:stCondLst>
                              <p:cond delay="11000"/>
                            </p:stCondLst>
                            <p:childTnLst>
                              <p:par>
                                <p:cTn id="103" presetID="26" presetClass="emph" presetSubtype="0" repeatCount="2000" fill="hold" grpId="1" nodeType="afterEffect">
                                  <p:stCondLst>
                                    <p:cond delay="0"/>
                                  </p:stCondLst>
                                  <p:childTnLst>
                                    <p:animEffect transition="out" filter="fade">
                                      <p:cBhvr>
                                        <p:cTn id="104" dur="250" tmFilter="0, 0; .2, .5; .8, .5; 1, 0"/>
                                        <p:tgtEl>
                                          <p:spTgt spid="67"/>
                                        </p:tgtEl>
                                      </p:cBhvr>
                                    </p:animEffect>
                                    <p:animScale>
                                      <p:cBhvr>
                                        <p:cTn id="105" dur="125" autoRev="1" fill="hold"/>
                                        <p:tgtEl>
                                          <p:spTgt spid="67"/>
                                        </p:tgtEl>
                                      </p:cBhvr>
                                      <p:by x="105000" y="105000"/>
                                    </p:animScale>
                                  </p:childTnLst>
                                </p:cTn>
                              </p:par>
                            </p:childTnLst>
                          </p:cTn>
                        </p:par>
                        <p:par>
                          <p:cTn id="106" fill="hold">
                            <p:stCondLst>
                              <p:cond delay="11500"/>
                            </p:stCondLst>
                            <p:childTnLst>
                              <p:par>
                                <p:cTn id="107" presetID="26" presetClass="emph" presetSubtype="0" repeatCount="2000" fill="hold" grpId="1" nodeType="afterEffect">
                                  <p:stCondLst>
                                    <p:cond delay="0"/>
                                  </p:stCondLst>
                                  <p:childTnLst>
                                    <p:animEffect transition="out" filter="fade">
                                      <p:cBhvr>
                                        <p:cTn id="108" dur="250" tmFilter="0, 0; .2, .5; .8, .5; 1, 0"/>
                                        <p:tgtEl>
                                          <p:spTgt spid="68"/>
                                        </p:tgtEl>
                                      </p:cBhvr>
                                    </p:animEffect>
                                    <p:animScale>
                                      <p:cBhvr>
                                        <p:cTn id="109" dur="125" autoRev="1" fill="hold"/>
                                        <p:tgtEl>
                                          <p:spTgt spid="68"/>
                                        </p:tgtEl>
                                      </p:cBhvr>
                                      <p:by x="105000" y="105000"/>
                                    </p:animScale>
                                  </p:childTnLst>
                                </p:cTn>
                              </p:par>
                            </p:childTnLst>
                          </p:cTn>
                        </p:par>
                        <p:par>
                          <p:cTn id="110" fill="hold">
                            <p:stCondLst>
                              <p:cond delay="12000"/>
                            </p:stCondLst>
                            <p:childTnLst>
                              <p:par>
                                <p:cTn id="111" presetID="26" presetClass="emph" presetSubtype="0" repeatCount="2000" fill="hold" grpId="1" nodeType="afterEffect">
                                  <p:stCondLst>
                                    <p:cond delay="0"/>
                                  </p:stCondLst>
                                  <p:childTnLst>
                                    <p:animEffect transition="out" filter="fade">
                                      <p:cBhvr>
                                        <p:cTn id="112" dur="250" tmFilter="0, 0; .2, .5; .8, .5; 1, 0"/>
                                        <p:tgtEl>
                                          <p:spTgt spid="69"/>
                                        </p:tgtEl>
                                      </p:cBhvr>
                                    </p:animEffect>
                                    <p:animScale>
                                      <p:cBhvr>
                                        <p:cTn id="113" dur="125" autoRev="1" fill="hold"/>
                                        <p:tgtEl>
                                          <p:spTgt spid="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7" grpId="1"/>
      <p:bldP spid="68" grpId="0"/>
      <p:bldP spid="68" grpId="1"/>
      <p:bldP spid="69" grpId="0"/>
      <p:bldP spid="69" grpId="1"/>
      <p:bldP spid="70" grpId="0"/>
      <p:bldP spid="70" grpId="1"/>
      <p:bldP spid="71" grpId="0"/>
      <p:bldP spid="71" grpId="1"/>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cs typeface="+mn-ea"/>
              <a:sym typeface="+mn-lt"/>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cs typeface="+mn-ea"/>
              <a:sym typeface="+mn-lt"/>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cs typeface="+mn-ea"/>
                <a:sym typeface="+mn-lt"/>
              </a:rPr>
              <a:t>第四章</a:t>
            </a:r>
            <a:endParaRPr lang="zh-CN" altLang="en-US" sz="3600" b="1" dirty="0">
              <a:solidFill>
                <a:srgbClr val="1F497D"/>
              </a:solidFill>
              <a:cs typeface="+mn-ea"/>
              <a:sym typeface="+mn-lt"/>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smtClean="0">
                <a:solidFill>
                  <a:srgbClr val="1F497D"/>
                </a:solidFill>
                <a:cs typeface="+mn-ea"/>
                <a:sym typeface="+mn-lt"/>
              </a:rPr>
              <a:t>04  </a:t>
            </a:r>
            <a:r>
              <a:rPr lang="zh-CN" altLang="en-US" sz="2800" dirty="0" smtClean="0">
                <a:solidFill>
                  <a:schemeClr val="tx1"/>
                </a:solidFill>
                <a:cs typeface="+mn-ea"/>
                <a:sym typeface="+mn-lt"/>
              </a:rPr>
              <a:t>点击</a:t>
            </a:r>
            <a:r>
              <a:rPr lang="zh-CN" altLang="en-US" sz="2800" dirty="0">
                <a:solidFill>
                  <a:srgbClr val="1F497D"/>
                </a:solidFill>
                <a:cs typeface="+mn-ea"/>
                <a:sym typeface="+mn-lt"/>
              </a:rPr>
              <a:t>输入标题内容</a:t>
            </a:r>
            <a:endParaRPr lang="zh-CN" altLang="en-US" sz="2800" dirty="0">
              <a:solidFill>
                <a:srgbClr val="1F497D"/>
              </a:solidFill>
              <a:cs typeface="+mn-ea"/>
              <a:sym typeface="+mn-lt"/>
            </a:endParaRP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cs typeface="+mn-ea"/>
              <a:sym typeface="+mn-lt"/>
            </a:endParaRPr>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905837" y="1974932"/>
            <a:ext cx="1908815" cy="109184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31" name="矩形 30"/>
          <p:cNvSpPr/>
          <p:nvPr/>
        </p:nvSpPr>
        <p:spPr>
          <a:xfrm>
            <a:off x="5850460" y="2853086"/>
            <a:ext cx="3597467" cy="1909414"/>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1</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2</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3</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4</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083073" y="2035562"/>
            <a:ext cx="3144689" cy="1342373"/>
            <a:chOff x="4051643" y="1578011"/>
            <a:chExt cx="2358517" cy="1006780"/>
          </a:xfrm>
        </p:grpSpPr>
        <p:sp>
          <p:nvSpPr>
            <p:cNvPr id="128" name="矩形 127"/>
            <p:cNvSpPr/>
            <p:nvPr/>
          </p:nvSpPr>
          <p:spPr>
            <a:xfrm>
              <a:off x="4051643" y="2054020"/>
              <a:ext cx="2358517" cy="530771"/>
            </a:xfrm>
            <a:prstGeom prst="rect">
              <a:avLst/>
            </a:prstGeom>
          </p:spPr>
          <p:txBody>
            <a:bodyPr wrap="square">
              <a:spAutoFit/>
            </a:bodyPr>
            <a:lstStyle/>
            <a:p>
              <a:r>
                <a:rPr lang="zh-CN" altLang="en-US" sz="1335" dirty="0" smtClean="0">
                  <a:solidFill>
                    <a:schemeClr val="tx1">
                      <a:lumMod val="85000"/>
                      <a:lumOff val="15000"/>
                    </a:schemeClr>
                  </a:solidFill>
                  <a:cs typeface="+mn-ea"/>
                  <a:sym typeface="+mn-lt"/>
                </a:rPr>
                <a:t>详写内容</a:t>
              </a:r>
              <a:r>
                <a:rPr lang="en-US" altLang="zh-CN" sz="1335" dirty="0" smtClean="0">
                  <a:solidFill>
                    <a:schemeClr val="tx1">
                      <a:lumMod val="85000"/>
                      <a:lumOff val="15000"/>
                    </a:schemeClr>
                  </a:solidFill>
                  <a:cs typeface="+mn-ea"/>
                  <a:sym typeface="+mn-lt"/>
                </a:rPr>
                <a:t>……</a:t>
              </a:r>
              <a:r>
                <a:rPr lang="zh-CN" altLang="en-US" sz="1335" dirty="0" smtClean="0">
                  <a:solidFill>
                    <a:schemeClr val="tx1">
                      <a:lumMod val="85000"/>
                      <a:lumOff val="15000"/>
                    </a:schemeClr>
                  </a:solidFill>
                  <a:cs typeface="+mn-ea"/>
                  <a:sym typeface="+mn-lt"/>
                </a:rPr>
                <a:t>点击输入本栏的具体文字，简明扼要的说明分项内容，此为概念图解</a:t>
              </a:r>
              <a:r>
                <a:rPr lang="en-US" altLang="zh-CN" sz="1335" dirty="0" smtClean="0">
                  <a:solidFill>
                    <a:schemeClr val="tx1">
                      <a:lumMod val="85000"/>
                      <a:lumOff val="15000"/>
                    </a:schemeClr>
                  </a:solidFill>
                  <a:cs typeface="+mn-ea"/>
                  <a:sym typeface="+mn-lt"/>
                </a:rPr>
                <a:t>s </a:t>
              </a:r>
              <a:r>
                <a:rPr lang="en-US" altLang="zh-CN" sz="1335" dirty="0">
                  <a:solidFill>
                    <a:schemeClr val="tx1">
                      <a:lumMod val="85000"/>
                      <a:lumOff val="15000"/>
                    </a:schemeClr>
                  </a:solidFill>
                  <a:cs typeface="+mn-ea"/>
                  <a:sym typeface="+mn-lt"/>
                </a:rPr>
                <a:t>in their sum</a:t>
              </a:r>
              <a:endParaRPr lang="en-US" altLang="zh-CN" sz="1335" dirty="0">
                <a:solidFill>
                  <a:schemeClr val="tx1">
                    <a:lumMod val="85000"/>
                    <a:lumOff val="15000"/>
                  </a:schemeClr>
                </a:solidFill>
                <a:cs typeface="+mn-ea"/>
                <a:sym typeface="+mn-lt"/>
              </a:endParaRPr>
            </a:p>
          </p:txBody>
        </p:sp>
        <p:grpSp>
          <p:nvGrpSpPr>
            <p:cNvPr id="12" name="组合 11"/>
            <p:cNvGrpSpPr/>
            <p:nvPr/>
          </p:nvGrpSpPr>
          <p:grpSpPr>
            <a:xfrm>
              <a:off x="4085400" y="1578011"/>
              <a:ext cx="1854752" cy="422357"/>
              <a:chOff x="5435732" y="1578011"/>
              <a:chExt cx="1854752" cy="422357"/>
            </a:xfrm>
          </p:grpSpPr>
          <p:grpSp>
            <p:nvGrpSpPr>
              <p:cNvPr id="80" name="组合 79"/>
              <p:cNvGrpSpPr/>
              <p:nvPr/>
            </p:nvGrpSpPr>
            <p:grpSpPr>
              <a:xfrm>
                <a:off x="5435732" y="1578011"/>
                <a:ext cx="422357" cy="422357"/>
                <a:chOff x="503238" y="1734936"/>
                <a:chExt cx="612620" cy="612620"/>
              </a:xfrm>
            </p:grpSpPr>
            <p:sp>
              <p:nvSpPr>
                <p:cNvPr id="83" name="椭圆 82"/>
                <p:cNvSpPr/>
                <p:nvPr/>
              </p:nvSpPr>
              <p:spPr>
                <a:xfrm>
                  <a:off x="503238" y="1734936"/>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84" name="组合 83"/>
                <p:cNvGrpSpPr/>
                <p:nvPr/>
              </p:nvGrpSpPr>
              <p:grpSpPr>
                <a:xfrm>
                  <a:off x="650052" y="1881750"/>
                  <a:ext cx="318993" cy="318993"/>
                  <a:chOff x="13405333" y="-598488"/>
                  <a:chExt cx="479425" cy="479425"/>
                </a:xfrm>
                <a:solidFill>
                  <a:schemeClr val="bg1"/>
                </a:solidFill>
              </p:grpSpPr>
              <p:sp>
                <p:nvSpPr>
                  <p:cNvPr id="85"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6"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7"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3"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4"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sp>
            <p:nvSpPr>
              <p:cNvPr id="129" name="矩形 128"/>
              <p:cNvSpPr/>
              <p:nvPr/>
            </p:nvSpPr>
            <p:spPr>
              <a:xfrm>
                <a:off x="5862633" y="1666079"/>
                <a:ext cx="1427851" cy="253916"/>
              </a:xfrm>
              <a:prstGeom prst="rect">
                <a:avLst/>
              </a:prstGeom>
            </p:spPr>
            <p:txBody>
              <a:bodyPr wrap="square">
                <a:spAutoFit/>
              </a:bodyPr>
              <a:lstStyle/>
              <a:p>
                <a:r>
                  <a:rPr lang="zh-CN" altLang="en-US" sz="1600" dirty="0" smtClean="0">
                    <a:solidFill>
                      <a:srgbClr val="1F497D"/>
                    </a:solidFill>
                    <a:cs typeface="+mn-ea"/>
                    <a:sym typeface="+mn-lt"/>
                  </a:rPr>
                  <a:t>输入标题</a:t>
                </a:r>
                <a:endParaRPr lang="en-US" altLang="zh-CN" sz="1600" dirty="0">
                  <a:solidFill>
                    <a:srgbClr val="1F497D"/>
                  </a:solidFill>
                  <a:cs typeface="+mn-ea"/>
                  <a:sym typeface="+mn-lt"/>
                </a:endParaRPr>
              </a:p>
            </p:txBody>
          </p:sp>
        </p:grpSp>
      </p:grpSp>
      <p:grpSp>
        <p:nvGrpSpPr>
          <p:cNvPr id="17" name="组合 16"/>
          <p:cNvGrpSpPr/>
          <p:nvPr/>
        </p:nvGrpSpPr>
        <p:grpSpPr>
          <a:xfrm>
            <a:off x="8488512" y="2035562"/>
            <a:ext cx="3144689" cy="1342373"/>
            <a:chOff x="6605722" y="1578011"/>
            <a:chExt cx="2358517" cy="1006780"/>
          </a:xfrm>
        </p:grpSpPr>
        <p:sp>
          <p:nvSpPr>
            <p:cNvPr id="131" name="矩形 130"/>
            <p:cNvSpPr/>
            <p:nvPr/>
          </p:nvSpPr>
          <p:spPr>
            <a:xfrm>
              <a:off x="6605722" y="2054020"/>
              <a:ext cx="2358517" cy="530771"/>
            </a:xfrm>
            <a:prstGeom prst="rect">
              <a:avLst/>
            </a:prstGeom>
          </p:spPr>
          <p:txBody>
            <a:bodyPr wrap="square">
              <a:spAutoFit/>
            </a:bodyPr>
            <a:lstStyle/>
            <a:p>
              <a:r>
                <a:rPr lang="zh-CN" altLang="en-US" sz="1335" dirty="0" smtClean="0">
                  <a:solidFill>
                    <a:schemeClr val="tx1">
                      <a:lumMod val="85000"/>
                      <a:lumOff val="15000"/>
                    </a:schemeClr>
                  </a:solidFill>
                  <a:cs typeface="+mn-ea"/>
                  <a:sym typeface="+mn-lt"/>
                </a:rPr>
                <a:t>详写内容</a:t>
              </a:r>
              <a:r>
                <a:rPr lang="en-US" altLang="zh-CN" sz="1335" dirty="0" smtClean="0">
                  <a:solidFill>
                    <a:schemeClr val="tx1">
                      <a:lumMod val="85000"/>
                      <a:lumOff val="15000"/>
                    </a:schemeClr>
                  </a:solidFill>
                  <a:cs typeface="+mn-ea"/>
                  <a:sym typeface="+mn-lt"/>
                </a:rPr>
                <a:t>……</a:t>
              </a:r>
              <a:r>
                <a:rPr lang="zh-CN" altLang="en-US" sz="1335" dirty="0" smtClean="0">
                  <a:solidFill>
                    <a:schemeClr val="tx1">
                      <a:lumMod val="85000"/>
                      <a:lumOff val="15000"/>
                    </a:schemeClr>
                  </a:solidFill>
                  <a:cs typeface="+mn-ea"/>
                  <a:sym typeface="+mn-lt"/>
                </a:rPr>
                <a:t>点击输入本栏的具体文字，简明扼要的说明分项内容，此为概念图解</a:t>
              </a:r>
              <a:r>
                <a:rPr lang="en-US" altLang="zh-CN" sz="1335" dirty="0" smtClean="0">
                  <a:solidFill>
                    <a:schemeClr val="tx1">
                      <a:lumMod val="85000"/>
                      <a:lumOff val="15000"/>
                    </a:schemeClr>
                  </a:solidFill>
                  <a:cs typeface="+mn-ea"/>
                  <a:sym typeface="+mn-lt"/>
                </a:rPr>
                <a:t>s </a:t>
              </a:r>
              <a:r>
                <a:rPr lang="en-US" altLang="zh-CN" sz="1335" dirty="0">
                  <a:solidFill>
                    <a:schemeClr val="tx1">
                      <a:lumMod val="85000"/>
                      <a:lumOff val="15000"/>
                    </a:schemeClr>
                  </a:solidFill>
                  <a:cs typeface="+mn-ea"/>
                  <a:sym typeface="+mn-lt"/>
                </a:rPr>
                <a:t>in their sum</a:t>
              </a:r>
              <a:endParaRPr lang="en-US" altLang="zh-CN" sz="1335" dirty="0">
                <a:solidFill>
                  <a:schemeClr val="tx1">
                    <a:lumMod val="85000"/>
                    <a:lumOff val="15000"/>
                  </a:schemeClr>
                </a:solidFill>
                <a:cs typeface="+mn-ea"/>
                <a:sym typeface="+mn-lt"/>
              </a:endParaRPr>
            </a:p>
          </p:txBody>
        </p:sp>
        <p:sp>
          <p:nvSpPr>
            <p:cNvPr id="135" name="椭圆 134"/>
            <p:cNvSpPr/>
            <p:nvPr/>
          </p:nvSpPr>
          <p:spPr>
            <a:xfrm>
              <a:off x="6639479" y="1578011"/>
              <a:ext cx="422357" cy="422357"/>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4" name="矩形 133"/>
            <p:cNvSpPr/>
            <p:nvPr/>
          </p:nvSpPr>
          <p:spPr>
            <a:xfrm>
              <a:off x="7066380" y="1666079"/>
              <a:ext cx="1427851" cy="253916"/>
            </a:xfrm>
            <a:prstGeom prst="rect">
              <a:avLst/>
            </a:prstGeom>
          </p:spPr>
          <p:txBody>
            <a:bodyPr wrap="square">
              <a:spAutoFit/>
            </a:bodyPr>
            <a:lstStyle/>
            <a:p>
              <a:r>
                <a:rPr lang="zh-CN" altLang="en-US" sz="1600" dirty="0" smtClean="0">
                  <a:solidFill>
                    <a:srgbClr val="1F497D"/>
                  </a:solidFill>
                  <a:cs typeface="+mn-ea"/>
                  <a:sym typeface="+mn-lt"/>
                </a:rPr>
                <a:t>输入标题</a:t>
              </a:r>
              <a:endParaRPr lang="en-US" altLang="zh-CN" sz="1600" dirty="0">
                <a:solidFill>
                  <a:srgbClr val="1F497D"/>
                </a:solidFill>
                <a:cs typeface="+mn-ea"/>
                <a:sym typeface="+mn-lt"/>
              </a:endParaRPr>
            </a:p>
          </p:txBody>
        </p:sp>
        <p:grpSp>
          <p:nvGrpSpPr>
            <p:cNvPr id="15" name="组合 14"/>
            <p:cNvGrpSpPr/>
            <p:nvPr/>
          </p:nvGrpSpPr>
          <p:grpSpPr>
            <a:xfrm>
              <a:off x="6740695" y="1720009"/>
              <a:ext cx="219923" cy="151470"/>
              <a:chOff x="9641770" y="1952307"/>
              <a:chExt cx="219923" cy="151470"/>
            </a:xfrm>
          </p:grpSpPr>
          <p:sp>
            <p:nvSpPr>
              <p:cNvPr id="109"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0"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1"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2"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3"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4"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5"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6"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7"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8"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19" name="组合 18"/>
          <p:cNvGrpSpPr/>
          <p:nvPr/>
        </p:nvGrpSpPr>
        <p:grpSpPr>
          <a:xfrm>
            <a:off x="5083073" y="4188203"/>
            <a:ext cx="3144689" cy="1342373"/>
            <a:chOff x="4051643" y="2893539"/>
            <a:chExt cx="2358517" cy="1006780"/>
          </a:xfrm>
        </p:grpSpPr>
        <p:sp>
          <p:nvSpPr>
            <p:cNvPr id="143" name="矩形 142"/>
            <p:cNvSpPr/>
            <p:nvPr/>
          </p:nvSpPr>
          <p:spPr>
            <a:xfrm>
              <a:off x="4051643" y="3369548"/>
              <a:ext cx="2358517" cy="530771"/>
            </a:xfrm>
            <a:prstGeom prst="rect">
              <a:avLst/>
            </a:prstGeom>
          </p:spPr>
          <p:txBody>
            <a:bodyPr wrap="square">
              <a:spAutoFit/>
            </a:bodyPr>
            <a:lstStyle/>
            <a:p>
              <a:r>
                <a:rPr lang="zh-CN" altLang="en-US" sz="1335" dirty="0" smtClean="0">
                  <a:solidFill>
                    <a:schemeClr val="tx1">
                      <a:lumMod val="85000"/>
                      <a:lumOff val="15000"/>
                    </a:schemeClr>
                  </a:solidFill>
                  <a:cs typeface="+mn-ea"/>
                  <a:sym typeface="+mn-lt"/>
                </a:rPr>
                <a:t>详写内容</a:t>
              </a:r>
              <a:r>
                <a:rPr lang="en-US" altLang="zh-CN" sz="1335" dirty="0" smtClean="0">
                  <a:solidFill>
                    <a:schemeClr val="tx1">
                      <a:lumMod val="85000"/>
                      <a:lumOff val="15000"/>
                    </a:schemeClr>
                  </a:solidFill>
                  <a:cs typeface="+mn-ea"/>
                  <a:sym typeface="+mn-lt"/>
                </a:rPr>
                <a:t>……</a:t>
              </a:r>
              <a:r>
                <a:rPr lang="zh-CN" altLang="en-US" sz="1335" dirty="0" smtClean="0">
                  <a:solidFill>
                    <a:schemeClr val="tx1">
                      <a:lumMod val="85000"/>
                      <a:lumOff val="15000"/>
                    </a:schemeClr>
                  </a:solidFill>
                  <a:cs typeface="+mn-ea"/>
                  <a:sym typeface="+mn-lt"/>
                </a:rPr>
                <a:t>点击输入本栏的具体文字，简明扼要的说明分项内容，此为概念图解</a:t>
              </a:r>
              <a:r>
                <a:rPr lang="en-US" altLang="zh-CN" sz="1335" dirty="0" smtClean="0">
                  <a:solidFill>
                    <a:schemeClr val="tx1">
                      <a:lumMod val="85000"/>
                      <a:lumOff val="15000"/>
                    </a:schemeClr>
                  </a:solidFill>
                  <a:cs typeface="+mn-ea"/>
                  <a:sym typeface="+mn-lt"/>
                </a:rPr>
                <a:t>s </a:t>
              </a:r>
              <a:r>
                <a:rPr lang="en-US" altLang="zh-CN" sz="1335" dirty="0">
                  <a:solidFill>
                    <a:schemeClr val="tx1">
                      <a:lumMod val="85000"/>
                      <a:lumOff val="15000"/>
                    </a:schemeClr>
                  </a:solidFill>
                  <a:cs typeface="+mn-ea"/>
                  <a:sym typeface="+mn-lt"/>
                </a:rPr>
                <a:t>in their sum</a:t>
              </a:r>
              <a:endParaRPr lang="en-US" altLang="zh-CN" sz="1335" dirty="0">
                <a:solidFill>
                  <a:schemeClr val="tx1">
                    <a:lumMod val="85000"/>
                    <a:lumOff val="15000"/>
                  </a:schemeClr>
                </a:solidFill>
                <a:cs typeface="+mn-ea"/>
                <a:sym typeface="+mn-lt"/>
              </a:endParaRPr>
            </a:p>
          </p:txBody>
        </p:sp>
        <p:sp>
          <p:nvSpPr>
            <p:cNvPr id="147" name="椭圆 146"/>
            <p:cNvSpPr/>
            <p:nvPr/>
          </p:nvSpPr>
          <p:spPr>
            <a:xfrm>
              <a:off x="4085400" y="2893539"/>
              <a:ext cx="422357" cy="422357"/>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6" name="矩形 145"/>
            <p:cNvSpPr/>
            <p:nvPr/>
          </p:nvSpPr>
          <p:spPr>
            <a:xfrm>
              <a:off x="4512301" y="2981607"/>
              <a:ext cx="1427851" cy="253916"/>
            </a:xfrm>
            <a:prstGeom prst="rect">
              <a:avLst/>
            </a:prstGeom>
          </p:spPr>
          <p:txBody>
            <a:bodyPr wrap="square">
              <a:spAutoFit/>
            </a:bodyPr>
            <a:lstStyle/>
            <a:p>
              <a:r>
                <a:rPr lang="zh-CN" altLang="en-US" sz="1600" dirty="0" smtClean="0">
                  <a:solidFill>
                    <a:srgbClr val="1F497D"/>
                  </a:solidFill>
                  <a:cs typeface="+mn-ea"/>
                  <a:sym typeface="+mn-lt"/>
                </a:rPr>
                <a:t>输入标题</a:t>
              </a:r>
              <a:endParaRPr lang="en-US" altLang="zh-CN" sz="1600" dirty="0">
                <a:solidFill>
                  <a:srgbClr val="1F497D"/>
                </a:solidFill>
                <a:cs typeface="+mn-ea"/>
                <a:sym typeface="+mn-lt"/>
              </a:endParaRPr>
            </a:p>
          </p:txBody>
        </p:sp>
        <p:grpSp>
          <p:nvGrpSpPr>
            <p:cNvPr id="119" name="组合 118"/>
            <p:cNvGrpSpPr/>
            <p:nvPr/>
          </p:nvGrpSpPr>
          <p:grpSpPr>
            <a:xfrm>
              <a:off x="4187321" y="2997240"/>
              <a:ext cx="218514" cy="214955"/>
              <a:chOff x="14627708" y="5551488"/>
              <a:chExt cx="487362" cy="479425"/>
            </a:xfrm>
            <a:solidFill>
              <a:schemeClr val="bg1"/>
            </a:solidFill>
          </p:grpSpPr>
          <p:sp>
            <p:nvSpPr>
              <p:cNvPr id="120"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1"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2"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3"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4"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5"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6"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7"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18" name="组合 17"/>
          <p:cNvGrpSpPr/>
          <p:nvPr/>
        </p:nvGrpSpPr>
        <p:grpSpPr>
          <a:xfrm>
            <a:off x="8488512" y="4188203"/>
            <a:ext cx="3144689" cy="1342373"/>
            <a:chOff x="6605722" y="2893539"/>
            <a:chExt cx="2358517" cy="1006780"/>
          </a:xfrm>
        </p:grpSpPr>
        <p:sp>
          <p:nvSpPr>
            <p:cNvPr id="155" name="矩形 154"/>
            <p:cNvSpPr/>
            <p:nvPr/>
          </p:nvSpPr>
          <p:spPr>
            <a:xfrm>
              <a:off x="6605722" y="3369548"/>
              <a:ext cx="2358517" cy="530771"/>
            </a:xfrm>
            <a:prstGeom prst="rect">
              <a:avLst/>
            </a:prstGeom>
          </p:spPr>
          <p:txBody>
            <a:bodyPr wrap="square">
              <a:spAutoFit/>
            </a:bodyPr>
            <a:lstStyle/>
            <a:p>
              <a:r>
                <a:rPr lang="zh-CN" altLang="en-US" sz="1335" dirty="0" smtClean="0">
                  <a:solidFill>
                    <a:schemeClr val="tx1">
                      <a:lumMod val="85000"/>
                      <a:lumOff val="15000"/>
                    </a:schemeClr>
                  </a:solidFill>
                  <a:cs typeface="+mn-ea"/>
                  <a:sym typeface="+mn-lt"/>
                </a:rPr>
                <a:t>详写内容</a:t>
              </a:r>
              <a:r>
                <a:rPr lang="en-US" altLang="zh-CN" sz="1335" dirty="0" smtClean="0">
                  <a:solidFill>
                    <a:schemeClr val="tx1">
                      <a:lumMod val="85000"/>
                      <a:lumOff val="15000"/>
                    </a:schemeClr>
                  </a:solidFill>
                  <a:cs typeface="+mn-ea"/>
                  <a:sym typeface="+mn-lt"/>
                </a:rPr>
                <a:t>……</a:t>
              </a:r>
              <a:r>
                <a:rPr lang="zh-CN" altLang="en-US" sz="1335" dirty="0" smtClean="0">
                  <a:solidFill>
                    <a:schemeClr val="tx1">
                      <a:lumMod val="85000"/>
                      <a:lumOff val="15000"/>
                    </a:schemeClr>
                  </a:solidFill>
                  <a:cs typeface="+mn-ea"/>
                  <a:sym typeface="+mn-lt"/>
                </a:rPr>
                <a:t>点击输入本栏的具体文字，简明扼要的说明分项内容，此为概念图解</a:t>
              </a:r>
              <a:r>
                <a:rPr lang="en-US" altLang="zh-CN" sz="1335" dirty="0" smtClean="0">
                  <a:solidFill>
                    <a:schemeClr val="tx1">
                      <a:lumMod val="85000"/>
                      <a:lumOff val="15000"/>
                    </a:schemeClr>
                  </a:solidFill>
                  <a:cs typeface="+mn-ea"/>
                  <a:sym typeface="+mn-lt"/>
                </a:rPr>
                <a:t>s </a:t>
              </a:r>
              <a:r>
                <a:rPr lang="en-US" altLang="zh-CN" sz="1335" dirty="0">
                  <a:solidFill>
                    <a:schemeClr val="tx1">
                      <a:lumMod val="85000"/>
                      <a:lumOff val="15000"/>
                    </a:schemeClr>
                  </a:solidFill>
                  <a:cs typeface="+mn-ea"/>
                  <a:sym typeface="+mn-lt"/>
                </a:rPr>
                <a:t>in their sum</a:t>
              </a:r>
              <a:endParaRPr lang="en-US" altLang="zh-CN" sz="1335" dirty="0">
                <a:solidFill>
                  <a:schemeClr val="tx1">
                    <a:lumMod val="85000"/>
                    <a:lumOff val="15000"/>
                  </a:schemeClr>
                </a:solidFill>
                <a:cs typeface="+mn-ea"/>
                <a:sym typeface="+mn-lt"/>
              </a:endParaRPr>
            </a:p>
          </p:txBody>
        </p:sp>
        <p:sp>
          <p:nvSpPr>
            <p:cNvPr id="156" name="椭圆 155"/>
            <p:cNvSpPr/>
            <p:nvPr/>
          </p:nvSpPr>
          <p:spPr>
            <a:xfrm>
              <a:off x="6639479" y="2893539"/>
              <a:ext cx="422357" cy="422357"/>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7" name="矩形 156"/>
            <p:cNvSpPr/>
            <p:nvPr/>
          </p:nvSpPr>
          <p:spPr>
            <a:xfrm>
              <a:off x="7066380" y="2981607"/>
              <a:ext cx="1427851" cy="253916"/>
            </a:xfrm>
            <a:prstGeom prst="rect">
              <a:avLst/>
            </a:prstGeom>
          </p:spPr>
          <p:txBody>
            <a:bodyPr wrap="square">
              <a:spAutoFit/>
            </a:bodyPr>
            <a:lstStyle/>
            <a:p>
              <a:r>
                <a:rPr lang="zh-CN" altLang="en-US" sz="1600" dirty="0" smtClean="0">
                  <a:solidFill>
                    <a:srgbClr val="1F497D"/>
                  </a:solidFill>
                  <a:cs typeface="+mn-ea"/>
                  <a:sym typeface="+mn-lt"/>
                </a:rPr>
                <a:t>输入标题</a:t>
              </a:r>
              <a:endParaRPr lang="en-US" altLang="zh-CN" sz="1600" dirty="0">
                <a:solidFill>
                  <a:srgbClr val="1F497D"/>
                </a:solidFill>
                <a:cs typeface="+mn-ea"/>
                <a:sym typeface="+mn-lt"/>
              </a:endParaRPr>
            </a:p>
          </p:txBody>
        </p:sp>
        <p:grpSp>
          <p:nvGrpSpPr>
            <p:cNvPr id="101" name="组合 100"/>
            <p:cNvGrpSpPr/>
            <p:nvPr/>
          </p:nvGrpSpPr>
          <p:grpSpPr>
            <a:xfrm>
              <a:off x="6754411" y="2998032"/>
              <a:ext cx="212641" cy="213370"/>
              <a:chOff x="13416445" y="3094038"/>
              <a:chExt cx="463550" cy="465138"/>
            </a:xfrm>
            <a:solidFill>
              <a:schemeClr val="bg1"/>
            </a:solidFill>
          </p:grpSpPr>
          <p:sp>
            <p:nvSpPr>
              <p:cNvPr id="102"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3"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4"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5"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0984" y="1841500"/>
            <a:ext cx="3613149" cy="3950747"/>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sp>
        <p:nvSpPr>
          <p:cNvPr id="4" name="文本占位符 3"/>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anim calcmode="lin" valueType="num">
                                      <p:cBhvr>
                                        <p:cTn id="8" dur="1000" fill="hold"/>
                                        <p:tgtEl>
                                          <p:spTgt spid="169"/>
                                        </p:tgtEl>
                                        <p:attrNameLst>
                                          <p:attrName>ppt_x</p:attrName>
                                        </p:attrNameLst>
                                      </p:cBhvr>
                                      <p:tavLst>
                                        <p:tav tm="0">
                                          <p:val>
                                            <p:strVal val="#ppt_x"/>
                                          </p:val>
                                        </p:tav>
                                        <p:tav tm="100000">
                                          <p:val>
                                            <p:strVal val="#ppt_x"/>
                                          </p:val>
                                        </p:tav>
                                      </p:tavLst>
                                    </p:anim>
                                    <p:anim calcmode="lin" valueType="num">
                                      <p:cBhvr>
                                        <p:cTn id="9" dur="1000" fill="hold"/>
                                        <p:tgtEl>
                                          <p:spTgt spid="169"/>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15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
                                        </p:tgtEl>
                                      </p:cBhvr>
                                    </p:animEffect>
                                  </p:childTnLst>
                                </p:cTn>
                              </p:par>
                              <p:par>
                                <p:cTn id="20" presetID="25" presetClass="entr" presetSubtype="0" fill="hold" nodeType="withEffect">
                                  <p:stCondLst>
                                    <p:cond delay="17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7"/>
                                        </p:tgtEl>
                                      </p:cBhvr>
                                    </p:animEffect>
                                  </p:childTnLst>
                                </p:cTn>
                              </p:par>
                              <p:par>
                                <p:cTn id="30" presetID="25" presetClass="entr" presetSubtype="0" fill="hold" nodeType="withEffect">
                                  <p:stCondLst>
                                    <p:cond delay="2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9"/>
                                        </p:tgtEl>
                                      </p:cBhvr>
                                    </p:animEffect>
                                  </p:childTnLst>
                                </p:cTn>
                              </p:par>
                              <p:par>
                                <p:cTn id="40" presetID="25" presetClass="entr" presetSubtype="0" fill="hold" nodeType="withEffect">
                                  <p:stCondLst>
                                    <p:cond delay="225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5" dur="1000" fill="hold"/>
                                        <p:tgtEl>
                                          <p:spTgt spid="18"/>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33596" y="2414425"/>
            <a:ext cx="4869031" cy="3130091"/>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grpSp>
        <p:nvGrpSpPr>
          <p:cNvPr id="7178" name="组合 7177"/>
          <p:cNvGrpSpPr/>
          <p:nvPr/>
        </p:nvGrpSpPr>
        <p:grpSpPr>
          <a:xfrm>
            <a:off x="6235701" y="4592464"/>
            <a:ext cx="3925763" cy="532737"/>
            <a:chOff x="5688125" y="3444350"/>
            <a:chExt cx="2944322" cy="399553"/>
          </a:xfrm>
        </p:grpSpPr>
        <p:sp>
          <p:nvSpPr>
            <p:cNvPr id="72" name="Freeform 10"/>
            <p:cNvSpPr/>
            <p:nvPr/>
          </p:nvSpPr>
          <p:spPr bwMode="auto">
            <a:xfrm>
              <a:off x="8253580" y="3487996"/>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73" name="矩形 72"/>
            <p:cNvSpPr/>
            <p:nvPr/>
          </p:nvSpPr>
          <p:spPr>
            <a:xfrm>
              <a:off x="5688125" y="3444350"/>
              <a:ext cx="2808311" cy="230592"/>
            </a:xfrm>
            <a:prstGeom prst="rect">
              <a:avLst/>
            </a:prstGeom>
          </p:spPr>
          <p:txBody>
            <a:bodyPr wrap="square">
              <a:spAutoFit/>
            </a:bodyPr>
            <a:lstStyle/>
            <a:p>
              <a:pPr>
                <a:lnSpc>
                  <a:spcPct val="114000"/>
                </a:lnSpc>
              </a:pPr>
              <a:r>
                <a:rPr lang="en-US" altLang="zh-CN" sz="1335" dirty="0">
                  <a:solidFill>
                    <a:schemeClr val="tx1">
                      <a:lumMod val="65000"/>
                      <a:lumOff val="35000"/>
                    </a:schemeClr>
                  </a:solidFill>
                  <a:cs typeface="+mn-ea"/>
                  <a:sym typeface="+mn-lt"/>
                </a:rPr>
                <a:t>4</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7177" name="组合 7176"/>
          <p:cNvGrpSpPr/>
          <p:nvPr/>
        </p:nvGrpSpPr>
        <p:grpSpPr>
          <a:xfrm>
            <a:off x="6235701" y="3826558"/>
            <a:ext cx="3942600" cy="518960"/>
            <a:chOff x="5688125" y="2869918"/>
            <a:chExt cx="2956950" cy="389220"/>
          </a:xfrm>
        </p:grpSpPr>
        <p:grpSp>
          <p:nvGrpSpPr>
            <p:cNvPr id="65" name="组合 64"/>
            <p:cNvGrpSpPr/>
            <p:nvPr/>
          </p:nvGrpSpPr>
          <p:grpSpPr>
            <a:xfrm>
              <a:off x="8266207" y="2923896"/>
              <a:ext cx="378868" cy="335242"/>
              <a:chOff x="3889375" y="3302000"/>
              <a:chExt cx="261938" cy="231776"/>
            </a:xfrm>
            <a:solidFill>
              <a:srgbClr val="394A57"/>
            </a:solidFill>
          </p:grpSpPr>
          <p:sp>
            <p:nvSpPr>
              <p:cNvPr id="67"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8"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9"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0"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66" name="矩形 65"/>
            <p:cNvSpPr/>
            <p:nvPr/>
          </p:nvSpPr>
          <p:spPr>
            <a:xfrm>
              <a:off x="5688125" y="2869918"/>
              <a:ext cx="2808311" cy="230592"/>
            </a:xfrm>
            <a:prstGeom prst="rect">
              <a:avLst/>
            </a:prstGeom>
          </p:spPr>
          <p:txBody>
            <a:bodyPr wrap="square">
              <a:spAutoFit/>
            </a:bodyPr>
            <a:lstStyle/>
            <a:p>
              <a:pPr>
                <a:lnSpc>
                  <a:spcPct val="114000"/>
                </a:lnSpc>
              </a:pPr>
              <a:r>
                <a:rPr lang="en-US" altLang="zh-CN" sz="1335" dirty="0">
                  <a:solidFill>
                    <a:schemeClr val="tx1">
                      <a:lumMod val="65000"/>
                      <a:lumOff val="35000"/>
                    </a:schemeClr>
                  </a:solidFill>
                  <a:cs typeface="+mn-ea"/>
                  <a:sym typeface="+mn-lt"/>
                </a:rPr>
                <a:t>3</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7176" name="组合 7175"/>
          <p:cNvGrpSpPr/>
          <p:nvPr/>
        </p:nvGrpSpPr>
        <p:grpSpPr>
          <a:xfrm>
            <a:off x="6235701" y="3026204"/>
            <a:ext cx="3910456" cy="546513"/>
            <a:chOff x="5688125" y="2269654"/>
            <a:chExt cx="2932842" cy="409885"/>
          </a:xfrm>
        </p:grpSpPr>
        <p:grpSp>
          <p:nvGrpSpPr>
            <p:cNvPr id="58" name="组合 57"/>
            <p:cNvGrpSpPr/>
            <p:nvPr/>
          </p:nvGrpSpPr>
          <p:grpSpPr>
            <a:xfrm>
              <a:off x="8265060" y="2302967"/>
              <a:ext cx="355907" cy="376572"/>
              <a:chOff x="5908675" y="1281113"/>
              <a:chExt cx="246063" cy="260350"/>
            </a:xfrm>
            <a:solidFill>
              <a:srgbClr val="394A57"/>
            </a:solidFill>
          </p:grpSpPr>
          <p:sp>
            <p:nvSpPr>
              <p:cNvPr id="60"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1"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2"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3"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4"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59" name="矩形 58"/>
            <p:cNvSpPr/>
            <p:nvPr/>
          </p:nvSpPr>
          <p:spPr>
            <a:xfrm>
              <a:off x="5688125" y="2269654"/>
              <a:ext cx="2808311" cy="230592"/>
            </a:xfrm>
            <a:prstGeom prst="rect">
              <a:avLst/>
            </a:prstGeom>
          </p:spPr>
          <p:txBody>
            <a:bodyPr wrap="square">
              <a:spAutoFit/>
            </a:bodyPr>
            <a:lstStyle/>
            <a:p>
              <a:pPr>
                <a:lnSpc>
                  <a:spcPct val="114000"/>
                </a:lnSpc>
              </a:pPr>
              <a:r>
                <a:rPr lang="en-US" altLang="zh-CN" sz="1335" dirty="0">
                  <a:solidFill>
                    <a:schemeClr val="tx1">
                      <a:lumMod val="65000"/>
                      <a:lumOff val="35000"/>
                    </a:schemeClr>
                  </a:solidFill>
                  <a:cs typeface="+mn-ea"/>
                  <a:sym typeface="+mn-lt"/>
                </a:rPr>
                <a:t>2</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7175" name="组合 7174"/>
          <p:cNvGrpSpPr/>
          <p:nvPr/>
        </p:nvGrpSpPr>
        <p:grpSpPr>
          <a:xfrm>
            <a:off x="6235701" y="2216670"/>
            <a:ext cx="3922704" cy="543452"/>
            <a:chOff x="5688125" y="1662502"/>
            <a:chExt cx="2942028" cy="407589"/>
          </a:xfrm>
        </p:grpSpPr>
        <p:grpSp>
          <p:nvGrpSpPr>
            <p:cNvPr id="48" name="组合 47"/>
            <p:cNvGrpSpPr/>
            <p:nvPr/>
          </p:nvGrpSpPr>
          <p:grpSpPr>
            <a:xfrm>
              <a:off x="8258174" y="1698111"/>
              <a:ext cx="371979" cy="371980"/>
              <a:chOff x="5903913" y="4632325"/>
              <a:chExt cx="257175" cy="257176"/>
            </a:xfrm>
            <a:solidFill>
              <a:srgbClr val="394A57"/>
            </a:solidFill>
          </p:grpSpPr>
          <p:sp>
            <p:nvSpPr>
              <p:cNvPr id="54"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5"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6"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7"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53" name="矩形 52"/>
            <p:cNvSpPr/>
            <p:nvPr/>
          </p:nvSpPr>
          <p:spPr>
            <a:xfrm>
              <a:off x="5688125" y="1662502"/>
              <a:ext cx="2808311" cy="230592"/>
            </a:xfrm>
            <a:prstGeom prst="rect">
              <a:avLst/>
            </a:prstGeom>
          </p:spPr>
          <p:txBody>
            <a:bodyPr wrap="square">
              <a:spAutoFit/>
            </a:bodyPr>
            <a:lstStyle/>
            <a:p>
              <a:pPr>
                <a:lnSpc>
                  <a:spcPct val="114000"/>
                </a:lnSpc>
              </a:pPr>
              <a:r>
                <a:rPr lang="en-US" altLang="zh-CN" sz="1335" dirty="0">
                  <a:solidFill>
                    <a:schemeClr val="tx1">
                      <a:lumMod val="65000"/>
                      <a:lumOff val="35000"/>
                    </a:schemeClr>
                  </a:solidFill>
                  <a:cs typeface="+mn-ea"/>
                  <a:sym typeface="+mn-lt"/>
                </a:rPr>
                <a:t>1</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7179" name="组合 7178"/>
          <p:cNvGrpSpPr/>
          <p:nvPr/>
        </p:nvGrpSpPr>
        <p:grpSpPr>
          <a:xfrm>
            <a:off x="6235702" y="5382968"/>
            <a:ext cx="3960921" cy="540593"/>
            <a:chOff x="5688125" y="4037228"/>
            <a:chExt cx="2970691" cy="405445"/>
          </a:xfrm>
        </p:grpSpPr>
        <p:grpSp>
          <p:nvGrpSpPr>
            <p:cNvPr id="30" name="组合 29"/>
            <p:cNvGrpSpPr/>
            <p:nvPr/>
          </p:nvGrpSpPr>
          <p:grpSpPr>
            <a:xfrm flipH="1">
              <a:off x="8296091" y="4074981"/>
              <a:ext cx="362725" cy="367692"/>
              <a:chOff x="9363075" y="4967288"/>
              <a:chExt cx="463551" cy="469900"/>
            </a:xfrm>
            <a:solidFill>
              <a:srgbClr val="394A57"/>
            </a:solidFill>
          </p:grpSpPr>
          <p:sp>
            <p:nvSpPr>
              <p:cNvPr id="31"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4" name="矩形 73"/>
            <p:cNvSpPr/>
            <p:nvPr/>
          </p:nvSpPr>
          <p:spPr>
            <a:xfrm>
              <a:off x="5688125" y="4037228"/>
              <a:ext cx="2808311" cy="230592"/>
            </a:xfrm>
            <a:prstGeom prst="rect">
              <a:avLst/>
            </a:prstGeom>
          </p:spPr>
          <p:txBody>
            <a:bodyPr wrap="square">
              <a:spAutoFit/>
            </a:bodyPr>
            <a:lstStyle/>
            <a:p>
              <a:pPr>
                <a:lnSpc>
                  <a:spcPct val="114000"/>
                </a:lnSpc>
              </a:pPr>
              <a:r>
                <a:rPr lang="en-US" altLang="zh-CN" sz="1335" dirty="0">
                  <a:solidFill>
                    <a:schemeClr val="tx1">
                      <a:lumMod val="65000"/>
                      <a:lumOff val="35000"/>
                    </a:schemeClr>
                  </a:solidFill>
                  <a:cs typeface="+mn-ea"/>
                  <a:sym typeface="+mn-lt"/>
                </a:rPr>
                <a:t>5</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2" presetClass="entr" presetSubtype="8" fill="hold" nodeType="withEffect">
                                  <p:stCondLst>
                                    <p:cond delay="1250"/>
                                  </p:stCondLst>
                                  <p:childTnLst>
                                    <p:set>
                                      <p:cBhvr>
                                        <p:cTn id="9" dur="1" fill="hold">
                                          <p:stCondLst>
                                            <p:cond delay="0"/>
                                          </p:stCondLst>
                                        </p:cTn>
                                        <p:tgtEl>
                                          <p:spTgt spid="7175"/>
                                        </p:tgtEl>
                                        <p:attrNameLst>
                                          <p:attrName>style.visibility</p:attrName>
                                        </p:attrNameLst>
                                      </p:cBhvr>
                                      <p:to>
                                        <p:strVal val="visible"/>
                                      </p:to>
                                    </p:set>
                                    <p:anim calcmode="lin" valueType="num">
                                      <p:cBhvr additive="base">
                                        <p:cTn id="10" dur="500"/>
                                        <p:tgtEl>
                                          <p:spTgt spid="7175"/>
                                        </p:tgtEl>
                                        <p:attrNameLst>
                                          <p:attrName>ppt_x</p:attrName>
                                        </p:attrNameLst>
                                      </p:cBhvr>
                                      <p:tavLst>
                                        <p:tav tm="0">
                                          <p:val>
                                            <p:strVal val="#ppt_x-#ppt_w*1.125000"/>
                                          </p:val>
                                        </p:tav>
                                        <p:tav tm="100000">
                                          <p:val>
                                            <p:strVal val="#ppt_x"/>
                                          </p:val>
                                        </p:tav>
                                      </p:tavLst>
                                    </p:anim>
                                    <p:animEffect transition="in" filter="wipe(right)">
                                      <p:cBhvr>
                                        <p:cTn id="11" dur="500"/>
                                        <p:tgtEl>
                                          <p:spTgt spid="7175"/>
                                        </p:tgtEl>
                                      </p:cBhvr>
                                    </p:animEffect>
                                  </p:childTnLst>
                                </p:cTn>
                              </p:par>
                              <p:par>
                                <p:cTn id="12" presetID="12" presetClass="entr" presetSubtype="8" fill="hold" nodeType="withEffect">
                                  <p:stCondLst>
                                    <p:cond delay="1500"/>
                                  </p:stCondLst>
                                  <p:childTnLst>
                                    <p:set>
                                      <p:cBhvr>
                                        <p:cTn id="13" dur="1" fill="hold">
                                          <p:stCondLst>
                                            <p:cond delay="0"/>
                                          </p:stCondLst>
                                        </p:cTn>
                                        <p:tgtEl>
                                          <p:spTgt spid="7176"/>
                                        </p:tgtEl>
                                        <p:attrNameLst>
                                          <p:attrName>style.visibility</p:attrName>
                                        </p:attrNameLst>
                                      </p:cBhvr>
                                      <p:to>
                                        <p:strVal val="visible"/>
                                      </p:to>
                                    </p:set>
                                    <p:anim calcmode="lin" valueType="num">
                                      <p:cBhvr additive="base">
                                        <p:cTn id="14" dur="500"/>
                                        <p:tgtEl>
                                          <p:spTgt spid="7176"/>
                                        </p:tgtEl>
                                        <p:attrNameLst>
                                          <p:attrName>ppt_x</p:attrName>
                                        </p:attrNameLst>
                                      </p:cBhvr>
                                      <p:tavLst>
                                        <p:tav tm="0">
                                          <p:val>
                                            <p:strVal val="#ppt_x-#ppt_w*1.125000"/>
                                          </p:val>
                                        </p:tav>
                                        <p:tav tm="100000">
                                          <p:val>
                                            <p:strVal val="#ppt_x"/>
                                          </p:val>
                                        </p:tav>
                                      </p:tavLst>
                                    </p:anim>
                                    <p:animEffect transition="in" filter="wipe(right)">
                                      <p:cBhvr>
                                        <p:cTn id="15" dur="500"/>
                                        <p:tgtEl>
                                          <p:spTgt spid="7176"/>
                                        </p:tgtEl>
                                      </p:cBhvr>
                                    </p:animEffect>
                                  </p:childTnLst>
                                </p:cTn>
                              </p:par>
                              <p:par>
                                <p:cTn id="16" presetID="12" presetClass="entr" presetSubtype="8" fill="hold" nodeType="withEffect">
                                  <p:stCondLst>
                                    <p:cond delay="1750"/>
                                  </p:stCondLst>
                                  <p:childTnLst>
                                    <p:set>
                                      <p:cBhvr>
                                        <p:cTn id="17" dur="1" fill="hold">
                                          <p:stCondLst>
                                            <p:cond delay="0"/>
                                          </p:stCondLst>
                                        </p:cTn>
                                        <p:tgtEl>
                                          <p:spTgt spid="7177"/>
                                        </p:tgtEl>
                                        <p:attrNameLst>
                                          <p:attrName>style.visibility</p:attrName>
                                        </p:attrNameLst>
                                      </p:cBhvr>
                                      <p:to>
                                        <p:strVal val="visible"/>
                                      </p:to>
                                    </p:set>
                                    <p:anim calcmode="lin" valueType="num">
                                      <p:cBhvr additive="base">
                                        <p:cTn id="18" dur="500"/>
                                        <p:tgtEl>
                                          <p:spTgt spid="7177"/>
                                        </p:tgtEl>
                                        <p:attrNameLst>
                                          <p:attrName>ppt_x</p:attrName>
                                        </p:attrNameLst>
                                      </p:cBhvr>
                                      <p:tavLst>
                                        <p:tav tm="0">
                                          <p:val>
                                            <p:strVal val="#ppt_x-#ppt_w*1.125000"/>
                                          </p:val>
                                        </p:tav>
                                        <p:tav tm="100000">
                                          <p:val>
                                            <p:strVal val="#ppt_x"/>
                                          </p:val>
                                        </p:tav>
                                      </p:tavLst>
                                    </p:anim>
                                    <p:animEffect transition="in" filter="wipe(right)">
                                      <p:cBhvr>
                                        <p:cTn id="19" dur="500"/>
                                        <p:tgtEl>
                                          <p:spTgt spid="7177"/>
                                        </p:tgtEl>
                                      </p:cBhvr>
                                    </p:animEffect>
                                  </p:childTnLst>
                                </p:cTn>
                              </p:par>
                              <p:par>
                                <p:cTn id="20" presetID="12" presetClass="entr" presetSubtype="8" fill="hold" nodeType="withEffect">
                                  <p:stCondLst>
                                    <p:cond delay="2000"/>
                                  </p:stCondLst>
                                  <p:childTnLst>
                                    <p:set>
                                      <p:cBhvr>
                                        <p:cTn id="21" dur="1" fill="hold">
                                          <p:stCondLst>
                                            <p:cond delay="0"/>
                                          </p:stCondLst>
                                        </p:cTn>
                                        <p:tgtEl>
                                          <p:spTgt spid="7178"/>
                                        </p:tgtEl>
                                        <p:attrNameLst>
                                          <p:attrName>style.visibility</p:attrName>
                                        </p:attrNameLst>
                                      </p:cBhvr>
                                      <p:to>
                                        <p:strVal val="visible"/>
                                      </p:to>
                                    </p:set>
                                    <p:anim calcmode="lin" valueType="num">
                                      <p:cBhvr additive="base">
                                        <p:cTn id="22" dur="500"/>
                                        <p:tgtEl>
                                          <p:spTgt spid="7178"/>
                                        </p:tgtEl>
                                        <p:attrNameLst>
                                          <p:attrName>ppt_x</p:attrName>
                                        </p:attrNameLst>
                                      </p:cBhvr>
                                      <p:tavLst>
                                        <p:tav tm="0">
                                          <p:val>
                                            <p:strVal val="#ppt_x-#ppt_w*1.125000"/>
                                          </p:val>
                                        </p:tav>
                                        <p:tav tm="100000">
                                          <p:val>
                                            <p:strVal val="#ppt_x"/>
                                          </p:val>
                                        </p:tav>
                                      </p:tavLst>
                                    </p:anim>
                                    <p:animEffect transition="in" filter="wipe(right)">
                                      <p:cBhvr>
                                        <p:cTn id="23" dur="500"/>
                                        <p:tgtEl>
                                          <p:spTgt spid="7178"/>
                                        </p:tgtEl>
                                      </p:cBhvr>
                                    </p:animEffect>
                                  </p:childTnLst>
                                </p:cTn>
                              </p:par>
                              <p:par>
                                <p:cTn id="24" presetID="12" presetClass="entr" presetSubtype="8" fill="hold" nodeType="withEffect">
                                  <p:stCondLst>
                                    <p:cond delay="2250"/>
                                  </p:stCondLst>
                                  <p:childTnLst>
                                    <p:set>
                                      <p:cBhvr>
                                        <p:cTn id="25" dur="1" fill="hold">
                                          <p:stCondLst>
                                            <p:cond delay="0"/>
                                          </p:stCondLst>
                                        </p:cTn>
                                        <p:tgtEl>
                                          <p:spTgt spid="7179"/>
                                        </p:tgtEl>
                                        <p:attrNameLst>
                                          <p:attrName>style.visibility</p:attrName>
                                        </p:attrNameLst>
                                      </p:cBhvr>
                                      <p:to>
                                        <p:strVal val="visible"/>
                                      </p:to>
                                    </p:set>
                                    <p:anim calcmode="lin" valueType="num">
                                      <p:cBhvr additive="base">
                                        <p:cTn id="26" dur="500"/>
                                        <p:tgtEl>
                                          <p:spTgt spid="7179"/>
                                        </p:tgtEl>
                                        <p:attrNameLst>
                                          <p:attrName>ppt_x</p:attrName>
                                        </p:attrNameLst>
                                      </p:cBhvr>
                                      <p:tavLst>
                                        <p:tav tm="0">
                                          <p:val>
                                            <p:strVal val="#ppt_x-#ppt_w*1.125000"/>
                                          </p:val>
                                        </p:tav>
                                        <p:tav tm="100000">
                                          <p:val>
                                            <p:strVal val="#ppt_x"/>
                                          </p:val>
                                        </p:tav>
                                      </p:tavLst>
                                    </p:anim>
                                    <p:animEffect transition="in" filter="wipe(right)">
                                      <p:cBhvr>
                                        <p:cTn id="27"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70984" y="2105289"/>
            <a:ext cx="6085416" cy="4052887"/>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a:off x="7200122" y="1689433"/>
            <a:ext cx="4314544" cy="3742432"/>
            <a:chOff x="5400092" y="1267075"/>
            <a:chExt cx="3235908" cy="2806824"/>
          </a:xfrm>
        </p:grpSpPr>
        <p:sp>
          <p:nvSpPr>
            <p:cNvPr id="65" name="矩形 64"/>
            <p:cNvSpPr/>
            <p:nvPr/>
          </p:nvSpPr>
          <p:spPr>
            <a:xfrm>
              <a:off x="5777053" y="2588332"/>
              <a:ext cx="2858947" cy="530771"/>
            </a:xfrm>
            <a:prstGeom prst="rect">
              <a:avLst/>
            </a:prstGeom>
          </p:spPr>
          <p:txBody>
            <a:bodyPr wrap="square">
              <a:spAutoFit/>
            </a:bodyPr>
            <a:lstStyle/>
            <a:p>
              <a:r>
                <a:rPr lang="en-US" altLang="zh-CN" sz="1335" dirty="0">
                  <a:solidFill>
                    <a:schemeClr val="tx1">
                      <a:lumMod val="85000"/>
                      <a:lumOff val="15000"/>
                    </a:schemeClr>
                  </a:solidFill>
                  <a:cs typeface="+mn-ea"/>
                  <a:sym typeface="+mn-lt"/>
                </a:rPr>
                <a:t>The concepts national income and </a:t>
              </a:r>
              <a:r>
                <a:rPr lang="zh-CN" altLang="en-US" sz="1335" dirty="0" smtClean="0">
                  <a:solidFill>
                    <a:schemeClr val="tx1">
                      <a:lumMod val="85000"/>
                      <a:lumOff val="15000"/>
                    </a:schemeClr>
                  </a:solidFill>
                  <a:cs typeface="+mn-ea"/>
                  <a:sym typeface="+mn-lt"/>
                </a:rPr>
                <a:t>详写内容</a:t>
              </a:r>
              <a:r>
                <a:rPr lang="en-US" altLang="zh-CN" sz="1335" dirty="0" smtClean="0">
                  <a:solidFill>
                    <a:schemeClr val="tx1">
                      <a:lumMod val="85000"/>
                      <a:lumOff val="15000"/>
                    </a:schemeClr>
                  </a:solidFill>
                  <a:cs typeface="+mn-ea"/>
                  <a:sym typeface="+mn-lt"/>
                </a:rPr>
                <a:t>……</a:t>
              </a:r>
              <a:r>
                <a:rPr lang="zh-CN" altLang="en-US" sz="1335" dirty="0" smtClean="0">
                  <a:solidFill>
                    <a:schemeClr val="tx1">
                      <a:lumMod val="85000"/>
                      <a:lumOff val="15000"/>
                    </a:schemeClr>
                  </a:solidFill>
                  <a:cs typeface="+mn-ea"/>
                  <a:sym typeface="+mn-lt"/>
                </a:rPr>
                <a:t>点击输入本栏的具体文字，简明扼要的说明分项内容，此为概念图解</a:t>
              </a:r>
              <a:r>
                <a:rPr lang="en-US" altLang="zh-CN" sz="1335" dirty="0" smtClean="0">
                  <a:solidFill>
                    <a:schemeClr val="tx1">
                      <a:lumMod val="85000"/>
                      <a:lumOff val="15000"/>
                    </a:schemeClr>
                  </a:solidFill>
                  <a:cs typeface="+mn-ea"/>
                  <a:sym typeface="+mn-lt"/>
                </a:rPr>
                <a:t>s </a:t>
              </a:r>
              <a:r>
                <a:rPr lang="en-US" altLang="zh-CN" sz="1335" dirty="0">
                  <a:solidFill>
                    <a:schemeClr val="tx1">
                      <a:lumMod val="85000"/>
                      <a:lumOff val="15000"/>
                    </a:schemeClr>
                  </a:solidFill>
                  <a:cs typeface="+mn-ea"/>
                  <a:sym typeface="+mn-lt"/>
                </a:rPr>
                <a:t>in their sum total</a:t>
              </a:r>
              <a:endParaRPr lang="en-US" altLang="zh-CN" sz="1335" dirty="0">
                <a:solidFill>
                  <a:schemeClr val="tx1">
                    <a:lumMod val="85000"/>
                    <a:lumOff val="15000"/>
                  </a:schemeClr>
                </a:solidFill>
                <a:cs typeface="+mn-ea"/>
                <a:sym typeface="+mn-lt"/>
              </a:endParaRPr>
            </a:p>
          </p:txBody>
        </p:sp>
        <p:sp>
          <p:nvSpPr>
            <p:cNvPr id="67" name="矩形 66"/>
            <p:cNvSpPr/>
            <p:nvPr/>
          </p:nvSpPr>
          <p:spPr>
            <a:xfrm>
              <a:off x="5400092" y="1537637"/>
              <a:ext cx="2134732" cy="284742"/>
            </a:xfrm>
            <a:prstGeom prst="rect">
              <a:avLst/>
            </a:prstGeom>
          </p:spPr>
          <p:txBody>
            <a:bodyPr wrap="square">
              <a:spAutoFit/>
            </a:bodyPr>
            <a:lstStyle/>
            <a:p>
              <a:r>
                <a:rPr lang="zh-CN" altLang="en-US" sz="1865" b="1" dirty="0" smtClean="0">
                  <a:solidFill>
                    <a:srgbClr val="1F497D"/>
                  </a:solidFill>
                  <a:cs typeface="+mn-ea"/>
                  <a:sym typeface="+mn-lt"/>
                </a:rPr>
                <a:t>输入标题</a:t>
              </a:r>
              <a:endParaRPr lang="en-US" altLang="zh-CN" sz="1865" b="1" dirty="0">
                <a:solidFill>
                  <a:srgbClr val="1F497D"/>
                </a:solidFill>
                <a:cs typeface="+mn-ea"/>
                <a:sym typeface="+mn-lt"/>
              </a:endParaRPr>
            </a:p>
          </p:txBody>
        </p:sp>
        <p:grpSp>
          <p:nvGrpSpPr>
            <p:cNvPr id="68" name="组合 67"/>
            <p:cNvGrpSpPr/>
            <p:nvPr/>
          </p:nvGrpSpPr>
          <p:grpSpPr>
            <a:xfrm>
              <a:off x="7039319" y="1267075"/>
              <a:ext cx="444155" cy="445677"/>
              <a:chOff x="13416445" y="3094038"/>
              <a:chExt cx="463550" cy="465138"/>
            </a:xfrm>
            <a:solidFill>
              <a:srgbClr val="394A57"/>
            </a:solidFill>
          </p:grpSpPr>
          <p:sp>
            <p:nvSpPr>
              <p:cNvPr id="69"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0"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2"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3" name="矩形 72"/>
            <p:cNvSpPr/>
            <p:nvPr/>
          </p:nvSpPr>
          <p:spPr>
            <a:xfrm>
              <a:off x="5777053" y="2268523"/>
              <a:ext cx="1427851" cy="253916"/>
            </a:xfrm>
            <a:prstGeom prst="rect">
              <a:avLst/>
            </a:prstGeom>
          </p:spPr>
          <p:txBody>
            <a:bodyPr wrap="square">
              <a:spAutoFit/>
            </a:bodyPr>
            <a:lstStyle/>
            <a:p>
              <a:r>
                <a:rPr lang="zh-CN" altLang="en-US" sz="1600" dirty="0" smtClean="0">
                  <a:solidFill>
                    <a:schemeClr val="tx1">
                      <a:lumMod val="95000"/>
                      <a:lumOff val="5000"/>
                    </a:schemeClr>
                  </a:solidFill>
                  <a:cs typeface="+mn-ea"/>
                  <a:sym typeface="+mn-lt"/>
                </a:rPr>
                <a:t>输入标题</a:t>
              </a:r>
              <a:endParaRPr lang="en-US" altLang="zh-CN" sz="1600" dirty="0">
                <a:solidFill>
                  <a:schemeClr val="tx1">
                    <a:lumMod val="95000"/>
                    <a:lumOff val="5000"/>
                  </a:schemeClr>
                </a:solidFill>
                <a:cs typeface="+mn-ea"/>
                <a:sym typeface="+mn-lt"/>
              </a:endParaRPr>
            </a:p>
          </p:txBody>
        </p:sp>
        <p:cxnSp>
          <p:nvCxnSpPr>
            <p:cNvPr id="11" name="直接连接符 10"/>
            <p:cNvCxnSpPr/>
            <p:nvPr/>
          </p:nvCxnSpPr>
          <p:spPr>
            <a:xfrm>
              <a:off x="5777053" y="2349500"/>
              <a:ext cx="0" cy="1022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5778871" y="3789157"/>
              <a:ext cx="705056" cy="284742"/>
              <a:chOff x="969781" y="2018675"/>
              <a:chExt cx="820325" cy="284742"/>
            </a:xfrm>
          </p:grpSpPr>
          <p:sp>
            <p:nvSpPr>
              <p:cNvPr id="78" name="矩形 77"/>
              <p:cNvSpPr/>
              <p:nvPr/>
            </p:nvSpPr>
            <p:spPr>
              <a:xfrm>
                <a:off x="969781" y="2049043"/>
                <a:ext cx="820325" cy="247040"/>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79" name="矩形 78"/>
              <p:cNvSpPr/>
              <p:nvPr/>
            </p:nvSpPr>
            <p:spPr>
              <a:xfrm>
                <a:off x="1088151" y="2018675"/>
                <a:ext cx="583583" cy="284742"/>
              </a:xfrm>
              <a:prstGeom prst="rect">
                <a:avLst/>
              </a:prstGeom>
            </p:spPr>
            <p:txBody>
              <a:bodyPr wrap="none">
                <a:spAutoFit/>
              </a:bodyPr>
              <a:lstStyle/>
              <a:p>
                <a:pPr algn="ctr"/>
                <a:r>
                  <a:rPr lang="en-US" altLang="zh-CN" sz="1865" dirty="0">
                    <a:solidFill>
                      <a:schemeClr val="bg1"/>
                    </a:solidFill>
                    <a:cs typeface="+mn-ea"/>
                    <a:sym typeface="+mn-lt"/>
                  </a:rPr>
                  <a:t>Who </a:t>
                </a:r>
                <a:endParaRPr lang="en-US" altLang="zh-CN" sz="1865" dirty="0">
                  <a:solidFill>
                    <a:schemeClr val="bg1"/>
                  </a:solidFill>
                  <a:cs typeface="+mn-ea"/>
                  <a:sym typeface="+mn-lt"/>
                </a:endParaRPr>
              </a:p>
            </p:txBody>
          </p:sp>
        </p:grpSp>
        <p:grpSp>
          <p:nvGrpSpPr>
            <p:cNvPr id="81" name="组合 80"/>
            <p:cNvGrpSpPr/>
            <p:nvPr/>
          </p:nvGrpSpPr>
          <p:grpSpPr>
            <a:xfrm>
              <a:off x="6829768" y="3789157"/>
              <a:ext cx="705056" cy="284742"/>
              <a:chOff x="969781" y="2018675"/>
              <a:chExt cx="820325" cy="284742"/>
            </a:xfrm>
          </p:grpSpPr>
          <p:sp>
            <p:nvSpPr>
              <p:cNvPr id="82" name="矩形 81"/>
              <p:cNvSpPr/>
              <p:nvPr/>
            </p:nvSpPr>
            <p:spPr>
              <a:xfrm>
                <a:off x="969781" y="2049043"/>
                <a:ext cx="820325" cy="24704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89" name="矩形 88"/>
              <p:cNvSpPr/>
              <p:nvPr/>
            </p:nvSpPr>
            <p:spPr>
              <a:xfrm>
                <a:off x="1056679" y="2018675"/>
                <a:ext cx="646529" cy="284742"/>
              </a:xfrm>
              <a:prstGeom prst="rect">
                <a:avLst/>
              </a:prstGeom>
            </p:spPr>
            <p:txBody>
              <a:bodyPr wrap="none">
                <a:spAutoFit/>
              </a:bodyPr>
              <a:lstStyle/>
              <a:p>
                <a:pPr algn="ctr"/>
                <a:r>
                  <a:rPr lang="en-US" altLang="zh-CN" sz="1865" dirty="0">
                    <a:solidFill>
                      <a:schemeClr val="bg1"/>
                    </a:solidFill>
                    <a:cs typeface="+mn-ea"/>
                    <a:sym typeface="+mn-lt"/>
                  </a:rPr>
                  <a:t>What </a:t>
                </a:r>
                <a:endParaRPr lang="en-US" altLang="zh-CN" sz="1865" dirty="0">
                  <a:solidFill>
                    <a:schemeClr val="bg1"/>
                  </a:solidFill>
                  <a:cs typeface="+mn-ea"/>
                  <a:sym typeface="+mn-lt"/>
                </a:endParaRPr>
              </a:p>
            </p:txBody>
          </p:sp>
        </p:grpSp>
        <p:grpSp>
          <p:nvGrpSpPr>
            <p:cNvPr id="90" name="组合 89"/>
            <p:cNvGrpSpPr/>
            <p:nvPr/>
          </p:nvGrpSpPr>
          <p:grpSpPr>
            <a:xfrm>
              <a:off x="7905804" y="3789157"/>
              <a:ext cx="705056" cy="284742"/>
              <a:chOff x="969781" y="2018675"/>
              <a:chExt cx="820325" cy="284742"/>
            </a:xfrm>
          </p:grpSpPr>
          <p:sp>
            <p:nvSpPr>
              <p:cNvPr id="91" name="矩形 90"/>
              <p:cNvSpPr/>
              <p:nvPr/>
            </p:nvSpPr>
            <p:spPr>
              <a:xfrm>
                <a:off x="969781" y="2049043"/>
                <a:ext cx="820325" cy="24704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92" name="矩形 91"/>
              <p:cNvSpPr/>
              <p:nvPr/>
            </p:nvSpPr>
            <p:spPr>
              <a:xfrm>
                <a:off x="1016114" y="2018675"/>
                <a:ext cx="727660" cy="284742"/>
              </a:xfrm>
              <a:prstGeom prst="rect">
                <a:avLst/>
              </a:prstGeom>
            </p:spPr>
            <p:txBody>
              <a:bodyPr wrap="none">
                <a:spAutoFit/>
              </a:bodyPr>
              <a:lstStyle/>
              <a:p>
                <a:pPr algn="ctr"/>
                <a:r>
                  <a:rPr lang="en-US" altLang="zh-CN" sz="1865" dirty="0">
                    <a:solidFill>
                      <a:schemeClr val="bg1"/>
                    </a:solidFill>
                    <a:cs typeface="+mn-ea"/>
                    <a:sym typeface="+mn-lt"/>
                  </a:rPr>
                  <a:t>Where</a:t>
                </a:r>
                <a:endParaRPr lang="en-US" altLang="zh-CN" sz="1865" dirty="0">
                  <a:solidFill>
                    <a:schemeClr val="bg1"/>
                  </a:solidFill>
                  <a:cs typeface="+mn-ea"/>
                  <a:sym typeface="+mn-lt"/>
                </a:endParaRPr>
              </a:p>
            </p:txBody>
          </p:sp>
        </p:grpSp>
      </p:grpSp>
      <p:sp>
        <p:nvSpPr>
          <p:cNvPr id="4" name="文本占位符 3"/>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70984" y="2264228"/>
            <a:ext cx="4368899" cy="33253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047680" y="1610712"/>
            <a:ext cx="3025342" cy="4578351"/>
          </a:xfrm>
          <a:prstGeom prst="rect">
            <a:avLst/>
          </a:prstGeom>
          <a:noFill/>
          <a:effectLst>
            <a:reflection blurRad="6350" stA="12000" endPos="1000" dir="5400000" sy="-100000" algn="bl" rotWithShape="0"/>
          </a:effectLst>
          <a:extLst>
            <a:ext uri="{909E8E84-426E-40DD-AFC4-6F175D3DCCD1}">
              <a14:hiddenFill xmlns:a14="http://schemas.microsoft.com/office/drawing/2010/main">
                <a:solidFill>
                  <a:srgbClr val="FFFFFF"/>
                </a:solidFill>
              </a14:hiddenFill>
            </a:ext>
          </a:extLst>
        </p:spPr>
      </p:pic>
      <p:grpSp>
        <p:nvGrpSpPr>
          <p:cNvPr id="57" name="组合 56"/>
          <p:cNvGrpSpPr/>
          <p:nvPr/>
        </p:nvGrpSpPr>
        <p:grpSpPr>
          <a:xfrm>
            <a:off x="763649" y="4732757"/>
            <a:ext cx="4310183" cy="560025"/>
            <a:chOff x="5908753" y="2562993"/>
            <a:chExt cx="3232637" cy="420019"/>
          </a:xfrm>
        </p:grpSpPr>
        <p:grpSp>
          <p:nvGrpSpPr>
            <p:cNvPr id="58" name="组合 57"/>
            <p:cNvGrpSpPr/>
            <p:nvPr/>
          </p:nvGrpSpPr>
          <p:grpSpPr>
            <a:xfrm>
              <a:off x="5908753" y="2616971"/>
              <a:ext cx="378868" cy="335242"/>
              <a:chOff x="3889375" y="3302000"/>
              <a:chExt cx="261938" cy="231776"/>
            </a:xfrm>
            <a:solidFill>
              <a:schemeClr val="bg1"/>
            </a:solidFill>
          </p:grpSpPr>
          <p:sp>
            <p:nvSpPr>
              <p:cNvPr id="60"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1"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2"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3"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4"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59" name="矩形 58"/>
            <p:cNvSpPr/>
            <p:nvPr/>
          </p:nvSpPr>
          <p:spPr>
            <a:xfrm>
              <a:off x="6358359" y="2562993"/>
              <a:ext cx="2783031" cy="420019"/>
            </a:xfrm>
            <a:prstGeom prst="rect">
              <a:avLst/>
            </a:prstGeom>
          </p:spPr>
          <p:txBody>
            <a:bodyPr wrap="square">
              <a:spAutoFit/>
            </a:bodyPr>
            <a:lstStyle/>
            <a:p>
              <a:pPr>
                <a:lnSpc>
                  <a:spcPct val="114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grpSp>
      <p:grpSp>
        <p:nvGrpSpPr>
          <p:cNvPr id="65" name="组合 64"/>
          <p:cNvGrpSpPr/>
          <p:nvPr/>
        </p:nvGrpSpPr>
        <p:grpSpPr>
          <a:xfrm>
            <a:off x="762119" y="3631449"/>
            <a:ext cx="4311712" cy="560025"/>
            <a:chOff x="5907606" y="1788538"/>
            <a:chExt cx="3233784" cy="420019"/>
          </a:xfrm>
        </p:grpSpPr>
        <p:grpSp>
          <p:nvGrpSpPr>
            <p:cNvPr id="66" name="组合 65"/>
            <p:cNvGrpSpPr/>
            <p:nvPr/>
          </p:nvGrpSpPr>
          <p:grpSpPr>
            <a:xfrm>
              <a:off x="5907606" y="1821851"/>
              <a:ext cx="355907" cy="376572"/>
              <a:chOff x="5908675" y="1281113"/>
              <a:chExt cx="246063" cy="260350"/>
            </a:xfrm>
            <a:solidFill>
              <a:schemeClr val="bg1"/>
            </a:solidFill>
          </p:grpSpPr>
          <p:sp>
            <p:nvSpPr>
              <p:cNvPr id="6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9"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0"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2"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67" name="矩形 66"/>
            <p:cNvSpPr/>
            <p:nvPr/>
          </p:nvSpPr>
          <p:spPr>
            <a:xfrm>
              <a:off x="6358359" y="1788538"/>
              <a:ext cx="2783031" cy="420019"/>
            </a:xfrm>
            <a:prstGeom prst="rect">
              <a:avLst/>
            </a:prstGeom>
          </p:spPr>
          <p:txBody>
            <a:bodyPr wrap="square">
              <a:spAutoFit/>
            </a:bodyPr>
            <a:lstStyle/>
            <a:p>
              <a:pPr>
                <a:lnSpc>
                  <a:spcPct val="114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grpSp>
      <p:grpSp>
        <p:nvGrpSpPr>
          <p:cNvPr id="73" name="组合 72"/>
          <p:cNvGrpSpPr/>
          <p:nvPr/>
        </p:nvGrpSpPr>
        <p:grpSpPr>
          <a:xfrm>
            <a:off x="752938" y="2530141"/>
            <a:ext cx="4320893" cy="560025"/>
            <a:chOff x="5900720" y="1014083"/>
            <a:chExt cx="3240670" cy="420019"/>
          </a:xfrm>
        </p:grpSpPr>
        <p:grpSp>
          <p:nvGrpSpPr>
            <p:cNvPr id="74" name="组合 73"/>
            <p:cNvGrpSpPr/>
            <p:nvPr/>
          </p:nvGrpSpPr>
          <p:grpSpPr>
            <a:xfrm>
              <a:off x="5900720" y="1049692"/>
              <a:ext cx="371979" cy="371980"/>
              <a:chOff x="5903913" y="4632325"/>
              <a:chExt cx="257175" cy="257176"/>
            </a:xfrm>
            <a:solidFill>
              <a:schemeClr val="bg1"/>
            </a:solidFill>
          </p:grpSpPr>
          <p:sp>
            <p:nvSpPr>
              <p:cNvPr id="76"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7"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8"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9"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5" name="矩形 74"/>
            <p:cNvSpPr/>
            <p:nvPr/>
          </p:nvSpPr>
          <p:spPr>
            <a:xfrm>
              <a:off x="6358359" y="1014083"/>
              <a:ext cx="2783031" cy="420019"/>
            </a:xfrm>
            <a:prstGeom prst="rect">
              <a:avLst/>
            </a:prstGeom>
          </p:spPr>
          <p:txBody>
            <a:bodyPr wrap="square">
              <a:spAutoFit/>
            </a:bodyPr>
            <a:lstStyle/>
            <a:p>
              <a:pPr>
                <a:lnSpc>
                  <a:spcPct val="114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grpSp>
      <p:grpSp>
        <p:nvGrpSpPr>
          <p:cNvPr id="81" name="组合 80"/>
          <p:cNvGrpSpPr/>
          <p:nvPr/>
        </p:nvGrpSpPr>
        <p:grpSpPr>
          <a:xfrm>
            <a:off x="761538" y="3371499"/>
            <a:ext cx="4028417" cy="9524"/>
            <a:chOff x="5934316" y="1592499"/>
            <a:chExt cx="2714384" cy="7143"/>
          </a:xfrm>
        </p:grpSpPr>
        <p:cxnSp>
          <p:nvCxnSpPr>
            <p:cNvPr id="91" name="直接连接符 90"/>
            <p:cNvCxnSpPr/>
            <p:nvPr/>
          </p:nvCxnSpPr>
          <p:spPr>
            <a:xfrm>
              <a:off x="5934316" y="1599642"/>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934316" y="1592499"/>
              <a:ext cx="2714384"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761538" y="4472807"/>
            <a:ext cx="4028417" cy="9524"/>
            <a:chOff x="5934316" y="1592499"/>
            <a:chExt cx="2714384" cy="7143"/>
          </a:xfrm>
        </p:grpSpPr>
        <p:cxnSp>
          <p:nvCxnSpPr>
            <p:cNvPr id="89" name="直接连接符 88"/>
            <p:cNvCxnSpPr/>
            <p:nvPr/>
          </p:nvCxnSpPr>
          <p:spPr>
            <a:xfrm>
              <a:off x="5934316" y="1599642"/>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5934316" y="1592499"/>
              <a:ext cx="2714384"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8441007" y="2508841"/>
            <a:ext cx="3073660" cy="584775"/>
            <a:chOff x="6330755" y="1631535"/>
            <a:chExt cx="2305245" cy="438581"/>
          </a:xfrm>
        </p:grpSpPr>
        <p:sp>
          <p:nvSpPr>
            <p:cNvPr id="94" name="矩形 93"/>
            <p:cNvSpPr/>
            <p:nvPr/>
          </p:nvSpPr>
          <p:spPr>
            <a:xfrm>
              <a:off x="6934889" y="1668343"/>
              <a:ext cx="709232" cy="238575"/>
            </a:xfrm>
            <a:prstGeom prst="rect">
              <a:avLst/>
            </a:prstGeom>
          </p:spPr>
          <p:txBody>
            <a:bodyPr wrap="none">
              <a:spAutoFit/>
            </a:bodyPr>
            <a:lstStyle/>
            <a:p>
              <a:r>
                <a:rPr lang="en-US" altLang="zh-CN" sz="1465" b="1" dirty="0">
                  <a:solidFill>
                    <a:srgbClr val="1F497D"/>
                  </a:solidFill>
                  <a:cs typeface="+mn-ea"/>
                  <a:sym typeface="+mn-lt"/>
                </a:rPr>
                <a:t>New Yorrk</a:t>
              </a:r>
              <a:endParaRPr lang="en-US" altLang="zh-CN" sz="1465" b="1" dirty="0">
                <a:solidFill>
                  <a:srgbClr val="1F497D"/>
                </a:solidFill>
                <a:cs typeface="+mn-ea"/>
                <a:sym typeface="+mn-lt"/>
              </a:endParaRPr>
            </a:p>
          </p:txBody>
        </p:sp>
        <p:sp>
          <p:nvSpPr>
            <p:cNvPr id="95" name="矩形 94"/>
            <p:cNvSpPr/>
            <p:nvPr/>
          </p:nvSpPr>
          <p:spPr>
            <a:xfrm>
              <a:off x="7026906" y="1926523"/>
              <a:ext cx="1609094" cy="457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6" name="矩形 95"/>
            <p:cNvSpPr/>
            <p:nvPr/>
          </p:nvSpPr>
          <p:spPr>
            <a:xfrm>
              <a:off x="6330755" y="1631535"/>
              <a:ext cx="694421" cy="438581"/>
            </a:xfrm>
            <a:prstGeom prst="rect">
              <a:avLst/>
            </a:prstGeom>
          </p:spPr>
          <p:txBody>
            <a:bodyPr wrap="square">
              <a:spAutoFit/>
            </a:bodyPr>
            <a:lstStyle/>
            <a:p>
              <a:r>
                <a:rPr lang="en-US" altLang="zh-CN" sz="3200" dirty="0">
                  <a:solidFill>
                    <a:srgbClr val="1F497D"/>
                  </a:solidFill>
                  <a:cs typeface="+mn-ea"/>
                  <a:sym typeface="+mn-lt"/>
                </a:rPr>
                <a:t>200</a:t>
              </a:r>
              <a:endParaRPr lang="en-US" altLang="zh-CN" sz="3200" dirty="0">
                <a:solidFill>
                  <a:srgbClr val="1F497D"/>
                </a:solidFill>
                <a:cs typeface="+mn-ea"/>
                <a:sym typeface="+mn-lt"/>
              </a:endParaRPr>
            </a:p>
          </p:txBody>
        </p:sp>
      </p:grpSp>
      <p:grpSp>
        <p:nvGrpSpPr>
          <p:cNvPr id="97" name="组合 96"/>
          <p:cNvGrpSpPr/>
          <p:nvPr/>
        </p:nvGrpSpPr>
        <p:grpSpPr>
          <a:xfrm>
            <a:off x="8681035" y="3119654"/>
            <a:ext cx="2401392" cy="584775"/>
            <a:chOff x="6510776" y="2089645"/>
            <a:chExt cx="1801044" cy="438581"/>
          </a:xfrm>
        </p:grpSpPr>
        <p:grpSp>
          <p:nvGrpSpPr>
            <p:cNvPr id="98" name="组合 97"/>
            <p:cNvGrpSpPr/>
            <p:nvPr/>
          </p:nvGrpSpPr>
          <p:grpSpPr>
            <a:xfrm>
              <a:off x="6934889" y="2115778"/>
              <a:ext cx="1376931" cy="307329"/>
              <a:chOff x="6934889" y="2115778"/>
              <a:chExt cx="1376931" cy="307329"/>
            </a:xfrm>
          </p:grpSpPr>
          <p:sp>
            <p:nvSpPr>
              <p:cNvPr id="100" name="矩形 99"/>
              <p:cNvSpPr/>
              <p:nvPr/>
            </p:nvSpPr>
            <p:spPr>
              <a:xfrm>
                <a:off x="7031023" y="2377388"/>
                <a:ext cx="1280797" cy="457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1" name="矩形 100"/>
              <p:cNvSpPr/>
              <p:nvPr/>
            </p:nvSpPr>
            <p:spPr>
              <a:xfrm>
                <a:off x="6934889" y="2115778"/>
                <a:ext cx="435456" cy="238575"/>
              </a:xfrm>
              <a:prstGeom prst="rect">
                <a:avLst/>
              </a:prstGeom>
            </p:spPr>
            <p:txBody>
              <a:bodyPr wrap="none">
                <a:spAutoFit/>
              </a:bodyPr>
              <a:lstStyle/>
              <a:p>
                <a:r>
                  <a:rPr lang="en-US" altLang="zh-CN" sz="1465" dirty="0">
                    <a:solidFill>
                      <a:schemeClr val="bg1">
                        <a:lumMod val="50000"/>
                      </a:schemeClr>
                    </a:solidFill>
                    <a:cs typeface="+mn-ea"/>
                    <a:sym typeface="+mn-lt"/>
                  </a:rPr>
                  <a:t>Paris</a:t>
                </a:r>
                <a:endParaRPr lang="en-US" altLang="zh-CN" sz="1465" dirty="0">
                  <a:solidFill>
                    <a:schemeClr val="bg1">
                      <a:lumMod val="50000"/>
                    </a:schemeClr>
                  </a:solidFill>
                  <a:cs typeface="+mn-ea"/>
                  <a:sym typeface="+mn-lt"/>
                </a:endParaRPr>
              </a:p>
            </p:txBody>
          </p:sp>
        </p:grpSp>
        <p:sp>
          <p:nvSpPr>
            <p:cNvPr id="99" name="矩形 98"/>
            <p:cNvSpPr/>
            <p:nvPr/>
          </p:nvSpPr>
          <p:spPr>
            <a:xfrm>
              <a:off x="6510776" y="2089645"/>
              <a:ext cx="584124" cy="438581"/>
            </a:xfrm>
            <a:prstGeom prst="rect">
              <a:avLst/>
            </a:prstGeom>
          </p:spPr>
          <p:txBody>
            <a:bodyPr wrap="square">
              <a:spAutoFit/>
            </a:bodyPr>
            <a:lstStyle/>
            <a:p>
              <a:r>
                <a:rPr lang="en-US" altLang="zh-CN" sz="3200" dirty="0">
                  <a:solidFill>
                    <a:srgbClr val="1F497D"/>
                  </a:solidFill>
                  <a:cs typeface="+mn-ea"/>
                  <a:sym typeface="+mn-lt"/>
                </a:rPr>
                <a:t>60</a:t>
              </a:r>
              <a:endParaRPr lang="en-US" altLang="zh-CN" sz="3200" dirty="0">
                <a:solidFill>
                  <a:srgbClr val="1F497D"/>
                </a:solidFill>
                <a:cs typeface="+mn-ea"/>
                <a:sym typeface="+mn-lt"/>
              </a:endParaRPr>
            </a:p>
          </p:txBody>
        </p:sp>
      </p:grpSp>
      <p:grpSp>
        <p:nvGrpSpPr>
          <p:cNvPr id="102" name="组合 101"/>
          <p:cNvGrpSpPr/>
          <p:nvPr/>
        </p:nvGrpSpPr>
        <p:grpSpPr>
          <a:xfrm>
            <a:off x="8681033" y="3686794"/>
            <a:ext cx="1831360" cy="584775"/>
            <a:chOff x="6510775" y="2515000"/>
            <a:chExt cx="1373520" cy="438581"/>
          </a:xfrm>
        </p:grpSpPr>
        <p:sp>
          <p:nvSpPr>
            <p:cNvPr id="103" name="矩形 102"/>
            <p:cNvSpPr/>
            <p:nvPr/>
          </p:nvSpPr>
          <p:spPr>
            <a:xfrm>
              <a:off x="7031024" y="2819948"/>
              <a:ext cx="853271" cy="457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4" name="矩形 103"/>
            <p:cNvSpPr/>
            <p:nvPr/>
          </p:nvSpPr>
          <p:spPr>
            <a:xfrm>
              <a:off x="6934889" y="2555830"/>
              <a:ext cx="556883" cy="238575"/>
            </a:xfrm>
            <a:prstGeom prst="rect">
              <a:avLst/>
            </a:prstGeom>
          </p:spPr>
          <p:txBody>
            <a:bodyPr wrap="none">
              <a:spAutoFit/>
            </a:bodyPr>
            <a:lstStyle/>
            <a:p>
              <a:r>
                <a:rPr lang="en-US" altLang="zh-CN" sz="1465" dirty="0">
                  <a:solidFill>
                    <a:schemeClr val="bg1">
                      <a:lumMod val="50000"/>
                    </a:schemeClr>
                  </a:solidFill>
                  <a:cs typeface="+mn-ea"/>
                  <a:sym typeface="+mn-lt"/>
                </a:rPr>
                <a:t>London</a:t>
              </a:r>
              <a:endParaRPr lang="en-US" altLang="zh-CN" sz="1465" dirty="0">
                <a:solidFill>
                  <a:schemeClr val="bg1">
                    <a:lumMod val="50000"/>
                  </a:schemeClr>
                </a:solidFill>
                <a:cs typeface="+mn-ea"/>
                <a:sym typeface="+mn-lt"/>
              </a:endParaRPr>
            </a:p>
          </p:txBody>
        </p:sp>
        <p:sp>
          <p:nvSpPr>
            <p:cNvPr id="105" name="矩形 104"/>
            <p:cNvSpPr/>
            <p:nvPr/>
          </p:nvSpPr>
          <p:spPr>
            <a:xfrm>
              <a:off x="6510775" y="2515000"/>
              <a:ext cx="584125" cy="438581"/>
            </a:xfrm>
            <a:prstGeom prst="rect">
              <a:avLst/>
            </a:prstGeom>
          </p:spPr>
          <p:txBody>
            <a:bodyPr wrap="square">
              <a:spAutoFit/>
            </a:bodyPr>
            <a:lstStyle/>
            <a:p>
              <a:r>
                <a:rPr lang="en-US" altLang="zh-CN" sz="3200" dirty="0">
                  <a:solidFill>
                    <a:srgbClr val="1F497D"/>
                  </a:solidFill>
                  <a:cs typeface="+mn-ea"/>
                  <a:sym typeface="+mn-lt"/>
                </a:rPr>
                <a:t>48</a:t>
              </a:r>
              <a:endParaRPr lang="en-US" altLang="zh-CN" sz="3200" dirty="0">
                <a:solidFill>
                  <a:srgbClr val="1F497D"/>
                </a:solidFill>
                <a:cs typeface="+mn-ea"/>
                <a:sym typeface="+mn-lt"/>
              </a:endParaRPr>
            </a:p>
          </p:txBody>
        </p:sp>
      </p:grpSp>
      <p:grpSp>
        <p:nvGrpSpPr>
          <p:cNvPr id="106" name="组合 105"/>
          <p:cNvGrpSpPr/>
          <p:nvPr/>
        </p:nvGrpSpPr>
        <p:grpSpPr>
          <a:xfrm>
            <a:off x="8729039" y="4226381"/>
            <a:ext cx="2353388" cy="584775"/>
            <a:chOff x="6546779" y="2919690"/>
            <a:chExt cx="1765041" cy="438581"/>
          </a:xfrm>
        </p:grpSpPr>
        <p:sp>
          <p:nvSpPr>
            <p:cNvPr id="107" name="矩形 106"/>
            <p:cNvSpPr/>
            <p:nvPr/>
          </p:nvSpPr>
          <p:spPr>
            <a:xfrm>
              <a:off x="7031024" y="3282111"/>
              <a:ext cx="1280796" cy="457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8" name="矩形 107"/>
            <p:cNvSpPr/>
            <p:nvPr/>
          </p:nvSpPr>
          <p:spPr>
            <a:xfrm>
              <a:off x="6934889" y="3018978"/>
              <a:ext cx="435456" cy="238575"/>
            </a:xfrm>
            <a:prstGeom prst="rect">
              <a:avLst/>
            </a:prstGeom>
          </p:spPr>
          <p:txBody>
            <a:bodyPr wrap="none">
              <a:spAutoFit/>
            </a:bodyPr>
            <a:lstStyle/>
            <a:p>
              <a:r>
                <a:rPr lang="en-US" altLang="zh-CN" sz="1465" dirty="0">
                  <a:solidFill>
                    <a:schemeClr val="bg1">
                      <a:lumMod val="50000"/>
                    </a:schemeClr>
                  </a:solidFill>
                  <a:cs typeface="+mn-ea"/>
                  <a:sym typeface="+mn-lt"/>
                </a:rPr>
                <a:t>Paris</a:t>
              </a:r>
              <a:endParaRPr lang="en-US" altLang="zh-CN" sz="1465" dirty="0">
                <a:solidFill>
                  <a:schemeClr val="bg1">
                    <a:lumMod val="50000"/>
                  </a:schemeClr>
                </a:solidFill>
                <a:cs typeface="+mn-ea"/>
                <a:sym typeface="+mn-lt"/>
              </a:endParaRPr>
            </a:p>
          </p:txBody>
        </p:sp>
        <p:sp>
          <p:nvSpPr>
            <p:cNvPr id="109" name="矩形 108"/>
            <p:cNvSpPr/>
            <p:nvPr/>
          </p:nvSpPr>
          <p:spPr>
            <a:xfrm>
              <a:off x="6546779" y="2919690"/>
              <a:ext cx="548121" cy="438581"/>
            </a:xfrm>
            <a:prstGeom prst="rect">
              <a:avLst/>
            </a:prstGeom>
          </p:spPr>
          <p:txBody>
            <a:bodyPr wrap="square">
              <a:spAutoFit/>
            </a:bodyPr>
            <a:lstStyle/>
            <a:p>
              <a:r>
                <a:rPr lang="en-US" altLang="zh-CN" sz="3200" dirty="0">
                  <a:solidFill>
                    <a:srgbClr val="1F497D"/>
                  </a:solidFill>
                  <a:cs typeface="+mn-ea"/>
                  <a:sym typeface="+mn-lt"/>
                </a:rPr>
                <a:t>57</a:t>
              </a:r>
              <a:endParaRPr lang="en-US" altLang="zh-CN" sz="3200" dirty="0">
                <a:solidFill>
                  <a:srgbClr val="1F497D"/>
                </a:solidFill>
                <a:cs typeface="+mn-ea"/>
                <a:sym typeface="+mn-lt"/>
              </a:endParaRPr>
            </a:p>
          </p:txBody>
        </p:sp>
      </p:grpSp>
      <p:grpSp>
        <p:nvGrpSpPr>
          <p:cNvPr id="110" name="组合 109"/>
          <p:cNvGrpSpPr/>
          <p:nvPr/>
        </p:nvGrpSpPr>
        <p:grpSpPr>
          <a:xfrm>
            <a:off x="8441007" y="4905822"/>
            <a:ext cx="2759588" cy="584775"/>
            <a:chOff x="6330755" y="3429270"/>
            <a:chExt cx="2069691" cy="438581"/>
          </a:xfrm>
        </p:grpSpPr>
        <p:sp>
          <p:nvSpPr>
            <p:cNvPr id="111" name="矩形 110"/>
            <p:cNvSpPr/>
            <p:nvPr/>
          </p:nvSpPr>
          <p:spPr>
            <a:xfrm>
              <a:off x="7031024" y="3748593"/>
              <a:ext cx="1369422" cy="457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2" name="矩形 111"/>
            <p:cNvSpPr/>
            <p:nvPr/>
          </p:nvSpPr>
          <p:spPr>
            <a:xfrm>
              <a:off x="6934889" y="3487626"/>
              <a:ext cx="556883" cy="238575"/>
            </a:xfrm>
            <a:prstGeom prst="rect">
              <a:avLst/>
            </a:prstGeom>
          </p:spPr>
          <p:txBody>
            <a:bodyPr wrap="none">
              <a:spAutoFit/>
            </a:bodyPr>
            <a:lstStyle/>
            <a:p>
              <a:r>
                <a:rPr lang="en-US" altLang="zh-CN" sz="1465" dirty="0">
                  <a:solidFill>
                    <a:schemeClr val="bg1">
                      <a:lumMod val="50000"/>
                    </a:schemeClr>
                  </a:solidFill>
                  <a:cs typeface="+mn-ea"/>
                  <a:sym typeface="+mn-lt"/>
                </a:rPr>
                <a:t>London</a:t>
              </a:r>
              <a:endParaRPr lang="en-US" altLang="zh-CN" sz="1465" dirty="0">
                <a:solidFill>
                  <a:schemeClr val="bg1">
                    <a:lumMod val="50000"/>
                  </a:schemeClr>
                </a:solidFill>
                <a:cs typeface="+mn-ea"/>
                <a:sym typeface="+mn-lt"/>
              </a:endParaRPr>
            </a:p>
          </p:txBody>
        </p:sp>
        <p:sp>
          <p:nvSpPr>
            <p:cNvPr id="113" name="矩形 112"/>
            <p:cNvSpPr/>
            <p:nvPr/>
          </p:nvSpPr>
          <p:spPr>
            <a:xfrm>
              <a:off x="6330755" y="3429270"/>
              <a:ext cx="694421" cy="438581"/>
            </a:xfrm>
            <a:prstGeom prst="rect">
              <a:avLst/>
            </a:prstGeom>
          </p:spPr>
          <p:txBody>
            <a:bodyPr wrap="square">
              <a:spAutoFit/>
            </a:bodyPr>
            <a:lstStyle/>
            <a:p>
              <a:r>
                <a:rPr lang="en-US" altLang="zh-CN" sz="3200" dirty="0">
                  <a:solidFill>
                    <a:srgbClr val="1F497D"/>
                  </a:solidFill>
                  <a:cs typeface="+mn-ea"/>
                  <a:sym typeface="+mn-lt"/>
                </a:rPr>
                <a:t>139</a:t>
              </a:r>
              <a:endParaRPr lang="en-US" altLang="zh-CN" sz="3200" dirty="0">
                <a:solidFill>
                  <a:srgbClr val="1F497D"/>
                </a:solidFill>
                <a:cs typeface="+mn-ea"/>
                <a:sym typeface="+mn-lt"/>
              </a:endParaRPr>
            </a:p>
          </p:txBody>
        </p:sp>
      </p:grpSp>
      <p:sp>
        <p:nvSpPr>
          <p:cNvPr id="4" name="文本占位符 3"/>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15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 presetClass="entr" presetSubtype="8" decel="100000" fill="hold" nodeType="withEffect">
                                  <p:stCondLst>
                                    <p:cond delay="20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0-#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25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50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0-#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par>
                                <p:cTn id="28" presetID="10" presetClass="entr" presetSubtype="0" fill="hold" nodeType="withEffect">
                                  <p:stCondLst>
                                    <p:cond delay="300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par>
                                <p:cTn id="31" presetID="2" presetClass="entr" presetSubtype="2" decel="100000" fill="hold" nodeType="withEffect">
                                  <p:stCondLst>
                                    <p:cond delay="3000"/>
                                  </p:stCondLst>
                                  <p:childTnLst>
                                    <p:set>
                                      <p:cBhvr>
                                        <p:cTn id="32" dur="1" fill="hold">
                                          <p:stCondLst>
                                            <p:cond delay="0"/>
                                          </p:stCondLst>
                                        </p:cTn>
                                        <p:tgtEl>
                                          <p:spTgt spid="93"/>
                                        </p:tgtEl>
                                        <p:attrNameLst>
                                          <p:attrName>style.visibility</p:attrName>
                                        </p:attrNameLst>
                                      </p:cBhvr>
                                      <p:to>
                                        <p:strVal val="visible"/>
                                      </p:to>
                                    </p:set>
                                    <p:anim calcmode="lin" valueType="num">
                                      <p:cBhvr additive="base">
                                        <p:cTn id="33" dur="500" fill="hold"/>
                                        <p:tgtEl>
                                          <p:spTgt spid="93"/>
                                        </p:tgtEl>
                                        <p:attrNameLst>
                                          <p:attrName>ppt_x</p:attrName>
                                        </p:attrNameLst>
                                      </p:cBhvr>
                                      <p:tavLst>
                                        <p:tav tm="0">
                                          <p:val>
                                            <p:strVal val="1+#ppt_w/2"/>
                                          </p:val>
                                        </p:tav>
                                        <p:tav tm="100000">
                                          <p:val>
                                            <p:strVal val="#ppt_x"/>
                                          </p:val>
                                        </p:tav>
                                      </p:tavLst>
                                    </p:anim>
                                    <p:anim calcmode="lin" valueType="num">
                                      <p:cBhvr additive="base">
                                        <p:cTn id="34" dur="500" fill="hold"/>
                                        <p:tgtEl>
                                          <p:spTgt spid="93"/>
                                        </p:tgtEl>
                                        <p:attrNameLst>
                                          <p:attrName>ppt_y</p:attrName>
                                        </p:attrNameLst>
                                      </p:cBhvr>
                                      <p:tavLst>
                                        <p:tav tm="0">
                                          <p:val>
                                            <p:strVal val="#ppt_y"/>
                                          </p:val>
                                        </p:tav>
                                        <p:tav tm="100000">
                                          <p:val>
                                            <p:strVal val="#ppt_y"/>
                                          </p:val>
                                        </p:tav>
                                      </p:tavLst>
                                    </p:anim>
                                  </p:childTnLst>
                                </p:cTn>
                              </p:par>
                              <p:par>
                                <p:cTn id="35" presetID="2" presetClass="entr" presetSubtype="2" decel="100000" fill="hold" nodeType="withEffect">
                                  <p:stCondLst>
                                    <p:cond delay="3250"/>
                                  </p:stCondLst>
                                  <p:childTnLst>
                                    <p:set>
                                      <p:cBhvr>
                                        <p:cTn id="36" dur="1" fill="hold">
                                          <p:stCondLst>
                                            <p:cond delay="0"/>
                                          </p:stCondLst>
                                        </p:cTn>
                                        <p:tgtEl>
                                          <p:spTgt spid="97"/>
                                        </p:tgtEl>
                                        <p:attrNameLst>
                                          <p:attrName>style.visibility</p:attrName>
                                        </p:attrNameLst>
                                      </p:cBhvr>
                                      <p:to>
                                        <p:strVal val="visible"/>
                                      </p:to>
                                    </p:set>
                                    <p:anim calcmode="lin" valueType="num">
                                      <p:cBhvr additive="base">
                                        <p:cTn id="37" dur="500" fill="hold"/>
                                        <p:tgtEl>
                                          <p:spTgt spid="97"/>
                                        </p:tgtEl>
                                        <p:attrNameLst>
                                          <p:attrName>ppt_x</p:attrName>
                                        </p:attrNameLst>
                                      </p:cBhvr>
                                      <p:tavLst>
                                        <p:tav tm="0">
                                          <p:val>
                                            <p:strVal val="1+#ppt_w/2"/>
                                          </p:val>
                                        </p:tav>
                                        <p:tav tm="100000">
                                          <p:val>
                                            <p:strVal val="#ppt_x"/>
                                          </p:val>
                                        </p:tav>
                                      </p:tavLst>
                                    </p:anim>
                                    <p:anim calcmode="lin" valueType="num">
                                      <p:cBhvr additive="base">
                                        <p:cTn id="38" dur="500" fill="hold"/>
                                        <p:tgtEl>
                                          <p:spTgt spid="97"/>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3500"/>
                                  </p:stCondLst>
                                  <p:childTnLst>
                                    <p:set>
                                      <p:cBhvr>
                                        <p:cTn id="40" dur="1" fill="hold">
                                          <p:stCondLst>
                                            <p:cond delay="0"/>
                                          </p:stCondLst>
                                        </p:cTn>
                                        <p:tgtEl>
                                          <p:spTgt spid="102"/>
                                        </p:tgtEl>
                                        <p:attrNameLst>
                                          <p:attrName>style.visibility</p:attrName>
                                        </p:attrNameLst>
                                      </p:cBhvr>
                                      <p:to>
                                        <p:strVal val="visible"/>
                                      </p:to>
                                    </p:set>
                                    <p:anim calcmode="lin" valueType="num">
                                      <p:cBhvr additive="base">
                                        <p:cTn id="41" dur="500" fill="hold"/>
                                        <p:tgtEl>
                                          <p:spTgt spid="102"/>
                                        </p:tgtEl>
                                        <p:attrNameLst>
                                          <p:attrName>ppt_x</p:attrName>
                                        </p:attrNameLst>
                                      </p:cBhvr>
                                      <p:tavLst>
                                        <p:tav tm="0">
                                          <p:val>
                                            <p:strVal val="1+#ppt_w/2"/>
                                          </p:val>
                                        </p:tav>
                                        <p:tav tm="100000">
                                          <p:val>
                                            <p:strVal val="#ppt_x"/>
                                          </p:val>
                                        </p:tav>
                                      </p:tavLst>
                                    </p:anim>
                                    <p:anim calcmode="lin" valueType="num">
                                      <p:cBhvr additive="base">
                                        <p:cTn id="42" dur="500" fill="hold"/>
                                        <p:tgtEl>
                                          <p:spTgt spid="102"/>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3750"/>
                                  </p:stCondLst>
                                  <p:childTnLst>
                                    <p:set>
                                      <p:cBhvr>
                                        <p:cTn id="44" dur="1" fill="hold">
                                          <p:stCondLst>
                                            <p:cond delay="0"/>
                                          </p:stCondLst>
                                        </p:cTn>
                                        <p:tgtEl>
                                          <p:spTgt spid="106"/>
                                        </p:tgtEl>
                                        <p:attrNameLst>
                                          <p:attrName>style.visibility</p:attrName>
                                        </p:attrNameLst>
                                      </p:cBhvr>
                                      <p:to>
                                        <p:strVal val="visible"/>
                                      </p:to>
                                    </p:set>
                                    <p:anim calcmode="lin" valueType="num">
                                      <p:cBhvr additive="base">
                                        <p:cTn id="45" dur="500" fill="hold"/>
                                        <p:tgtEl>
                                          <p:spTgt spid="106"/>
                                        </p:tgtEl>
                                        <p:attrNameLst>
                                          <p:attrName>ppt_x</p:attrName>
                                        </p:attrNameLst>
                                      </p:cBhvr>
                                      <p:tavLst>
                                        <p:tav tm="0">
                                          <p:val>
                                            <p:strVal val="1+#ppt_w/2"/>
                                          </p:val>
                                        </p:tav>
                                        <p:tav tm="100000">
                                          <p:val>
                                            <p:strVal val="#ppt_x"/>
                                          </p:val>
                                        </p:tav>
                                      </p:tavLst>
                                    </p:anim>
                                    <p:anim calcmode="lin" valueType="num">
                                      <p:cBhvr additive="base">
                                        <p:cTn id="46" dur="500" fill="hold"/>
                                        <p:tgtEl>
                                          <p:spTgt spid="106"/>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4000"/>
                                  </p:stCondLst>
                                  <p:childTnLst>
                                    <p:set>
                                      <p:cBhvr>
                                        <p:cTn id="48" dur="1" fill="hold">
                                          <p:stCondLst>
                                            <p:cond delay="0"/>
                                          </p:stCondLst>
                                        </p:cTn>
                                        <p:tgtEl>
                                          <p:spTgt spid="110"/>
                                        </p:tgtEl>
                                        <p:attrNameLst>
                                          <p:attrName>style.visibility</p:attrName>
                                        </p:attrNameLst>
                                      </p:cBhvr>
                                      <p:to>
                                        <p:strVal val="visible"/>
                                      </p:to>
                                    </p:set>
                                    <p:anim calcmode="lin" valueType="num">
                                      <p:cBhvr additive="base">
                                        <p:cTn id="49" dur="500" fill="hold"/>
                                        <p:tgtEl>
                                          <p:spTgt spid="110"/>
                                        </p:tgtEl>
                                        <p:attrNameLst>
                                          <p:attrName>ppt_x</p:attrName>
                                        </p:attrNameLst>
                                      </p:cBhvr>
                                      <p:tavLst>
                                        <p:tav tm="0">
                                          <p:val>
                                            <p:strVal val="1+#ppt_w/2"/>
                                          </p:val>
                                        </p:tav>
                                        <p:tav tm="100000">
                                          <p:val>
                                            <p:strVal val="#ppt_x"/>
                                          </p:val>
                                        </p:tav>
                                      </p:tavLst>
                                    </p:anim>
                                    <p:anim calcmode="lin" valueType="num">
                                      <p:cBhvr additive="base">
                                        <p:cTn id="50"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cs typeface="+mn-ea"/>
              <a:sym typeface="+mn-lt"/>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cs typeface="+mn-ea"/>
              <a:sym typeface="+mn-lt"/>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cs typeface="+mn-ea"/>
                <a:sym typeface="+mn-lt"/>
              </a:rPr>
              <a:t>第一章</a:t>
            </a:r>
            <a:endParaRPr lang="zh-CN" altLang="en-US" sz="3600" b="1" dirty="0">
              <a:solidFill>
                <a:srgbClr val="1F497D"/>
              </a:solidFill>
              <a:cs typeface="+mn-ea"/>
              <a:sym typeface="+mn-lt"/>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a:solidFill>
                  <a:srgbClr val="1F497D"/>
                </a:solidFill>
                <a:cs typeface="+mn-ea"/>
                <a:sym typeface="+mn-lt"/>
              </a:rPr>
              <a:t>01</a:t>
            </a:r>
            <a:r>
              <a:rPr lang="en-US" altLang="zh-CN" sz="2800" dirty="0">
                <a:solidFill>
                  <a:srgbClr val="FF3C00"/>
                </a:solidFill>
                <a:cs typeface="+mn-ea"/>
                <a:sym typeface="+mn-lt"/>
              </a:rPr>
              <a:t>  </a:t>
            </a:r>
            <a:r>
              <a:rPr lang="zh-CN" altLang="en-US" sz="2800" dirty="0" smtClean="0">
                <a:solidFill>
                  <a:schemeClr val="tx1"/>
                </a:solidFill>
                <a:cs typeface="+mn-ea"/>
                <a:sym typeface="+mn-lt"/>
              </a:rPr>
              <a:t>点击</a:t>
            </a:r>
            <a:r>
              <a:rPr lang="zh-CN" altLang="en-US" sz="2800" dirty="0" smtClean="0">
                <a:solidFill>
                  <a:srgbClr val="1F497D"/>
                </a:solidFill>
                <a:cs typeface="+mn-ea"/>
                <a:sym typeface="+mn-lt"/>
              </a:rPr>
              <a:t>输入标题内容</a:t>
            </a:r>
            <a:endParaRPr lang="zh-CN" altLang="en-US" sz="2800" dirty="0">
              <a:solidFill>
                <a:srgbClr val="1F497D"/>
              </a:solidFill>
              <a:cs typeface="+mn-ea"/>
              <a:sym typeface="+mn-lt"/>
            </a:endParaRPr>
          </a:p>
        </p:txBody>
      </p:sp>
      <p:sp>
        <p:nvSpPr>
          <p:cNvPr id="7" name="矩形 6"/>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cs typeface="+mn-ea"/>
              <a:sym typeface="+mn-lt"/>
            </a:endParaRPr>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846995" y="1846030"/>
            <a:ext cx="2026500" cy="134964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9" name="矩形 8"/>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1</a:t>
            </a:r>
            <a:r>
              <a:rPr lang="zh-CN" altLang="en-US" sz="1600" dirty="0" smtClean="0">
                <a:solidFill>
                  <a:schemeClr val="tx1">
                    <a:lumMod val="50000"/>
                    <a:lumOff val="50000"/>
                  </a:schemeClr>
                </a:solidFill>
                <a:cs typeface="+mn-ea"/>
                <a:sym typeface="+mn-lt"/>
              </a:rPr>
              <a:t>、</a:t>
            </a:r>
            <a:r>
              <a:rPr lang="zh-CN" altLang="en-US" sz="1600" dirty="0">
                <a:solidFill>
                  <a:schemeClr val="tx1">
                    <a:lumMod val="50000"/>
                    <a:lumOff val="50000"/>
                  </a:schemeClr>
                </a:solidFill>
                <a:cs typeface="+mn-ea"/>
                <a:sym typeface="+mn-lt"/>
              </a:rPr>
              <a:t>二</a:t>
            </a:r>
            <a:r>
              <a:rPr lang="zh-CN" altLang="en-US" sz="1600" dirty="0" smtClean="0">
                <a:solidFill>
                  <a:schemeClr val="tx1">
                    <a:lumMod val="50000"/>
                    <a:lumOff val="50000"/>
                  </a:schemeClr>
                </a:solidFill>
                <a:cs typeface="+mn-ea"/>
                <a:sym typeface="+mn-lt"/>
              </a:rPr>
              <a:t>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2</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3</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p:txBody>
      </p:sp>
      <p:sp>
        <p:nvSpPr>
          <p:cNvPr id="11" name="矩形 10"/>
          <p:cNvSpPr/>
          <p:nvPr/>
        </p:nvSpPr>
        <p:spPr>
          <a:xfrm>
            <a:off x="5854078" y="5012763"/>
            <a:ext cx="3597467" cy="338454"/>
          </a:xfrm>
          <a:prstGeom prst="rect">
            <a:avLst/>
          </a:prstGeom>
        </p:spPr>
        <p:txBody>
          <a:bodyPr vert="horz" lIns="91416" tIns="45708" rIns="91416" bIns="45708" rtlCol="0" anchor="ctr">
            <a:noAutofit/>
          </a:bodyPr>
          <a:lstStyle/>
          <a:p>
            <a:pPr>
              <a:spcBef>
                <a:spcPct val="20000"/>
              </a:spcBef>
              <a:buFont typeface="Arial" panose="020B0604020202020204" pitchFamily="34" charset="0"/>
              <a:buNone/>
            </a:pPr>
            <a:endParaRPr lang="zh-CN" altLang="en-US" sz="1600" dirty="0">
              <a:solidFill>
                <a:srgbClr val="1F497D"/>
              </a:solidFill>
              <a:cs typeface="+mn-ea"/>
              <a:sym typeface="+mn-lt"/>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400"/>
                                        <p:tgtEl>
                                          <p:spTgt spid="7"/>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cs typeface="+mn-ea"/>
              <a:sym typeface="+mn-lt"/>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cs typeface="+mn-ea"/>
              <a:sym typeface="+mn-lt"/>
            </a:endParaRPr>
          </a:p>
        </p:txBody>
      </p:sp>
      <p:sp>
        <p:nvSpPr>
          <p:cNvPr id="4" name="TextBox 11"/>
          <p:cNvSpPr txBox="1"/>
          <p:nvPr/>
        </p:nvSpPr>
        <p:spPr>
          <a:xfrm>
            <a:off x="548452" y="2196979"/>
            <a:ext cx="1569660" cy="646203"/>
          </a:xfrm>
          <a:prstGeom prst="rect">
            <a:avLst/>
          </a:prstGeom>
          <a:noFill/>
        </p:spPr>
        <p:txBody>
          <a:bodyPr wrap="none" rtlCol="0">
            <a:spAutoFit/>
          </a:bodyPr>
          <a:lstStyle/>
          <a:p>
            <a:pPr algn="r" defTabSz="913765"/>
            <a:r>
              <a:rPr lang="zh-CN" altLang="en-US" sz="3600" b="1" dirty="0" smtClean="0">
                <a:solidFill>
                  <a:srgbClr val="1F497D"/>
                </a:solidFill>
                <a:cs typeface="+mn-ea"/>
                <a:sym typeface="+mn-lt"/>
              </a:rPr>
              <a:t>第五章</a:t>
            </a:r>
            <a:endParaRPr lang="zh-CN" altLang="en-US" sz="3600" b="1" dirty="0">
              <a:solidFill>
                <a:srgbClr val="1F497D"/>
              </a:solidFill>
              <a:cs typeface="+mn-ea"/>
              <a:sym typeface="+mn-lt"/>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smtClean="0">
                <a:solidFill>
                  <a:srgbClr val="1F497D"/>
                </a:solidFill>
                <a:cs typeface="+mn-ea"/>
                <a:sym typeface="+mn-lt"/>
              </a:rPr>
              <a:t>05  </a:t>
            </a:r>
            <a:r>
              <a:rPr lang="zh-CN" altLang="en-US" sz="2800" dirty="0" smtClean="0">
                <a:solidFill>
                  <a:schemeClr val="tx1"/>
                </a:solidFill>
                <a:cs typeface="+mn-ea"/>
                <a:sym typeface="+mn-lt"/>
              </a:rPr>
              <a:t>点击</a:t>
            </a:r>
            <a:r>
              <a:rPr lang="zh-CN" altLang="en-US" sz="2800" dirty="0">
                <a:solidFill>
                  <a:srgbClr val="1F497D"/>
                </a:solidFill>
                <a:cs typeface="+mn-ea"/>
                <a:sym typeface="+mn-lt"/>
              </a:rPr>
              <a:t>输入标题内容</a:t>
            </a:r>
            <a:endParaRPr lang="zh-CN" altLang="en-US" sz="2800" dirty="0">
              <a:solidFill>
                <a:srgbClr val="1F497D"/>
              </a:solidFill>
              <a:cs typeface="+mn-ea"/>
              <a:sym typeface="+mn-lt"/>
            </a:endParaRP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cs typeface="+mn-ea"/>
              <a:sym typeface="+mn-lt"/>
            </a:endParaRPr>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905837" y="1974932"/>
            <a:ext cx="1908815" cy="109184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22" name="矩形 21"/>
          <p:cNvSpPr/>
          <p:nvPr/>
        </p:nvSpPr>
        <p:spPr>
          <a:xfrm>
            <a:off x="5850460" y="2853086"/>
            <a:ext cx="3597467" cy="1909414"/>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1</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2</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3</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4</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533" y="3833236"/>
            <a:ext cx="6933478" cy="1126462"/>
          </a:xfrm>
          <a:prstGeom prst="rect">
            <a:avLst/>
          </a:prstGeom>
          <a:noFill/>
        </p:spPr>
        <p:txBody>
          <a:bodyPr wrap="square" rtlCol="0">
            <a:spAutoFit/>
          </a:bodyPr>
          <a:lstStyle/>
          <a:p>
            <a:pPr algn="just">
              <a:lnSpc>
                <a:spcPct val="120000"/>
              </a:lnSpc>
            </a:pPr>
            <a:r>
              <a:rPr lang="zh-CN" altLang="en-US" sz="1400">
                <a:solidFill>
                  <a:schemeClr val="tx1">
                    <a:lumMod val="50000"/>
                    <a:lumOff val="50000"/>
                  </a:schemeClr>
                </a:solidFill>
                <a:cs typeface="+mn-ea"/>
                <a:sym typeface="+mn-lt"/>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endParaRPr lang="zh-CN" altLang="en-US" sz="1400">
              <a:solidFill>
                <a:schemeClr val="tx1">
                  <a:lumMod val="50000"/>
                  <a:lumOff val="50000"/>
                </a:schemeClr>
              </a:solidFill>
              <a:cs typeface="+mn-ea"/>
              <a:sym typeface="+mn-lt"/>
            </a:endParaRPr>
          </a:p>
        </p:txBody>
      </p:sp>
      <p:sp>
        <p:nvSpPr>
          <p:cNvPr id="3" name="五角星 18"/>
          <p:cNvSpPr/>
          <p:nvPr/>
        </p:nvSpPr>
        <p:spPr>
          <a:xfrm rot="2134838">
            <a:off x="1224752" y="1494523"/>
            <a:ext cx="1979122" cy="200908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2060"/>
          </a:solidFill>
          <a:ln w="6350" cap="flat" cmpd="sng">
            <a:solidFill>
              <a:srgbClr val="FCFCFC"/>
            </a:solidFill>
            <a:miter lim="800000"/>
          </a:ln>
        </p:spPr>
        <p:txBody>
          <a:bodyPr/>
          <a:lstStyle/>
          <a:p>
            <a:endParaRPr lang="zh-CN" altLang="en-US" sz="2160">
              <a:solidFill>
                <a:srgbClr val="000000"/>
              </a:solidFill>
              <a:cs typeface="+mn-ea"/>
              <a:sym typeface="+mn-lt"/>
            </a:endParaRPr>
          </a:p>
        </p:txBody>
      </p:sp>
      <p:grpSp>
        <p:nvGrpSpPr>
          <p:cNvPr id="4" name="组合 3"/>
          <p:cNvGrpSpPr/>
          <p:nvPr/>
        </p:nvGrpSpPr>
        <p:grpSpPr>
          <a:xfrm>
            <a:off x="2000835" y="1926728"/>
            <a:ext cx="450091" cy="452285"/>
            <a:chOff x="1912141" y="1824035"/>
            <a:chExt cx="488159" cy="490540"/>
          </a:xfrm>
          <a:solidFill>
            <a:srgbClr val="FFFFFF"/>
          </a:solidFill>
        </p:grpSpPr>
        <p:sp>
          <p:nvSpPr>
            <p:cNvPr id="5" name="饼形 4"/>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chemeClr val="tx1"/>
                </a:solidFill>
                <a:cs typeface="+mn-ea"/>
                <a:sym typeface="+mn-lt"/>
              </a:endParaRPr>
            </a:p>
          </p:txBody>
        </p:sp>
        <p:sp>
          <p:nvSpPr>
            <p:cNvPr id="6" name="饼形 5"/>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chemeClr val="tx1"/>
                </a:solidFill>
                <a:cs typeface="+mn-ea"/>
                <a:sym typeface="+mn-lt"/>
              </a:endParaRPr>
            </a:p>
          </p:txBody>
        </p:sp>
      </p:grpSp>
      <p:sp>
        <p:nvSpPr>
          <p:cNvPr id="7" name="TextBox 6"/>
          <p:cNvSpPr txBox="1"/>
          <p:nvPr/>
        </p:nvSpPr>
        <p:spPr>
          <a:xfrm>
            <a:off x="1396016" y="2406956"/>
            <a:ext cx="1654968" cy="757130"/>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160" dirty="0">
                <a:latin typeface="+mn-lt"/>
                <a:ea typeface="+mn-ea"/>
                <a:cs typeface="+mn-ea"/>
                <a:sym typeface="+mn-lt"/>
              </a:rPr>
              <a:t>最好</a:t>
            </a:r>
            <a:endParaRPr lang="en-US" altLang="zh-CN" sz="2160" dirty="0">
              <a:latin typeface="+mn-lt"/>
              <a:ea typeface="+mn-ea"/>
              <a:cs typeface="+mn-ea"/>
              <a:sym typeface="+mn-lt"/>
            </a:endParaRPr>
          </a:p>
          <a:p>
            <a:r>
              <a:rPr lang="zh-CN" altLang="en-US" sz="2160" dirty="0">
                <a:latin typeface="+mn-lt"/>
                <a:ea typeface="+mn-ea"/>
                <a:cs typeface="+mn-ea"/>
                <a:sym typeface="+mn-lt"/>
              </a:rPr>
              <a:t>数据分析</a:t>
            </a:r>
            <a:endParaRPr lang="zh-CN" altLang="en-US" sz="2160" dirty="0">
              <a:latin typeface="+mn-lt"/>
              <a:ea typeface="+mn-ea"/>
              <a:cs typeface="+mn-ea"/>
              <a:sym typeface="+mn-lt"/>
            </a:endParaRPr>
          </a:p>
        </p:txBody>
      </p:sp>
      <p:sp>
        <p:nvSpPr>
          <p:cNvPr id="8" name="五角星 18"/>
          <p:cNvSpPr/>
          <p:nvPr/>
        </p:nvSpPr>
        <p:spPr>
          <a:xfrm rot="2134838">
            <a:off x="3537132" y="1486903"/>
            <a:ext cx="1979122" cy="200908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2060"/>
          </a:solidFill>
          <a:ln w="6350" cap="flat" cmpd="sng">
            <a:solidFill>
              <a:srgbClr val="FCFCFC"/>
            </a:solidFill>
            <a:miter lim="800000"/>
          </a:ln>
        </p:spPr>
        <p:txBody>
          <a:bodyPr/>
          <a:lstStyle/>
          <a:p>
            <a:endParaRPr lang="zh-CN" altLang="en-US" sz="2160">
              <a:solidFill>
                <a:srgbClr val="000000"/>
              </a:solidFill>
              <a:cs typeface="+mn-ea"/>
              <a:sym typeface="+mn-lt"/>
            </a:endParaRPr>
          </a:p>
        </p:txBody>
      </p:sp>
      <p:sp>
        <p:nvSpPr>
          <p:cNvPr id="9" name="TextBox 8"/>
          <p:cNvSpPr txBox="1"/>
          <p:nvPr/>
        </p:nvSpPr>
        <p:spPr>
          <a:xfrm>
            <a:off x="3764418" y="2407907"/>
            <a:ext cx="1511496" cy="757130"/>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160" dirty="0">
                <a:latin typeface="+mn-lt"/>
                <a:ea typeface="+mn-ea"/>
                <a:cs typeface="+mn-ea"/>
                <a:sym typeface="+mn-lt"/>
              </a:rPr>
              <a:t>顶尖</a:t>
            </a:r>
            <a:endParaRPr lang="en-US" altLang="zh-CN" sz="2160" dirty="0">
              <a:latin typeface="+mn-lt"/>
              <a:ea typeface="+mn-ea"/>
              <a:cs typeface="+mn-ea"/>
              <a:sym typeface="+mn-lt"/>
            </a:endParaRPr>
          </a:p>
          <a:p>
            <a:r>
              <a:rPr lang="zh-CN" altLang="en-US" sz="2160" dirty="0">
                <a:latin typeface="+mn-lt"/>
                <a:ea typeface="+mn-ea"/>
                <a:cs typeface="+mn-ea"/>
                <a:sym typeface="+mn-lt"/>
              </a:rPr>
              <a:t>合作者</a:t>
            </a:r>
            <a:endParaRPr lang="zh-CN" altLang="en-US" sz="2160" dirty="0">
              <a:latin typeface="+mn-lt"/>
              <a:ea typeface="+mn-ea"/>
              <a:cs typeface="+mn-ea"/>
              <a:sym typeface="+mn-lt"/>
            </a:endParaRPr>
          </a:p>
        </p:txBody>
      </p:sp>
      <p:sp>
        <p:nvSpPr>
          <p:cNvPr id="10" name="五角星 18"/>
          <p:cNvSpPr/>
          <p:nvPr/>
        </p:nvSpPr>
        <p:spPr>
          <a:xfrm rot="2134838">
            <a:off x="5870191" y="1486903"/>
            <a:ext cx="1979122" cy="200908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2060"/>
          </a:solidFill>
          <a:ln>
            <a:noFill/>
          </a:ln>
        </p:spPr>
        <p:txBody>
          <a:bodyPr vert="horz" wrap="square" lIns="109728" tIns="54864" rIns="109728" bIns="54864" numCol="1" anchor="t" anchorCtr="0" compatLnSpc="1"/>
          <a:lstStyle/>
          <a:p>
            <a:endParaRPr lang="zh-CN" altLang="en-US" sz="2160">
              <a:cs typeface="+mn-ea"/>
              <a:sym typeface="+mn-lt"/>
            </a:endParaRPr>
          </a:p>
        </p:txBody>
      </p:sp>
      <p:sp>
        <p:nvSpPr>
          <p:cNvPr id="11" name="TextBox 10"/>
          <p:cNvSpPr txBox="1"/>
          <p:nvPr/>
        </p:nvSpPr>
        <p:spPr>
          <a:xfrm>
            <a:off x="6009590" y="2410766"/>
            <a:ext cx="1654968" cy="757130"/>
          </a:xfrm>
          <a:prstGeom prst="rect">
            <a:avLst/>
          </a:prstGeom>
          <a:noFill/>
        </p:spPr>
        <p:txBody>
          <a:bodyPr wrap="square" rtlCol="0">
            <a:spAutoFit/>
          </a:bodyPr>
          <a:lstStyle/>
          <a:p>
            <a:pPr algn="ctr"/>
            <a:r>
              <a:rPr lang="zh-CN" altLang="en-US" sz="2160" dirty="0">
                <a:solidFill>
                  <a:srgbClr val="FFFFFF"/>
                </a:solidFill>
                <a:cs typeface="+mn-ea"/>
                <a:sym typeface="+mn-lt"/>
              </a:rPr>
              <a:t>最好</a:t>
            </a:r>
            <a:endParaRPr lang="en-US" altLang="zh-CN" sz="2160" dirty="0">
              <a:solidFill>
                <a:srgbClr val="FFFFFF"/>
              </a:solidFill>
              <a:cs typeface="+mn-ea"/>
              <a:sym typeface="+mn-lt"/>
            </a:endParaRPr>
          </a:p>
          <a:p>
            <a:pPr algn="ctr"/>
            <a:r>
              <a:rPr lang="zh-CN" altLang="en-US" sz="2160" dirty="0">
                <a:solidFill>
                  <a:srgbClr val="FFFFFF"/>
                </a:solidFill>
                <a:cs typeface="+mn-ea"/>
                <a:sym typeface="+mn-lt"/>
              </a:rPr>
              <a:t>销售员</a:t>
            </a:r>
            <a:endParaRPr lang="zh-CN" altLang="en-US" sz="2160" dirty="0">
              <a:solidFill>
                <a:srgbClr val="FFFFFF"/>
              </a:solidFill>
              <a:cs typeface="+mn-ea"/>
              <a:sym typeface="+mn-lt"/>
            </a:endParaRPr>
          </a:p>
        </p:txBody>
      </p:sp>
      <p:grpSp>
        <p:nvGrpSpPr>
          <p:cNvPr id="12" name="组合 11"/>
          <p:cNvGrpSpPr/>
          <p:nvPr/>
        </p:nvGrpSpPr>
        <p:grpSpPr>
          <a:xfrm>
            <a:off x="4223892" y="1925804"/>
            <a:ext cx="615449" cy="432113"/>
            <a:chOff x="2409665" y="939861"/>
            <a:chExt cx="5638961" cy="3959164"/>
          </a:xfrm>
          <a:solidFill>
            <a:srgbClr val="FFFFFF"/>
          </a:solidFill>
        </p:grpSpPr>
        <p:sp>
          <p:nvSpPr>
            <p:cNvPr id="13"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rgbClr val="33A6B2"/>
                </a:solidFill>
                <a:cs typeface="+mn-ea"/>
                <a:sym typeface="+mn-lt"/>
              </a:endParaRPr>
            </a:p>
          </p:txBody>
        </p:sp>
        <p:sp>
          <p:nvSpPr>
            <p:cNvPr id="14"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rgbClr val="33A6B2"/>
                </a:solidFill>
                <a:cs typeface="+mn-ea"/>
                <a:sym typeface="+mn-lt"/>
              </a:endParaRPr>
            </a:p>
          </p:txBody>
        </p:sp>
        <p:sp>
          <p:nvSpPr>
            <p:cNvPr id="15"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rgbClr val="33A6B2"/>
                </a:solidFill>
                <a:cs typeface="+mn-ea"/>
                <a:sym typeface="+mn-lt"/>
              </a:endParaRPr>
            </a:p>
          </p:txBody>
        </p:sp>
      </p:grpSp>
      <p:sp>
        <p:nvSpPr>
          <p:cNvPr id="16" name="矩形 25"/>
          <p:cNvSpPr/>
          <p:nvPr/>
        </p:nvSpPr>
        <p:spPr>
          <a:xfrm>
            <a:off x="6607999" y="1902133"/>
            <a:ext cx="473042" cy="478678"/>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cs typeface="+mn-ea"/>
              <a:sym typeface="+mn-lt"/>
            </a:endParaRPr>
          </a:p>
        </p:txBody>
      </p:sp>
      <p:pic>
        <p:nvPicPr>
          <p:cNvPr id="17" name="Picture 8"/>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746233" y="1271499"/>
            <a:ext cx="1912370" cy="1893247"/>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56270" y="3496628"/>
            <a:ext cx="2880361" cy="1918320"/>
          </a:xfrm>
          <a:prstGeom prst="roundRect">
            <a:avLst/>
          </a:prstGeom>
          <a:noFill/>
          <a:extLst>
            <a:ext uri="{909E8E84-426E-40DD-AFC4-6F175D3DCCD1}">
              <a14:hiddenFill xmlns:a14="http://schemas.microsoft.com/office/drawing/2010/main">
                <a:solidFill>
                  <a:srgbClr val="FFFFFF"/>
                </a:solidFill>
              </a14:hiddenFill>
            </a:ext>
          </a:extLst>
        </p:spPr>
      </p:pic>
      <p:sp>
        <p:nvSpPr>
          <p:cNvPr id="19" name="文本占位符 18"/>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4000">
        <p:checker/>
      </p:transition>
    </mc:Choice>
    <mc:Fallback>
      <p:transition spd="slow" advTm="4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42"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8" grpId="0" animBg="1"/>
      <p:bldP spid="9" grpId="0"/>
      <p:bldP spid="10" grpId="0" animBg="1"/>
      <p:bldP spid="11"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l="32770"/>
          <a:stretch>
            <a:fillRect/>
          </a:stretch>
        </p:blipFill>
        <p:spPr>
          <a:xfrm>
            <a:off x="990600" y="1617192"/>
            <a:ext cx="4570660" cy="2930187"/>
          </a:xfrm>
          <a:prstGeom prst="rect">
            <a:avLst/>
          </a:prstGeom>
        </p:spPr>
      </p:pic>
      <p:grpSp>
        <p:nvGrpSpPr>
          <p:cNvPr id="24" name="组合 23"/>
          <p:cNvGrpSpPr/>
          <p:nvPr/>
        </p:nvGrpSpPr>
        <p:grpSpPr>
          <a:xfrm>
            <a:off x="1122134" y="4891435"/>
            <a:ext cx="2971804" cy="276999"/>
            <a:chOff x="1077684" y="4610168"/>
            <a:chExt cx="2971804" cy="276999"/>
          </a:xfrm>
        </p:grpSpPr>
        <p:grpSp>
          <p:nvGrpSpPr>
            <p:cNvPr id="25" name="组合 24"/>
            <p:cNvGrpSpPr/>
            <p:nvPr/>
          </p:nvGrpSpPr>
          <p:grpSpPr>
            <a:xfrm>
              <a:off x="1077684" y="4610168"/>
              <a:ext cx="2535466" cy="276999"/>
              <a:chOff x="1077684" y="4610641"/>
              <a:chExt cx="2535466" cy="276999"/>
            </a:xfrm>
          </p:grpSpPr>
          <p:sp>
            <p:nvSpPr>
              <p:cNvPr id="27" name="矩形 26"/>
              <p:cNvSpPr/>
              <p:nvPr/>
            </p:nvSpPr>
            <p:spPr>
              <a:xfrm>
                <a:off x="1077684" y="4644366"/>
                <a:ext cx="2535466" cy="209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29" name="文本框 28"/>
              <p:cNvSpPr txBox="1"/>
              <p:nvPr/>
            </p:nvSpPr>
            <p:spPr>
              <a:xfrm>
                <a:off x="1077685" y="4610641"/>
                <a:ext cx="8002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solidFill>
                    <a:effectLst/>
                    <a:uLnTx/>
                    <a:uFillTx/>
                    <a:cs typeface="+mn-ea"/>
                    <a:sym typeface="+mn-lt"/>
                  </a:rPr>
                  <a:t>添加标题</a:t>
                </a:r>
                <a:endParaRPr kumimoji="0" lang="zh-CN" altLang="en-US" sz="1200" b="1" i="0" u="none" strike="noStrike" kern="0" cap="none" spc="0" normalizeH="0" baseline="0" noProof="0" dirty="0">
                  <a:ln>
                    <a:noFill/>
                  </a:ln>
                  <a:solidFill>
                    <a:schemeClr val="bg1"/>
                  </a:solidFill>
                  <a:effectLst/>
                  <a:uLnTx/>
                  <a:uFillTx/>
                  <a:cs typeface="+mn-ea"/>
                  <a:sym typeface="+mn-lt"/>
                </a:endParaRPr>
              </a:p>
            </p:txBody>
          </p:sp>
        </p:grpSp>
        <p:sp>
          <p:nvSpPr>
            <p:cNvPr id="26" name="文本框 25"/>
            <p:cNvSpPr txBox="1"/>
            <p:nvPr/>
          </p:nvSpPr>
          <p:spPr>
            <a:xfrm>
              <a:off x="3613150" y="4610168"/>
              <a:ext cx="43633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tx1">
                      <a:lumMod val="65000"/>
                      <a:lumOff val="35000"/>
                    </a:schemeClr>
                  </a:solidFill>
                  <a:effectLst/>
                  <a:uLnTx/>
                  <a:uFillTx/>
                  <a:cs typeface="+mn-ea"/>
                  <a:sym typeface="+mn-lt"/>
                </a:rPr>
                <a:t>76%</a:t>
              </a:r>
              <a:endParaRPr kumimoji="0" lang="zh-CN" altLang="en-US" sz="12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30" name="组合 29"/>
          <p:cNvGrpSpPr/>
          <p:nvPr/>
        </p:nvGrpSpPr>
        <p:grpSpPr>
          <a:xfrm>
            <a:off x="1122134" y="5168915"/>
            <a:ext cx="2571753" cy="276999"/>
            <a:chOff x="1077684" y="4868909"/>
            <a:chExt cx="2571753" cy="276999"/>
          </a:xfrm>
        </p:grpSpPr>
        <p:grpSp>
          <p:nvGrpSpPr>
            <p:cNvPr id="31" name="组合 30"/>
            <p:cNvGrpSpPr/>
            <p:nvPr/>
          </p:nvGrpSpPr>
          <p:grpSpPr>
            <a:xfrm>
              <a:off x="1077684" y="4868909"/>
              <a:ext cx="2135415" cy="276999"/>
              <a:chOff x="1077684" y="4866942"/>
              <a:chExt cx="2135415" cy="276999"/>
            </a:xfrm>
          </p:grpSpPr>
          <p:sp>
            <p:nvSpPr>
              <p:cNvPr id="48" name="矩形 47"/>
              <p:cNvSpPr/>
              <p:nvPr/>
            </p:nvSpPr>
            <p:spPr>
              <a:xfrm>
                <a:off x="1077684" y="4902020"/>
                <a:ext cx="2135415" cy="209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49" name="文本框 48"/>
              <p:cNvSpPr txBox="1"/>
              <p:nvPr/>
            </p:nvSpPr>
            <p:spPr>
              <a:xfrm>
                <a:off x="1077685" y="4866942"/>
                <a:ext cx="8002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solidFill>
                    <a:effectLst/>
                    <a:uLnTx/>
                    <a:uFillTx/>
                    <a:cs typeface="+mn-ea"/>
                    <a:sym typeface="+mn-lt"/>
                  </a:rPr>
                  <a:t>添加标题</a:t>
                </a:r>
                <a:endParaRPr kumimoji="0" lang="zh-CN" altLang="en-US" sz="1200" b="1" i="0" u="none" strike="noStrike" kern="0" cap="none" spc="0" normalizeH="0" baseline="0" noProof="0" dirty="0">
                  <a:ln>
                    <a:noFill/>
                  </a:ln>
                  <a:solidFill>
                    <a:schemeClr val="bg1"/>
                  </a:solidFill>
                  <a:effectLst/>
                  <a:uLnTx/>
                  <a:uFillTx/>
                  <a:cs typeface="+mn-ea"/>
                  <a:sym typeface="+mn-lt"/>
                </a:endParaRPr>
              </a:p>
            </p:txBody>
          </p:sp>
        </p:grpSp>
        <p:sp>
          <p:nvSpPr>
            <p:cNvPr id="47" name="文本框 46"/>
            <p:cNvSpPr txBox="1"/>
            <p:nvPr/>
          </p:nvSpPr>
          <p:spPr>
            <a:xfrm>
              <a:off x="3213099" y="4868909"/>
              <a:ext cx="43633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tx1">
                      <a:lumMod val="65000"/>
                      <a:lumOff val="35000"/>
                    </a:schemeClr>
                  </a:solidFill>
                  <a:effectLst/>
                  <a:uLnTx/>
                  <a:uFillTx/>
                  <a:cs typeface="+mn-ea"/>
                  <a:sym typeface="+mn-lt"/>
                </a:rPr>
                <a:t>70%</a:t>
              </a:r>
              <a:endParaRPr kumimoji="0" lang="zh-CN" altLang="en-US" sz="12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50" name="组合 49"/>
          <p:cNvGrpSpPr/>
          <p:nvPr/>
        </p:nvGrpSpPr>
        <p:grpSpPr>
          <a:xfrm>
            <a:off x="1122135" y="5446395"/>
            <a:ext cx="1839600" cy="276999"/>
            <a:chOff x="1077685" y="5118035"/>
            <a:chExt cx="1839600" cy="276999"/>
          </a:xfrm>
        </p:grpSpPr>
        <p:grpSp>
          <p:nvGrpSpPr>
            <p:cNvPr id="51" name="组合 50"/>
            <p:cNvGrpSpPr/>
            <p:nvPr/>
          </p:nvGrpSpPr>
          <p:grpSpPr>
            <a:xfrm>
              <a:off x="1077685" y="5118035"/>
              <a:ext cx="1379765" cy="276999"/>
              <a:chOff x="1077685" y="5118612"/>
              <a:chExt cx="1379765" cy="276999"/>
            </a:xfrm>
          </p:grpSpPr>
          <p:sp>
            <p:nvSpPr>
              <p:cNvPr id="53" name="矩形 52"/>
              <p:cNvSpPr/>
              <p:nvPr/>
            </p:nvSpPr>
            <p:spPr>
              <a:xfrm>
                <a:off x="1077685" y="5152336"/>
                <a:ext cx="1379765" cy="2095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54" name="文本框 53"/>
              <p:cNvSpPr txBox="1"/>
              <p:nvPr/>
            </p:nvSpPr>
            <p:spPr>
              <a:xfrm>
                <a:off x="1077685" y="5118612"/>
                <a:ext cx="8002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solidFill>
                    <a:effectLst/>
                    <a:uLnTx/>
                    <a:uFillTx/>
                    <a:cs typeface="+mn-ea"/>
                    <a:sym typeface="+mn-lt"/>
                  </a:rPr>
                  <a:t>添加标题</a:t>
                </a:r>
                <a:endParaRPr kumimoji="0" lang="zh-CN" altLang="en-US" sz="1200" b="1" i="0" u="none" strike="noStrike" kern="0" cap="none" spc="0" normalizeH="0" baseline="0" noProof="0" dirty="0">
                  <a:ln>
                    <a:noFill/>
                  </a:ln>
                  <a:solidFill>
                    <a:schemeClr val="bg1"/>
                  </a:solidFill>
                  <a:effectLst/>
                  <a:uLnTx/>
                  <a:uFillTx/>
                  <a:cs typeface="+mn-ea"/>
                  <a:sym typeface="+mn-lt"/>
                </a:endParaRPr>
              </a:p>
            </p:txBody>
          </p:sp>
        </p:grpSp>
        <p:sp>
          <p:nvSpPr>
            <p:cNvPr id="52" name="文本框 51"/>
            <p:cNvSpPr txBox="1"/>
            <p:nvPr/>
          </p:nvSpPr>
          <p:spPr>
            <a:xfrm>
              <a:off x="2458505" y="5118035"/>
              <a:ext cx="4587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tx1">
                      <a:lumMod val="65000"/>
                      <a:lumOff val="35000"/>
                    </a:schemeClr>
                  </a:solidFill>
                  <a:effectLst/>
                  <a:uLnTx/>
                  <a:uFillTx/>
                  <a:cs typeface="+mn-ea"/>
                  <a:sym typeface="+mn-lt"/>
                </a:rPr>
                <a:t>50%</a:t>
              </a:r>
              <a:endParaRPr kumimoji="0" lang="zh-CN" altLang="en-US" sz="12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55" name="组合 54"/>
          <p:cNvGrpSpPr/>
          <p:nvPr/>
        </p:nvGrpSpPr>
        <p:grpSpPr>
          <a:xfrm>
            <a:off x="1122135" y="5723875"/>
            <a:ext cx="3362896" cy="276999"/>
            <a:chOff x="1077685" y="5387033"/>
            <a:chExt cx="3362896" cy="276999"/>
          </a:xfrm>
        </p:grpSpPr>
        <p:grpSp>
          <p:nvGrpSpPr>
            <p:cNvPr id="56" name="组合 55"/>
            <p:cNvGrpSpPr/>
            <p:nvPr/>
          </p:nvGrpSpPr>
          <p:grpSpPr>
            <a:xfrm>
              <a:off x="1077685" y="5387033"/>
              <a:ext cx="2905720" cy="276999"/>
              <a:chOff x="1077685" y="5388274"/>
              <a:chExt cx="2905720" cy="276999"/>
            </a:xfrm>
          </p:grpSpPr>
          <p:sp>
            <p:nvSpPr>
              <p:cNvPr id="58" name="矩形 57"/>
              <p:cNvSpPr/>
              <p:nvPr/>
            </p:nvSpPr>
            <p:spPr>
              <a:xfrm>
                <a:off x="1077685" y="5421998"/>
                <a:ext cx="2905720" cy="209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59" name="文本框 58"/>
              <p:cNvSpPr txBox="1"/>
              <p:nvPr/>
            </p:nvSpPr>
            <p:spPr>
              <a:xfrm>
                <a:off x="1077685" y="5388274"/>
                <a:ext cx="8002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solidFill>
                    <a:effectLst/>
                    <a:uLnTx/>
                    <a:uFillTx/>
                    <a:cs typeface="+mn-ea"/>
                    <a:sym typeface="+mn-lt"/>
                  </a:rPr>
                  <a:t>添加标题</a:t>
                </a:r>
                <a:endParaRPr kumimoji="0" lang="zh-CN" altLang="en-US" sz="1200" b="1" i="0" u="none" strike="noStrike" kern="0" cap="none" spc="0" normalizeH="0" baseline="0" noProof="0" dirty="0">
                  <a:ln>
                    <a:noFill/>
                  </a:ln>
                  <a:solidFill>
                    <a:schemeClr val="bg1"/>
                  </a:solidFill>
                  <a:effectLst/>
                  <a:uLnTx/>
                  <a:uFillTx/>
                  <a:cs typeface="+mn-ea"/>
                  <a:sym typeface="+mn-lt"/>
                </a:endParaRPr>
              </a:p>
            </p:txBody>
          </p:sp>
        </p:grpSp>
        <p:sp>
          <p:nvSpPr>
            <p:cNvPr id="57" name="文本框 56"/>
            <p:cNvSpPr txBox="1"/>
            <p:nvPr/>
          </p:nvSpPr>
          <p:spPr>
            <a:xfrm>
              <a:off x="3983405" y="5387033"/>
              <a:ext cx="45717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tx1">
                      <a:lumMod val="65000"/>
                      <a:lumOff val="35000"/>
                    </a:schemeClr>
                  </a:solidFill>
                  <a:effectLst/>
                  <a:uLnTx/>
                  <a:uFillTx/>
                  <a:cs typeface="+mn-ea"/>
                  <a:sym typeface="+mn-lt"/>
                </a:rPr>
                <a:t>80%</a:t>
              </a:r>
              <a:endParaRPr kumimoji="0" lang="zh-CN" altLang="en-US" sz="12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60" name="组合 59"/>
          <p:cNvGrpSpPr/>
          <p:nvPr/>
        </p:nvGrpSpPr>
        <p:grpSpPr>
          <a:xfrm>
            <a:off x="1122135" y="6001355"/>
            <a:ext cx="3730814" cy="276999"/>
            <a:chOff x="1077685" y="5641258"/>
            <a:chExt cx="3730814" cy="276999"/>
          </a:xfrm>
        </p:grpSpPr>
        <p:grpSp>
          <p:nvGrpSpPr>
            <p:cNvPr id="61" name="组合 60"/>
            <p:cNvGrpSpPr/>
            <p:nvPr/>
          </p:nvGrpSpPr>
          <p:grpSpPr>
            <a:xfrm>
              <a:off x="1077685" y="5641258"/>
              <a:ext cx="3275240" cy="276999"/>
              <a:chOff x="1077685" y="5641258"/>
              <a:chExt cx="3275240" cy="276999"/>
            </a:xfrm>
          </p:grpSpPr>
          <p:sp>
            <p:nvSpPr>
              <p:cNvPr id="63" name="矩形 62"/>
              <p:cNvSpPr/>
              <p:nvPr/>
            </p:nvSpPr>
            <p:spPr>
              <a:xfrm>
                <a:off x="1077685" y="5674982"/>
                <a:ext cx="3275240" cy="209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64" name="文本框 63"/>
              <p:cNvSpPr txBox="1"/>
              <p:nvPr/>
            </p:nvSpPr>
            <p:spPr>
              <a:xfrm>
                <a:off x="1077685" y="5641258"/>
                <a:ext cx="8002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solidFill>
                    <a:effectLst/>
                    <a:uLnTx/>
                    <a:uFillTx/>
                    <a:cs typeface="+mn-ea"/>
                    <a:sym typeface="+mn-lt"/>
                  </a:rPr>
                  <a:t>添加标题</a:t>
                </a:r>
                <a:endParaRPr kumimoji="0" lang="zh-CN" altLang="en-US" sz="1200" b="1" i="0" u="none" strike="noStrike" kern="0" cap="none" spc="0" normalizeH="0" baseline="0" noProof="0" dirty="0">
                  <a:ln>
                    <a:noFill/>
                  </a:ln>
                  <a:solidFill>
                    <a:schemeClr val="bg1"/>
                  </a:solidFill>
                  <a:effectLst/>
                  <a:uLnTx/>
                  <a:uFillTx/>
                  <a:cs typeface="+mn-ea"/>
                  <a:sym typeface="+mn-lt"/>
                </a:endParaRPr>
              </a:p>
            </p:txBody>
          </p:sp>
        </p:grpSp>
        <p:sp>
          <p:nvSpPr>
            <p:cNvPr id="62" name="文本框 61"/>
            <p:cNvSpPr txBox="1"/>
            <p:nvPr/>
          </p:nvSpPr>
          <p:spPr>
            <a:xfrm>
              <a:off x="4352925" y="5641258"/>
              <a:ext cx="45557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tx1">
                      <a:lumMod val="65000"/>
                      <a:lumOff val="35000"/>
                    </a:schemeClr>
                  </a:solidFill>
                  <a:effectLst/>
                  <a:uLnTx/>
                  <a:uFillTx/>
                  <a:cs typeface="+mn-ea"/>
                  <a:sym typeface="+mn-lt"/>
                </a:rPr>
                <a:t>88%</a:t>
              </a:r>
              <a:endParaRPr kumimoji="0" lang="zh-CN" altLang="en-US" sz="12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65" name="组合 64"/>
          <p:cNvGrpSpPr/>
          <p:nvPr/>
        </p:nvGrpSpPr>
        <p:grpSpPr>
          <a:xfrm>
            <a:off x="5861334" y="5805870"/>
            <a:ext cx="574574" cy="574574"/>
            <a:chOff x="7073233" y="6727758"/>
            <a:chExt cx="574574" cy="574574"/>
          </a:xfrm>
        </p:grpSpPr>
        <p:sp>
          <p:nvSpPr>
            <p:cNvPr id="66" name="矩形 65"/>
            <p:cNvSpPr/>
            <p:nvPr/>
          </p:nvSpPr>
          <p:spPr>
            <a:xfrm rot="2700000">
              <a:off x="7073233" y="6727758"/>
              <a:ext cx="574574" cy="5745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67" name="Freeform 12"/>
            <p:cNvSpPr>
              <a:spLocks noEditPoints="1"/>
            </p:cNvSpPr>
            <p:nvPr/>
          </p:nvSpPr>
          <p:spPr bwMode="auto">
            <a:xfrm>
              <a:off x="7173157" y="6839794"/>
              <a:ext cx="374727" cy="350502"/>
            </a:xfrm>
            <a:custGeom>
              <a:avLst/>
              <a:gdLst>
                <a:gd name="T0" fmla="*/ 495 w 495"/>
                <a:gd name="T1" fmla="*/ 378 h 463"/>
                <a:gd name="T2" fmla="*/ 495 w 495"/>
                <a:gd name="T3" fmla="*/ 0 h 463"/>
                <a:gd name="T4" fmla="*/ 0 w 495"/>
                <a:gd name="T5" fmla="*/ 0 h 463"/>
                <a:gd name="T6" fmla="*/ 0 w 495"/>
                <a:gd name="T7" fmla="*/ 378 h 463"/>
                <a:gd name="T8" fmla="*/ 230 w 495"/>
                <a:gd name="T9" fmla="*/ 378 h 463"/>
                <a:gd name="T10" fmla="*/ 230 w 495"/>
                <a:gd name="T11" fmla="*/ 425 h 463"/>
                <a:gd name="T12" fmla="*/ 71 w 495"/>
                <a:gd name="T13" fmla="*/ 425 h 463"/>
                <a:gd name="T14" fmla="*/ 71 w 495"/>
                <a:gd name="T15" fmla="*/ 463 h 463"/>
                <a:gd name="T16" fmla="*/ 424 w 495"/>
                <a:gd name="T17" fmla="*/ 463 h 463"/>
                <a:gd name="T18" fmla="*/ 424 w 495"/>
                <a:gd name="T19" fmla="*/ 425 h 463"/>
                <a:gd name="T20" fmla="*/ 268 w 495"/>
                <a:gd name="T21" fmla="*/ 425 h 463"/>
                <a:gd name="T22" fmla="*/ 268 w 495"/>
                <a:gd name="T23" fmla="*/ 378 h 463"/>
                <a:gd name="T24" fmla="*/ 495 w 495"/>
                <a:gd name="T25" fmla="*/ 378 h 463"/>
                <a:gd name="T26" fmla="*/ 38 w 495"/>
                <a:gd name="T27" fmla="*/ 38 h 463"/>
                <a:gd name="T28" fmla="*/ 457 w 495"/>
                <a:gd name="T29" fmla="*/ 38 h 463"/>
                <a:gd name="T30" fmla="*/ 457 w 495"/>
                <a:gd name="T31" fmla="*/ 224 h 463"/>
                <a:gd name="T32" fmla="*/ 38 w 495"/>
                <a:gd name="T33" fmla="*/ 224 h 463"/>
                <a:gd name="T34" fmla="*/ 38 w 495"/>
                <a:gd name="T35" fmla="*/ 38 h 463"/>
                <a:gd name="T36" fmla="*/ 38 w 495"/>
                <a:gd name="T37" fmla="*/ 340 h 463"/>
                <a:gd name="T38" fmla="*/ 38 w 495"/>
                <a:gd name="T39" fmla="*/ 262 h 463"/>
                <a:gd name="T40" fmla="*/ 457 w 495"/>
                <a:gd name="T41" fmla="*/ 262 h 463"/>
                <a:gd name="T42" fmla="*/ 457 w 495"/>
                <a:gd name="T43" fmla="*/ 340 h 463"/>
                <a:gd name="T44" fmla="*/ 38 w 495"/>
                <a:gd name="T45" fmla="*/ 34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5" h="463">
                  <a:moveTo>
                    <a:pt x="495" y="378"/>
                  </a:moveTo>
                  <a:lnTo>
                    <a:pt x="495" y="0"/>
                  </a:lnTo>
                  <a:lnTo>
                    <a:pt x="0" y="0"/>
                  </a:lnTo>
                  <a:lnTo>
                    <a:pt x="0" y="378"/>
                  </a:lnTo>
                  <a:lnTo>
                    <a:pt x="230" y="378"/>
                  </a:lnTo>
                  <a:lnTo>
                    <a:pt x="230" y="425"/>
                  </a:lnTo>
                  <a:lnTo>
                    <a:pt x="71" y="425"/>
                  </a:lnTo>
                  <a:lnTo>
                    <a:pt x="71" y="463"/>
                  </a:lnTo>
                  <a:lnTo>
                    <a:pt x="424" y="463"/>
                  </a:lnTo>
                  <a:lnTo>
                    <a:pt x="424" y="425"/>
                  </a:lnTo>
                  <a:lnTo>
                    <a:pt x="268" y="425"/>
                  </a:lnTo>
                  <a:lnTo>
                    <a:pt x="268" y="378"/>
                  </a:lnTo>
                  <a:lnTo>
                    <a:pt x="495" y="378"/>
                  </a:lnTo>
                  <a:close/>
                  <a:moveTo>
                    <a:pt x="38" y="38"/>
                  </a:moveTo>
                  <a:lnTo>
                    <a:pt x="457" y="38"/>
                  </a:lnTo>
                  <a:lnTo>
                    <a:pt x="457" y="224"/>
                  </a:lnTo>
                  <a:lnTo>
                    <a:pt x="38" y="224"/>
                  </a:lnTo>
                  <a:lnTo>
                    <a:pt x="38" y="38"/>
                  </a:lnTo>
                  <a:close/>
                  <a:moveTo>
                    <a:pt x="38" y="340"/>
                  </a:moveTo>
                  <a:lnTo>
                    <a:pt x="38" y="262"/>
                  </a:lnTo>
                  <a:lnTo>
                    <a:pt x="457" y="262"/>
                  </a:lnTo>
                  <a:lnTo>
                    <a:pt x="457" y="340"/>
                  </a:lnTo>
                  <a:lnTo>
                    <a:pt x="38" y="340"/>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grpSp>
        <p:nvGrpSpPr>
          <p:cNvPr id="68" name="组合 67"/>
          <p:cNvGrpSpPr/>
          <p:nvPr/>
        </p:nvGrpSpPr>
        <p:grpSpPr>
          <a:xfrm>
            <a:off x="5861334" y="1839581"/>
            <a:ext cx="574574" cy="574574"/>
            <a:chOff x="8474014" y="4952597"/>
            <a:chExt cx="574574" cy="574574"/>
          </a:xfrm>
        </p:grpSpPr>
        <p:sp>
          <p:nvSpPr>
            <p:cNvPr id="69" name="矩形 68"/>
            <p:cNvSpPr/>
            <p:nvPr/>
          </p:nvSpPr>
          <p:spPr>
            <a:xfrm rot="2700000">
              <a:off x="8474014" y="4952597"/>
              <a:ext cx="574574" cy="5745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0" name="Freeform 13"/>
            <p:cNvSpPr>
              <a:spLocks noEditPoints="1"/>
            </p:cNvSpPr>
            <p:nvPr/>
          </p:nvSpPr>
          <p:spPr bwMode="auto">
            <a:xfrm>
              <a:off x="8586051" y="5064255"/>
              <a:ext cx="350501" cy="351258"/>
            </a:xfrm>
            <a:custGeom>
              <a:avLst/>
              <a:gdLst>
                <a:gd name="T0" fmla="*/ 98 w 196"/>
                <a:gd name="T1" fmla="*/ 0 h 196"/>
                <a:gd name="T2" fmla="*/ 0 w 196"/>
                <a:gd name="T3" fmla="*/ 98 h 196"/>
                <a:gd name="T4" fmla="*/ 98 w 196"/>
                <a:gd name="T5" fmla="*/ 196 h 196"/>
                <a:gd name="T6" fmla="*/ 196 w 196"/>
                <a:gd name="T7" fmla="*/ 98 h 196"/>
                <a:gd name="T8" fmla="*/ 98 w 196"/>
                <a:gd name="T9" fmla="*/ 0 h 196"/>
                <a:gd name="T10" fmla="*/ 98 w 196"/>
                <a:gd name="T11" fmla="*/ 16 h 196"/>
                <a:gd name="T12" fmla="*/ 175 w 196"/>
                <a:gd name="T13" fmla="*/ 70 h 196"/>
                <a:gd name="T14" fmla="*/ 139 w 196"/>
                <a:gd name="T15" fmla="*/ 70 h 196"/>
                <a:gd name="T16" fmla="*/ 139 w 196"/>
                <a:gd name="T17" fmla="*/ 120 h 196"/>
                <a:gd name="T18" fmla="*/ 106 w 196"/>
                <a:gd name="T19" fmla="*/ 120 h 196"/>
                <a:gd name="T20" fmla="*/ 106 w 196"/>
                <a:gd name="T21" fmla="*/ 87 h 196"/>
                <a:gd name="T22" fmla="*/ 124 w 196"/>
                <a:gd name="T23" fmla="*/ 66 h 196"/>
                <a:gd name="T24" fmla="*/ 124 w 196"/>
                <a:gd name="T25" fmla="*/ 30 h 196"/>
                <a:gd name="T26" fmla="*/ 59 w 196"/>
                <a:gd name="T27" fmla="*/ 30 h 196"/>
                <a:gd name="T28" fmla="*/ 42 w 196"/>
                <a:gd name="T29" fmla="*/ 61 h 196"/>
                <a:gd name="T30" fmla="*/ 25 w 196"/>
                <a:gd name="T31" fmla="*/ 61 h 196"/>
                <a:gd name="T32" fmla="*/ 98 w 196"/>
                <a:gd name="T33" fmla="*/ 16 h 196"/>
                <a:gd name="T34" fmla="*/ 58 w 196"/>
                <a:gd name="T35" fmla="*/ 169 h 196"/>
                <a:gd name="T36" fmla="*/ 68 w 196"/>
                <a:gd name="T37" fmla="*/ 153 h 196"/>
                <a:gd name="T38" fmla="*/ 75 w 196"/>
                <a:gd name="T39" fmla="*/ 171 h 196"/>
                <a:gd name="T40" fmla="*/ 115 w 196"/>
                <a:gd name="T41" fmla="*/ 171 h 196"/>
                <a:gd name="T42" fmla="*/ 121 w 196"/>
                <a:gd name="T43" fmla="*/ 176 h 196"/>
                <a:gd name="T44" fmla="*/ 98 w 196"/>
                <a:gd name="T45" fmla="*/ 180 h 196"/>
                <a:gd name="T46" fmla="*/ 58 w 196"/>
                <a:gd name="T47" fmla="*/ 169 h 196"/>
                <a:gd name="T48" fmla="*/ 137 w 196"/>
                <a:gd name="T49" fmla="*/ 170 h 196"/>
                <a:gd name="T50" fmla="*/ 122 w 196"/>
                <a:gd name="T51" fmla="*/ 155 h 196"/>
                <a:gd name="T52" fmla="*/ 86 w 196"/>
                <a:gd name="T53" fmla="*/ 155 h 196"/>
                <a:gd name="T54" fmla="*/ 71 w 196"/>
                <a:gd name="T55" fmla="*/ 115 h 196"/>
                <a:gd name="T56" fmla="*/ 45 w 196"/>
                <a:gd name="T57" fmla="*/ 160 h 196"/>
                <a:gd name="T58" fmla="*/ 16 w 196"/>
                <a:gd name="T59" fmla="*/ 98 h 196"/>
                <a:gd name="T60" fmla="*/ 18 w 196"/>
                <a:gd name="T61" fmla="*/ 77 h 196"/>
                <a:gd name="T62" fmla="*/ 52 w 196"/>
                <a:gd name="T63" fmla="*/ 77 h 196"/>
                <a:gd name="T64" fmla="*/ 69 w 196"/>
                <a:gd name="T65" fmla="*/ 46 h 196"/>
                <a:gd name="T66" fmla="*/ 108 w 196"/>
                <a:gd name="T67" fmla="*/ 46 h 196"/>
                <a:gd name="T68" fmla="*/ 108 w 196"/>
                <a:gd name="T69" fmla="*/ 60 h 196"/>
                <a:gd name="T70" fmla="*/ 90 w 196"/>
                <a:gd name="T71" fmla="*/ 80 h 196"/>
                <a:gd name="T72" fmla="*/ 90 w 196"/>
                <a:gd name="T73" fmla="*/ 136 h 196"/>
                <a:gd name="T74" fmla="*/ 155 w 196"/>
                <a:gd name="T75" fmla="*/ 136 h 196"/>
                <a:gd name="T76" fmla="*/ 155 w 196"/>
                <a:gd name="T77" fmla="*/ 86 h 196"/>
                <a:gd name="T78" fmla="*/ 179 w 196"/>
                <a:gd name="T79" fmla="*/ 86 h 196"/>
                <a:gd name="T80" fmla="*/ 180 w 196"/>
                <a:gd name="T81" fmla="*/ 98 h 196"/>
                <a:gd name="T82" fmla="*/ 137 w 196"/>
                <a:gd name="T83" fmla="*/ 17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6"/>
                  </a:moveTo>
                  <a:cubicBezTo>
                    <a:pt x="133" y="16"/>
                    <a:pt x="164" y="39"/>
                    <a:pt x="175" y="70"/>
                  </a:cubicBezTo>
                  <a:cubicBezTo>
                    <a:pt x="139" y="70"/>
                    <a:pt x="139" y="70"/>
                    <a:pt x="139" y="70"/>
                  </a:cubicBezTo>
                  <a:cubicBezTo>
                    <a:pt x="139" y="120"/>
                    <a:pt x="139" y="120"/>
                    <a:pt x="139" y="120"/>
                  </a:cubicBezTo>
                  <a:cubicBezTo>
                    <a:pt x="106" y="120"/>
                    <a:pt x="106" y="120"/>
                    <a:pt x="106" y="120"/>
                  </a:cubicBezTo>
                  <a:cubicBezTo>
                    <a:pt x="106" y="87"/>
                    <a:pt x="106" y="87"/>
                    <a:pt x="106" y="87"/>
                  </a:cubicBezTo>
                  <a:cubicBezTo>
                    <a:pt x="124" y="66"/>
                    <a:pt x="124" y="66"/>
                    <a:pt x="124" y="66"/>
                  </a:cubicBezTo>
                  <a:cubicBezTo>
                    <a:pt x="124" y="30"/>
                    <a:pt x="124" y="30"/>
                    <a:pt x="124" y="30"/>
                  </a:cubicBezTo>
                  <a:cubicBezTo>
                    <a:pt x="59" y="30"/>
                    <a:pt x="59" y="30"/>
                    <a:pt x="59" y="30"/>
                  </a:cubicBezTo>
                  <a:cubicBezTo>
                    <a:pt x="42" y="61"/>
                    <a:pt x="42" y="61"/>
                    <a:pt x="42" y="61"/>
                  </a:cubicBezTo>
                  <a:cubicBezTo>
                    <a:pt x="25" y="61"/>
                    <a:pt x="25" y="61"/>
                    <a:pt x="25" y="61"/>
                  </a:cubicBezTo>
                  <a:cubicBezTo>
                    <a:pt x="38" y="34"/>
                    <a:pt x="66" y="16"/>
                    <a:pt x="98" y="16"/>
                  </a:cubicBezTo>
                  <a:close/>
                  <a:moveTo>
                    <a:pt x="58" y="169"/>
                  </a:moveTo>
                  <a:cubicBezTo>
                    <a:pt x="68" y="153"/>
                    <a:pt x="68" y="153"/>
                    <a:pt x="68" y="153"/>
                  </a:cubicBezTo>
                  <a:cubicBezTo>
                    <a:pt x="75" y="171"/>
                    <a:pt x="75" y="171"/>
                    <a:pt x="75" y="171"/>
                  </a:cubicBezTo>
                  <a:cubicBezTo>
                    <a:pt x="115" y="171"/>
                    <a:pt x="115" y="171"/>
                    <a:pt x="115" y="171"/>
                  </a:cubicBezTo>
                  <a:cubicBezTo>
                    <a:pt x="121" y="176"/>
                    <a:pt x="121" y="176"/>
                    <a:pt x="121" y="176"/>
                  </a:cubicBezTo>
                  <a:cubicBezTo>
                    <a:pt x="114" y="179"/>
                    <a:pt x="106" y="180"/>
                    <a:pt x="98" y="180"/>
                  </a:cubicBezTo>
                  <a:cubicBezTo>
                    <a:pt x="83" y="180"/>
                    <a:pt x="70" y="176"/>
                    <a:pt x="58" y="169"/>
                  </a:cubicBezTo>
                  <a:close/>
                  <a:moveTo>
                    <a:pt x="137" y="170"/>
                  </a:moveTo>
                  <a:cubicBezTo>
                    <a:pt x="122" y="155"/>
                    <a:pt x="122" y="155"/>
                    <a:pt x="122" y="155"/>
                  </a:cubicBezTo>
                  <a:cubicBezTo>
                    <a:pt x="86" y="155"/>
                    <a:pt x="86" y="155"/>
                    <a:pt x="86" y="155"/>
                  </a:cubicBezTo>
                  <a:cubicBezTo>
                    <a:pt x="71" y="115"/>
                    <a:pt x="71" y="115"/>
                    <a:pt x="71" y="115"/>
                  </a:cubicBezTo>
                  <a:cubicBezTo>
                    <a:pt x="45" y="160"/>
                    <a:pt x="45" y="160"/>
                    <a:pt x="45" y="160"/>
                  </a:cubicBezTo>
                  <a:cubicBezTo>
                    <a:pt x="27" y="145"/>
                    <a:pt x="16" y="123"/>
                    <a:pt x="16" y="98"/>
                  </a:cubicBezTo>
                  <a:cubicBezTo>
                    <a:pt x="16" y="90"/>
                    <a:pt x="17" y="83"/>
                    <a:pt x="18" y="77"/>
                  </a:cubicBezTo>
                  <a:cubicBezTo>
                    <a:pt x="52" y="77"/>
                    <a:pt x="52" y="77"/>
                    <a:pt x="52" y="77"/>
                  </a:cubicBezTo>
                  <a:cubicBezTo>
                    <a:pt x="69" y="46"/>
                    <a:pt x="69" y="46"/>
                    <a:pt x="69" y="46"/>
                  </a:cubicBezTo>
                  <a:cubicBezTo>
                    <a:pt x="108" y="46"/>
                    <a:pt x="108" y="46"/>
                    <a:pt x="108" y="46"/>
                  </a:cubicBezTo>
                  <a:cubicBezTo>
                    <a:pt x="108" y="60"/>
                    <a:pt x="108" y="60"/>
                    <a:pt x="108" y="60"/>
                  </a:cubicBezTo>
                  <a:cubicBezTo>
                    <a:pt x="90" y="80"/>
                    <a:pt x="90" y="80"/>
                    <a:pt x="90" y="80"/>
                  </a:cubicBezTo>
                  <a:cubicBezTo>
                    <a:pt x="90" y="136"/>
                    <a:pt x="90" y="136"/>
                    <a:pt x="90" y="136"/>
                  </a:cubicBezTo>
                  <a:cubicBezTo>
                    <a:pt x="155" y="136"/>
                    <a:pt x="155" y="136"/>
                    <a:pt x="155" y="136"/>
                  </a:cubicBezTo>
                  <a:cubicBezTo>
                    <a:pt x="155" y="86"/>
                    <a:pt x="155" y="86"/>
                    <a:pt x="155" y="86"/>
                  </a:cubicBezTo>
                  <a:cubicBezTo>
                    <a:pt x="179" y="86"/>
                    <a:pt x="179" y="86"/>
                    <a:pt x="179" y="86"/>
                  </a:cubicBezTo>
                  <a:cubicBezTo>
                    <a:pt x="179" y="90"/>
                    <a:pt x="180" y="94"/>
                    <a:pt x="180" y="98"/>
                  </a:cubicBezTo>
                  <a:cubicBezTo>
                    <a:pt x="180" y="129"/>
                    <a:pt x="163" y="156"/>
                    <a:pt x="137" y="170"/>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grpSp>
        <p:nvGrpSpPr>
          <p:cNvPr id="71" name="组合 70"/>
          <p:cNvGrpSpPr/>
          <p:nvPr/>
        </p:nvGrpSpPr>
        <p:grpSpPr>
          <a:xfrm>
            <a:off x="5853163" y="4483773"/>
            <a:ext cx="574574" cy="574574"/>
            <a:chOff x="7909823" y="5116902"/>
            <a:chExt cx="574574" cy="574574"/>
          </a:xfrm>
        </p:grpSpPr>
        <p:sp>
          <p:nvSpPr>
            <p:cNvPr id="72" name="矩形 71"/>
            <p:cNvSpPr/>
            <p:nvPr/>
          </p:nvSpPr>
          <p:spPr>
            <a:xfrm rot="2700000">
              <a:off x="7909823" y="5116902"/>
              <a:ext cx="574574" cy="5745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73" name="组合 72"/>
            <p:cNvGrpSpPr/>
            <p:nvPr/>
          </p:nvGrpSpPr>
          <p:grpSpPr>
            <a:xfrm>
              <a:off x="8025266" y="5212663"/>
              <a:ext cx="343688" cy="383053"/>
              <a:chOff x="9761538" y="11682413"/>
              <a:chExt cx="720725" cy="803275"/>
            </a:xfrm>
            <a:solidFill>
              <a:srgbClr val="191E22"/>
            </a:solidFill>
          </p:grpSpPr>
          <p:sp>
            <p:nvSpPr>
              <p:cNvPr id="74" name="Freeform 16"/>
              <p:cNvSpPr>
                <a:spLocks noEditPoints="1"/>
              </p:cNvSpPr>
              <p:nvPr/>
            </p:nvSpPr>
            <p:spPr bwMode="auto">
              <a:xfrm>
                <a:off x="9761538" y="11682413"/>
                <a:ext cx="720725" cy="803275"/>
              </a:xfrm>
              <a:custGeom>
                <a:avLst/>
                <a:gdLst>
                  <a:gd name="T0" fmla="*/ 386 w 454"/>
                  <a:gd name="T1" fmla="*/ 142 h 506"/>
                  <a:gd name="T2" fmla="*/ 92 w 454"/>
                  <a:gd name="T3" fmla="*/ 0 h 506"/>
                  <a:gd name="T4" fmla="*/ 76 w 454"/>
                  <a:gd name="T5" fmla="*/ 33 h 506"/>
                  <a:gd name="T6" fmla="*/ 298 w 454"/>
                  <a:gd name="T7" fmla="*/ 142 h 506"/>
                  <a:gd name="T8" fmla="*/ 0 w 454"/>
                  <a:gd name="T9" fmla="*/ 142 h 506"/>
                  <a:gd name="T10" fmla="*/ 0 w 454"/>
                  <a:gd name="T11" fmla="*/ 506 h 506"/>
                  <a:gd name="T12" fmla="*/ 454 w 454"/>
                  <a:gd name="T13" fmla="*/ 506 h 506"/>
                  <a:gd name="T14" fmla="*/ 454 w 454"/>
                  <a:gd name="T15" fmla="*/ 142 h 506"/>
                  <a:gd name="T16" fmla="*/ 386 w 454"/>
                  <a:gd name="T17" fmla="*/ 142 h 506"/>
                  <a:gd name="T18" fmla="*/ 416 w 454"/>
                  <a:gd name="T19" fmla="*/ 468 h 506"/>
                  <a:gd name="T20" fmla="*/ 38 w 454"/>
                  <a:gd name="T21" fmla="*/ 468 h 506"/>
                  <a:gd name="T22" fmla="*/ 38 w 454"/>
                  <a:gd name="T23" fmla="*/ 180 h 506"/>
                  <a:gd name="T24" fmla="*/ 416 w 454"/>
                  <a:gd name="T25" fmla="*/ 180 h 506"/>
                  <a:gd name="T26" fmla="*/ 416 w 454"/>
                  <a:gd name="T27" fmla="*/ 46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506">
                    <a:moveTo>
                      <a:pt x="386" y="142"/>
                    </a:moveTo>
                    <a:lnTo>
                      <a:pt x="92" y="0"/>
                    </a:lnTo>
                    <a:lnTo>
                      <a:pt x="76" y="33"/>
                    </a:lnTo>
                    <a:lnTo>
                      <a:pt x="298" y="142"/>
                    </a:lnTo>
                    <a:lnTo>
                      <a:pt x="0" y="142"/>
                    </a:lnTo>
                    <a:lnTo>
                      <a:pt x="0" y="506"/>
                    </a:lnTo>
                    <a:lnTo>
                      <a:pt x="454" y="506"/>
                    </a:lnTo>
                    <a:lnTo>
                      <a:pt x="454" y="142"/>
                    </a:lnTo>
                    <a:lnTo>
                      <a:pt x="386" y="142"/>
                    </a:lnTo>
                    <a:close/>
                    <a:moveTo>
                      <a:pt x="416" y="468"/>
                    </a:moveTo>
                    <a:lnTo>
                      <a:pt x="38" y="468"/>
                    </a:lnTo>
                    <a:lnTo>
                      <a:pt x="38" y="180"/>
                    </a:lnTo>
                    <a:lnTo>
                      <a:pt x="416" y="180"/>
                    </a:lnTo>
                    <a:lnTo>
                      <a:pt x="416" y="4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5" name="Rectangle 17"/>
              <p:cNvSpPr>
                <a:spLocks noChangeArrowheads="1"/>
              </p:cNvSpPr>
              <p:nvPr/>
            </p:nvSpPr>
            <p:spPr bwMode="auto">
              <a:xfrm>
                <a:off x="9877425" y="12058650"/>
                <a:ext cx="161925" cy="60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6" name="Rectangle 18"/>
              <p:cNvSpPr>
                <a:spLocks noChangeArrowheads="1"/>
              </p:cNvSpPr>
              <p:nvPr/>
            </p:nvSpPr>
            <p:spPr bwMode="auto">
              <a:xfrm>
                <a:off x="9877425" y="12166600"/>
                <a:ext cx="161925" cy="60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7" name="Rectangle 19"/>
              <p:cNvSpPr>
                <a:spLocks noChangeArrowheads="1"/>
              </p:cNvSpPr>
              <p:nvPr/>
            </p:nvSpPr>
            <p:spPr bwMode="auto">
              <a:xfrm>
                <a:off x="9877425" y="12276138"/>
                <a:ext cx="161925" cy="60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8" name="Freeform 20"/>
              <p:cNvSpPr>
                <a:spLocks noEditPoints="1"/>
              </p:cNvSpPr>
              <p:nvPr/>
            </p:nvSpPr>
            <p:spPr bwMode="auto">
              <a:xfrm>
                <a:off x="10102850" y="12058650"/>
                <a:ext cx="277813" cy="277813"/>
              </a:xfrm>
              <a:custGeom>
                <a:avLst/>
                <a:gdLst>
                  <a:gd name="T0" fmla="*/ 37 w 74"/>
                  <a:gd name="T1" fmla="*/ 74 h 74"/>
                  <a:gd name="T2" fmla="*/ 74 w 74"/>
                  <a:gd name="T3" fmla="*/ 37 h 74"/>
                  <a:gd name="T4" fmla="*/ 37 w 74"/>
                  <a:gd name="T5" fmla="*/ 0 h 74"/>
                  <a:gd name="T6" fmla="*/ 0 w 74"/>
                  <a:gd name="T7" fmla="*/ 37 h 74"/>
                  <a:gd name="T8" fmla="*/ 37 w 74"/>
                  <a:gd name="T9" fmla="*/ 74 h 74"/>
                  <a:gd name="T10" fmla="*/ 37 w 74"/>
                  <a:gd name="T11" fmla="*/ 16 h 74"/>
                  <a:gd name="T12" fmla="*/ 58 w 74"/>
                  <a:gd name="T13" fmla="*/ 37 h 74"/>
                  <a:gd name="T14" fmla="*/ 37 w 74"/>
                  <a:gd name="T15" fmla="*/ 58 h 74"/>
                  <a:gd name="T16" fmla="*/ 16 w 74"/>
                  <a:gd name="T17" fmla="*/ 37 h 74"/>
                  <a:gd name="T18" fmla="*/ 37 w 74"/>
                  <a:gd name="T19"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4">
                    <a:moveTo>
                      <a:pt x="37" y="74"/>
                    </a:moveTo>
                    <a:cubicBezTo>
                      <a:pt x="58" y="74"/>
                      <a:pt x="74" y="57"/>
                      <a:pt x="74" y="37"/>
                    </a:cubicBezTo>
                    <a:cubicBezTo>
                      <a:pt x="74" y="16"/>
                      <a:pt x="58" y="0"/>
                      <a:pt x="37" y="0"/>
                    </a:cubicBezTo>
                    <a:cubicBezTo>
                      <a:pt x="17" y="0"/>
                      <a:pt x="0" y="16"/>
                      <a:pt x="0" y="37"/>
                    </a:cubicBezTo>
                    <a:cubicBezTo>
                      <a:pt x="0" y="57"/>
                      <a:pt x="17" y="74"/>
                      <a:pt x="37" y="74"/>
                    </a:cubicBezTo>
                    <a:close/>
                    <a:moveTo>
                      <a:pt x="37" y="16"/>
                    </a:moveTo>
                    <a:cubicBezTo>
                      <a:pt x="49" y="16"/>
                      <a:pt x="58" y="25"/>
                      <a:pt x="58" y="37"/>
                    </a:cubicBezTo>
                    <a:cubicBezTo>
                      <a:pt x="58" y="49"/>
                      <a:pt x="49" y="58"/>
                      <a:pt x="37" y="58"/>
                    </a:cubicBezTo>
                    <a:cubicBezTo>
                      <a:pt x="25" y="58"/>
                      <a:pt x="16" y="49"/>
                      <a:pt x="16" y="37"/>
                    </a:cubicBezTo>
                    <a:cubicBezTo>
                      <a:pt x="16" y="25"/>
                      <a:pt x="25" y="16"/>
                      <a:pt x="37" y="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grpSp>
      <p:grpSp>
        <p:nvGrpSpPr>
          <p:cNvPr id="79" name="组合 78"/>
          <p:cNvGrpSpPr/>
          <p:nvPr/>
        </p:nvGrpSpPr>
        <p:grpSpPr>
          <a:xfrm>
            <a:off x="5853163" y="3161677"/>
            <a:ext cx="574574" cy="574574"/>
            <a:chOff x="7387686" y="5093089"/>
            <a:chExt cx="574574" cy="574574"/>
          </a:xfrm>
        </p:grpSpPr>
        <p:sp>
          <p:nvSpPr>
            <p:cNvPr id="80" name="矩形 79"/>
            <p:cNvSpPr/>
            <p:nvPr/>
          </p:nvSpPr>
          <p:spPr>
            <a:xfrm rot="2700000">
              <a:off x="7387686" y="5093089"/>
              <a:ext cx="574574" cy="5745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81" name="组合 80"/>
            <p:cNvGrpSpPr/>
            <p:nvPr/>
          </p:nvGrpSpPr>
          <p:grpSpPr>
            <a:xfrm>
              <a:off x="7489881" y="5222916"/>
              <a:ext cx="370184" cy="314921"/>
              <a:chOff x="7550150" y="16151225"/>
              <a:chExt cx="776288" cy="660400"/>
            </a:xfrm>
            <a:solidFill>
              <a:srgbClr val="191E22"/>
            </a:solidFill>
          </p:grpSpPr>
          <p:sp>
            <p:nvSpPr>
              <p:cNvPr id="82" name="Freeform 21"/>
              <p:cNvSpPr>
                <a:spLocks noEditPoints="1"/>
              </p:cNvSpPr>
              <p:nvPr/>
            </p:nvSpPr>
            <p:spPr bwMode="auto">
              <a:xfrm>
                <a:off x="7550150" y="16151225"/>
                <a:ext cx="776288" cy="660400"/>
              </a:xfrm>
              <a:custGeom>
                <a:avLst/>
                <a:gdLst>
                  <a:gd name="T0" fmla="*/ 383 w 489"/>
                  <a:gd name="T1" fmla="*/ 92 h 416"/>
                  <a:gd name="T2" fmla="*/ 352 w 489"/>
                  <a:gd name="T3" fmla="*/ 0 h 416"/>
                  <a:gd name="T4" fmla="*/ 137 w 489"/>
                  <a:gd name="T5" fmla="*/ 0 h 416"/>
                  <a:gd name="T6" fmla="*/ 106 w 489"/>
                  <a:gd name="T7" fmla="*/ 92 h 416"/>
                  <a:gd name="T8" fmla="*/ 0 w 489"/>
                  <a:gd name="T9" fmla="*/ 92 h 416"/>
                  <a:gd name="T10" fmla="*/ 0 w 489"/>
                  <a:gd name="T11" fmla="*/ 416 h 416"/>
                  <a:gd name="T12" fmla="*/ 489 w 489"/>
                  <a:gd name="T13" fmla="*/ 416 h 416"/>
                  <a:gd name="T14" fmla="*/ 489 w 489"/>
                  <a:gd name="T15" fmla="*/ 92 h 416"/>
                  <a:gd name="T16" fmla="*/ 383 w 489"/>
                  <a:gd name="T17" fmla="*/ 92 h 416"/>
                  <a:gd name="T18" fmla="*/ 451 w 489"/>
                  <a:gd name="T19" fmla="*/ 378 h 416"/>
                  <a:gd name="T20" fmla="*/ 37 w 489"/>
                  <a:gd name="T21" fmla="*/ 378 h 416"/>
                  <a:gd name="T22" fmla="*/ 37 w 489"/>
                  <a:gd name="T23" fmla="*/ 130 h 416"/>
                  <a:gd name="T24" fmla="*/ 132 w 489"/>
                  <a:gd name="T25" fmla="*/ 130 h 416"/>
                  <a:gd name="T26" fmla="*/ 163 w 489"/>
                  <a:gd name="T27" fmla="*/ 38 h 416"/>
                  <a:gd name="T28" fmla="*/ 324 w 489"/>
                  <a:gd name="T29" fmla="*/ 38 h 416"/>
                  <a:gd name="T30" fmla="*/ 354 w 489"/>
                  <a:gd name="T31" fmla="*/ 130 h 416"/>
                  <a:gd name="T32" fmla="*/ 451 w 489"/>
                  <a:gd name="T33" fmla="*/ 130 h 416"/>
                  <a:gd name="T34" fmla="*/ 451 w 489"/>
                  <a:gd name="T35" fmla="*/ 37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416">
                    <a:moveTo>
                      <a:pt x="383" y="92"/>
                    </a:moveTo>
                    <a:lnTo>
                      <a:pt x="352" y="0"/>
                    </a:lnTo>
                    <a:lnTo>
                      <a:pt x="137" y="0"/>
                    </a:lnTo>
                    <a:lnTo>
                      <a:pt x="106" y="92"/>
                    </a:lnTo>
                    <a:lnTo>
                      <a:pt x="0" y="92"/>
                    </a:lnTo>
                    <a:lnTo>
                      <a:pt x="0" y="416"/>
                    </a:lnTo>
                    <a:lnTo>
                      <a:pt x="489" y="416"/>
                    </a:lnTo>
                    <a:lnTo>
                      <a:pt x="489" y="92"/>
                    </a:lnTo>
                    <a:lnTo>
                      <a:pt x="383" y="92"/>
                    </a:lnTo>
                    <a:close/>
                    <a:moveTo>
                      <a:pt x="451" y="378"/>
                    </a:moveTo>
                    <a:lnTo>
                      <a:pt x="37" y="378"/>
                    </a:lnTo>
                    <a:lnTo>
                      <a:pt x="37" y="130"/>
                    </a:lnTo>
                    <a:lnTo>
                      <a:pt x="132" y="130"/>
                    </a:lnTo>
                    <a:lnTo>
                      <a:pt x="163" y="38"/>
                    </a:lnTo>
                    <a:lnTo>
                      <a:pt x="324" y="38"/>
                    </a:lnTo>
                    <a:lnTo>
                      <a:pt x="354" y="130"/>
                    </a:lnTo>
                    <a:lnTo>
                      <a:pt x="451" y="130"/>
                    </a:lnTo>
                    <a:lnTo>
                      <a:pt x="451" y="37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83" name="Freeform 22"/>
              <p:cNvSpPr>
                <a:spLocks noEditPoints="1"/>
              </p:cNvSpPr>
              <p:nvPr/>
            </p:nvSpPr>
            <p:spPr bwMode="auto">
              <a:xfrm>
                <a:off x="7759700" y="16352838"/>
                <a:ext cx="357188" cy="357188"/>
              </a:xfrm>
              <a:custGeom>
                <a:avLst/>
                <a:gdLst>
                  <a:gd name="T0" fmla="*/ 47 w 95"/>
                  <a:gd name="T1" fmla="*/ 0 h 95"/>
                  <a:gd name="T2" fmla="*/ 0 w 95"/>
                  <a:gd name="T3" fmla="*/ 48 h 95"/>
                  <a:gd name="T4" fmla="*/ 47 w 95"/>
                  <a:gd name="T5" fmla="*/ 95 h 95"/>
                  <a:gd name="T6" fmla="*/ 95 w 95"/>
                  <a:gd name="T7" fmla="*/ 48 h 95"/>
                  <a:gd name="T8" fmla="*/ 47 w 95"/>
                  <a:gd name="T9" fmla="*/ 0 h 95"/>
                  <a:gd name="T10" fmla="*/ 47 w 95"/>
                  <a:gd name="T11" fmla="*/ 79 h 95"/>
                  <a:gd name="T12" fmla="*/ 16 w 95"/>
                  <a:gd name="T13" fmla="*/ 48 h 95"/>
                  <a:gd name="T14" fmla="*/ 47 w 95"/>
                  <a:gd name="T15" fmla="*/ 16 h 95"/>
                  <a:gd name="T16" fmla="*/ 79 w 95"/>
                  <a:gd name="T17" fmla="*/ 48 h 95"/>
                  <a:gd name="T18" fmla="*/ 47 w 95"/>
                  <a:gd name="T19"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5">
                    <a:moveTo>
                      <a:pt x="47" y="0"/>
                    </a:moveTo>
                    <a:cubicBezTo>
                      <a:pt x="21" y="0"/>
                      <a:pt x="0" y="22"/>
                      <a:pt x="0" y="48"/>
                    </a:cubicBezTo>
                    <a:cubicBezTo>
                      <a:pt x="0" y="74"/>
                      <a:pt x="21" y="95"/>
                      <a:pt x="47" y="95"/>
                    </a:cubicBezTo>
                    <a:cubicBezTo>
                      <a:pt x="73" y="95"/>
                      <a:pt x="95" y="74"/>
                      <a:pt x="95" y="48"/>
                    </a:cubicBezTo>
                    <a:cubicBezTo>
                      <a:pt x="95" y="22"/>
                      <a:pt x="73" y="0"/>
                      <a:pt x="47" y="0"/>
                    </a:cubicBezTo>
                    <a:close/>
                    <a:moveTo>
                      <a:pt x="47" y="79"/>
                    </a:moveTo>
                    <a:cubicBezTo>
                      <a:pt x="30" y="79"/>
                      <a:pt x="16" y="65"/>
                      <a:pt x="16" y="48"/>
                    </a:cubicBezTo>
                    <a:cubicBezTo>
                      <a:pt x="16" y="30"/>
                      <a:pt x="30" y="16"/>
                      <a:pt x="47" y="16"/>
                    </a:cubicBezTo>
                    <a:cubicBezTo>
                      <a:pt x="65" y="16"/>
                      <a:pt x="79" y="30"/>
                      <a:pt x="79" y="48"/>
                    </a:cubicBezTo>
                    <a:cubicBezTo>
                      <a:pt x="79" y="65"/>
                      <a:pt x="65" y="79"/>
                      <a:pt x="47" y="7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grpSp>
      <p:grpSp>
        <p:nvGrpSpPr>
          <p:cNvPr id="84" name="组合 83"/>
          <p:cNvGrpSpPr/>
          <p:nvPr/>
        </p:nvGrpSpPr>
        <p:grpSpPr>
          <a:xfrm>
            <a:off x="6754411" y="1720582"/>
            <a:ext cx="4519129" cy="902056"/>
            <a:chOff x="6709961" y="1549677"/>
            <a:chExt cx="4519129" cy="902056"/>
          </a:xfrm>
        </p:grpSpPr>
        <p:sp>
          <p:nvSpPr>
            <p:cNvPr id="85" name="文本框 84"/>
            <p:cNvSpPr txBox="1"/>
            <p:nvPr/>
          </p:nvSpPr>
          <p:spPr>
            <a:xfrm>
              <a:off x="6709961" y="1549677"/>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tx1">
                      <a:lumMod val="65000"/>
                      <a:lumOff val="35000"/>
                    </a:schemeClr>
                  </a:solidFill>
                  <a:effectLst/>
                  <a:uLnTx/>
                  <a:uFillTx/>
                  <a:cs typeface="+mn-ea"/>
                  <a:sym typeface="+mn-lt"/>
                </a:rPr>
                <a:t>添加标题</a:t>
              </a:r>
              <a:endParaRPr kumimoji="0" lang="zh-CN" altLang="en-US" sz="1800"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86" name="矩形 85"/>
            <p:cNvSpPr>
              <a:spLocks noChangeArrowheads="1"/>
            </p:cNvSpPr>
            <p:nvPr/>
          </p:nvSpPr>
          <p:spPr bwMode="auto">
            <a:xfrm>
              <a:off x="6709961" y="1846439"/>
              <a:ext cx="451912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cs typeface="+mn-ea"/>
                  <a:sym typeface="+mn-lt"/>
                </a:rPr>
                <a:t>点击添加具体文本内容，可根据自己需要自主设置字号颜色点击添加具体</a:t>
              </a:r>
              <a:endParaRPr kumimoji="0" lang="en-US" altLang="zh-CN" sz="14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87" name="组合 86"/>
          <p:cNvGrpSpPr/>
          <p:nvPr/>
        </p:nvGrpSpPr>
        <p:grpSpPr>
          <a:xfrm>
            <a:off x="6754411" y="2999701"/>
            <a:ext cx="4519129" cy="902056"/>
            <a:chOff x="6709961" y="1549677"/>
            <a:chExt cx="4519129" cy="902056"/>
          </a:xfrm>
        </p:grpSpPr>
        <p:sp>
          <p:nvSpPr>
            <p:cNvPr id="88" name="文本框 87"/>
            <p:cNvSpPr txBox="1"/>
            <p:nvPr/>
          </p:nvSpPr>
          <p:spPr>
            <a:xfrm>
              <a:off x="6709961" y="1549677"/>
              <a:ext cx="11144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tx1">
                      <a:lumMod val="65000"/>
                      <a:lumOff val="35000"/>
                    </a:schemeClr>
                  </a:solidFill>
                  <a:effectLst/>
                  <a:uLnTx/>
                  <a:uFillTx/>
                  <a:cs typeface="+mn-ea"/>
                  <a:sym typeface="+mn-lt"/>
                </a:rPr>
                <a:t>添加标题</a:t>
              </a:r>
              <a:endParaRPr kumimoji="0" lang="en-US" altLang="zh-CN" sz="1800"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89" name="矩形 88"/>
            <p:cNvSpPr>
              <a:spLocks noChangeArrowheads="1"/>
            </p:cNvSpPr>
            <p:nvPr/>
          </p:nvSpPr>
          <p:spPr bwMode="auto">
            <a:xfrm>
              <a:off x="6709961" y="1846439"/>
              <a:ext cx="451912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cs typeface="+mn-ea"/>
                  <a:sym typeface="+mn-lt"/>
                </a:rPr>
                <a:t>点击添加具体文本内容，可根据自己需要自主设置字号颜色点击添加具体文本内容</a:t>
              </a:r>
              <a:endParaRPr kumimoji="0" lang="en-US" altLang="zh-CN" sz="14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90" name="组合 89"/>
          <p:cNvGrpSpPr/>
          <p:nvPr/>
        </p:nvGrpSpPr>
        <p:grpSpPr>
          <a:xfrm>
            <a:off x="6754411" y="4278820"/>
            <a:ext cx="4519129" cy="902056"/>
            <a:chOff x="6709961" y="1549677"/>
            <a:chExt cx="4519129" cy="902056"/>
          </a:xfrm>
        </p:grpSpPr>
        <p:sp>
          <p:nvSpPr>
            <p:cNvPr id="91" name="文本框 90"/>
            <p:cNvSpPr txBox="1"/>
            <p:nvPr/>
          </p:nvSpPr>
          <p:spPr>
            <a:xfrm>
              <a:off x="6709961" y="1549677"/>
              <a:ext cx="11144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tx1">
                      <a:lumMod val="65000"/>
                      <a:lumOff val="35000"/>
                    </a:schemeClr>
                  </a:solidFill>
                  <a:effectLst/>
                  <a:uLnTx/>
                  <a:uFillTx/>
                  <a:cs typeface="+mn-ea"/>
                  <a:sym typeface="+mn-lt"/>
                </a:rPr>
                <a:t>添加标题</a:t>
              </a:r>
              <a:endParaRPr kumimoji="0" lang="en-US" altLang="zh-CN" sz="1800"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92" name="矩形 91"/>
            <p:cNvSpPr>
              <a:spLocks noChangeArrowheads="1"/>
            </p:cNvSpPr>
            <p:nvPr/>
          </p:nvSpPr>
          <p:spPr bwMode="auto">
            <a:xfrm>
              <a:off x="6709961" y="1846439"/>
              <a:ext cx="451912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cs typeface="+mn-ea"/>
                  <a:sym typeface="+mn-lt"/>
                </a:rPr>
                <a:t>点击添加具体文本内容，可根据自己需要自主设置字号颜色点击添加具体文本内容</a:t>
              </a:r>
              <a:endParaRPr kumimoji="0" lang="en-US" altLang="zh-CN" sz="14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93" name="组合 92"/>
          <p:cNvGrpSpPr/>
          <p:nvPr/>
        </p:nvGrpSpPr>
        <p:grpSpPr>
          <a:xfrm>
            <a:off x="6754411" y="5557938"/>
            <a:ext cx="4519129" cy="902056"/>
            <a:chOff x="6709961" y="1549677"/>
            <a:chExt cx="4519129" cy="902056"/>
          </a:xfrm>
        </p:grpSpPr>
        <p:sp>
          <p:nvSpPr>
            <p:cNvPr id="94" name="文本框 93"/>
            <p:cNvSpPr txBox="1"/>
            <p:nvPr/>
          </p:nvSpPr>
          <p:spPr>
            <a:xfrm>
              <a:off x="6709961" y="1549677"/>
              <a:ext cx="11144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tx1">
                      <a:lumMod val="65000"/>
                      <a:lumOff val="35000"/>
                    </a:schemeClr>
                  </a:solidFill>
                  <a:effectLst/>
                  <a:uLnTx/>
                  <a:uFillTx/>
                  <a:cs typeface="+mn-ea"/>
                  <a:sym typeface="+mn-lt"/>
                </a:rPr>
                <a:t>添加标题</a:t>
              </a:r>
              <a:endParaRPr kumimoji="0" lang="en-US" altLang="zh-CN" sz="1800"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95" name="矩形 94"/>
            <p:cNvSpPr>
              <a:spLocks noChangeArrowheads="1"/>
            </p:cNvSpPr>
            <p:nvPr/>
          </p:nvSpPr>
          <p:spPr bwMode="auto">
            <a:xfrm>
              <a:off x="6709961" y="1846439"/>
              <a:ext cx="451912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cs typeface="+mn-ea"/>
                  <a:sym typeface="+mn-lt"/>
                </a:rPr>
                <a:t>点击添加具体文本内容，可根据自己需要自主设置字号颜色点击添加具体文本内容</a:t>
              </a:r>
              <a:endParaRPr kumimoji="0" lang="en-US" altLang="zh-CN" sz="14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cxnSp>
        <p:nvCxnSpPr>
          <p:cNvPr id="96" name="直接连接符 95"/>
          <p:cNvCxnSpPr/>
          <p:nvPr/>
        </p:nvCxnSpPr>
        <p:spPr>
          <a:xfrm>
            <a:off x="6142795" y="2533154"/>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142795" y="3855250"/>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142795" y="5177347"/>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650"/>
                                        <p:tgtEl>
                                          <p:spTgt spid="24"/>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65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650"/>
                                        <p:tgtEl>
                                          <p:spTgt spid="50"/>
                                        </p:tgtEl>
                                      </p:cBhvr>
                                    </p:animEffect>
                                  </p:childTnLst>
                                </p:cTn>
                              </p:par>
                              <p:par>
                                <p:cTn id="18" presetID="22" presetClass="entr" presetSubtype="8"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650"/>
                                        <p:tgtEl>
                                          <p:spTgt spid="55"/>
                                        </p:tgtEl>
                                      </p:cBhvr>
                                    </p:animEffect>
                                  </p:childTnLst>
                                </p:cTn>
                              </p:par>
                              <p:par>
                                <p:cTn id="21" presetID="22" presetClass="entr" presetSubtype="8"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650"/>
                                        <p:tgtEl>
                                          <p:spTgt spid="60"/>
                                        </p:tgtEl>
                                      </p:cBhvr>
                                    </p:animEffect>
                                  </p:childTnLst>
                                </p:cTn>
                              </p:par>
                            </p:childTnLst>
                          </p:cTn>
                        </p:par>
                        <p:par>
                          <p:cTn id="24" fill="hold">
                            <p:stCondLst>
                              <p:cond delay="1500"/>
                            </p:stCondLst>
                            <p:childTnLst>
                              <p:par>
                                <p:cTn id="25" presetID="23" presetClass="entr" presetSubtype="16"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up)">
                                      <p:cBhvr>
                                        <p:cTn id="32" dur="500"/>
                                        <p:tgtEl>
                                          <p:spTgt spid="84"/>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wipe(up)">
                                      <p:cBhvr>
                                        <p:cTn id="36" dur="250"/>
                                        <p:tgtEl>
                                          <p:spTgt spid="96"/>
                                        </p:tgtEl>
                                      </p:cBhvr>
                                    </p:animEffect>
                                  </p:childTnLst>
                                </p:cTn>
                              </p:par>
                            </p:childTnLst>
                          </p:cTn>
                        </p:par>
                        <p:par>
                          <p:cTn id="37" fill="hold">
                            <p:stCondLst>
                              <p:cond delay="3000"/>
                            </p:stCondLst>
                            <p:childTnLst>
                              <p:par>
                                <p:cTn id="38" presetID="23" presetClass="entr" presetSubtype="16" fill="hold" nodeType="afterEffect">
                                  <p:stCondLst>
                                    <p:cond delay="0"/>
                                  </p:stCondLst>
                                  <p:childTnLst>
                                    <p:set>
                                      <p:cBhvr>
                                        <p:cTn id="39" dur="1" fill="hold">
                                          <p:stCondLst>
                                            <p:cond delay="0"/>
                                          </p:stCondLst>
                                        </p:cTn>
                                        <p:tgtEl>
                                          <p:spTgt spid="79"/>
                                        </p:tgtEl>
                                        <p:attrNameLst>
                                          <p:attrName>style.visibility</p:attrName>
                                        </p:attrNameLst>
                                      </p:cBhvr>
                                      <p:to>
                                        <p:strVal val="visible"/>
                                      </p:to>
                                    </p:set>
                                    <p:anim calcmode="lin" valueType="num">
                                      <p:cBhvr>
                                        <p:cTn id="40" dur="500" fill="hold"/>
                                        <p:tgtEl>
                                          <p:spTgt spid="79"/>
                                        </p:tgtEl>
                                        <p:attrNameLst>
                                          <p:attrName>ppt_w</p:attrName>
                                        </p:attrNameLst>
                                      </p:cBhvr>
                                      <p:tavLst>
                                        <p:tav tm="0">
                                          <p:val>
                                            <p:fltVal val="0"/>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up)">
                                      <p:cBhvr>
                                        <p:cTn id="45" dur="500"/>
                                        <p:tgtEl>
                                          <p:spTgt spid="87"/>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up)">
                                      <p:cBhvr>
                                        <p:cTn id="49" dur="250"/>
                                        <p:tgtEl>
                                          <p:spTgt spid="97"/>
                                        </p:tgtEl>
                                      </p:cBhvr>
                                    </p:animEffect>
                                  </p:childTnLst>
                                </p:cTn>
                              </p:par>
                            </p:childTnLst>
                          </p:cTn>
                        </p:par>
                        <p:par>
                          <p:cTn id="50" fill="hold">
                            <p:stCondLst>
                              <p:cond delay="4500"/>
                            </p:stCondLst>
                            <p:childTnLst>
                              <p:par>
                                <p:cTn id="51" presetID="23" presetClass="entr" presetSubtype="16"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wipe(up)">
                                      <p:cBhvr>
                                        <p:cTn id="58" dur="500"/>
                                        <p:tgtEl>
                                          <p:spTgt spid="90"/>
                                        </p:tgtEl>
                                      </p:cBhvr>
                                    </p:animEffect>
                                  </p:childTnLst>
                                </p:cTn>
                              </p:par>
                            </p:childTnLst>
                          </p:cTn>
                        </p:par>
                        <p:par>
                          <p:cTn id="59" fill="hold">
                            <p:stCondLst>
                              <p:cond delay="5500"/>
                            </p:stCondLst>
                            <p:childTnLst>
                              <p:par>
                                <p:cTn id="60" presetID="22" presetClass="entr" presetSubtype="1" fill="hold" nodeType="after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wipe(up)">
                                      <p:cBhvr>
                                        <p:cTn id="62" dur="250"/>
                                        <p:tgtEl>
                                          <p:spTgt spid="98"/>
                                        </p:tgtEl>
                                      </p:cBhvr>
                                    </p:animEffect>
                                  </p:childTnLst>
                                </p:cTn>
                              </p:par>
                            </p:childTnLst>
                          </p:cTn>
                        </p:par>
                        <p:par>
                          <p:cTn id="63" fill="hold">
                            <p:stCondLst>
                              <p:cond delay="6000"/>
                            </p:stCondLst>
                            <p:childTnLst>
                              <p:par>
                                <p:cTn id="64" presetID="23" presetClass="entr" presetSubtype="16"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childTnLst>
                                </p:cTn>
                              </p:par>
                            </p:childTnLst>
                          </p:cTn>
                        </p:par>
                        <p:par>
                          <p:cTn id="68" fill="hold">
                            <p:stCondLst>
                              <p:cond delay="6500"/>
                            </p:stCondLst>
                            <p:childTnLst>
                              <p:par>
                                <p:cTn id="69" presetID="22" presetClass="entr" presetSubtype="1"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up)">
                                      <p:cBhvr>
                                        <p:cTn id="7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1096963" y="2740025"/>
            <a:ext cx="9972675" cy="1593850"/>
          </a:xfrm>
          <a:custGeom>
            <a:avLst/>
            <a:gdLst>
              <a:gd name="T0" fmla="*/ 3857177 w 9972375"/>
              <a:gd name="T1" fmla="*/ 0 h 1593851"/>
              <a:gd name="T2" fmla="*/ 4653286 w 9972375"/>
              <a:gd name="T3" fmla="*/ 796926 h 1593851"/>
              <a:gd name="T4" fmla="*/ 4653286 w 9972375"/>
              <a:gd name="T5" fmla="*/ 803900 h 1593851"/>
              <a:gd name="T6" fmla="*/ 5523554 w 9972375"/>
              <a:gd name="T7" fmla="*/ 803900 h 1593851"/>
              <a:gd name="T8" fmla="*/ 5523554 w 9972375"/>
              <a:gd name="T9" fmla="*/ 930698 h 1593851"/>
              <a:gd name="T10" fmla="*/ 6180217 w 9972375"/>
              <a:gd name="T11" fmla="*/ 1467053 h 1593851"/>
              <a:gd name="T12" fmla="*/ 6836246 w 9972375"/>
              <a:gd name="T13" fmla="*/ 930698 h 1593851"/>
              <a:gd name="T14" fmla="*/ 6836246 w 9972375"/>
              <a:gd name="T15" fmla="*/ 803900 h 1593851"/>
              <a:gd name="T16" fmla="*/ 7735037 w 9972375"/>
              <a:gd name="T17" fmla="*/ 803900 h 1593851"/>
              <a:gd name="T18" fmla="*/ 7735037 w 9972375"/>
              <a:gd name="T19" fmla="*/ 796926 h 1593851"/>
              <a:gd name="T20" fmla="*/ 8531779 w 9972375"/>
              <a:gd name="T21" fmla="*/ 0 h 1593851"/>
              <a:gd name="T22" fmla="*/ 9328522 w 9972375"/>
              <a:gd name="T23" fmla="*/ 796926 h 1593851"/>
              <a:gd name="T24" fmla="*/ 9328522 w 9972375"/>
              <a:gd name="T25" fmla="*/ 803900 h 1593851"/>
              <a:gd name="T26" fmla="*/ 9972375 w 9972375"/>
              <a:gd name="T27" fmla="*/ 803900 h 1593851"/>
              <a:gd name="T28" fmla="*/ 9972375 w 9972375"/>
              <a:gd name="T29" fmla="*/ 930698 h 1593851"/>
              <a:gd name="T30" fmla="*/ 9201753 w 9972375"/>
              <a:gd name="T31" fmla="*/ 930698 h 1593851"/>
              <a:gd name="T32" fmla="*/ 9201753 w 9972375"/>
              <a:gd name="T33" fmla="*/ 803900 h 1593851"/>
              <a:gd name="T34" fmla="*/ 9201753 w 9972375"/>
              <a:gd name="T35" fmla="*/ 796926 h 1593851"/>
              <a:gd name="T36" fmla="*/ 8531779 w 9972375"/>
              <a:gd name="T37" fmla="*/ 126798 h 1593851"/>
              <a:gd name="T38" fmla="*/ 7861806 w 9972375"/>
              <a:gd name="T39" fmla="*/ 796926 h 1593851"/>
              <a:gd name="T40" fmla="*/ 7861806 w 9972375"/>
              <a:gd name="T41" fmla="*/ 803900 h 1593851"/>
              <a:gd name="T42" fmla="*/ 7861806 w 9972375"/>
              <a:gd name="T43" fmla="*/ 930698 h 1593851"/>
              <a:gd name="T44" fmla="*/ 6965550 w 9972375"/>
              <a:gd name="T45" fmla="*/ 930698 h 1593851"/>
              <a:gd name="T46" fmla="*/ 6180217 w 9972375"/>
              <a:gd name="T47" fmla="*/ 1593851 h 1593851"/>
              <a:gd name="T48" fmla="*/ 5394884 w 9972375"/>
              <a:gd name="T49" fmla="*/ 930698 h 1593851"/>
              <a:gd name="T50" fmla="*/ 4526517 w 9972375"/>
              <a:gd name="T51" fmla="*/ 930698 h 1593851"/>
              <a:gd name="T52" fmla="*/ 4526517 w 9972375"/>
              <a:gd name="T53" fmla="*/ 800096 h 1593851"/>
              <a:gd name="T54" fmla="*/ 4526517 w 9972375"/>
              <a:gd name="T55" fmla="*/ 796926 h 1593851"/>
              <a:gd name="T56" fmla="*/ 3857177 w 9972375"/>
              <a:gd name="T57" fmla="*/ 126798 h 1593851"/>
              <a:gd name="T58" fmla="*/ 3187204 w 9972375"/>
              <a:gd name="T59" fmla="*/ 796926 h 1593851"/>
              <a:gd name="T60" fmla="*/ 3187204 w 9972375"/>
              <a:gd name="T61" fmla="*/ 800730 h 1593851"/>
              <a:gd name="T62" fmla="*/ 3187204 w 9972375"/>
              <a:gd name="T63" fmla="*/ 930698 h 1593851"/>
              <a:gd name="T64" fmla="*/ 2271299 w 9972375"/>
              <a:gd name="T65" fmla="*/ 930698 h 1593851"/>
              <a:gd name="T66" fmla="*/ 1485966 w 9972375"/>
              <a:gd name="T67" fmla="*/ 1593851 h 1593851"/>
              <a:gd name="T68" fmla="*/ 700632 w 9972375"/>
              <a:gd name="T69" fmla="*/ 930698 h 1593851"/>
              <a:gd name="T70" fmla="*/ 0 w 9972375"/>
              <a:gd name="T71" fmla="*/ 930698 h 1593851"/>
              <a:gd name="T72" fmla="*/ 0 w 9972375"/>
              <a:gd name="T73" fmla="*/ 803900 h 1593851"/>
              <a:gd name="T74" fmla="*/ 829303 w 9972375"/>
              <a:gd name="T75" fmla="*/ 803900 h 1593851"/>
              <a:gd name="T76" fmla="*/ 829303 w 9972375"/>
              <a:gd name="T77" fmla="*/ 930698 h 1593851"/>
              <a:gd name="T78" fmla="*/ 1485966 w 9972375"/>
              <a:gd name="T79" fmla="*/ 1467053 h 1593851"/>
              <a:gd name="T80" fmla="*/ 2141994 w 9972375"/>
              <a:gd name="T81" fmla="*/ 930698 h 1593851"/>
              <a:gd name="T82" fmla="*/ 2141994 w 9972375"/>
              <a:gd name="T83" fmla="*/ 803900 h 1593851"/>
              <a:gd name="T84" fmla="*/ 3060435 w 9972375"/>
              <a:gd name="T85" fmla="*/ 803900 h 1593851"/>
              <a:gd name="T86" fmla="*/ 3060435 w 9972375"/>
              <a:gd name="T87" fmla="*/ 796926 h 1593851"/>
              <a:gd name="T88" fmla="*/ 3857177 w 9972375"/>
              <a:gd name="T89" fmla="*/ 0 h 1593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bg1">
              <a:lumMod val="5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5" name="椭圆 14"/>
          <p:cNvSpPr>
            <a:spLocks noChangeArrowheads="1"/>
          </p:cNvSpPr>
          <p:nvPr/>
        </p:nvSpPr>
        <p:spPr bwMode="auto">
          <a:xfrm>
            <a:off x="1876425" y="2797175"/>
            <a:ext cx="1389063" cy="1385888"/>
          </a:xfrm>
          <a:prstGeom prst="ellipse">
            <a:avLst/>
          </a:prstGeom>
          <a:solidFill>
            <a:srgbClr val="002060"/>
          </a:solidFill>
          <a:ln w="25400" cmpd="sng">
            <a:solidFill>
              <a:srgbClr val="FFFFEB"/>
            </a:solidFill>
            <a:round/>
          </a:ln>
        </p:spPr>
        <p:txBody>
          <a:bodyPr lIns="72574" tIns="36287" rIns="72574" bIns="36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rgbClr val="FFFFFF"/>
                </a:solidFill>
                <a:effectLst/>
                <a:uLnTx/>
                <a:uFillTx/>
                <a:latin typeface="+mn-lt"/>
                <a:ea typeface="+mn-ea"/>
                <a:cs typeface="+mn-ea"/>
                <a:sym typeface="+mn-lt"/>
              </a:rPr>
              <a:t>文本</a:t>
            </a:r>
            <a:endParaRPr kumimoji="0" lang="zh-CN" altLang="en-US" sz="1800" b="0" i="0" u="none" strike="noStrike" kern="1200" cap="none" spc="0" normalizeH="0" baseline="0" noProof="0" dirty="0" smtClean="0">
              <a:ln>
                <a:noFill/>
              </a:ln>
              <a:solidFill>
                <a:srgbClr val="B62822"/>
              </a:solidFill>
              <a:effectLst/>
              <a:uLnTx/>
              <a:uFillTx/>
              <a:latin typeface="+mn-lt"/>
              <a:ea typeface="+mn-ea"/>
              <a:cs typeface="+mn-ea"/>
              <a:sym typeface="+mn-lt"/>
            </a:endParaRPr>
          </a:p>
        </p:txBody>
      </p:sp>
      <p:sp>
        <p:nvSpPr>
          <p:cNvPr id="6" name="椭圆 15"/>
          <p:cNvSpPr>
            <a:spLocks noChangeArrowheads="1"/>
          </p:cNvSpPr>
          <p:nvPr/>
        </p:nvSpPr>
        <p:spPr bwMode="auto">
          <a:xfrm>
            <a:off x="4257675" y="2871788"/>
            <a:ext cx="1389063" cy="1385887"/>
          </a:xfrm>
          <a:prstGeom prst="ellipse">
            <a:avLst/>
          </a:prstGeom>
          <a:solidFill>
            <a:srgbClr val="002060"/>
          </a:solidFill>
          <a:ln w="25400" cmpd="sng">
            <a:solidFill>
              <a:srgbClr val="FFFFEB"/>
            </a:solidFill>
            <a:round/>
          </a:ln>
        </p:spPr>
        <p:txBody>
          <a:bodyPr lIns="72574" tIns="36287" rIns="72574" bIns="36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dirty="0" smtClean="0">
                <a:ln>
                  <a:noFill/>
                </a:ln>
                <a:solidFill>
                  <a:srgbClr val="FFFFFF"/>
                </a:solidFill>
                <a:effectLst/>
                <a:uLnTx/>
                <a:uFillTx/>
                <a:latin typeface="+mn-lt"/>
                <a:ea typeface="+mn-ea"/>
                <a:cs typeface="+mn-ea"/>
                <a:sym typeface="+mn-lt"/>
              </a:rPr>
              <a:t>文本</a:t>
            </a:r>
            <a:endParaRPr kumimoji="0" lang="zh-CN" altLang="en-US" sz="1800" b="0" i="0" u="none" strike="noStrike" kern="0" cap="none" spc="0" normalizeH="0" baseline="0" noProof="0" dirty="0" smtClean="0">
              <a:ln>
                <a:noFill/>
              </a:ln>
              <a:solidFill>
                <a:srgbClr val="B62822"/>
              </a:solidFill>
              <a:effectLst/>
              <a:uLnTx/>
              <a:uFillTx/>
              <a:latin typeface="+mn-lt"/>
              <a:ea typeface="+mn-ea"/>
              <a:cs typeface="+mn-ea"/>
              <a:sym typeface="+mn-lt"/>
            </a:endParaRPr>
          </a:p>
        </p:txBody>
      </p:sp>
      <p:sp>
        <p:nvSpPr>
          <p:cNvPr id="7" name="椭圆 16"/>
          <p:cNvSpPr>
            <a:spLocks noChangeArrowheads="1"/>
          </p:cNvSpPr>
          <p:nvPr/>
        </p:nvSpPr>
        <p:spPr bwMode="auto">
          <a:xfrm>
            <a:off x="6580188" y="2811463"/>
            <a:ext cx="1389062" cy="1385887"/>
          </a:xfrm>
          <a:prstGeom prst="ellipse">
            <a:avLst/>
          </a:prstGeom>
          <a:solidFill>
            <a:srgbClr val="002060"/>
          </a:solidFill>
          <a:ln w="25400" cmpd="sng">
            <a:solidFill>
              <a:srgbClr val="FFFFEB"/>
            </a:solidFill>
            <a:round/>
          </a:ln>
        </p:spPr>
        <p:txBody>
          <a:bodyPr lIns="72574" tIns="36287" rIns="72574" bIns="36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smtClean="0">
                <a:ln>
                  <a:noFill/>
                </a:ln>
                <a:solidFill>
                  <a:srgbClr val="FFFFFF"/>
                </a:solidFill>
                <a:effectLst/>
                <a:uLnTx/>
                <a:uFillTx/>
                <a:latin typeface="+mn-lt"/>
                <a:ea typeface="+mn-ea"/>
                <a:cs typeface="+mn-ea"/>
                <a:sym typeface="+mn-lt"/>
              </a:rPr>
              <a:t>文本</a:t>
            </a:r>
            <a:endParaRPr kumimoji="0" lang="zh-CN" altLang="en-US" sz="1800" b="0" i="0" u="none" strike="noStrike" kern="1200" cap="none" spc="0" normalizeH="0" baseline="0" noProof="0" smtClean="0">
              <a:ln>
                <a:noFill/>
              </a:ln>
              <a:solidFill>
                <a:srgbClr val="B62822"/>
              </a:solidFill>
              <a:effectLst/>
              <a:uLnTx/>
              <a:uFillTx/>
              <a:latin typeface="+mn-lt"/>
              <a:ea typeface="+mn-ea"/>
              <a:cs typeface="+mn-ea"/>
              <a:sym typeface="+mn-lt"/>
            </a:endParaRPr>
          </a:p>
        </p:txBody>
      </p:sp>
      <p:sp>
        <p:nvSpPr>
          <p:cNvPr id="8" name="椭圆 17"/>
          <p:cNvSpPr>
            <a:spLocks noChangeArrowheads="1"/>
          </p:cNvSpPr>
          <p:nvPr/>
        </p:nvSpPr>
        <p:spPr bwMode="auto">
          <a:xfrm>
            <a:off x="8951913" y="2844800"/>
            <a:ext cx="1389062" cy="1385888"/>
          </a:xfrm>
          <a:prstGeom prst="ellipse">
            <a:avLst/>
          </a:prstGeom>
          <a:solidFill>
            <a:srgbClr val="002060"/>
          </a:solidFill>
          <a:ln w="25400" cmpd="sng">
            <a:solidFill>
              <a:srgbClr val="FFFFEB"/>
            </a:solidFill>
            <a:round/>
          </a:ln>
        </p:spPr>
        <p:txBody>
          <a:bodyPr lIns="72574" tIns="36287" rIns="72574" bIns="36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smtClean="0">
                <a:ln>
                  <a:noFill/>
                </a:ln>
                <a:solidFill>
                  <a:srgbClr val="FFFFFF"/>
                </a:solidFill>
                <a:effectLst/>
                <a:uLnTx/>
                <a:uFillTx/>
                <a:latin typeface="+mn-lt"/>
                <a:ea typeface="+mn-ea"/>
                <a:cs typeface="+mn-ea"/>
                <a:sym typeface="+mn-lt"/>
              </a:rPr>
              <a:t>文本</a:t>
            </a:r>
            <a:endParaRPr kumimoji="0" lang="zh-CN" altLang="en-US" sz="1800" b="0" i="0" u="none" strike="noStrike" kern="0" cap="none" spc="0" normalizeH="0" baseline="0" noProof="0" smtClean="0">
              <a:ln>
                <a:noFill/>
              </a:ln>
              <a:solidFill>
                <a:srgbClr val="B62822"/>
              </a:solidFill>
              <a:effectLst/>
              <a:uLnTx/>
              <a:uFillTx/>
              <a:latin typeface="+mn-lt"/>
              <a:ea typeface="+mn-ea"/>
              <a:cs typeface="+mn-ea"/>
              <a:sym typeface="+mn-lt"/>
            </a:endParaRPr>
          </a:p>
        </p:txBody>
      </p:sp>
      <p:grpSp>
        <p:nvGrpSpPr>
          <p:cNvPr id="9" name="组合 8"/>
          <p:cNvGrpSpPr/>
          <p:nvPr/>
        </p:nvGrpSpPr>
        <p:grpSpPr>
          <a:xfrm>
            <a:off x="1116013" y="4381500"/>
            <a:ext cx="7696200" cy="1102400"/>
            <a:chOff x="1116013" y="4381500"/>
            <a:chExt cx="7696200" cy="1102400"/>
          </a:xfrm>
        </p:grpSpPr>
        <p:grpSp>
          <p:nvGrpSpPr>
            <p:cNvPr id="10" name="Group 3"/>
            <p:cNvGrpSpPr/>
            <p:nvPr/>
          </p:nvGrpSpPr>
          <p:grpSpPr bwMode="auto">
            <a:xfrm>
              <a:off x="1116013" y="4381500"/>
              <a:ext cx="3009900" cy="1102400"/>
              <a:chOff x="0" y="0"/>
              <a:chExt cx="1856582" cy="855893"/>
            </a:xfrm>
          </p:grpSpPr>
          <p:sp>
            <p:nvSpPr>
              <p:cNvPr id="15" name="Line 58"/>
              <p:cNvSpPr>
                <a:spLocks noChangeShapeType="1"/>
              </p:cNvSpPr>
              <p:nvPr/>
            </p:nvSpPr>
            <p:spPr bwMode="auto">
              <a:xfrm>
                <a:off x="913706" y="0"/>
                <a:ext cx="1" cy="334963"/>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16" name="Line 59"/>
              <p:cNvSpPr>
                <a:spLocks noChangeShapeType="1"/>
              </p:cNvSpPr>
              <p:nvPr/>
            </p:nvSpPr>
            <p:spPr bwMode="auto">
              <a:xfrm flipH="1">
                <a:off x="158056" y="344488"/>
                <a:ext cx="1495425"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17" name="Text Box 60"/>
              <p:cNvSpPr>
                <a:spLocks noChangeArrowheads="1"/>
              </p:cNvSpPr>
              <p:nvPr/>
            </p:nvSpPr>
            <p:spPr bwMode="auto">
              <a:xfrm>
                <a:off x="0" y="327111"/>
                <a:ext cx="1856582" cy="528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30000"/>
                  </a:lnSpc>
                  <a:spcBef>
                    <a:spcPct val="0"/>
                  </a:spcBef>
                  <a:spcAft>
                    <a:spcPct val="0"/>
                  </a:spcAft>
                  <a:buClr>
                    <a:srgbClr val="0570BC"/>
                  </a:buClr>
                  <a:buSzTx/>
                  <a:buFont typeface="Arial" panose="020B0604020202020204" pitchFamily="34" charset="0"/>
                  <a:buNone/>
                  <a:defRPr/>
                </a:pPr>
                <a:r>
                  <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rPr>
                  <a:t> </a:t>
                </a: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a:p>
                <a:pPr marL="0" marR="0" lvl="0" indent="0" algn="ctr" defTabSz="914400" rtl="0" eaLnBrk="0" fontAlgn="base" latinLnBrk="0" hangingPunct="0">
                  <a:lnSpc>
                    <a:spcPct val="130000"/>
                  </a:lnSpc>
                  <a:spcBef>
                    <a:spcPct val="0"/>
                  </a:spcBef>
                  <a:spcAft>
                    <a:spcPct val="0"/>
                  </a:spcAft>
                  <a:buClr>
                    <a:srgbClr val="0570BC"/>
                  </a:buClr>
                  <a:buSzTx/>
                  <a:buFont typeface="Arial" panose="020B0604020202020204" pitchFamily="34" charset="0"/>
                  <a:buNone/>
                  <a:defRPr/>
                </a:pPr>
                <a:r>
                  <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rPr>
                  <a:t> </a:t>
                </a: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p:txBody>
          </p:sp>
        </p:grpSp>
        <p:grpSp>
          <p:nvGrpSpPr>
            <p:cNvPr id="11" name="Group 15"/>
            <p:cNvGrpSpPr/>
            <p:nvPr/>
          </p:nvGrpSpPr>
          <p:grpSpPr bwMode="auto">
            <a:xfrm>
              <a:off x="5800725" y="4381500"/>
              <a:ext cx="3011488" cy="1102400"/>
              <a:chOff x="0" y="0"/>
              <a:chExt cx="1856582" cy="855893"/>
            </a:xfrm>
          </p:grpSpPr>
          <p:sp>
            <p:nvSpPr>
              <p:cNvPr id="12" name="Line 58"/>
              <p:cNvSpPr>
                <a:spLocks noChangeShapeType="1"/>
              </p:cNvSpPr>
              <p:nvPr/>
            </p:nvSpPr>
            <p:spPr bwMode="auto">
              <a:xfrm>
                <a:off x="913706" y="0"/>
                <a:ext cx="1" cy="334963"/>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13" name="Line 59"/>
              <p:cNvSpPr>
                <a:spLocks noChangeShapeType="1"/>
              </p:cNvSpPr>
              <p:nvPr/>
            </p:nvSpPr>
            <p:spPr bwMode="auto">
              <a:xfrm flipH="1">
                <a:off x="158056" y="344488"/>
                <a:ext cx="1495425"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14" name="Text Box 60"/>
              <p:cNvSpPr>
                <a:spLocks noChangeArrowheads="1"/>
              </p:cNvSpPr>
              <p:nvPr/>
            </p:nvSpPr>
            <p:spPr bwMode="auto">
              <a:xfrm>
                <a:off x="0" y="327111"/>
                <a:ext cx="1856582" cy="528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30000"/>
                  </a:lnSpc>
                  <a:spcBef>
                    <a:spcPct val="0"/>
                  </a:spcBef>
                  <a:spcAft>
                    <a:spcPct val="0"/>
                  </a:spcAft>
                  <a:buClr>
                    <a:srgbClr val="0570BC"/>
                  </a:buClr>
                  <a:buSzTx/>
                  <a:buFont typeface="Arial" panose="020B0604020202020204" pitchFamily="34" charset="0"/>
                  <a:buNone/>
                  <a:defRPr/>
                </a:pPr>
                <a:r>
                  <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rPr>
                  <a:t> </a:t>
                </a: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a:p>
                <a:pPr marL="0" marR="0" lvl="0" indent="0" algn="ctr" defTabSz="914400" rtl="0" eaLnBrk="0" fontAlgn="base" latinLnBrk="0" hangingPunct="0">
                  <a:lnSpc>
                    <a:spcPct val="130000"/>
                  </a:lnSpc>
                  <a:spcBef>
                    <a:spcPct val="0"/>
                  </a:spcBef>
                  <a:spcAft>
                    <a:spcPct val="0"/>
                  </a:spcAft>
                  <a:buClr>
                    <a:srgbClr val="0570BC"/>
                  </a:buClr>
                  <a:buSzTx/>
                  <a:buFont typeface="Arial" panose="020B0604020202020204" pitchFamily="34" charset="0"/>
                  <a:buNone/>
                  <a:defRPr/>
                </a:pPr>
                <a:r>
                  <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rPr>
                  <a:t> </a:t>
                </a: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p:txBody>
          </p:sp>
        </p:grpSp>
      </p:grpSp>
      <p:grpSp>
        <p:nvGrpSpPr>
          <p:cNvPr id="18" name="组合 17"/>
          <p:cNvGrpSpPr/>
          <p:nvPr/>
        </p:nvGrpSpPr>
        <p:grpSpPr>
          <a:xfrm>
            <a:off x="3476625" y="1582738"/>
            <a:ext cx="7672388" cy="1174750"/>
            <a:chOff x="3476625" y="1582738"/>
            <a:chExt cx="7672388" cy="1174750"/>
          </a:xfrm>
        </p:grpSpPr>
        <p:grpSp>
          <p:nvGrpSpPr>
            <p:cNvPr id="19" name="Group 7"/>
            <p:cNvGrpSpPr/>
            <p:nvPr/>
          </p:nvGrpSpPr>
          <p:grpSpPr bwMode="auto">
            <a:xfrm>
              <a:off x="3476625" y="1582738"/>
              <a:ext cx="2952750" cy="1098550"/>
              <a:chOff x="0" y="0"/>
              <a:chExt cx="2952326" cy="1098602"/>
            </a:xfrm>
          </p:grpSpPr>
          <p:sp>
            <p:nvSpPr>
              <p:cNvPr id="24" name="Line 68"/>
              <p:cNvSpPr>
                <a:spLocks noChangeShapeType="1"/>
              </p:cNvSpPr>
              <p:nvPr/>
            </p:nvSpPr>
            <p:spPr bwMode="auto">
              <a:xfrm>
                <a:off x="1440568" y="776698"/>
                <a:ext cx="0" cy="321904"/>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25" name="Line 69"/>
              <p:cNvSpPr>
                <a:spLocks noChangeShapeType="1"/>
              </p:cNvSpPr>
              <p:nvPr/>
            </p:nvSpPr>
            <p:spPr bwMode="auto">
              <a:xfrm flipH="1">
                <a:off x="0" y="765835"/>
                <a:ext cx="2872531"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26" name="Text Box 70"/>
              <p:cNvSpPr>
                <a:spLocks noChangeArrowheads="1"/>
              </p:cNvSpPr>
              <p:nvPr/>
            </p:nvSpPr>
            <p:spPr bwMode="auto">
              <a:xfrm>
                <a:off x="0" y="0"/>
                <a:ext cx="2952326" cy="68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30000"/>
                  </a:lnSpc>
                  <a:spcBef>
                    <a:spcPct val="0"/>
                  </a:spcBef>
                  <a:spcAft>
                    <a:spcPct val="0"/>
                  </a:spcAft>
                  <a:buClr>
                    <a:srgbClr val="A68461"/>
                  </a:buClr>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a:p>
                <a:pPr marL="0" marR="0" lvl="0" indent="0" algn="ctr" defTabSz="914400" rtl="0" eaLnBrk="0" fontAlgn="base" latinLnBrk="0" hangingPunct="0">
                  <a:lnSpc>
                    <a:spcPct val="130000"/>
                  </a:lnSpc>
                  <a:spcBef>
                    <a:spcPct val="0"/>
                  </a:spcBef>
                  <a:spcAft>
                    <a:spcPct val="0"/>
                  </a:spcAft>
                  <a:buClr>
                    <a:srgbClr val="A68461"/>
                  </a:buClr>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p:txBody>
          </p:sp>
        </p:grpSp>
        <p:grpSp>
          <p:nvGrpSpPr>
            <p:cNvPr id="20" name="Group 19"/>
            <p:cNvGrpSpPr/>
            <p:nvPr/>
          </p:nvGrpSpPr>
          <p:grpSpPr bwMode="auto">
            <a:xfrm>
              <a:off x="8196263" y="1658938"/>
              <a:ext cx="2952750" cy="1098550"/>
              <a:chOff x="0" y="0"/>
              <a:chExt cx="2952326" cy="1098602"/>
            </a:xfrm>
          </p:grpSpPr>
          <p:sp>
            <p:nvSpPr>
              <p:cNvPr id="21" name="Line 68"/>
              <p:cNvSpPr>
                <a:spLocks noChangeShapeType="1"/>
              </p:cNvSpPr>
              <p:nvPr/>
            </p:nvSpPr>
            <p:spPr bwMode="auto">
              <a:xfrm>
                <a:off x="1440568" y="776698"/>
                <a:ext cx="0" cy="321904"/>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22" name="Line 69"/>
              <p:cNvSpPr>
                <a:spLocks noChangeShapeType="1"/>
              </p:cNvSpPr>
              <p:nvPr/>
            </p:nvSpPr>
            <p:spPr bwMode="auto">
              <a:xfrm flipH="1">
                <a:off x="0" y="765835"/>
                <a:ext cx="2872531"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23" name="Text Box 70"/>
              <p:cNvSpPr>
                <a:spLocks noChangeArrowheads="1"/>
              </p:cNvSpPr>
              <p:nvPr/>
            </p:nvSpPr>
            <p:spPr bwMode="auto">
              <a:xfrm>
                <a:off x="0" y="0"/>
                <a:ext cx="2952326" cy="68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30000"/>
                  </a:lnSpc>
                  <a:spcBef>
                    <a:spcPct val="0"/>
                  </a:spcBef>
                  <a:spcAft>
                    <a:spcPct val="0"/>
                  </a:spcAft>
                  <a:buClr>
                    <a:srgbClr val="A68461"/>
                  </a:buClr>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a:p>
                <a:pPr marL="0" marR="0" lvl="0" indent="0" algn="ctr" defTabSz="914400" rtl="0" eaLnBrk="0" fontAlgn="base" latinLnBrk="0" hangingPunct="0">
                  <a:lnSpc>
                    <a:spcPct val="130000"/>
                  </a:lnSpc>
                  <a:spcBef>
                    <a:spcPct val="0"/>
                  </a:spcBef>
                  <a:spcAft>
                    <a:spcPct val="0"/>
                  </a:spcAft>
                  <a:buClr>
                    <a:srgbClr val="A68461"/>
                  </a:buClr>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p:txBody>
          </p:sp>
        </p:grpSp>
      </p:gr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3000">
        <p:checker/>
      </p:transition>
    </mc:Choice>
    <mc:Fallback>
      <p:transition spd="slow" advTm="3000">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fill="hold" grpId="0" nodeType="afterEffect" p14:presetBounceEnd="44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4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4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44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14:presetBounceEnd="44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44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14:presetBounceEnd="44000">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14:bounceEnd="44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9716" y="1964206"/>
            <a:ext cx="1818687" cy="1818687"/>
            <a:chOff x="4279716" y="1964206"/>
            <a:chExt cx="1818687" cy="1818687"/>
          </a:xfrm>
        </p:grpSpPr>
        <p:sp>
          <p:nvSpPr>
            <p:cNvPr id="5" name="Teardrop 11@|1FFC:14657585|FBC:16777215|LFC:16777215|LBC:16777215"/>
            <p:cNvSpPr/>
            <p:nvPr/>
          </p:nvSpPr>
          <p:spPr>
            <a:xfrm flipV="1">
              <a:off x="4279716" y="1964206"/>
              <a:ext cx="1818687" cy="1818687"/>
            </a:xfrm>
            <a:prstGeom prst="teardrop">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BB9F"/>
                </a:solidFill>
                <a:effectLst/>
                <a:uLnTx/>
                <a:uFillTx/>
                <a:cs typeface="+mn-ea"/>
                <a:sym typeface="+mn-lt"/>
              </a:endParaRPr>
            </a:p>
          </p:txBody>
        </p:sp>
        <p:sp>
          <p:nvSpPr>
            <p:cNvPr id="6" name="Freeform 68@|5FFC:16777215|FBC:16777215|LFC:16777215|LBC:16777215"/>
            <p:cNvSpPr>
              <a:spLocks noEditPoints="1"/>
            </p:cNvSpPr>
            <p:nvPr/>
          </p:nvSpPr>
          <p:spPr bwMode="auto">
            <a:xfrm>
              <a:off x="4950306" y="2613608"/>
              <a:ext cx="469650" cy="472550"/>
            </a:xfrm>
            <a:custGeom>
              <a:avLst/>
              <a:gdLst>
                <a:gd name="T0" fmla="*/ 286 w 286"/>
                <a:gd name="T1" fmla="*/ 131 h 288"/>
                <a:gd name="T2" fmla="*/ 259 w 286"/>
                <a:gd name="T3" fmla="*/ 131 h 288"/>
                <a:gd name="T4" fmla="*/ 155 w 286"/>
                <a:gd name="T5" fmla="*/ 26 h 288"/>
                <a:gd name="T6" fmla="*/ 155 w 286"/>
                <a:gd name="T7" fmla="*/ 0 h 288"/>
                <a:gd name="T8" fmla="*/ 131 w 286"/>
                <a:gd name="T9" fmla="*/ 0 h 288"/>
                <a:gd name="T10" fmla="*/ 131 w 286"/>
                <a:gd name="T11" fmla="*/ 26 h 288"/>
                <a:gd name="T12" fmla="*/ 27 w 286"/>
                <a:gd name="T13" fmla="*/ 131 h 288"/>
                <a:gd name="T14" fmla="*/ 0 w 286"/>
                <a:gd name="T15" fmla="*/ 131 h 288"/>
                <a:gd name="T16" fmla="*/ 0 w 286"/>
                <a:gd name="T17" fmla="*/ 155 h 288"/>
                <a:gd name="T18" fmla="*/ 28 w 286"/>
                <a:gd name="T19" fmla="*/ 155 h 288"/>
                <a:gd name="T20" fmla="*/ 131 w 286"/>
                <a:gd name="T21" fmla="*/ 258 h 288"/>
                <a:gd name="T22" fmla="*/ 131 w 286"/>
                <a:gd name="T23" fmla="*/ 288 h 288"/>
                <a:gd name="T24" fmla="*/ 155 w 286"/>
                <a:gd name="T25" fmla="*/ 288 h 288"/>
                <a:gd name="T26" fmla="*/ 155 w 286"/>
                <a:gd name="T27" fmla="*/ 258 h 288"/>
                <a:gd name="T28" fmla="*/ 259 w 286"/>
                <a:gd name="T29" fmla="*/ 155 h 288"/>
                <a:gd name="T30" fmla="*/ 286 w 286"/>
                <a:gd name="T31" fmla="*/ 155 h 288"/>
                <a:gd name="T32" fmla="*/ 286 w 286"/>
                <a:gd name="T33" fmla="*/ 131 h 288"/>
                <a:gd name="T34" fmla="*/ 235 w 286"/>
                <a:gd name="T35" fmla="*/ 131 h 288"/>
                <a:gd name="T36" fmla="*/ 155 w 286"/>
                <a:gd name="T37" fmla="*/ 131 h 288"/>
                <a:gd name="T38" fmla="*/ 155 w 286"/>
                <a:gd name="T39" fmla="*/ 50 h 288"/>
                <a:gd name="T40" fmla="*/ 235 w 286"/>
                <a:gd name="T41" fmla="*/ 131 h 288"/>
                <a:gd name="T42" fmla="*/ 131 w 286"/>
                <a:gd name="T43" fmla="*/ 50 h 288"/>
                <a:gd name="T44" fmla="*/ 131 w 286"/>
                <a:gd name="T45" fmla="*/ 131 h 288"/>
                <a:gd name="T46" fmla="*/ 51 w 286"/>
                <a:gd name="T47" fmla="*/ 131 h 288"/>
                <a:gd name="T48" fmla="*/ 131 w 286"/>
                <a:gd name="T49" fmla="*/ 50 h 288"/>
                <a:gd name="T50" fmla="*/ 52 w 286"/>
                <a:gd name="T51" fmla="*/ 155 h 288"/>
                <a:gd name="T52" fmla="*/ 131 w 286"/>
                <a:gd name="T53" fmla="*/ 155 h 288"/>
                <a:gd name="T54" fmla="*/ 131 w 286"/>
                <a:gd name="T55" fmla="*/ 234 h 288"/>
                <a:gd name="T56" fmla="*/ 52 w 286"/>
                <a:gd name="T57" fmla="*/ 155 h 288"/>
                <a:gd name="T58" fmla="*/ 155 w 286"/>
                <a:gd name="T59" fmla="*/ 234 h 288"/>
                <a:gd name="T60" fmla="*/ 155 w 286"/>
                <a:gd name="T61" fmla="*/ 155 h 288"/>
                <a:gd name="T62" fmla="*/ 235 w 286"/>
                <a:gd name="T63" fmla="*/ 155 h 288"/>
                <a:gd name="T64" fmla="*/ 155 w 286"/>
                <a:gd name="T65"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 name="组合 6"/>
          <p:cNvGrpSpPr/>
          <p:nvPr/>
        </p:nvGrpSpPr>
        <p:grpSpPr>
          <a:xfrm>
            <a:off x="6152421" y="1964206"/>
            <a:ext cx="1818687" cy="1818687"/>
            <a:chOff x="6152421" y="1964206"/>
            <a:chExt cx="1818687" cy="1818687"/>
          </a:xfrm>
        </p:grpSpPr>
        <p:sp>
          <p:nvSpPr>
            <p:cNvPr id="8" name="Teardrop 13@|1FFC:4308095|FBC:16777215|LFC:16777215|LBC:16777215"/>
            <p:cNvSpPr/>
            <p:nvPr/>
          </p:nvSpPr>
          <p:spPr>
            <a:xfrm rot="5400000" flipV="1">
              <a:off x="6152421" y="1964206"/>
              <a:ext cx="1818687" cy="1818687"/>
            </a:xfrm>
            <a:prstGeom prst="teardrop">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BB9F"/>
                </a:solidFill>
                <a:effectLst/>
                <a:uLnTx/>
                <a:uFillTx/>
                <a:cs typeface="+mn-ea"/>
                <a:sym typeface="+mn-lt"/>
              </a:endParaRPr>
            </a:p>
          </p:txBody>
        </p:sp>
        <p:grpSp>
          <p:nvGrpSpPr>
            <p:cNvPr id="9" name="组合 8"/>
            <p:cNvGrpSpPr/>
            <p:nvPr/>
          </p:nvGrpSpPr>
          <p:grpSpPr>
            <a:xfrm>
              <a:off x="6866169" y="2559712"/>
              <a:ext cx="507338" cy="487044"/>
              <a:chOff x="801688" y="3554414"/>
              <a:chExt cx="277813" cy="266700"/>
            </a:xfrm>
            <a:solidFill>
              <a:schemeClr val="bg1"/>
            </a:solidFill>
          </p:grpSpPr>
          <p:sp>
            <p:nvSpPr>
              <p:cNvPr id="10" name="Freeform 170@|5FFC:0|FBC:0|LFC:0|LBC:16777215"/>
              <p:cNvSpPr/>
              <p:nvPr/>
            </p:nvSpPr>
            <p:spPr bwMode="auto">
              <a:xfrm>
                <a:off x="987426" y="3665539"/>
                <a:ext cx="9525" cy="0"/>
              </a:xfrm>
              <a:custGeom>
                <a:avLst/>
                <a:gdLst>
                  <a:gd name="T0" fmla="*/ 11 w 11"/>
                  <a:gd name="T1" fmla="*/ 0 w 11"/>
                  <a:gd name="T2" fmla="*/ 11 w 11"/>
                </a:gdLst>
                <a:ahLst/>
                <a:cxnLst>
                  <a:cxn ang="0">
                    <a:pos x="T0" y="0"/>
                  </a:cxn>
                  <a:cxn ang="0">
                    <a:pos x="T1" y="0"/>
                  </a:cxn>
                  <a:cxn ang="0">
                    <a:pos x="T2" y="0"/>
                  </a:cxn>
                </a:cxnLst>
                <a:rect l="0" t="0" r="r" b="b"/>
                <a:pathLst>
                  <a:path w="11">
                    <a:moveTo>
                      <a:pt x="11" y="0"/>
                    </a:moveTo>
                    <a:cubicBezTo>
                      <a:pt x="8" y="0"/>
                      <a:pt x="4" y="0"/>
                      <a:pt x="0" y="0"/>
                    </a:cubicBezTo>
                    <a:cubicBezTo>
                      <a:pt x="3" y="0"/>
                      <a:pt x="7"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Freeform 171@|5FFC:0|FBC:0|LFC:0|LBC:16777215"/>
              <p:cNvSpPr/>
              <p:nvPr/>
            </p:nvSpPr>
            <p:spPr bwMode="auto">
              <a:xfrm>
                <a:off x="801688" y="3554414"/>
                <a:ext cx="277813" cy="266700"/>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12" name="组合 11"/>
          <p:cNvGrpSpPr/>
          <p:nvPr/>
        </p:nvGrpSpPr>
        <p:grpSpPr>
          <a:xfrm>
            <a:off x="4279716" y="3818908"/>
            <a:ext cx="1818687" cy="1818687"/>
            <a:chOff x="4279716" y="3818908"/>
            <a:chExt cx="1818687" cy="1818687"/>
          </a:xfrm>
        </p:grpSpPr>
        <p:sp>
          <p:nvSpPr>
            <p:cNvPr id="13" name="Teardrop 3@|1FFC:2381804|FBC:16777215|LFC:16777215|LBC:16777215"/>
            <p:cNvSpPr/>
            <p:nvPr/>
          </p:nvSpPr>
          <p:spPr>
            <a:xfrm>
              <a:off x="4279716" y="3818908"/>
              <a:ext cx="1818687" cy="1818687"/>
            </a:xfrm>
            <a:prstGeom prst="teardrop">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BB9F"/>
                </a:solidFill>
                <a:effectLst/>
                <a:uLnTx/>
                <a:uFillTx/>
                <a:cs typeface="+mn-ea"/>
                <a:sym typeface="+mn-lt"/>
              </a:endParaRPr>
            </a:p>
          </p:txBody>
        </p:sp>
        <p:grpSp>
          <p:nvGrpSpPr>
            <p:cNvPr id="14" name="组合 13"/>
            <p:cNvGrpSpPr/>
            <p:nvPr/>
          </p:nvGrpSpPr>
          <p:grpSpPr>
            <a:xfrm>
              <a:off x="4973499" y="4562878"/>
              <a:ext cx="423264" cy="472549"/>
              <a:chOff x="6016626" y="5110164"/>
              <a:chExt cx="231775" cy="258763"/>
            </a:xfrm>
            <a:solidFill>
              <a:schemeClr val="bg1"/>
            </a:solidFill>
          </p:grpSpPr>
          <p:sp>
            <p:nvSpPr>
              <p:cNvPr id="15" name="Rectangle 74@|1FFC:0|FBC:0|LFC:0|LBC:16777215"/>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6" name="Freeform 75@|5FFC:0|FBC:0|LFC:0|LBC:1677721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7" name="Freeform 76@|5FFC:0|FBC:0|LFC:0|LBC:16777215"/>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18" name="组合 17"/>
          <p:cNvGrpSpPr/>
          <p:nvPr/>
        </p:nvGrpSpPr>
        <p:grpSpPr>
          <a:xfrm>
            <a:off x="6152421" y="3818908"/>
            <a:ext cx="1818687" cy="1818687"/>
            <a:chOff x="6152421" y="3818908"/>
            <a:chExt cx="1818687" cy="1818687"/>
          </a:xfrm>
          <a:solidFill>
            <a:srgbClr val="63CFF6"/>
          </a:solidFill>
        </p:grpSpPr>
        <p:sp>
          <p:nvSpPr>
            <p:cNvPr id="19" name="Teardrop 9@|1FFC:1554685|FBC:16777215|LFC:16777215|LBC:16777215"/>
            <p:cNvSpPr/>
            <p:nvPr/>
          </p:nvSpPr>
          <p:spPr>
            <a:xfrm rot="16200000">
              <a:off x="6152421" y="3818908"/>
              <a:ext cx="1818687" cy="1818687"/>
            </a:xfrm>
            <a:prstGeom prst="teardrop">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BB9F"/>
                </a:solidFill>
                <a:effectLst/>
                <a:uLnTx/>
                <a:uFillTx/>
                <a:cs typeface="+mn-ea"/>
                <a:sym typeface="+mn-lt"/>
              </a:endParaRPr>
            </a:p>
          </p:txBody>
        </p:sp>
        <p:grpSp>
          <p:nvGrpSpPr>
            <p:cNvPr id="20" name="组合 19"/>
            <p:cNvGrpSpPr/>
            <p:nvPr/>
          </p:nvGrpSpPr>
          <p:grpSpPr>
            <a:xfrm>
              <a:off x="7012573" y="4562878"/>
              <a:ext cx="402970" cy="472548"/>
              <a:chOff x="6537326" y="5110164"/>
              <a:chExt cx="220662" cy="258762"/>
            </a:xfrm>
            <a:grpFill/>
          </p:grpSpPr>
          <p:sp>
            <p:nvSpPr>
              <p:cNvPr id="21" name="Freeform 77@|5FFC:0|FBC:0|LFC:0|LBC:16777215"/>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2" name="Rectangle 78@|1FFC:0|FBC:0|LFC:0|LBC:16777215"/>
              <p:cNvSpPr>
                <a:spLocks noChangeArrowheads="1"/>
              </p:cNvSpPr>
              <p:nvPr/>
            </p:nvSpPr>
            <p:spPr bwMode="auto">
              <a:xfrm>
                <a:off x="6537326" y="5111751"/>
                <a:ext cx="22225" cy="25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cxnSp>
        <p:nvCxnSpPr>
          <p:cNvPr id="23" name="直接连接符 22"/>
          <p:cNvCxnSpPr/>
          <p:nvPr/>
        </p:nvCxnSpPr>
        <p:spPr>
          <a:xfrm>
            <a:off x="1018854" y="3738421"/>
            <a:ext cx="2864581"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44444" y="2336052"/>
            <a:ext cx="3009168" cy="60721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单击此处编辑您要的内容，建议您在展示时采用微软雅黑</a:t>
            </a:r>
            <a:r>
              <a:rPr kumimoji="0" lang="zh-CN" altLang="en-US" sz="1400" b="0" i="0" u="none" strike="noStrike" kern="1200" cap="none" spc="0" normalizeH="0" baseline="0" noProof="0" dirty="0" smtClean="0">
                <a:ln>
                  <a:noFill/>
                </a:ln>
                <a:solidFill>
                  <a:schemeClr val="tx1">
                    <a:lumMod val="50000"/>
                    <a:lumOff val="50000"/>
                  </a:schemeClr>
                </a:solidFill>
                <a:effectLst/>
                <a:uLnTx/>
                <a:uFillTx/>
                <a:cs typeface="+mn-ea"/>
                <a:sym typeface="+mn-lt"/>
              </a:rPr>
              <a:t>字体。</a:t>
            </a:r>
            <a:endParaRPr kumimoji="0" lang="en-US" altLang="zh-CN" sz="14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25" name="矩形 24"/>
          <p:cNvSpPr/>
          <p:nvPr/>
        </p:nvSpPr>
        <p:spPr>
          <a:xfrm>
            <a:off x="1044444" y="4420496"/>
            <a:ext cx="3009168" cy="60721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单击此处编辑您要的内容，建议您在展示时采用微软雅黑</a:t>
            </a:r>
            <a:r>
              <a:rPr kumimoji="0" lang="zh-CN" altLang="en-US" sz="1400" b="0" i="0" u="none" strike="noStrike" kern="1200" cap="none" spc="0" normalizeH="0" baseline="0" noProof="0" dirty="0" smtClean="0">
                <a:ln>
                  <a:noFill/>
                </a:ln>
                <a:solidFill>
                  <a:schemeClr val="tx1">
                    <a:lumMod val="50000"/>
                    <a:lumOff val="50000"/>
                  </a:schemeClr>
                </a:solidFill>
                <a:effectLst/>
                <a:uLnTx/>
                <a:uFillTx/>
                <a:cs typeface="+mn-ea"/>
                <a:sym typeface="+mn-lt"/>
              </a:rPr>
              <a:t>字体。</a:t>
            </a:r>
            <a:endParaRPr kumimoji="0" lang="en-US" altLang="zh-CN" sz="14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26" name="TextBox 13"/>
          <p:cNvSpPr txBox="1"/>
          <p:nvPr/>
        </p:nvSpPr>
        <p:spPr>
          <a:xfrm>
            <a:off x="1044914" y="1967522"/>
            <a:ext cx="1952995" cy="246221"/>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600" b="1" i="0" u="none" strike="noStrike" kern="1200" cap="none" spc="0" normalizeH="0" baseline="0" noProof="0" dirty="0">
                <a:ln>
                  <a:noFill/>
                </a:ln>
                <a:solidFill>
                  <a:srgbClr val="445469"/>
                </a:solidFill>
                <a:effectLst/>
                <a:uLnTx/>
                <a:uFillTx/>
                <a:cs typeface="+mn-ea"/>
                <a:sym typeface="+mn-lt"/>
              </a:rPr>
              <a:t>单击编辑标题</a:t>
            </a:r>
            <a:endParaRPr kumimoji="0" lang="en-US" sz="1600" b="1" i="0" u="none" strike="noStrike" kern="1200" cap="none" spc="0" normalizeH="0" baseline="0" noProof="0" dirty="0">
              <a:ln>
                <a:noFill/>
              </a:ln>
              <a:solidFill>
                <a:srgbClr val="445469"/>
              </a:solidFill>
              <a:effectLst/>
              <a:uLnTx/>
              <a:uFillTx/>
              <a:cs typeface="+mn-ea"/>
              <a:sym typeface="+mn-lt"/>
            </a:endParaRPr>
          </a:p>
        </p:txBody>
      </p:sp>
      <p:sp>
        <p:nvSpPr>
          <p:cNvPr id="27" name="TextBox 13"/>
          <p:cNvSpPr txBox="1"/>
          <p:nvPr/>
        </p:nvSpPr>
        <p:spPr>
          <a:xfrm>
            <a:off x="1044914" y="4097737"/>
            <a:ext cx="1952995" cy="246221"/>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600" b="1" i="0" u="none" strike="noStrike" kern="1200" cap="none" spc="0" normalizeH="0" baseline="0" noProof="0" dirty="0">
                <a:ln>
                  <a:noFill/>
                </a:ln>
                <a:solidFill>
                  <a:srgbClr val="445469"/>
                </a:solidFill>
                <a:effectLst/>
                <a:uLnTx/>
                <a:uFillTx/>
                <a:cs typeface="+mn-ea"/>
                <a:sym typeface="+mn-lt"/>
              </a:rPr>
              <a:t>单击编辑标题</a:t>
            </a:r>
            <a:endParaRPr kumimoji="0" lang="en-US" sz="1600" b="1" i="0" u="none" strike="noStrike" kern="1200" cap="none" spc="0" normalizeH="0" baseline="0" noProof="0" dirty="0">
              <a:ln>
                <a:noFill/>
              </a:ln>
              <a:solidFill>
                <a:srgbClr val="445469"/>
              </a:solidFill>
              <a:effectLst/>
              <a:uLnTx/>
              <a:uFillTx/>
              <a:cs typeface="+mn-ea"/>
              <a:sym typeface="+mn-lt"/>
            </a:endParaRPr>
          </a:p>
        </p:txBody>
      </p:sp>
      <p:cxnSp>
        <p:nvCxnSpPr>
          <p:cNvPr id="28" name="直接连接符 27"/>
          <p:cNvCxnSpPr/>
          <p:nvPr/>
        </p:nvCxnSpPr>
        <p:spPr>
          <a:xfrm>
            <a:off x="8328379" y="3738421"/>
            <a:ext cx="2864581"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353969" y="2336052"/>
            <a:ext cx="3009168" cy="60721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单击此处编辑您要的内容，建议您在展示时采用微软雅黑</a:t>
            </a:r>
            <a:r>
              <a:rPr kumimoji="0" lang="zh-CN" altLang="en-US" sz="1400" b="0" i="0" u="none" strike="noStrike" kern="1200" cap="none" spc="0" normalizeH="0" baseline="0" noProof="0" dirty="0" smtClean="0">
                <a:ln>
                  <a:noFill/>
                </a:ln>
                <a:solidFill>
                  <a:schemeClr val="tx1">
                    <a:lumMod val="50000"/>
                    <a:lumOff val="50000"/>
                  </a:schemeClr>
                </a:solidFill>
                <a:effectLst/>
                <a:uLnTx/>
                <a:uFillTx/>
                <a:cs typeface="+mn-ea"/>
                <a:sym typeface="+mn-lt"/>
              </a:rPr>
              <a:t>字体。</a:t>
            </a:r>
            <a:endParaRPr kumimoji="0" lang="en-US" altLang="zh-CN" sz="14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30" name="矩形 29"/>
          <p:cNvSpPr/>
          <p:nvPr/>
        </p:nvSpPr>
        <p:spPr>
          <a:xfrm>
            <a:off x="8353969" y="4420496"/>
            <a:ext cx="3009168" cy="60721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单击此处编辑您要的内容，建议您在展示时采用微软雅黑</a:t>
            </a:r>
            <a:r>
              <a:rPr kumimoji="0" lang="zh-CN" altLang="en-US" sz="1400" b="0" i="0" u="none" strike="noStrike" kern="1200" cap="none" spc="0" normalizeH="0" baseline="0" noProof="0" dirty="0" smtClean="0">
                <a:ln>
                  <a:noFill/>
                </a:ln>
                <a:solidFill>
                  <a:schemeClr val="tx1">
                    <a:lumMod val="50000"/>
                    <a:lumOff val="50000"/>
                  </a:schemeClr>
                </a:solidFill>
                <a:effectLst/>
                <a:uLnTx/>
                <a:uFillTx/>
                <a:cs typeface="+mn-ea"/>
                <a:sym typeface="+mn-lt"/>
              </a:rPr>
              <a:t>字体。</a:t>
            </a:r>
            <a:endParaRPr kumimoji="0" lang="en-US" altLang="zh-CN" sz="14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31" name="TextBox 13"/>
          <p:cNvSpPr txBox="1"/>
          <p:nvPr/>
        </p:nvSpPr>
        <p:spPr>
          <a:xfrm>
            <a:off x="8354439" y="1967522"/>
            <a:ext cx="1952995" cy="246221"/>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600" b="1" i="0" u="none" strike="noStrike" kern="1200" cap="none" spc="0" normalizeH="0" baseline="0" noProof="0" dirty="0">
                <a:ln>
                  <a:noFill/>
                </a:ln>
                <a:solidFill>
                  <a:srgbClr val="445469"/>
                </a:solidFill>
                <a:effectLst/>
                <a:uLnTx/>
                <a:uFillTx/>
                <a:cs typeface="+mn-ea"/>
                <a:sym typeface="+mn-lt"/>
              </a:rPr>
              <a:t>单击编辑标题</a:t>
            </a:r>
            <a:endParaRPr kumimoji="0" lang="en-US" sz="1600" b="1" i="0" u="none" strike="noStrike" kern="1200" cap="none" spc="0" normalizeH="0" baseline="0" noProof="0" dirty="0">
              <a:ln>
                <a:noFill/>
              </a:ln>
              <a:solidFill>
                <a:srgbClr val="445469"/>
              </a:solidFill>
              <a:effectLst/>
              <a:uLnTx/>
              <a:uFillTx/>
              <a:cs typeface="+mn-ea"/>
              <a:sym typeface="+mn-lt"/>
            </a:endParaRPr>
          </a:p>
        </p:txBody>
      </p:sp>
      <p:sp>
        <p:nvSpPr>
          <p:cNvPr id="32" name="TextBox 13"/>
          <p:cNvSpPr txBox="1"/>
          <p:nvPr/>
        </p:nvSpPr>
        <p:spPr>
          <a:xfrm>
            <a:off x="8354439" y="4097737"/>
            <a:ext cx="1952995" cy="246221"/>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600" b="1" i="0" u="none" strike="noStrike" kern="1200" cap="none" spc="0" normalizeH="0" baseline="0" noProof="0" dirty="0">
                <a:ln>
                  <a:noFill/>
                </a:ln>
                <a:solidFill>
                  <a:srgbClr val="445469"/>
                </a:solidFill>
                <a:effectLst/>
                <a:uLnTx/>
                <a:uFillTx/>
                <a:cs typeface="+mn-ea"/>
                <a:sym typeface="+mn-lt"/>
              </a:rPr>
              <a:t>单击编辑标题</a:t>
            </a:r>
            <a:endParaRPr kumimoji="0" lang="en-US" sz="1600" b="1" i="0" u="none" strike="noStrike" kern="1200" cap="none" spc="0" normalizeH="0" baseline="0" noProof="0" dirty="0">
              <a:ln>
                <a:noFill/>
              </a:ln>
              <a:solidFill>
                <a:srgbClr val="445469"/>
              </a:solidFill>
              <a:effectLst/>
              <a:uLnTx/>
              <a:uFillTx/>
              <a:cs typeface="+mn-ea"/>
              <a:sym typeface="+mn-lt"/>
            </a:endParaRPr>
          </a:p>
        </p:txBody>
      </p:sp>
      <p:grpSp>
        <p:nvGrpSpPr>
          <p:cNvPr id="33" name="组合 32"/>
          <p:cNvGrpSpPr/>
          <p:nvPr/>
        </p:nvGrpSpPr>
        <p:grpSpPr>
          <a:xfrm>
            <a:off x="5419956" y="3086158"/>
            <a:ext cx="1411757" cy="1411757"/>
            <a:chOff x="5419956" y="3086158"/>
            <a:chExt cx="1411757" cy="1411757"/>
          </a:xfrm>
        </p:grpSpPr>
        <p:sp>
          <p:nvSpPr>
            <p:cNvPr id="34" name="Oval 5@|1FFC:10921638|FBC:16777215|LFC:16777215|LBC:16777215"/>
            <p:cNvSpPr/>
            <p:nvPr/>
          </p:nvSpPr>
          <p:spPr>
            <a:xfrm>
              <a:off x="5419956" y="3086158"/>
              <a:ext cx="1411757" cy="1411757"/>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35" name="组合 34"/>
            <p:cNvGrpSpPr/>
            <p:nvPr/>
          </p:nvGrpSpPr>
          <p:grpSpPr>
            <a:xfrm>
              <a:off x="5780550" y="3583744"/>
              <a:ext cx="743741" cy="357462"/>
              <a:chOff x="6113463" y="5605463"/>
              <a:chExt cx="204787" cy="98426"/>
            </a:xfrm>
            <a:solidFill>
              <a:schemeClr val="tx1">
                <a:lumMod val="75000"/>
                <a:lumOff val="25000"/>
              </a:schemeClr>
            </a:solidFill>
          </p:grpSpPr>
          <p:sp>
            <p:nvSpPr>
              <p:cNvPr id="36" name="Freeform 391@|5FFC:0|FBC:0|LFC:0|LBC:16777215"/>
              <p:cNvSpPr/>
              <p:nvPr/>
            </p:nvSpPr>
            <p:spPr bwMode="auto">
              <a:xfrm>
                <a:off x="6259513" y="5632451"/>
                <a:ext cx="58737" cy="71438"/>
              </a:xfrm>
              <a:custGeom>
                <a:avLst/>
                <a:gdLst>
                  <a:gd name="T0" fmla="*/ 81 w 81"/>
                  <a:gd name="T1" fmla="*/ 89 h 101"/>
                  <a:gd name="T2" fmla="*/ 67 w 81"/>
                  <a:gd name="T3" fmla="*/ 76 h 101"/>
                  <a:gd name="T4" fmla="*/ 34 w 81"/>
                  <a:gd name="T5" fmla="*/ 62 h 101"/>
                  <a:gd name="T6" fmla="*/ 44 w 81"/>
                  <a:gd name="T7" fmla="*/ 43 h 101"/>
                  <a:gd name="T8" fmla="*/ 46 w 81"/>
                  <a:gd name="T9" fmla="*/ 29 h 101"/>
                  <a:gd name="T10" fmla="*/ 45 w 81"/>
                  <a:gd name="T11" fmla="*/ 15 h 101"/>
                  <a:gd name="T12" fmla="*/ 23 w 81"/>
                  <a:gd name="T13" fmla="*/ 0 h 101"/>
                  <a:gd name="T14" fmla="*/ 1 w 81"/>
                  <a:gd name="T15" fmla="*/ 15 h 101"/>
                  <a:gd name="T16" fmla="*/ 1 w 81"/>
                  <a:gd name="T17" fmla="*/ 29 h 101"/>
                  <a:gd name="T18" fmla="*/ 3 w 81"/>
                  <a:gd name="T19" fmla="*/ 43 h 101"/>
                  <a:gd name="T20" fmla="*/ 11 w 81"/>
                  <a:gd name="T21" fmla="*/ 59 h 101"/>
                  <a:gd name="T22" fmla="*/ 29 w 81"/>
                  <a:gd name="T23" fmla="*/ 84 h 101"/>
                  <a:gd name="T24" fmla="*/ 29 w 81"/>
                  <a:gd name="T25" fmla="*/ 85 h 101"/>
                  <a:gd name="T26" fmla="*/ 29 w 81"/>
                  <a:gd name="T27" fmla="*/ 85 h 101"/>
                  <a:gd name="T28" fmla="*/ 29 w 81"/>
                  <a:gd name="T29" fmla="*/ 101 h 101"/>
                  <a:gd name="T30" fmla="*/ 29 w 81"/>
                  <a:gd name="T31" fmla="*/ 101 h 101"/>
                  <a:gd name="T32" fmla="*/ 81 w 81"/>
                  <a:gd name="T33" fmla="*/ 101 h 101"/>
                  <a:gd name="T34" fmla="*/ 81 w 81"/>
                  <a:gd name="T35"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01">
                    <a:moveTo>
                      <a:pt x="81" y="89"/>
                    </a:moveTo>
                    <a:cubicBezTo>
                      <a:pt x="81" y="89"/>
                      <a:pt x="81" y="82"/>
                      <a:pt x="67" y="76"/>
                    </a:cubicBezTo>
                    <a:cubicBezTo>
                      <a:pt x="60" y="73"/>
                      <a:pt x="50" y="65"/>
                      <a:pt x="34" y="62"/>
                    </a:cubicBezTo>
                    <a:cubicBezTo>
                      <a:pt x="38" y="58"/>
                      <a:pt x="41" y="51"/>
                      <a:pt x="44" y="43"/>
                    </a:cubicBezTo>
                    <a:cubicBezTo>
                      <a:pt x="46" y="39"/>
                      <a:pt x="46" y="35"/>
                      <a:pt x="46" y="29"/>
                    </a:cubicBezTo>
                    <a:cubicBezTo>
                      <a:pt x="46" y="25"/>
                      <a:pt x="46" y="19"/>
                      <a:pt x="45" y="15"/>
                    </a:cubicBezTo>
                    <a:cubicBezTo>
                      <a:pt x="42" y="3"/>
                      <a:pt x="33" y="0"/>
                      <a:pt x="23" y="0"/>
                    </a:cubicBezTo>
                    <a:cubicBezTo>
                      <a:pt x="13" y="0"/>
                      <a:pt x="5" y="3"/>
                      <a:pt x="1" y="15"/>
                    </a:cubicBezTo>
                    <a:cubicBezTo>
                      <a:pt x="0" y="19"/>
                      <a:pt x="1" y="25"/>
                      <a:pt x="1" y="29"/>
                    </a:cubicBezTo>
                    <a:cubicBezTo>
                      <a:pt x="1" y="35"/>
                      <a:pt x="1" y="39"/>
                      <a:pt x="3" y="43"/>
                    </a:cubicBezTo>
                    <a:cubicBezTo>
                      <a:pt x="5" y="50"/>
                      <a:pt x="8" y="55"/>
                      <a:pt x="11" y="59"/>
                    </a:cubicBezTo>
                    <a:cubicBezTo>
                      <a:pt x="28" y="70"/>
                      <a:pt x="29" y="81"/>
                      <a:pt x="29" y="84"/>
                    </a:cubicBezTo>
                    <a:cubicBezTo>
                      <a:pt x="29" y="85"/>
                      <a:pt x="29" y="85"/>
                      <a:pt x="29" y="85"/>
                    </a:cubicBezTo>
                    <a:cubicBezTo>
                      <a:pt x="29" y="85"/>
                      <a:pt x="29" y="85"/>
                      <a:pt x="29" y="85"/>
                    </a:cubicBezTo>
                    <a:cubicBezTo>
                      <a:pt x="29" y="101"/>
                      <a:pt x="29" y="101"/>
                      <a:pt x="29" y="101"/>
                    </a:cubicBezTo>
                    <a:cubicBezTo>
                      <a:pt x="29" y="101"/>
                      <a:pt x="29" y="101"/>
                      <a:pt x="29" y="101"/>
                    </a:cubicBezTo>
                    <a:cubicBezTo>
                      <a:pt x="81" y="101"/>
                      <a:pt x="81" y="101"/>
                      <a:pt x="81" y="101"/>
                    </a:cubicBezTo>
                    <a:lnTo>
                      <a:pt x="81" y="89"/>
                    </a:ln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Freeform 392@|5FFC:0|FBC:0|LFC:0|LBC:16777215"/>
              <p:cNvSpPr/>
              <p:nvPr/>
            </p:nvSpPr>
            <p:spPr bwMode="auto">
              <a:xfrm>
                <a:off x="6113463" y="5632451"/>
                <a:ext cx="57150" cy="71438"/>
              </a:xfrm>
              <a:custGeom>
                <a:avLst/>
                <a:gdLst>
                  <a:gd name="T0" fmla="*/ 53 w 81"/>
                  <a:gd name="T1" fmla="*/ 85 h 101"/>
                  <a:gd name="T2" fmla="*/ 53 w 81"/>
                  <a:gd name="T3" fmla="*/ 84 h 101"/>
                  <a:gd name="T4" fmla="*/ 71 w 81"/>
                  <a:gd name="T5" fmla="*/ 60 h 101"/>
                  <a:gd name="T6" fmla="*/ 79 w 81"/>
                  <a:gd name="T7" fmla="*/ 43 h 101"/>
                  <a:gd name="T8" fmla="*/ 80 w 81"/>
                  <a:gd name="T9" fmla="*/ 29 h 101"/>
                  <a:gd name="T10" fmla="*/ 80 w 81"/>
                  <a:gd name="T11" fmla="*/ 15 h 101"/>
                  <a:gd name="T12" fmla="*/ 58 w 81"/>
                  <a:gd name="T13" fmla="*/ 0 h 101"/>
                  <a:gd name="T14" fmla="*/ 36 w 81"/>
                  <a:gd name="T15" fmla="*/ 15 h 101"/>
                  <a:gd name="T16" fmla="*/ 36 w 81"/>
                  <a:gd name="T17" fmla="*/ 29 h 101"/>
                  <a:gd name="T18" fmla="*/ 37 w 81"/>
                  <a:gd name="T19" fmla="*/ 43 h 101"/>
                  <a:gd name="T20" fmla="*/ 47 w 81"/>
                  <a:gd name="T21" fmla="*/ 62 h 101"/>
                  <a:gd name="T22" fmla="*/ 15 w 81"/>
                  <a:gd name="T23" fmla="*/ 76 h 101"/>
                  <a:gd name="T24" fmla="*/ 0 w 81"/>
                  <a:gd name="T25" fmla="*/ 89 h 101"/>
                  <a:gd name="T26" fmla="*/ 0 w 81"/>
                  <a:gd name="T27" fmla="*/ 101 h 101"/>
                  <a:gd name="T28" fmla="*/ 53 w 81"/>
                  <a:gd name="T29" fmla="*/ 101 h 101"/>
                  <a:gd name="T30" fmla="*/ 53 w 81"/>
                  <a:gd name="T31"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1">
                    <a:moveTo>
                      <a:pt x="53" y="85"/>
                    </a:moveTo>
                    <a:cubicBezTo>
                      <a:pt x="53" y="84"/>
                      <a:pt x="53" y="84"/>
                      <a:pt x="53" y="84"/>
                    </a:cubicBezTo>
                    <a:cubicBezTo>
                      <a:pt x="53" y="81"/>
                      <a:pt x="54" y="70"/>
                      <a:pt x="71" y="60"/>
                    </a:cubicBezTo>
                    <a:cubicBezTo>
                      <a:pt x="74" y="55"/>
                      <a:pt x="76" y="50"/>
                      <a:pt x="79" y="43"/>
                    </a:cubicBezTo>
                    <a:cubicBezTo>
                      <a:pt x="81" y="39"/>
                      <a:pt x="80" y="35"/>
                      <a:pt x="80" y="29"/>
                    </a:cubicBezTo>
                    <a:cubicBezTo>
                      <a:pt x="80" y="25"/>
                      <a:pt x="81" y="19"/>
                      <a:pt x="80" y="15"/>
                    </a:cubicBezTo>
                    <a:cubicBezTo>
                      <a:pt x="77" y="3"/>
                      <a:pt x="68" y="0"/>
                      <a:pt x="58" y="0"/>
                    </a:cubicBezTo>
                    <a:cubicBezTo>
                      <a:pt x="48" y="0"/>
                      <a:pt x="40" y="3"/>
                      <a:pt x="36" y="15"/>
                    </a:cubicBezTo>
                    <a:cubicBezTo>
                      <a:pt x="35" y="19"/>
                      <a:pt x="36" y="25"/>
                      <a:pt x="36" y="29"/>
                    </a:cubicBezTo>
                    <a:cubicBezTo>
                      <a:pt x="36" y="35"/>
                      <a:pt x="36" y="39"/>
                      <a:pt x="37" y="43"/>
                    </a:cubicBezTo>
                    <a:cubicBezTo>
                      <a:pt x="41" y="51"/>
                      <a:pt x="43" y="58"/>
                      <a:pt x="47" y="62"/>
                    </a:cubicBezTo>
                    <a:cubicBezTo>
                      <a:pt x="32" y="65"/>
                      <a:pt x="22" y="73"/>
                      <a:pt x="15" y="76"/>
                    </a:cubicBezTo>
                    <a:cubicBezTo>
                      <a:pt x="1" y="82"/>
                      <a:pt x="0" y="89"/>
                      <a:pt x="0" y="89"/>
                    </a:cubicBezTo>
                    <a:cubicBezTo>
                      <a:pt x="0" y="101"/>
                      <a:pt x="0" y="101"/>
                      <a:pt x="0" y="101"/>
                    </a:cubicBezTo>
                    <a:cubicBezTo>
                      <a:pt x="53" y="101"/>
                      <a:pt x="53" y="101"/>
                      <a:pt x="53" y="101"/>
                    </a:cubicBezTo>
                    <a:cubicBezTo>
                      <a:pt x="53" y="85"/>
                      <a:pt x="53" y="85"/>
                      <a:pt x="53" y="85"/>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Freeform 393@|5FFC:0|FBC:0|LFC:0|LBC:16777215"/>
              <p:cNvSpPr/>
              <p:nvPr/>
            </p:nvSpPr>
            <p:spPr bwMode="auto">
              <a:xfrm>
                <a:off x="6159500" y="5605463"/>
                <a:ext cx="112712" cy="98425"/>
              </a:xfrm>
              <a:custGeom>
                <a:avLst/>
                <a:gdLst>
                  <a:gd name="T0" fmla="*/ 139 w 159"/>
                  <a:gd name="T1" fmla="*/ 104 h 139"/>
                  <a:gd name="T2" fmla="*/ 94 w 159"/>
                  <a:gd name="T3" fmla="*/ 85 h 139"/>
                  <a:gd name="T4" fmla="*/ 108 w 159"/>
                  <a:gd name="T5" fmla="*/ 60 h 139"/>
                  <a:gd name="T6" fmla="*/ 110 w 159"/>
                  <a:gd name="T7" fmla="*/ 41 h 139"/>
                  <a:gd name="T8" fmla="*/ 109 w 159"/>
                  <a:gd name="T9" fmla="*/ 21 h 139"/>
                  <a:gd name="T10" fmla="*/ 79 w 159"/>
                  <a:gd name="T11" fmla="*/ 0 h 139"/>
                  <a:gd name="T12" fmla="*/ 49 w 159"/>
                  <a:gd name="T13" fmla="*/ 21 h 139"/>
                  <a:gd name="T14" fmla="*/ 49 w 159"/>
                  <a:gd name="T15" fmla="*/ 41 h 139"/>
                  <a:gd name="T16" fmla="*/ 51 w 159"/>
                  <a:gd name="T17" fmla="*/ 60 h 139"/>
                  <a:gd name="T18" fmla="*/ 64 w 159"/>
                  <a:gd name="T19" fmla="*/ 85 h 139"/>
                  <a:gd name="T20" fmla="*/ 20 w 159"/>
                  <a:gd name="T21" fmla="*/ 104 h 139"/>
                  <a:gd name="T22" fmla="*/ 0 w 159"/>
                  <a:gd name="T23" fmla="*/ 123 h 139"/>
                  <a:gd name="T24" fmla="*/ 0 w 159"/>
                  <a:gd name="T25" fmla="*/ 139 h 139"/>
                  <a:gd name="T26" fmla="*/ 159 w 159"/>
                  <a:gd name="T27" fmla="*/ 139 h 139"/>
                  <a:gd name="T28" fmla="*/ 159 w 159"/>
                  <a:gd name="T29" fmla="*/ 123 h 139"/>
                  <a:gd name="T30" fmla="*/ 139 w 159"/>
                  <a:gd name="T31"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39">
                    <a:moveTo>
                      <a:pt x="139" y="104"/>
                    </a:moveTo>
                    <a:cubicBezTo>
                      <a:pt x="129" y="100"/>
                      <a:pt x="115" y="89"/>
                      <a:pt x="94" y="85"/>
                    </a:cubicBezTo>
                    <a:cubicBezTo>
                      <a:pt x="99" y="79"/>
                      <a:pt x="103" y="70"/>
                      <a:pt x="108" y="60"/>
                    </a:cubicBezTo>
                    <a:cubicBezTo>
                      <a:pt x="110" y="53"/>
                      <a:pt x="110" y="48"/>
                      <a:pt x="110" y="41"/>
                    </a:cubicBezTo>
                    <a:cubicBezTo>
                      <a:pt x="110" y="35"/>
                      <a:pt x="111" y="26"/>
                      <a:pt x="109" y="21"/>
                    </a:cubicBezTo>
                    <a:cubicBezTo>
                      <a:pt x="105" y="5"/>
                      <a:pt x="93" y="0"/>
                      <a:pt x="79" y="0"/>
                    </a:cubicBezTo>
                    <a:cubicBezTo>
                      <a:pt x="65" y="0"/>
                      <a:pt x="54" y="5"/>
                      <a:pt x="49" y="21"/>
                    </a:cubicBezTo>
                    <a:cubicBezTo>
                      <a:pt x="48" y="26"/>
                      <a:pt x="49" y="35"/>
                      <a:pt x="49" y="41"/>
                    </a:cubicBezTo>
                    <a:cubicBezTo>
                      <a:pt x="49" y="48"/>
                      <a:pt x="48" y="53"/>
                      <a:pt x="51" y="60"/>
                    </a:cubicBezTo>
                    <a:cubicBezTo>
                      <a:pt x="55" y="70"/>
                      <a:pt x="59" y="79"/>
                      <a:pt x="64" y="85"/>
                    </a:cubicBezTo>
                    <a:cubicBezTo>
                      <a:pt x="43" y="89"/>
                      <a:pt x="29" y="100"/>
                      <a:pt x="20" y="104"/>
                    </a:cubicBezTo>
                    <a:cubicBezTo>
                      <a:pt x="0" y="113"/>
                      <a:pt x="0" y="123"/>
                      <a:pt x="0" y="123"/>
                    </a:cubicBezTo>
                    <a:cubicBezTo>
                      <a:pt x="0" y="139"/>
                      <a:pt x="0" y="139"/>
                      <a:pt x="0" y="139"/>
                    </a:cubicBezTo>
                    <a:cubicBezTo>
                      <a:pt x="159" y="139"/>
                      <a:pt x="159" y="139"/>
                      <a:pt x="159" y="139"/>
                    </a:cubicBezTo>
                    <a:cubicBezTo>
                      <a:pt x="159" y="123"/>
                      <a:pt x="159" y="123"/>
                      <a:pt x="159" y="123"/>
                    </a:cubicBezTo>
                    <a:cubicBezTo>
                      <a:pt x="159" y="123"/>
                      <a:pt x="159" y="113"/>
                      <a:pt x="139" y="104"/>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40" name="AutoShape 6"/>
          <p:cNvSpPr>
            <a:spLocks noChangeArrowheads="1"/>
          </p:cNvSpPr>
          <p:nvPr/>
        </p:nvSpPr>
        <p:spPr bwMode="auto">
          <a:xfrm>
            <a:off x="3297190" y="401636"/>
            <a:ext cx="214985" cy="268287"/>
          </a:xfrm>
          <a:prstGeom prst="chevron">
            <a:avLst>
              <a:gd name="adj" fmla="val 56250"/>
            </a:avLst>
          </a:prstGeom>
          <a:solidFill>
            <a:schemeClr val="tx1">
              <a:lumMod val="75000"/>
              <a:lumOff val="25000"/>
            </a:schemeClr>
          </a:solidFill>
          <a:ln>
            <a:noFill/>
          </a:ln>
          <a:effectLst/>
        </p:spPr>
        <p:txBody>
          <a:bodyPr wrap="none" anchor="ctr"/>
          <a:lstStyle/>
          <a:p>
            <a:endParaRPr lang="zh-CN" altLang="en-US">
              <a:solidFill>
                <a:schemeClr val="tx1">
                  <a:lumMod val="85000"/>
                  <a:lumOff val="15000"/>
                </a:schemeClr>
              </a:solidFill>
              <a:cs typeface="+mn-ea"/>
              <a:sym typeface="+mn-lt"/>
            </a:endParaRPr>
          </a:p>
        </p:txBody>
      </p:sp>
      <p:sp>
        <p:nvSpPr>
          <p:cNvPr id="41" name="AutoShape 7"/>
          <p:cNvSpPr>
            <a:spLocks noChangeArrowheads="1"/>
          </p:cNvSpPr>
          <p:nvPr/>
        </p:nvSpPr>
        <p:spPr bwMode="auto">
          <a:xfrm>
            <a:off x="3547253" y="401636"/>
            <a:ext cx="214985" cy="268287"/>
          </a:xfrm>
          <a:prstGeom prst="chevron">
            <a:avLst>
              <a:gd name="adj" fmla="val 56250"/>
            </a:avLst>
          </a:prstGeom>
          <a:solidFill>
            <a:schemeClr val="tx1">
              <a:lumMod val="75000"/>
              <a:lumOff val="25000"/>
            </a:schemeClr>
          </a:solidFill>
          <a:ln>
            <a:noFill/>
          </a:ln>
          <a:effectLst/>
        </p:spPr>
        <p:txBody>
          <a:bodyPr wrap="none" anchor="ctr"/>
          <a:lstStyle/>
          <a:p>
            <a:endParaRPr lang="zh-CN" altLang="en-US">
              <a:solidFill>
                <a:schemeClr val="tx1">
                  <a:lumMod val="85000"/>
                  <a:lumOff val="15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3000">
        <p:checker/>
      </p:transition>
    </mc:Choice>
    <mc:Fallback>
      <p:transition spd="slow" advTm="3000">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14:presetBounceEnd="48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48000">
                                          <p:cBhvr additive="base">
                                            <p:cTn id="16" dur="500" fill="hold"/>
                                            <p:tgtEl>
                                              <p:spTgt spid="4"/>
                                            </p:tgtEl>
                                            <p:attrNameLst>
                                              <p:attrName>ppt_x</p:attrName>
                                            </p:attrNameLst>
                                          </p:cBhvr>
                                          <p:tavLst>
                                            <p:tav tm="0">
                                              <p:val>
                                                <p:strVal val="0-#ppt_w/2"/>
                                              </p:val>
                                            </p:tav>
                                            <p:tav tm="100000">
                                              <p:val>
                                                <p:strVal val="#ppt_x"/>
                                              </p:val>
                                            </p:tav>
                                          </p:tavLst>
                                        </p:anim>
                                        <p:anim calcmode="lin" valueType="num" p14:bounceEnd="48000">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14:presetBounceEnd="48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48000">
                                          <p:cBhvr additive="base">
                                            <p:cTn id="20" dur="5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14:presetBounceEnd="48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48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48000">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14:presetBounceEnd="48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8000">
                                          <p:cBhvr additive="base">
                                            <p:cTn id="28" dur="500" fill="hold"/>
                                            <p:tgtEl>
                                              <p:spTgt spid="18"/>
                                            </p:tgtEl>
                                            <p:attrNameLst>
                                              <p:attrName>ppt_x</p:attrName>
                                            </p:attrNameLst>
                                          </p:cBhvr>
                                          <p:tavLst>
                                            <p:tav tm="0">
                                              <p:val>
                                                <p:strVal val="1+#ppt_w/2"/>
                                              </p:val>
                                            </p:tav>
                                            <p:tav tm="100000">
                                              <p:val>
                                                <p:strVal val="#ppt_x"/>
                                              </p:val>
                                            </p:tav>
                                          </p:tavLst>
                                        </p:anim>
                                        <p:anim calcmode="lin" valueType="num" p14:bounceEnd="48000">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300" fill="hold"/>
                                            <p:tgtEl>
                                              <p:spTgt spid="33"/>
                                            </p:tgtEl>
                                            <p:attrNameLst>
                                              <p:attrName>ppt_w</p:attrName>
                                            </p:attrNameLst>
                                          </p:cBhvr>
                                          <p:tavLst>
                                            <p:tav tm="0">
                                              <p:val>
                                                <p:fltVal val="0"/>
                                              </p:val>
                                            </p:tav>
                                            <p:tav tm="100000">
                                              <p:val>
                                                <p:strVal val="#ppt_w"/>
                                              </p:val>
                                            </p:tav>
                                          </p:tavLst>
                                        </p:anim>
                                        <p:anim calcmode="lin" valueType="num">
                                          <p:cBhvr>
                                            <p:cTn id="34" dur="300" fill="hold"/>
                                            <p:tgtEl>
                                              <p:spTgt spid="33"/>
                                            </p:tgtEl>
                                            <p:attrNameLst>
                                              <p:attrName>ppt_h</p:attrName>
                                            </p:attrNameLst>
                                          </p:cBhvr>
                                          <p:tavLst>
                                            <p:tav tm="0">
                                              <p:val>
                                                <p:fltVal val="0"/>
                                              </p:val>
                                            </p:tav>
                                            <p:tav tm="100000">
                                              <p:val>
                                                <p:strVal val="#ppt_h"/>
                                              </p:val>
                                            </p:tav>
                                          </p:tavLst>
                                        </p:anim>
                                        <p:animEffect transition="in" filter="fade">
                                          <p:cBhvr>
                                            <p:cTn id="35" dur="300"/>
                                            <p:tgtEl>
                                              <p:spTgt spid="33"/>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P spid="31" grpId="0"/>
          <p:bldP spid="32" grpId="0"/>
          <p:bldP spid="40" grpId="0" animBg="1"/>
          <p:bldP spid="4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300" fill="hold"/>
                                            <p:tgtEl>
                                              <p:spTgt spid="33"/>
                                            </p:tgtEl>
                                            <p:attrNameLst>
                                              <p:attrName>ppt_w</p:attrName>
                                            </p:attrNameLst>
                                          </p:cBhvr>
                                          <p:tavLst>
                                            <p:tav tm="0">
                                              <p:val>
                                                <p:fltVal val="0"/>
                                              </p:val>
                                            </p:tav>
                                            <p:tav tm="100000">
                                              <p:val>
                                                <p:strVal val="#ppt_w"/>
                                              </p:val>
                                            </p:tav>
                                          </p:tavLst>
                                        </p:anim>
                                        <p:anim calcmode="lin" valueType="num">
                                          <p:cBhvr>
                                            <p:cTn id="34" dur="300" fill="hold"/>
                                            <p:tgtEl>
                                              <p:spTgt spid="33"/>
                                            </p:tgtEl>
                                            <p:attrNameLst>
                                              <p:attrName>ppt_h</p:attrName>
                                            </p:attrNameLst>
                                          </p:cBhvr>
                                          <p:tavLst>
                                            <p:tav tm="0">
                                              <p:val>
                                                <p:fltVal val="0"/>
                                              </p:val>
                                            </p:tav>
                                            <p:tav tm="100000">
                                              <p:val>
                                                <p:strVal val="#ppt_h"/>
                                              </p:val>
                                            </p:tav>
                                          </p:tavLst>
                                        </p:anim>
                                        <p:animEffect transition="in" filter="fade">
                                          <p:cBhvr>
                                            <p:cTn id="35" dur="300"/>
                                            <p:tgtEl>
                                              <p:spTgt spid="33"/>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P spid="31" grpId="0"/>
          <p:bldP spid="32" grpId="0"/>
          <p:bldP spid="40" grpId="0" animBg="1"/>
          <p:bldP spid="41"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1" cstate="email"/>
          <a:srcRect/>
          <a:stretch>
            <a:fillRect/>
          </a:stretch>
        </p:blipFill>
        <p:spPr bwMode="auto">
          <a:xfrm>
            <a:off x="2259013" y="-22225"/>
            <a:ext cx="9964737" cy="6891338"/>
          </a:xfrm>
          <a:prstGeom prst="rect">
            <a:avLst/>
          </a:prstGeom>
          <a:noFill/>
          <a:ln w="9525">
            <a:noFill/>
            <a:miter lim="800000"/>
            <a:headEnd/>
            <a:tailEnd/>
          </a:ln>
        </p:spPr>
      </p:pic>
      <p:sp>
        <p:nvSpPr>
          <p:cNvPr id="14" name="等腰三角形 5"/>
          <p:cNvSpPr/>
          <p:nvPr/>
        </p:nvSpPr>
        <p:spPr>
          <a:xfrm>
            <a:off x="0" y="-34925"/>
            <a:ext cx="11483975" cy="6927850"/>
          </a:xfrm>
          <a:custGeom>
            <a:avLst/>
            <a:gdLst>
              <a:gd name="connsiteX0" fmla="*/ 0 w 12246428"/>
              <a:gd name="connsiteY0" fmla="*/ 0 h 6886974"/>
              <a:gd name="connsiteX1" fmla="*/ 12246428 w 12246428"/>
              <a:gd name="connsiteY1" fmla="*/ 0 h 6886974"/>
              <a:gd name="connsiteX2" fmla="*/ 12246428 w 12246428"/>
              <a:gd name="connsiteY2" fmla="*/ 6886974 h 6886974"/>
              <a:gd name="connsiteX3" fmla="*/ 0 w 12246428"/>
              <a:gd name="connsiteY3" fmla="*/ 6886974 h 6886974"/>
              <a:gd name="connsiteX4" fmla="*/ 0 w 12246428"/>
              <a:gd name="connsiteY4" fmla="*/ 0 h 6886974"/>
              <a:gd name="connsiteX0-1" fmla="*/ 0 w 12246428"/>
              <a:gd name="connsiteY0-2" fmla="*/ 0 h 6886974"/>
              <a:gd name="connsiteX1-3" fmla="*/ 12246428 w 12246428"/>
              <a:gd name="connsiteY1-4" fmla="*/ 0 h 6886974"/>
              <a:gd name="connsiteX2-5" fmla="*/ 12235542 w 12246428"/>
              <a:gd name="connsiteY2-6" fmla="*/ 1759803 h 6886974"/>
              <a:gd name="connsiteX3-7" fmla="*/ 0 w 12246428"/>
              <a:gd name="connsiteY3-8" fmla="*/ 6886974 h 6886974"/>
              <a:gd name="connsiteX4-9" fmla="*/ 0 w 12246428"/>
              <a:gd name="connsiteY4-10" fmla="*/ 0 h 6886974"/>
              <a:gd name="connsiteX0-11" fmla="*/ 0 w 12235545"/>
              <a:gd name="connsiteY0-12" fmla="*/ 0 h 6886974"/>
              <a:gd name="connsiteX1-13" fmla="*/ 9350828 w 12235545"/>
              <a:gd name="connsiteY1-14" fmla="*/ 21772 h 6886974"/>
              <a:gd name="connsiteX2-15" fmla="*/ 12235542 w 12235545"/>
              <a:gd name="connsiteY2-16" fmla="*/ 1759803 h 6886974"/>
              <a:gd name="connsiteX3-17" fmla="*/ 0 w 12235545"/>
              <a:gd name="connsiteY3-18" fmla="*/ 6886974 h 6886974"/>
              <a:gd name="connsiteX4-19" fmla="*/ 0 w 12235545"/>
              <a:gd name="connsiteY4-20" fmla="*/ 0 h 6886974"/>
              <a:gd name="connsiteX0-21" fmla="*/ 0 w 9372913"/>
              <a:gd name="connsiteY0-22" fmla="*/ 0 h 6886974"/>
              <a:gd name="connsiteX1-23" fmla="*/ 9350828 w 9372913"/>
              <a:gd name="connsiteY1-24" fmla="*/ 21772 h 6886974"/>
              <a:gd name="connsiteX2-25" fmla="*/ 9372599 w 9372913"/>
              <a:gd name="connsiteY2-26" fmla="*/ 2750403 h 6886974"/>
              <a:gd name="connsiteX3-27" fmla="*/ 0 w 9372913"/>
              <a:gd name="connsiteY3-28" fmla="*/ 6886974 h 6886974"/>
              <a:gd name="connsiteX4-29" fmla="*/ 0 w 9372913"/>
              <a:gd name="connsiteY4-30" fmla="*/ 0 h 6886974"/>
              <a:gd name="connsiteX0-31" fmla="*/ 0 w 9350828"/>
              <a:gd name="connsiteY0-32" fmla="*/ 0 h 6886974"/>
              <a:gd name="connsiteX1-33" fmla="*/ 9350828 w 9350828"/>
              <a:gd name="connsiteY1-34" fmla="*/ 21772 h 6886974"/>
              <a:gd name="connsiteX2-35" fmla="*/ 4506685 w 9350828"/>
              <a:gd name="connsiteY2-36" fmla="*/ 6876089 h 6886974"/>
              <a:gd name="connsiteX3-37" fmla="*/ 0 w 9350828"/>
              <a:gd name="connsiteY3-38" fmla="*/ 6886974 h 6886974"/>
              <a:gd name="connsiteX4-39" fmla="*/ 0 w 9350828"/>
              <a:gd name="connsiteY4-40" fmla="*/ 0 h 6886974"/>
              <a:gd name="connsiteX0-41" fmla="*/ 0 w 11244943"/>
              <a:gd name="connsiteY0-42" fmla="*/ 0 h 6886974"/>
              <a:gd name="connsiteX1-43" fmla="*/ 11244943 w 11244943"/>
              <a:gd name="connsiteY1-44" fmla="*/ 43543 h 6886974"/>
              <a:gd name="connsiteX2-45" fmla="*/ 4506685 w 11244943"/>
              <a:gd name="connsiteY2-46" fmla="*/ 6876089 h 6886974"/>
              <a:gd name="connsiteX3-47" fmla="*/ 0 w 11244943"/>
              <a:gd name="connsiteY3-48" fmla="*/ 6886974 h 6886974"/>
              <a:gd name="connsiteX4-49" fmla="*/ 0 w 11244943"/>
              <a:gd name="connsiteY4-50" fmla="*/ 0 h 6886974"/>
              <a:gd name="connsiteX0-51" fmla="*/ 0 w 11244943"/>
              <a:gd name="connsiteY0-52" fmla="*/ 0 h 6886974"/>
              <a:gd name="connsiteX1-53" fmla="*/ 11244943 w 11244943"/>
              <a:gd name="connsiteY1-54" fmla="*/ 43543 h 6886974"/>
              <a:gd name="connsiteX2-55" fmla="*/ 4506685 w 11244943"/>
              <a:gd name="connsiteY2-56" fmla="*/ 6876089 h 6886974"/>
              <a:gd name="connsiteX3-57" fmla="*/ 0 w 11244943"/>
              <a:gd name="connsiteY3-58" fmla="*/ 6886974 h 6886974"/>
              <a:gd name="connsiteX4-59" fmla="*/ 0 w 11244943"/>
              <a:gd name="connsiteY4-60" fmla="*/ 0 h 6886974"/>
              <a:gd name="connsiteX0-61" fmla="*/ 0 w 11244943"/>
              <a:gd name="connsiteY0-62" fmla="*/ 0 h 6886974"/>
              <a:gd name="connsiteX1-63" fmla="*/ 11244943 w 11244943"/>
              <a:gd name="connsiteY1-64" fmla="*/ 43543 h 6886974"/>
              <a:gd name="connsiteX2-65" fmla="*/ 4506685 w 11244943"/>
              <a:gd name="connsiteY2-66" fmla="*/ 6876089 h 6886974"/>
              <a:gd name="connsiteX3-67" fmla="*/ 0 w 11244943"/>
              <a:gd name="connsiteY3-68" fmla="*/ 6886974 h 6886974"/>
              <a:gd name="connsiteX4-69" fmla="*/ 0 w 11244943"/>
              <a:gd name="connsiteY4-70" fmla="*/ 0 h 6886974"/>
              <a:gd name="connsiteX0-71" fmla="*/ 0 w 11647715"/>
              <a:gd name="connsiteY0-72" fmla="*/ 0 h 6886974"/>
              <a:gd name="connsiteX1-73" fmla="*/ 11647715 w 11647715"/>
              <a:gd name="connsiteY1-74" fmla="*/ 32658 h 6886974"/>
              <a:gd name="connsiteX2-75" fmla="*/ 4506685 w 11647715"/>
              <a:gd name="connsiteY2-76" fmla="*/ 6876089 h 6886974"/>
              <a:gd name="connsiteX3-77" fmla="*/ 0 w 11647715"/>
              <a:gd name="connsiteY3-78" fmla="*/ 6886974 h 6886974"/>
              <a:gd name="connsiteX4-79" fmla="*/ 0 w 11647715"/>
              <a:gd name="connsiteY4-80" fmla="*/ 0 h 6886974"/>
              <a:gd name="connsiteX0-81" fmla="*/ 0 w 11471868"/>
              <a:gd name="connsiteY0-82" fmla="*/ 0 h 6886974"/>
              <a:gd name="connsiteX1-83" fmla="*/ 11471868 w 11471868"/>
              <a:gd name="connsiteY1-84" fmla="*/ 20935 h 6886974"/>
              <a:gd name="connsiteX2-85" fmla="*/ 4506685 w 11471868"/>
              <a:gd name="connsiteY2-86" fmla="*/ 6876089 h 6886974"/>
              <a:gd name="connsiteX3-87" fmla="*/ 0 w 11471868"/>
              <a:gd name="connsiteY3-88" fmla="*/ 6886974 h 6886974"/>
              <a:gd name="connsiteX4-89" fmla="*/ 0 w 11471868"/>
              <a:gd name="connsiteY4-90" fmla="*/ 0 h 6886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71868" h="6886974">
                <a:moveTo>
                  <a:pt x="0" y="0"/>
                </a:moveTo>
                <a:lnTo>
                  <a:pt x="11471868" y="20935"/>
                </a:lnTo>
                <a:cubicBezTo>
                  <a:pt x="11109010" y="411593"/>
                  <a:pt x="5239657" y="6180631"/>
                  <a:pt x="4506685" y="6876089"/>
                </a:cubicBezTo>
                <a:lnTo>
                  <a:pt x="0" y="6886974"/>
                </a:lnTo>
                <a:lnTo>
                  <a:pt x="0" y="0"/>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cs typeface="+mn-ea"/>
              <a:sym typeface="+mn-lt"/>
            </a:endParaRPr>
          </a:p>
        </p:txBody>
      </p:sp>
      <p:sp>
        <p:nvSpPr>
          <p:cNvPr id="10" name="矩形 9"/>
          <p:cNvSpPr/>
          <p:nvPr/>
        </p:nvSpPr>
        <p:spPr>
          <a:xfrm>
            <a:off x="264871" y="26147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1700" b="1" dirty="0">
                <a:solidFill>
                  <a:prstClr val="white"/>
                </a:solidFill>
                <a:cs typeface="+mn-ea"/>
                <a:sym typeface="+mn-lt"/>
              </a:rPr>
              <a:t>医院</a:t>
            </a:r>
            <a:r>
              <a:rPr lang="en-US" altLang="zh-CN" sz="1700" b="1" dirty="0">
                <a:solidFill>
                  <a:prstClr val="white"/>
                </a:solidFill>
                <a:cs typeface="+mn-ea"/>
                <a:sym typeface="+mn-lt"/>
              </a:rPr>
              <a:t>logo</a:t>
            </a:r>
            <a:endParaRPr lang="zh-CN" altLang="en-US" sz="1700" b="1" dirty="0">
              <a:solidFill>
                <a:prstClr val="white"/>
              </a:solidFill>
              <a:cs typeface="+mn-ea"/>
              <a:sym typeface="+mn-lt"/>
            </a:endParaRPr>
          </a:p>
        </p:txBody>
      </p:sp>
      <p:sp>
        <p:nvSpPr>
          <p:cNvPr id="7" name="等腰三角形 6"/>
          <p:cNvSpPr/>
          <p:nvPr/>
        </p:nvSpPr>
        <p:spPr>
          <a:xfrm>
            <a:off x="8539163" y="2919413"/>
            <a:ext cx="3684587" cy="3976687"/>
          </a:xfrm>
          <a:custGeom>
            <a:avLst/>
            <a:gdLst>
              <a:gd name="connsiteX0" fmla="*/ 0 w 550984"/>
              <a:gd name="connsiteY0" fmla="*/ 785446 h 785446"/>
              <a:gd name="connsiteX1" fmla="*/ 275492 w 550984"/>
              <a:gd name="connsiteY1" fmla="*/ 0 h 785446"/>
              <a:gd name="connsiteX2" fmla="*/ 550984 w 550984"/>
              <a:gd name="connsiteY2" fmla="*/ 785446 h 785446"/>
              <a:gd name="connsiteX3" fmla="*/ 0 w 550984"/>
              <a:gd name="connsiteY3" fmla="*/ 785446 h 785446"/>
              <a:gd name="connsiteX0-1" fmla="*/ 0 w 1107830"/>
              <a:gd name="connsiteY0-2" fmla="*/ 890953 h 890953"/>
              <a:gd name="connsiteX1-3" fmla="*/ 1107830 w 1107830"/>
              <a:gd name="connsiteY1-4" fmla="*/ 0 h 890953"/>
              <a:gd name="connsiteX2-5" fmla="*/ 550984 w 1107830"/>
              <a:gd name="connsiteY2-6" fmla="*/ 890953 h 890953"/>
              <a:gd name="connsiteX3-7" fmla="*/ 0 w 1107830"/>
              <a:gd name="connsiteY3-8" fmla="*/ 890953 h 890953"/>
              <a:gd name="connsiteX0-9" fmla="*/ 0 w 1107830"/>
              <a:gd name="connsiteY0-10" fmla="*/ 890953 h 3798276"/>
              <a:gd name="connsiteX1-11" fmla="*/ 1107830 w 1107830"/>
              <a:gd name="connsiteY1-12" fmla="*/ 0 h 3798276"/>
              <a:gd name="connsiteX2-13" fmla="*/ 1101969 w 1107830"/>
              <a:gd name="connsiteY2-14" fmla="*/ 3798276 h 3798276"/>
              <a:gd name="connsiteX3-15" fmla="*/ 0 w 1107830"/>
              <a:gd name="connsiteY3-16" fmla="*/ 890953 h 3798276"/>
              <a:gd name="connsiteX0-17" fmla="*/ 0 w 3522784"/>
              <a:gd name="connsiteY0-18" fmla="*/ 3727938 h 3798276"/>
              <a:gd name="connsiteX1-19" fmla="*/ 3522784 w 3522784"/>
              <a:gd name="connsiteY1-20" fmla="*/ 0 h 3798276"/>
              <a:gd name="connsiteX2-21" fmla="*/ 3516923 w 3522784"/>
              <a:gd name="connsiteY2-22" fmla="*/ 3798276 h 3798276"/>
              <a:gd name="connsiteX3-23" fmla="*/ 0 w 3522784"/>
              <a:gd name="connsiteY3-24" fmla="*/ 3727938 h 3798276"/>
              <a:gd name="connsiteX0-25" fmla="*/ 0 w 3522784"/>
              <a:gd name="connsiteY0-26" fmla="*/ 3763108 h 3833446"/>
              <a:gd name="connsiteX1-27" fmla="*/ 3522784 w 3522784"/>
              <a:gd name="connsiteY1-28" fmla="*/ 0 h 3833446"/>
              <a:gd name="connsiteX2-29" fmla="*/ 3516923 w 3522784"/>
              <a:gd name="connsiteY2-30" fmla="*/ 3833446 h 3833446"/>
              <a:gd name="connsiteX3-31" fmla="*/ 0 w 3522784"/>
              <a:gd name="connsiteY3-32" fmla="*/ 3763108 h 3833446"/>
              <a:gd name="connsiteX0-33" fmla="*/ 0 w 3611128"/>
              <a:gd name="connsiteY0-34" fmla="*/ 3763108 h 3833446"/>
              <a:gd name="connsiteX1-35" fmla="*/ 3522784 w 3611128"/>
              <a:gd name="connsiteY1-36" fmla="*/ 0 h 3833446"/>
              <a:gd name="connsiteX2-37" fmla="*/ 3611098 w 3611128"/>
              <a:gd name="connsiteY2-38" fmla="*/ 3833446 h 3833446"/>
              <a:gd name="connsiteX3-39" fmla="*/ 0 w 3611128"/>
              <a:gd name="connsiteY3-40" fmla="*/ 3763108 h 3833446"/>
              <a:gd name="connsiteX0-41" fmla="*/ 0 w 3661525"/>
              <a:gd name="connsiteY0-42" fmla="*/ 3905983 h 3976321"/>
              <a:gd name="connsiteX1-43" fmla="*/ 3661525 w 3661525"/>
              <a:gd name="connsiteY1-44" fmla="*/ 0 h 3976321"/>
              <a:gd name="connsiteX2-45" fmla="*/ 3611098 w 3661525"/>
              <a:gd name="connsiteY2-46" fmla="*/ 3976321 h 3976321"/>
              <a:gd name="connsiteX3-47" fmla="*/ 0 w 3661525"/>
              <a:gd name="connsiteY3-48" fmla="*/ 3905983 h 3976321"/>
              <a:gd name="connsiteX0-49" fmla="*/ 0 w 3670774"/>
              <a:gd name="connsiteY0-50" fmla="*/ 3944083 h 3976321"/>
              <a:gd name="connsiteX1-51" fmla="*/ 3670774 w 3670774"/>
              <a:gd name="connsiteY1-52" fmla="*/ 0 h 3976321"/>
              <a:gd name="connsiteX2-53" fmla="*/ 3620347 w 3670774"/>
              <a:gd name="connsiteY2-54" fmla="*/ 3976321 h 3976321"/>
              <a:gd name="connsiteX3-55" fmla="*/ 0 w 3670774"/>
              <a:gd name="connsiteY3-56" fmla="*/ 3944083 h 3976321"/>
              <a:gd name="connsiteX0-57" fmla="*/ 0 w 3578280"/>
              <a:gd name="connsiteY0-58" fmla="*/ 3934558 h 3976321"/>
              <a:gd name="connsiteX1-59" fmla="*/ 3578280 w 3578280"/>
              <a:gd name="connsiteY1-60" fmla="*/ 0 h 3976321"/>
              <a:gd name="connsiteX2-61" fmla="*/ 3527853 w 3578280"/>
              <a:gd name="connsiteY2-62" fmla="*/ 3976321 h 3976321"/>
              <a:gd name="connsiteX3-63" fmla="*/ 0 w 3578280"/>
              <a:gd name="connsiteY3-64" fmla="*/ 3934558 h 3976321"/>
            </a:gdLst>
            <a:ahLst/>
            <a:cxnLst>
              <a:cxn ang="0">
                <a:pos x="connsiteX0-1" y="connsiteY0-2"/>
              </a:cxn>
              <a:cxn ang="0">
                <a:pos x="connsiteX1-3" y="connsiteY1-4"/>
              </a:cxn>
              <a:cxn ang="0">
                <a:pos x="connsiteX2-5" y="connsiteY2-6"/>
              </a:cxn>
              <a:cxn ang="0">
                <a:pos x="connsiteX3-7" y="connsiteY3-8"/>
              </a:cxn>
            </a:cxnLst>
            <a:rect l="l" t="t" r="r" b="b"/>
            <a:pathLst>
              <a:path w="3578280" h="3976321">
                <a:moveTo>
                  <a:pt x="0" y="3934558"/>
                </a:moveTo>
                <a:lnTo>
                  <a:pt x="3578280" y="0"/>
                </a:lnTo>
                <a:cubicBezTo>
                  <a:pt x="3576326" y="1266092"/>
                  <a:pt x="3529807" y="2710229"/>
                  <a:pt x="3527853" y="3976321"/>
                </a:cubicBezTo>
                <a:lnTo>
                  <a:pt x="0" y="3934558"/>
                </a:lnTo>
                <a:close/>
              </a:path>
            </a:pathLst>
          </a:cu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 name="矩形 1"/>
          <p:cNvSpPr/>
          <p:nvPr/>
        </p:nvSpPr>
        <p:spPr>
          <a:xfrm>
            <a:off x="4437063" y="-33338"/>
            <a:ext cx="7197725" cy="6924676"/>
          </a:xfrm>
          <a:custGeom>
            <a:avLst/>
            <a:gdLst>
              <a:gd name="connsiteX0" fmla="*/ 0 w 1615044"/>
              <a:gd name="connsiteY0" fmla="*/ 0 h 273132"/>
              <a:gd name="connsiteX1" fmla="*/ 1615044 w 1615044"/>
              <a:gd name="connsiteY1" fmla="*/ 0 h 273132"/>
              <a:gd name="connsiteX2" fmla="*/ 1615044 w 1615044"/>
              <a:gd name="connsiteY2" fmla="*/ 273132 h 273132"/>
              <a:gd name="connsiteX3" fmla="*/ 0 w 1615044"/>
              <a:gd name="connsiteY3" fmla="*/ 273132 h 273132"/>
              <a:gd name="connsiteX4" fmla="*/ 0 w 1615044"/>
              <a:gd name="connsiteY4" fmla="*/ 0 h 273132"/>
              <a:gd name="connsiteX0-1" fmla="*/ 0 w 6840187"/>
              <a:gd name="connsiteY0-2" fmla="*/ 5272645 h 5545777"/>
              <a:gd name="connsiteX1-3" fmla="*/ 6840187 w 6840187"/>
              <a:gd name="connsiteY1-4" fmla="*/ 0 h 5545777"/>
              <a:gd name="connsiteX2-5" fmla="*/ 1615044 w 6840187"/>
              <a:gd name="connsiteY2-6" fmla="*/ 5545777 h 5545777"/>
              <a:gd name="connsiteX3-7" fmla="*/ 0 w 6840187"/>
              <a:gd name="connsiteY3-8" fmla="*/ 5545777 h 5545777"/>
              <a:gd name="connsiteX4-9" fmla="*/ 0 w 6840187"/>
              <a:gd name="connsiteY4-10" fmla="*/ 5272645 h 5545777"/>
              <a:gd name="connsiteX0-11" fmla="*/ 0 w 7065818"/>
              <a:gd name="connsiteY0-12" fmla="*/ 5272645 h 5545777"/>
              <a:gd name="connsiteX1-13" fmla="*/ 6840187 w 7065818"/>
              <a:gd name="connsiteY1-14" fmla="*/ 0 h 5545777"/>
              <a:gd name="connsiteX2-15" fmla="*/ 7065818 w 7065818"/>
              <a:gd name="connsiteY2-16" fmla="*/ 11876 h 5545777"/>
              <a:gd name="connsiteX3-17" fmla="*/ 0 w 7065818"/>
              <a:gd name="connsiteY3-18" fmla="*/ 5545777 h 5545777"/>
              <a:gd name="connsiteX4-19" fmla="*/ 0 w 7065818"/>
              <a:gd name="connsiteY4-20" fmla="*/ 5272645 h 5545777"/>
              <a:gd name="connsiteX0-21" fmla="*/ 0 w 7065818"/>
              <a:gd name="connsiteY0-22" fmla="*/ 5272645 h 6982691"/>
              <a:gd name="connsiteX1-23" fmla="*/ 6840187 w 7065818"/>
              <a:gd name="connsiteY1-24" fmla="*/ 0 h 6982691"/>
              <a:gd name="connsiteX2-25" fmla="*/ 7065818 w 7065818"/>
              <a:gd name="connsiteY2-26" fmla="*/ 11876 h 6982691"/>
              <a:gd name="connsiteX3-27" fmla="*/ 0 w 7065818"/>
              <a:gd name="connsiteY3-28" fmla="*/ 6982691 h 6982691"/>
              <a:gd name="connsiteX4-29" fmla="*/ 0 w 7065818"/>
              <a:gd name="connsiteY4-30" fmla="*/ 5272645 h 6982691"/>
              <a:gd name="connsiteX0-31" fmla="*/ 0 w 7279574"/>
              <a:gd name="connsiteY0-32" fmla="*/ 6947065 h 6982691"/>
              <a:gd name="connsiteX1-33" fmla="*/ 7053943 w 7279574"/>
              <a:gd name="connsiteY1-34" fmla="*/ 0 h 6982691"/>
              <a:gd name="connsiteX2-35" fmla="*/ 7279574 w 7279574"/>
              <a:gd name="connsiteY2-36" fmla="*/ 11876 h 6982691"/>
              <a:gd name="connsiteX3-37" fmla="*/ 213756 w 7279574"/>
              <a:gd name="connsiteY3-38" fmla="*/ 6982691 h 6982691"/>
              <a:gd name="connsiteX4-39" fmla="*/ 0 w 7279574"/>
              <a:gd name="connsiteY4-40" fmla="*/ 6947065 h 6982691"/>
              <a:gd name="connsiteX0-41" fmla="*/ 0 w 7279574"/>
              <a:gd name="connsiteY0-42" fmla="*/ 6935189 h 6970815"/>
              <a:gd name="connsiteX1-43" fmla="*/ 6949168 w 7279574"/>
              <a:gd name="connsiteY1-44" fmla="*/ 130999 h 6970815"/>
              <a:gd name="connsiteX2-45" fmla="*/ 7279574 w 7279574"/>
              <a:gd name="connsiteY2-46" fmla="*/ 0 h 6970815"/>
              <a:gd name="connsiteX3-47" fmla="*/ 213756 w 7279574"/>
              <a:gd name="connsiteY3-48" fmla="*/ 6970815 h 6970815"/>
              <a:gd name="connsiteX4-49" fmla="*/ 0 w 7279574"/>
              <a:gd name="connsiteY4-50" fmla="*/ 6935189 h 6970815"/>
              <a:gd name="connsiteX0-51" fmla="*/ 0 w 7174799"/>
              <a:gd name="connsiteY0-52" fmla="*/ 6830414 h 6866040"/>
              <a:gd name="connsiteX1-53" fmla="*/ 6949168 w 7174799"/>
              <a:gd name="connsiteY1-54" fmla="*/ 26224 h 6866040"/>
              <a:gd name="connsiteX2-55" fmla="*/ 7174799 w 7174799"/>
              <a:gd name="connsiteY2-56" fmla="*/ 0 h 6866040"/>
              <a:gd name="connsiteX3-57" fmla="*/ 213756 w 7174799"/>
              <a:gd name="connsiteY3-58" fmla="*/ 6866040 h 6866040"/>
              <a:gd name="connsiteX4-59" fmla="*/ 0 w 7174799"/>
              <a:gd name="connsiteY4-60" fmla="*/ 6830414 h 6866040"/>
              <a:gd name="connsiteX0-61" fmla="*/ 0 w 7174799"/>
              <a:gd name="connsiteY0-62" fmla="*/ 6830414 h 6866040"/>
              <a:gd name="connsiteX1-63" fmla="*/ 6980974 w 7174799"/>
              <a:gd name="connsiteY1-64" fmla="*/ 18273 h 6866040"/>
              <a:gd name="connsiteX2-65" fmla="*/ 7174799 w 7174799"/>
              <a:gd name="connsiteY2-66" fmla="*/ 0 h 6866040"/>
              <a:gd name="connsiteX3-67" fmla="*/ 213756 w 7174799"/>
              <a:gd name="connsiteY3-68" fmla="*/ 6866040 h 6866040"/>
              <a:gd name="connsiteX4-69" fmla="*/ 0 w 7174799"/>
              <a:gd name="connsiteY4-70" fmla="*/ 6830414 h 68660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174799" h="6866040">
                <a:moveTo>
                  <a:pt x="0" y="6830414"/>
                </a:moveTo>
                <a:lnTo>
                  <a:pt x="6980974" y="18273"/>
                </a:lnTo>
                <a:lnTo>
                  <a:pt x="7174799" y="0"/>
                </a:lnTo>
                <a:lnTo>
                  <a:pt x="213756" y="6866040"/>
                </a:lnTo>
                <a:lnTo>
                  <a:pt x="0" y="6830414"/>
                </a:lnTo>
                <a:close/>
              </a:path>
            </a:pathLst>
          </a:cu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2" name="TextBox 3"/>
          <p:cNvSpPr txBox="1"/>
          <p:nvPr/>
        </p:nvSpPr>
        <p:spPr>
          <a:xfrm>
            <a:off x="534917" y="2106244"/>
            <a:ext cx="6713962" cy="830960"/>
          </a:xfrm>
          <a:prstGeom prst="rect">
            <a:avLst/>
          </a:prstGeom>
          <a:noFill/>
          <a:effectLst/>
        </p:spPr>
        <p:txBody>
          <a:bodyPr lIns="91403" tIns="45702" rIns="91403" bIns="45702">
            <a:spAutoFit/>
          </a:bodyPr>
          <a:lstStyle/>
          <a:p>
            <a:pPr algn="ctr" defTabSz="913765" fontAlgn="auto">
              <a:spcBef>
                <a:spcPts val="0"/>
              </a:spcBef>
              <a:spcAft>
                <a:spcPts val="0"/>
              </a:spcAft>
              <a:defRPr/>
            </a:pPr>
            <a:r>
              <a:rPr lang="zh-CN" altLang="en-US" sz="4800" b="1" dirty="0" smtClean="0">
                <a:ln w="19050">
                  <a:solidFill>
                    <a:prstClr val="white"/>
                  </a:solidFill>
                </a:ln>
                <a:solidFill>
                  <a:srgbClr val="1F497D"/>
                </a:solidFill>
                <a:cs typeface="+mn-ea"/>
                <a:sym typeface="+mn-lt"/>
              </a:rPr>
              <a:t>谢谢观看   欢迎下载</a:t>
            </a:r>
            <a:endParaRPr lang="zh-CN" altLang="en-US" sz="4800" b="1" dirty="0">
              <a:ln w="19050">
                <a:solidFill>
                  <a:prstClr val="white"/>
                </a:solidFill>
              </a:ln>
              <a:solidFill>
                <a:srgbClr val="1F497D"/>
              </a:solidFill>
              <a:cs typeface="+mn-ea"/>
              <a:sym typeface="+mn-lt"/>
            </a:endParaRPr>
          </a:p>
        </p:txBody>
      </p:sp>
      <p:sp>
        <p:nvSpPr>
          <p:cNvPr id="13" name="文本框 11"/>
          <p:cNvSpPr txBox="1">
            <a:spLocks noChangeArrowheads="1"/>
          </p:cNvSpPr>
          <p:nvPr/>
        </p:nvSpPr>
        <p:spPr bwMode="auto">
          <a:xfrm>
            <a:off x="2071653" y="2948317"/>
            <a:ext cx="5767387" cy="461962"/>
          </a:xfrm>
          <a:prstGeom prst="rect">
            <a:avLst/>
          </a:prstGeom>
          <a:noFill/>
          <a:ln w="9525">
            <a:noFill/>
            <a:miter lim="800000"/>
          </a:ln>
        </p:spPr>
        <p:txBody>
          <a:bodyPr>
            <a:spAutoFit/>
          </a:bodyPr>
          <a:lstStyle/>
          <a:p>
            <a:r>
              <a:rPr lang="en-US" altLang="zh-CN" sz="2400" dirty="0">
                <a:solidFill>
                  <a:schemeClr val="tx1">
                    <a:lumMod val="50000"/>
                    <a:lumOff val="50000"/>
                  </a:schemeClr>
                </a:solidFill>
                <a:cs typeface="+mn-ea"/>
                <a:sym typeface="+mn-lt"/>
              </a:rPr>
              <a:t>The annual work plan </a:t>
            </a:r>
            <a:endParaRPr lang="zh-CN" altLang="en-US" sz="2400" dirty="0">
              <a:solidFill>
                <a:schemeClr val="tx1">
                  <a:lumMod val="50000"/>
                  <a:lumOff val="50000"/>
                </a:schemeClr>
              </a:solidFill>
              <a:cs typeface="+mn-ea"/>
              <a:sym typeface="+mn-lt"/>
            </a:endParaRPr>
          </a:p>
        </p:txBody>
      </p:sp>
      <p:sp>
        <p:nvSpPr>
          <p:cNvPr id="15" name="等腰三角形 6"/>
          <p:cNvSpPr/>
          <p:nvPr/>
        </p:nvSpPr>
        <p:spPr>
          <a:xfrm>
            <a:off x="8701088" y="3062288"/>
            <a:ext cx="3522662" cy="3833812"/>
          </a:xfrm>
          <a:custGeom>
            <a:avLst/>
            <a:gdLst>
              <a:gd name="connsiteX0" fmla="*/ 0 w 550984"/>
              <a:gd name="connsiteY0" fmla="*/ 785446 h 785446"/>
              <a:gd name="connsiteX1" fmla="*/ 275492 w 550984"/>
              <a:gd name="connsiteY1" fmla="*/ 0 h 785446"/>
              <a:gd name="connsiteX2" fmla="*/ 550984 w 550984"/>
              <a:gd name="connsiteY2" fmla="*/ 785446 h 785446"/>
              <a:gd name="connsiteX3" fmla="*/ 0 w 550984"/>
              <a:gd name="connsiteY3" fmla="*/ 785446 h 785446"/>
              <a:gd name="connsiteX0-1" fmla="*/ 0 w 1107830"/>
              <a:gd name="connsiteY0-2" fmla="*/ 890953 h 890953"/>
              <a:gd name="connsiteX1-3" fmla="*/ 1107830 w 1107830"/>
              <a:gd name="connsiteY1-4" fmla="*/ 0 h 890953"/>
              <a:gd name="connsiteX2-5" fmla="*/ 550984 w 1107830"/>
              <a:gd name="connsiteY2-6" fmla="*/ 890953 h 890953"/>
              <a:gd name="connsiteX3-7" fmla="*/ 0 w 1107830"/>
              <a:gd name="connsiteY3-8" fmla="*/ 890953 h 890953"/>
              <a:gd name="connsiteX0-9" fmla="*/ 0 w 1107830"/>
              <a:gd name="connsiteY0-10" fmla="*/ 890953 h 3798276"/>
              <a:gd name="connsiteX1-11" fmla="*/ 1107830 w 1107830"/>
              <a:gd name="connsiteY1-12" fmla="*/ 0 h 3798276"/>
              <a:gd name="connsiteX2-13" fmla="*/ 1101969 w 1107830"/>
              <a:gd name="connsiteY2-14" fmla="*/ 3798276 h 3798276"/>
              <a:gd name="connsiteX3-15" fmla="*/ 0 w 1107830"/>
              <a:gd name="connsiteY3-16" fmla="*/ 890953 h 3798276"/>
              <a:gd name="connsiteX0-17" fmla="*/ 0 w 3522784"/>
              <a:gd name="connsiteY0-18" fmla="*/ 3727938 h 3798276"/>
              <a:gd name="connsiteX1-19" fmla="*/ 3522784 w 3522784"/>
              <a:gd name="connsiteY1-20" fmla="*/ 0 h 3798276"/>
              <a:gd name="connsiteX2-21" fmla="*/ 3516923 w 3522784"/>
              <a:gd name="connsiteY2-22" fmla="*/ 3798276 h 3798276"/>
              <a:gd name="connsiteX3-23" fmla="*/ 0 w 3522784"/>
              <a:gd name="connsiteY3-24" fmla="*/ 3727938 h 3798276"/>
              <a:gd name="connsiteX0-25" fmla="*/ 0 w 3522784"/>
              <a:gd name="connsiteY0-26" fmla="*/ 3763108 h 3833446"/>
              <a:gd name="connsiteX1-27" fmla="*/ 3522784 w 3522784"/>
              <a:gd name="connsiteY1-28" fmla="*/ 0 h 3833446"/>
              <a:gd name="connsiteX2-29" fmla="*/ 3516923 w 3522784"/>
              <a:gd name="connsiteY2-30" fmla="*/ 3833446 h 3833446"/>
              <a:gd name="connsiteX3-31" fmla="*/ 0 w 3522784"/>
              <a:gd name="connsiteY3-32" fmla="*/ 3763108 h 3833446"/>
              <a:gd name="connsiteX0-33" fmla="*/ 0 w 3534659"/>
              <a:gd name="connsiteY0-34" fmla="*/ 3786859 h 3833446"/>
              <a:gd name="connsiteX1-35" fmla="*/ 3534659 w 3534659"/>
              <a:gd name="connsiteY1-36" fmla="*/ 0 h 3833446"/>
              <a:gd name="connsiteX2-37" fmla="*/ 3528798 w 3534659"/>
              <a:gd name="connsiteY2-38" fmla="*/ 3833446 h 3833446"/>
              <a:gd name="connsiteX3-39" fmla="*/ 0 w 3534659"/>
              <a:gd name="connsiteY3-40" fmla="*/ 3786859 h 3833446"/>
              <a:gd name="connsiteX0-41" fmla="*/ 0 w 3522783"/>
              <a:gd name="connsiteY0-42" fmla="*/ 3786859 h 3833446"/>
              <a:gd name="connsiteX1-43" fmla="*/ 3522783 w 3522783"/>
              <a:gd name="connsiteY1-44" fmla="*/ 0 h 3833446"/>
              <a:gd name="connsiteX2-45" fmla="*/ 3516922 w 3522783"/>
              <a:gd name="connsiteY2-46" fmla="*/ 3833446 h 3833446"/>
              <a:gd name="connsiteX3-47" fmla="*/ 0 w 3522783"/>
              <a:gd name="connsiteY3-48" fmla="*/ 3786859 h 3833446"/>
            </a:gdLst>
            <a:ahLst/>
            <a:cxnLst>
              <a:cxn ang="0">
                <a:pos x="connsiteX0-1" y="connsiteY0-2"/>
              </a:cxn>
              <a:cxn ang="0">
                <a:pos x="connsiteX1-3" y="connsiteY1-4"/>
              </a:cxn>
              <a:cxn ang="0">
                <a:pos x="connsiteX2-5" y="connsiteY2-6"/>
              </a:cxn>
              <a:cxn ang="0">
                <a:pos x="connsiteX3-7" y="connsiteY3-8"/>
              </a:cxn>
            </a:cxnLst>
            <a:rect l="l" t="t" r="r" b="b"/>
            <a:pathLst>
              <a:path w="3522783" h="3833446">
                <a:moveTo>
                  <a:pt x="0" y="3786859"/>
                </a:moveTo>
                <a:lnTo>
                  <a:pt x="3522783" y="0"/>
                </a:lnTo>
                <a:cubicBezTo>
                  <a:pt x="3520829" y="1266092"/>
                  <a:pt x="3518876" y="2567354"/>
                  <a:pt x="3516922" y="3833446"/>
                </a:cubicBezTo>
                <a:lnTo>
                  <a:pt x="0" y="3786859"/>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95689" y="1859194"/>
            <a:ext cx="5437538" cy="1477328"/>
          </a:xfrm>
          <a:prstGeom prst="rect">
            <a:avLst/>
          </a:prstGeom>
          <a:noFill/>
        </p:spPr>
        <p:txBody>
          <a:bodyPr wrap="square" rtlCol="0">
            <a:spAutoFit/>
          </a:bodyPr>
          <a:lstStyle/>
          <a:p>
            <a:pPr algn="just" fontAlgn="base">
              <a:lnSpc>
                <a:spcPct val="150000"/>
              </a:lnSpc>
              <a:spcBef>
                <a:spcPct val="0"/>
              </a:spcBef>
              <a:spcAft>
                <a:spcPct val="0"/>
              </a:spcAft>
            </a:pPr>
            <a:r>
              <a:rPr lang="zh-CN" altLang="en-US" sz="12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字以内，据统计每页幻灯片的最好控制在</a:t>
            </a: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分钟之内。此处添加详细文本描述</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a:t>
            </a:r>
            <a:endParaRPr lang="en-US" altLang="zh-CN" sz="1200" dirty="0" smtClean="0">
              <a:solidFill>
                <a:schemeClr val="tx1">
                  <a:lumMod val="50000"/>
                  <a:lumOff val="50000"/>
                </a:schemeClr>
              </a:solidFill>
              <a:cs typeface="+mn-ea"/>
              <a:sym typeface="+mn-lt"/>
            </a:endParaRPr>
          </a:p>
          <a:p>
            <a:pPr algn="just" fontAlgn="base">
              <a:lnSpc>
                <a:spcPct val="150000"/>
              </a:lnSpc>
              <a:spcBef>
                <a:spcPct val="0"/>
              </a:spcBef>
              <a:spcAft>
                <a:spcPct val="0"/>
              </a:spcAft>
            </a:pPr>
            <a:r>
              <a:rPr lang="zh-CN" altLang="en-US" sz="1200" dirty="0" smtClean="0">
                <a:solidFill>
                  <a:schemeClr val="tx1">
                    <a:lumMod val="50000"/>
                    <a:lumOff val="50000"/>
                  </a:schemeClr>
                </a:solidFill>
                <a:cs typeface="+mn-ea"/>
                <a:sym typeface="+mn-lt"/>
              </a:rPr>
              <a:t>建议</a:t>
            </a:r>
            <a:r>
              <a:rPr lang="zh-CN" altLang="en-US" sz="1200" dirty="0">
                <a:solidFill>
                  <a:schemeClr val="tx1">
                    <a:lumMod val="50000"/>
                    <a:lumOff val="50000"/>
                  </a:schemeClr>
                </a:solidFill>
                <a:cs typeface="+mn-ea"/>
                <a:sym typeface="+mn-lt"/>
              </a:rPr>
              <a:t>与标题相关并符合整体语言风格，语言描述尽量简洁生动</a:t>
            </a:r>
            <a:r>
              <a:rPr lang="zh-CN" altLang="en-US" sz="1200" dirty="0" smtClean="0">
                <a:solidFill>
                  <a:schemeClr val="tx1">
                    <a:lumMod val="50000"/>
                    <a:lumOff val="50000"/>
                  </a:schemeClr>
                </a:solidFill>
                <a:cs typeface="+mn-ea"/>
                <a:sym typeface="+mn-lt"/>
              </a:rPr>
              <a:t>。尽量</a:t>
            </a:r>
            <a:r>
              <a:rPr lang="zh-CN" altLang="en-US" sz="1200" dirty="0">
                <a:solidFill>
                  <a:schemeClr val="tx1">
                    <a:lumMod val="50000"/>
                    <a:lumOff val="50000"/>
                  </a:schemeClr>
                </a:solidFill>
                <a:cs typeface="+mn-ea"/>
                <a:sym typeface="+mn-lt"/>
              </a:rPr>
              <a:t>将每页幻灯片的字数控制在  </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字以内，据统计每页幻灯片的最好控制在</a:t>
            </a: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分钟之内。</a:t>
            </a:r>
            <a:endParaRPr lang="en-US" altLang="zh-CN" sz="1200" dirty="0">
              <a:solidFill>
                <a:schemeClr val="tx1">
                  <a:lumMod val="50000"/>
                  <a:lumOff val="50000"/>
                </a:schemeClr>
              </a:solidFill>
              <a:cs typeface="+mn-ea"/>
              <a:sym typeface="+mn-lt"/>
            </a:endParaRPr>
          </a:p>
        </p:txBody>
      </p:sp>
      <p:sp>
        <p:nvSpPr>
          <p:cNvPr id="17" name="Arc 16"/>
          <p:cNvSpPr/>
          <p:nvPr/>
        </p:nvSpPr>
        <p:spPr>
          <a:xfrm>
            <a:off x="5498893" y="3846964"/>
            <a:ext cx="1084521" cy="1084521"/>
          </a:xfrm>
          <a:prstGeom prst="arc">
            <a:avLst>
              <a:gd name="adj1" fmla="val 16200000"/>
              <a:gd name="adj2" fmla="val 11870190"/>
            </a:avLst>
          </a:prstGeom>
          <a:solidFill>
            <a:schemeClr val="bg2"/>
          </a:solidFill>
          <a:ln w="63500" cap="rnd">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cs typeface="+mn-ea"/>
              <a:sym typeface="+mn-lt"/>
            </a:endParaRPr>
          </a:p>
        </p:txBody>
      </p:sp>
      <p:sp>
        <p:nvSpPr>
          <p:cNvPr id="18" name="Arc 17"/>
          <p:cNvSpPr/>
          <p:nvPr/>
        </p:nvSpPr>
        <p:spPr>
          <a:xfrm>
            <a:off x="6944459" y="3846964"/>
            <a:ext cx="1084521" cy="1084521"/>
          </a:xfrm>
          <a:prstGeom prst="arc">
            <a:avLst>
              <a:gd name="adj1" fmla="val 16200000"/>
              <a:gd name="adj2" fmla="val 6515323"/>
            </a:avLst>
          </a:prstGeom>
          <a:solidFill>
            <a:schemeClr val="bg2"/>
          </a:solidFill>
          <a:ln w="63500" cap="rnd">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cs typeface="+mn-ea"/>
              <a:sym typeface="+mn-lt"/>
            </a:endParaRPr>
          </a:p>
        </p:txBody>
      </p:sp>
      <p:sp>
        <p:nvSpPr>
          <p:cNvPr id="19" name="Arc 18"/>
          <p:cNvSpPr/>
          <p:nvPr/>
        </p:nvSpPr>
        <p:spPr>
          <a:xfrm>
            <a:off x="9855545" y="3846964"/>
            <a:ext cx="1084521" cy="1084521"/>
          </a:xfrm>
          <a:prstGeom prst="arc">
            <a:avLst>
              <a:gd name="adj1" fmla="val 16200000"/>
              <a:gd name="adj2" fmla="val 9420199"/>
            </a:avLst>
          </a:prstGeom>
          <a:solidFill>
            <a:schemeClr val="bg2"/>
          </a:solidFill>
          <a:ln w="63500" cap="rnd">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cs typeface="+mn-ea"/>
              <a:sym typeface="+mn-lt"/>
            </a:endParaRPr>
          </a:p>
        </p:txBody>
      </p:sp>
      <p:sp>
        <p:nvSpPr>
          <p:cNvPr id="20" name="TextBox 19"/>
          <p:cNvSpPr txBox="1"/>
          <p:nvPr/>
        </p:nvSpPr>
        <p:spPr>
          <a:xfrm>
            <a:off x="5745238" y="4204558"/>
            <a:ext cx="591829" cy="369332"/>
          </a:xfrm>
          <a:prstGeom prst="rect">
            <a:avLst/>
          </a:prstGeom>
          <a:noFill/>
        </p:spPr>
        <p:txBody>
          <a:bodyPr wrap="none" rtlCol="0">
            <a:spAutoFit/>
          </a:bodyPr>
          <a:lstStyle/>
          <a:p>
            <a:pPr algn="ctr"/>
            <a:r>
              <a:rPr lang="en-US" b="1" smtClean="0">
                <a:solidFill>
                  <a:schemeClr val="tx1">
                    <a:lumMod val="65000"/>
                    <a:lumOff val="35000"/>
                  </a:schemeClr>
                </a:solidFill>
                <a:cs typeface="+mn-ea"/>
                <a:sym typeface="+mn-lt"/>
              </a:rPr>
              <a:t>85%</a:t>
            </a:r>
            <a:endParaRPr lang="en-US" b="1">
              <a:solidFill>
                <a:schemeClr val="tx1">
                  <a:lumMod val="65000"/>
                  <a:lumOff val="35000"/>
                </a:schemeClr>
              </a:solidFill>
              <a:cs typeface="+mn-ea"/>
              <a:sym typeface="+mn-lt"/>
            </a:endParaRPr>
          </a:p>
        </p:txBody>
      </p:sp>
      <p:sp>
        <p:nvSpPr>
          <p:cNvPr id="21" name="TextBox 20"/>
          <p:cNvSpPr txBox="1"/>
          <p:nvPr/>
        </p:nvSpPr>
        <p:spPr>
          <a:xfrm>
            <a:off x="7190002" y="4204558"/>
            <a:ext cx="593432" cy="369332"/>
          </a:xfrm>
          <a:prstGeom prst="rect">
            <a:avLst/>
          </a:prstGeom>
          <a:noFill/>
        </p:spPr>
        <p:txBody>
          <a:bodyPr wrap="none" rtlCol="0">
            <a:spAutoFit/>
          </a:bodyPr>
          <a:lstStyle/>
          <a:p>
            <a:pPr algn="ctr"/>
            <a:r>
              <a:rPr lang="en-US" b="1" smtClean="0">
                <a:solidFill>
                  <a:schemeClr val="tx1">
                    <a:lumMod val="65000"/>
                    <a:lumOff val="35000"/>
                  </a:schemeClr>
                </a:solidFill>
                <a:cs typeface="+mn-ea"/>
                <a:sym typeface="+mn-lt"/>
              </a:rPr>
              <a:t>60%</a:t>
            </a:r>
            <a:endParaRPr lang="en-US" b="1">
              <a:solidFill>
                <a:schemeClr val="tx1">
                  <a:lumMod val="65000"/>
                  <a:lumOff val="35000"/>
                </a:schemeClr>
              </a:solidFill>
              <a:cs typeface="+mn-ea"/>
              <a:sym typeface="+mn-lt"/>
            </a:endParaRPr>
          </a:p>
        </p:txBody>
      </p:sp>
      <p:sp>
        <p:nvSpPr>
          <p:cNvPr id="22" name="TextBox 21"/>
          <p:cNvSpPr txBox="1"/>
          <p:nvPr/>
        </p:nvSpPr>
        <p:spPr>
          <a:xfrm>
            <a:off x="10118722" y="4204558"/>
            <a:ext cx="558166" cy="369332"/>
          </a:xfrm>
          <a:prstGeom prst="rect">
            <a:avLst/>
          </a:prstGeom>
          <a:noFill/>
        </p:spPr>
        <p:txBody>
          <a:bodyPr wrap="none" rtlCol="0">
            <a:spAutoFit/>
          </a:bodyPr>
          <a:lstStyle/>
          <a:p>
            <a:pPr algn="ctr"/>
            <a:r>
              <a:rPr lang="en-US" b="1" smtClean="0">
                <a:solidFill>
                  <a:schemeClr val="tx1">
                    <a:lumMod val="65000"/>
                    <a:lumOff val="35000"/>
                  </a:schemeClr>
                </a:solidFill>
                <a:cs typeface="+mn-ea"/>
                <a:sym typeface="+mn-lt"/>
              </a:rPr>
              <a:t>75%</a:t>
            </a:r>
            <a:endParaRPr lang="en-US" b="1">
              <a:solidFill>
                <a:schemeClr val="tx1">
                  <a:lumMod val="65000"/>
                  <a:lumOff val="35000"/>
                </a:schemeClr>
              </a:solidFill>
              <a:cs typeface="+mn-ea"/>
              <a:sym typeface="+mn-lt"/>
            </a:endParaRPr>
          </a:p>
        </p:txBody>
      </p:sp>
      <p:sp>
        <p:nvSpPr>
          <p:cNvPr id="23" name="TextBox 22"/>
          <p:cNvSpPr txBox="1"/>
          <p:nvPr/>
        </p:nvSpPr>
        <p:spPr>
          <a:xfrm>
            <a:off x="5641043" y="5157936"/>
            <a:ext cx="800219" cy="276999"/>
          </a:xfrm>
          <a:prstGeom prst="rect">
            <a:avLst/>
          </a:prstGeom>
          <a:noFill/>
        </p:spPr>
        <p:txBody>
          <a:bodyPr wrap="none" rtlCol="0">
            <a:spAutoFit/>
          </a:bodyPr>
          <a:lstStyle/>
          <a:p>
            <a:pPr algn="ctr"/>
            <a:r>
              <a:rPr lang="zh-CN" altLang="en-US" sz="1200" b="1">
                <a:solidFill>
                  <a:schemeClr val="tx1">
                    <a:lumMod val="65000"/>
                    <a:lumOff val="35000"/>
                  </a:schemeClr>
                </a:solidFill>
                <a:cs typeface="+mn-ea"/>
                <a:sym typeface="+mn-lt"/>
              </a:rPr>
              <a:t>添加</a:t>
            </a:r>
            <a:r>
              <a:rPr lang="zh-CN" altLang="en-US" sz="1200" b="1" smtClean="0">
                <a:solidFill>
                  <a:schemeClr val="tx1">
                    <a:lumMod val="65000"/>
                    <a:lumOff val="35000"/>
                  </a:schemeClr>
                </a:solidFill>
                <a:cs typeface="+mn-ea"/>
                <a:sym typeface="+mn-lt"/>
              </a:rPr>
              <a:t>标题</a:t>
            </a:r>
            <a:endParaRPr lang="en-US" altLang="zh-CN" sz="1200" b="1">
              <a:solidFill>
                <a:schemeClr val="tx1">
                  <a:lumMod val="65000"/>
                  <a:lumOff val="35000"/>
                </a:schemeClr>
              </a:solidFill>
              <a:cs typeface="+mn-ea"/>
              <a:sym typeface="+mn-lt"/>
            </a:endParaRPr>
          </a:p>
        </p:txBody>
      </p:sp>
      <p:sp>
        <p:nvSpPr>
          <p:cNvPr id="24" name="TextBox 23"/>
          <p:cNvSpPr txBox="1"/>
          <p:nvPr/>
        </p:nvSpPr>
        <p:spPr>
          <a:xfrm>
            <a:off x="7086608" y="5157936"/>
            <a:ext cx="800219" cy="276999"/>
          </a:xfrm>
          <a:prstGeom prst="rect">
            <a:avLst/>
          </a:prstGeom>
          <a:noFill/>
        </p:spPr>
        <p:txBody>
          <a:bodyPr wrap="none" rtlCol="0">
            <a:spAutoFit/>
          </a:bodyPr>
          <a:lstStyle/>
          <a:p>
            <a:pPr algn="ctr"/>
            <a:r>
              <a:rPr lang="zh-CN" altLang="en-US" sz="1200" b="1">
                <a:solidFill>
                  <a:schemeClr val="tx1">
                    <a:lumMod val="65000"/>
                    <a:lumOff val="35000"/>
                  </a:schemeClr>
                </a:solidFill>
                <a:cs typeface="+mn-ea"/>
                <a:sym typeface="+mn-lt"/>
              </a:rPr>
              <a:t>添加标题</a:t>
            </a:r>
            <a:endParaRPr lang="en-US" altLang="zh-CN" sz="1200" b="1">
              <a:solidFill>
                <a:schemeClr val="tx1">
                  <a:lumMod val="65000"/>
                  <a:lumOff val="35000"/>
                </a:schemeClr>
              </a:solidFill>
              <a:cs typeface="+mn-ea"/>
              <a:sym typeface="+mn-lt"/>
            </a:endParaRPr>
          </a:p>
        </p:txBody>
      </p:sp>
      <p:sp>
        <p:nvSpPr>
          <p:cNvPr id="25" name="TextBox 24"/>
          <p:cNvSpPr txBox="1"/>
          <p:nvPr/>
        </p:nvSpPr>
        <p:spPr>
          <a:xfrm>
            <a:off x="9981386" y="5157936"/>
            <a:ext cx="800219" cy="276999"/>
          </a:xfrm>
          <a:prstGeom prst="rect">
            <a:avLst/>
          </a:prstGeom>
          <a:noFill/>
        </p:spPr>
        <p:txBody>
          <a:bodyPr wrap="none" rtlCol="0">
            <a:spAutoFit/>
          </a:bodyPr>
          <a:lstStyle/>
          <a:p>
            <a:pPr algn="ctr"/>
            <a:r>
              <a:rPr lang="zh-CN" altLang="en-US" sz="1200" b="1">
                <a:solidFill>
                  <a:schemeClr val="tx1">
                    <a:lumMod val="65000"/>
                    <a:lumOff val="35000"/>
                  </a:schemeClr>
                </a:solidFill>
                <a:cs typeface="+mn-ea"/>
                <a:sym typeface="+mn-lt"/>
              </a:rPr>
              <a:t>添加标题</a:t>
            </a:r>
            <a:endParaRPr lang="en-US" altLang="zh-CN" sz="1200" b="1">
              <a:solidFill>
                <a:schemeClr val="tx1">
                  <a:lumMod val="65000"/>
                  <a:lumOff val="35000"/>
                </a:schemeClr>
              </a:solidFill>
              <a:cs typeface="+mn-ea"/>
              <a:sym typeface="+mn-lt"/>
            </a:endParaRPr>
          </a:p>
        </p:txBody>
      </p:sp>
      <p:sp>
        <p:nvSpPr>
          <p:cNvPr id="26" name="Arc 25"/>
          <p:cNvSpPr/>
          <p:nvPr/>
        </p:nvSpPr>
        <p:spPr>
          <a:xfrm>
            <a:off x="8384306" y="3846964"/>
            <a:ext cx="1084521" cy="1084521"/>
          </a:xfrm>
          <a:prstGeom prst="arc">
            <a:avLst>
              <a:gd name="adj1" fmla="val 16200000"/>
              <a:gd name="adj2" fmla="val 13410861"/>
            </a:avLst>
          </a:prstGeom>
          <a:solidFill>
            <a:schemeClr val="bg2"/>
          </a:solidFill>
          <a:ln w="63500" cap="rnd">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cs typeface="+mn-ea"/>
              <a:sym typeface="+mn-lt"/>
            </a:endParaRPr>
          </a:p>
        </p:txBody>
      </p:sp>
      <p:sp>
        <p:nvSpPr>
          <p:cNvPr id="27" name="TextBox 26"/>
          <p:cNvSpPr txBox="1"/>
          <p:nvPr/>
        </p:nvSpPr>
        <p:spPr>
          <a:xfrm>
            <a:off x="8629849" y="4204558"/>
            <a:ext cx="593432" cy="369332"/>
          </a:xfrm>
          <a:prstGeom prst="rect">
            <a:avLst/>
          </a:prstGeom>
          <a:noFill/>
        </p:spPr>
        <p:txBody>
          <a:bodyPr wrap="none" rtlCol="0">
            <a:spAutoFit/>
          </a:bodyPr>
          <a:lstStyle/>
          <a:p>
            <a:pPr algn="ctr"/>
            <a:r>
              <a:rPr lang="en-US" b="1" smtClean="0">
                <a:solidFill>
                  <a:schemeClr val="tx1">
                    <a:lumMod val="65000"/>
                    <a:lumOff val="35000"/>
                  </a:schemeClr>
                </a:solidFill>
                <a:cs typeface="+mn-ea"/>
                <a:sym typeface="+mn-lt"/>
              </a:rPr>
              <a:t>90%</a:t>
            </a:r>
            <a:endParaRPr lang="en-US" b="1">
              <a:solidFill>
                <a:schemeClr val="tx1">
                  <a:lumMod val="65000"/>
                  <a:lumOff val="35000"/>
                </a:schemeClr>
              </a:solidFill>
              <a:cs typeface="+mn-ea"/>
              <a:sym typeface="+mn-lt"/>
            </a:endParaRPr>
          </a:p>
        </p:txBody>
      </p:sp>
      <p:sp>
        <p:nvSpPr>
          <p:cNvPr id="28" name="TextBox 27"/>
          <p:cNvSpPr txBox="1"/>
          <p:nvPr/>
        </p:nvSpPr>
        <p:spPr>
          <a:xfrm>
            <a:off x="8526457" y="5157936"/>
            <a:ext cx="800219" cy="276999"/>
          </a:xfrm>
          <a:prstGeom prst="rect">
            <a:avLst/>
          </a:prstGeom>
          <a:noFill/>
        </p:spPr>
        <p:txBody>
          <a:bodyPr wrap="none" rtlCol="0">
            <a:spAutoFit/>
          </a:bodyPr>
          <a:lstStyle/>
          <a:p>
            <a:pPr algn="ctr"/>
            <a:r>
              <a:rPr lang="zh-CN" altLang="en-US" sz="1200" b="1">
                <a:solidFill>
                  <a:schemeClr val="tx1">
                    <a:lumMod val="65000"/>
                    <a:lumOff val="35000"/>
                  </a:schemeClr>
                </a:solidFill>
                <a:cs typeface="+mn-ea"/>
                <a:sym typeface="+mn-lt"/>
              </a:rPr>
              <a:t>添加标题</a:t>
            </a:r>
            <a:endParaRPr lang="en-US" altLang="zh-CN" sz="1200" b="1">
              <a:solidFill>
                <a:schemeClr val="tx1">
                  <a:lumMod val="65000"/>
                  <a:lumOff val="35000"/>
                </a:schemeClr>
              </a:solidFill>
              <a:cs typeface="+mn-ea"/>
              <a:sym typeface="+mn-lt"/>
            </a:endParaRPr>
          </a:p>
        </p:txBody>
      </p:sp>
      <p:pic>
        <p:nvPicPr>
          <p:cNvPr id="2050" name="Picture 2" descr="H:\恢复\00上传的素材\画册\画册素材\企业楼房\Nipic_17961491_20150925133704808000.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6594" b="7428"/>
          <a:stretch>
            <a:fillRect/>
          </a:stretch>
        </p:blipFill>
        <p:spPr bwMode="auto">
          <a:xfrm>
            <a:off x="1144905" y="1907656"/>
            <a:ext cx="4051340" cy="34522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占位符 1"/>
          <p:cNvSpPr>
            <a:spLocks noGrp="1"/>
          </p:cNvSpPr>
          <p:nvPr>
            <p:ph type="body" sz="quarter" idx="10"/>
          </p:nvPr>
        </p:nvSpPr>
        <p:spPr/>
        <p:txBody>
          <a:bodyPr/>
          <a:lstStyle/>
          <a:p>
            <a:pPr lvl="0" algn="ctr">
              <a:defRPr/>
            </a:pPr>
            <a:r>
              <a:rPr lang="zh-CN" altLang="en-US" sz="2400" b="1" kern="0" dirty="0">
                <a:latin typeface="+mn-lt"/>
                <a:ea typeface="+mn-ea"/>
                <a:cs typeface="+mn-ea"/>
                <a:sym typeface="+mn-lt"/>
              </a:rPr>
              <a:t>点击输入标题内容</a:t>
            </a:r>
            <a:endParaRPr lang="zh-CN" altLang="en-US" sz="2400" b="1" kern="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1250"/>
                                        <p:tgtEl>
                                          <p:spTgt spid="1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1250"/>
                                        <p:tgtEl>
                                          <p:spTgt spid="1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heel(1)">
                                      <p:cBhvr>
                                        <p:cTn id="23" dur="1250"/>
                                        <p:tgtEl>
                                          <p:spTgt spid="2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125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 calcmode="lin" valueType="num">
                                      <p:cBhvr>
                                        <p:cTn id="33" dur="250" fill="hold"/>
                                        <p:tgtEl>
                                          <p:spTgt spid="20"/>
                                        </p:tgtEl>
                                        <p:attrNameLst>
                                          <p:attrName>style.rotation</p:attrName>
                                        </p:attrNameLst>
                                      </p:cBhvr>
                                      <p:tavLst>
                                        <p:tav tm="0">
                                          <p:val>
                                            <p:fltVal val="90"/>
                                          </p:val>
                                        </p:tav>
                                        <p:tav tm="100000">
                                          <p:val>
                                            <p:fltVal val="0"/>
                                          </p:val>
                                        </p:tav>
                                      </p:tavLst>
                                    </p:anim>
                                    <p:animEffect transition="in" filter="fade">
                                      <p:cBhvr>
                                        <p:cTn id="34" dur="250"/>
                                        <p:tgtEl>
                                          <p:spTgt spid="2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250" fill="hold"/>
                                        <p:tgtEl>
                                          <p:spTgt spid="21"/>
                                        </p:tgtEl>
                                        <p:attrNameLst>
                                          <p:attrName>ppt_w</p:attrName>
                                        </p:attrNameLst>
                                      </p:cBhvr>
                                      <p:tavLst>
                                        <p:tav tm="0">
                                          <p:val>
                                            <p:fltVal val="0"/>
                                          </p:val>
                                        </p:tav>
                                        <p:tav tm="100000">
                                          <p:val>
                                            <p:strVal val="#ppt_w"/>
                                          </p:val>
                                        </p:tav>
                                      </p:tavLst>
                                    </p:anim>
                                    <p:anim calcmode="lin" valueType="num">
                                      <p:cBhvr>
                                        <p:cTn id="38" dur="250" fill="hold"/>
                                        <p:tgtEl>
                                          <p:spTgt spid="21"/>
                                        </p:tgtEl>
                                        <p:attrNameLst>
                                          <p:attrName>ppt_h</p:attrName>
                                        </p:attrNameLst>
                                      </p:cBhvr>
                                      <p:tavLst>
                                        <p:tav tm="0">
                                          <p:val>
                                            <p:fltVal val="0"/>
                                          </p:val>
                                        </p:tav>
                                        <p:tav tm="100000">
                                          <p:val>
                                            <p:strVal val="#ppt_h"/>
                                          </p:val>
                                        </p:tav>
                                      </p:tavLst>
                                    </p:anim>
                                    <p:anim calcmode="lin" valueType="num">
                                      <p:cBhvr>
                                        <p:cTn id="39" dur="250" fill="hold"/>
                                        <p:tgtEl>
                                          <p:spTgt spid="21"/>
                                        </p:tgtEl>
                                        <p:attrNameLst>
                                          <p:attrName>style.rotation</p:attrName>
                                        </p:attrNameLst>
                                      </p:cBhvr>
                                      <p:tavLst>
                                        <p:tav tm="0">
                                          <p:val>
                                            <p:fltVal val="90"/>
                                          </p:val>
                                        </p:tav>
                                        <p:tav tm="100000">
                                          <p:val>
                                            <p:fltVal val="0"/>
                                          </p:val>
                                        </p:tav>
                                      </p:tavLst>
                                    </p:anim>
                                    <p:animEffect transition="in" filter="fade">
                                      <p:cBhvr>
                                        <p:cTn id="40" dur="250"/>
                                        <p:tgtEl>
                                          <p:spTgt spid="2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250" fill="hold"/>
                                        <p:tgtEl>
                                          <p:spTgt spid="27"/>
                                        </p:tgtEl>
                                        <p:attrNameLst>
                                          <p:attrName>ppt_w</p:attrName>
                                        </p:attrNameLst>
                                      </p:cBhvr>
                                      <p:tavLst>
                                        <p:tav tm="0">
                                          <p:val>
                                            <p:fltVal val="0"/>
                                          </p:val>
                                        </p:tav>
                                        <p:tav tm="100000">
                                          <p:val>
                                            <p:strVal val="#ppt_w"/>
                                          </p:val>
                                        </p:tav>
                                      </p:tavLst>
                                    </p:anim>
                                    <p:anim calcmode="lin" valueType="num">
                                      <p:cBhvr>
                                        <p:cTn id="44" dur="250" fill="hold"/>
                                        <p:tgtEl>
                                          <p:spTgt spid="27"/>
                                        </p:tgtEl>
                                        <p:attrNameLst>
                                          <p:attrName>ppt_h</p:attrName>
                                        </p:attrNameLst>
                                      </p:cBhvr>
                                      <p:tavLst>
                                        <p:tav tm="0">
                                          <p:val>
                                            <p:fltVal val="0"/>
                                          </p:val>
                                        </p:tav>
                                        <p:tav tm="100000">
                                          <p:val>
                                            <p:strVal val="#ppt_h"/>
                                          </p:val>
                                        </p:tav>
                                      </p:tavLst>
                                    </p:anim>
                                    <p:anim calcmode="lin" valueType="num">
                                      <p:cBhvr>
                                        <p:cTn id="45" dur="250" fill="hold"/>
                                        <p:tgtEl>
                                          <p:spTgt spid="27"/>
                                        </p:tgtEl>
                                        <p:attrNameLst>
                                          <p:attrName>style.rotation</p:attrName>
                                        </p:attrNameLst>
                                      </p:cBhvr>
                                      <p:tavLst>
                                        <p:tav tm="0">
                                          <p:val>
                                            <p:fltVal val="90"/>
                                          </p:val>
                                        </p:tav>
                                        <p:tav tm="100000">
                                          <p:val>
                                            <p:fltVal val="0"/>
                                          </p:val>
                                        </p:tav>
                                      </p:tavLst>
                                    </p:anim>
                                    <p:animEffect transition="in" filter="fade">
                                      <p:cBhvr>
                                        <p:cTn id="46" dur="250"/>
                                        <p:tgtEl>
                                          <p:spTgt spid="2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250" fill="hold"/>
                                        <p:tgtEl>
                                          <p:spTgt spid="22"/>
                                        </p:tgtEl>
                                        <p:attrNameLst>
                                          <p:attrName>ppt_w</p:attrName>
                                        </p:attrNameLst>
                                      </p:cBhvr>
                                      <p:tavLst>
                                        <p:tav tm="0">
                                          <p:val>
                                            <p:fltVal val="0"/>
                                          </p:val>
                                        </p:tav>
                                        <p:tav tm="100000">
                                          <p:val>
                                            <p:strVal val="#ppt_w"/>
                                          </p:val>
                                        </p:tav>
                                      </p:tavLst>
                                    </p:anim>
                                    <p:anim calcmode="lin" valueType="num">
                                      <p:cBhvr>
                                        <p:cTn id="50" dur="250" fill="hold"/>
                                        <p:tgtEl>
                                          <p:spTgt spid="22"/>
                                        </p:tgtEl>
                                        <p:attrNameLst>
                                          <p:attrName>ppt_h</p:attrName>
                                        </p:attrNameLst>
                                      </p:cBhvr>
                                      <p:tavLst>
                                        <p:tav tm="0">
                                          <p:val>
                                            <p:fltVal val="0"/>
                                          </p:val>
                                        </p:tav>
                                        <p:tav tm="100000">
                                          <p:val>
                                            <p:strVal val="#ppt_h"/>
                                          </p:val>
                                        </p:tav>
                                      </p:tavLst>
                                    </p:anim>
                                    <p:anim calcmode="lin" valueType="num">
                                      <p:cBhvr>
                                        <p:cTn id="51" dur="250" fill="hold"/>
                                        <p:tgtEl>
                                          <p:spTgt spid="22"/>
                                        </p:tgtEl>
                                        <p:attrNameLst>
                                          <p:attrName>style.rotation</p:attrName>
                                        </p:attrNameLst>
                                      </p:cBhvr>
                                      <p:tavLst>
                                        <p:tav tm="0">
                                          <p:val>
                                            <p:fltVal val="90"/>
                                          </p:val>
                                        </p:tav>
                                        <p:tav tm="100000">
                                          <p:val>
                                            <p:fltVal val="0"/>
                                          </p:val>
                                        </p:tav>
                                      </p:tavLst>
                                    </p:anim>
                                    <p:animEffect transition="in" filter="fade">
                                      <p:cBhvr>
                                        <p:cTn id="52" dur="25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ldLvl="0" animBg="1"/>
      <p:bldP spid="18" grpId="0" bldLvl="0" animBg="1"/>
      <p:bldP spid="19" grpId="0" bldLvl="0" animBg="1"/>
      <p:bldP spid="20" grpId="0"/>
      <p:bldP spid="21" grpId="0"/>
      <p:bldP spid="22" grpId="0"/>
      <p:bldP spid="23" grpId="0"/>
      <p:bldP spid="24" grpId="0"/>
      <p:bldP spid="25" grpId="0"/>
      <p:bldP spid="26" grpId="0" bldLvl="0" animBg="1"/>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549988" y="1809351"/>
            <a:ext cx="10964680" cy="523220"/>
          </a:xfrm>
          <a:prstGeom prst="rect">
            <a:avLst/>
          </a:prstGeom>
        </p:spPr>
        <p:txBody>
          <a:bodyPr wrap="square">
            <a:spAutoFit/>
          </a:bodyPr>
          <a:lstStyle/>
          <a:p>
            <a:pPr defTabSz="685800"/>
            <a:r>
              <a:rPr lang="zh-CN" altLang="en-US" sz="1400" spc="5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  </a:t>
            </a:r>
            <a:r>
              <a:rPr lang="en-US" altLang="zh-CN" sz="1400" spc="50" dirty="0">
                <a:solidFill>
                  <a:schemeClr val="tx1">
                    <a:lumMod val="50000"/>
                    <a:lumOff val="50000"/>
                  </a:schemeClr>
                </a:solidFill>
                <a:cs typeface="+mn-ea"/>
                <a:sym typeface="+mn-lt"/>
              </a:rPr>
              <a:t>200</a:t>
            </a:r>
            <a:r>
              <a:rPr lang="zh-CN" altLang="en-US" sz="1400" spc="50" dirty="0">
                <a:solidFill>
                  <a:schemeClr val="tx1">
                    <a:lumMod val="50000"/>
                    <a:lumOff val="50000"/>
                  </a:schemeClr>
                </a:solidFill>
                <a:cs typeface="+mn-ea"/>
                <a:sym typeface="+mn-lt"/>
              </a:rPr>
              <a:t>字以内，据统计每页幻灯片的最好控制在</a:t>
            </a:r>
            <a:r>
              <a:rPr lang="en-US" altLang="zh-CN" sz="1400" spc="50" dirty="0">
                <a:solidFill>
                  <a:schemeClr val="tx1">
                    <a:lumMod val="50000"/>
                    <a:lumOff val="50000"/>
                  </a:schemeClr>
                </a:solidFill>
                <a:cs typeface="+mn-ea"/>
                <a:sym typeface="+mn-lt"/>
              </a:rPr>
              <a:t>5</a:t>
            </a:r>
            <a:r>
              <a:rPr lang="zh-CN" altLang="en-US" sz="1400" spc="50" dirty="0">
                <a:solidFill>
                  <a:schemeClr val="tx1">
                    <a:lumMod val="50000"/>
                    <a:lumOff val="50000"/>
                  </a:schemeClr>
                </a:solidFill>
                <a:cs typeface="+mn-ea"/>
                <a:sym typeface="+mn-lt"/>
              </a:rPr>
              <a:t>分钟之内。</a:t>
            </a:r>
            <a:endParaRPr lang="zh-CN" altLang="en-US" sz="1400" spc="50" dirty="0">
              <a:solidFill>
                <a:schemeClr val="tx1">
                  <a:lumMod val="50000"/>
                  <a:lumOff val="50000"/>
                </a:schemeClr>
              </a:solidFill>
              <a:cs typeface="+mn-ea"/>
              <a:sym typeface="+mn-lt"/>
            </a:endParaRPr>
          </a:p>
        </p:txBody>
      </p:sp>
      <p:grpSp>
        <p:nvGrpSpPr>
          <p:cNvPr id="2" name="组合 1"/>
          <p:cNvGrpSpPr/>
          <p:nvPr/>
        </p:nvGrpSpPr>
        <p:grpSpPr>
          <a:xfrm>
            <a:off x="3421311" y="3071439"/>
            <a:ext cx="2592701" cy="2640293"/>
            <a:chOff x="2565983" y="2303579"/>
            <a:chExt cx="1944526" cy="1980220"/>
          </a:xfrm>
        </p:grpSpPr>
        <p:grpSp>
          <p:nvGrpSpPr>
            <p:cNvPr id="69" name="组合 68"/>
            <p:cNvGrpSpPr/>
            <p:nvPr/>
          </p:nvGrpSpPr>
          <p:grpSpPr>
            <a:xfrm>
              <a:off x="2565983" y="2303579"/>
              <a:ext cx="1944526" cy="1980220"/>
              <a:chOff x="503238" y="2332607"/>
              <a:chExt cx="1944526" cy="1980220"/>
            </a:xfrm>
          </p:grpSpPr>
          <p:sp>
            <p:nvSpPr>
              <p:cNvPr id="70" name="矩形 69"/>
              <p:cNvSpPr/>
              <p:nvPr/>
            </p:nvSpPr>
            <p:spPr>
              <a:xfrm>
                <a:off x="503238" y="2332607"/>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563B8"/>
                  </a:solidFill>
                  <a:cs typeface="+mn-ea"/>
                  <a:sym typeface="+mn-lt"/>
                </a:endParaRPr>
              </a:p>
            </p:txBody>
          </p:sp>
          <p:sp>
            <p:nvSpPr>
              <p:cNvPr id="71" name="矩形 70"/>
              <p:cNvSpPr/>
              <p:nvPr/>
            </p:nvSpPr>
            <p:spPr>
              <a:xfrm>
                <a:off x="596891" y="2515543"/>
                <a:ext cx="723997" cy="253916"/>
              </a:xfrm>
              <a:prstGeom prst="rect">
                <a:avLst/>
              </a:prstGeom>
            </p:spPr>
            <p:txBody>
              <a:bodyPr wrap="none">
                <a:spAutoFit/>
              </a:bodyPr>
              <a:lstStyle/>
              <a:p>
                <a:r>
                  <a:rPr lang="en-US" altLang="zh-CN" sz="1600" dirty="0">
                    <a:solidFill>
                      <a:srgbClr val="1F497D"/>
                    </a:solidFill>
                    <a:cs typeface="+mn-ea"/>
                    <a:sym typeface="+mn-lt"/>
                  </a:rPr>
                  <a:t>May 2013</a:t>
                </a:r>
                <a:endParaRPr lang="en-US" altLang="zh-CN" sz="1600" dirty="0">
                  <a:solidFill>
                    <a:srgbClr val="1F497D"/>
                  </a:solidFill>
                  <a:cs typeface="+mn-ea"/>
                  <a:sym typeface="+mn-lt"/>
                </a:endParaRPr>
              </a:p>
            </p:txBody>
          </p:sp>
          <p:sp>
            <p:nvSpPr>
              <p:cNvPr id="72" name="矩形 71"/>
              <p:cNvSpPr/>
              <p:nvPr/>
            </p:nvSpPr>
            <p:spPr>
              <a:xfrm>
                <a:off x="503238" y="2823319"/>
                <a:ext cx="1944526" cy="547687"/>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3" name="矩形 72"/>
              <p:cNvSpPr/>
              <p:nvPr/>
            </p:nvSpPr>
            <p:spPr>
              <a:xfrm>
                <a:off x="596891" y="2806253"/>
                <a:ext cx="855042" cy="284742"/>
              </a:xfrm>
              <a:prstGeom prst="rect">
                <a:avLst/>
              </a:prstGeom>
            </p:spPr>
            <p:txBody>
              <a:bodyPr wrap="none">
                <a:spAutoFit/>
              </a:bodyPr>
              <a:lstStyle/>
              <a:p>
                <a:r>
                  <a:rPr lang="zh-CN" altLang="en-US" sz="1865" dirty="0" smtClean="0">
                    <a:solidFill>
                      <a:schemeClr val="bg1"/>
                    </a:solidFill>
                    <a:cs typeface="+mn-ea"/>
                    <a:sym typeface="+mn-lt"/>
                  </a:rPr>
                  <a:t>输入标题</a:t>
                </a:r>
                <a:endParaRPr lang="en-US" altLang="zh-CN" sz="1865" dirty="0">
                  <a:solidFill>
                    <a:schemeClr val="bg1"/>
                  </a:solidFill>
                  <a:cs typeface="+mn-ea"/>
                  <a:sym typeface="+mn-lt"/>
                </a:endParaRPr>
              </a:p>
            </p:txBody>
          </p:sp>
          <p:sp>
            <p:nvSpPr>
              <p:cNvPr id="74" name="矩形 73"/>
              <p:cNvSpPr/>
              <p:nvPr/>
            </p:nvSpPr>
            <p:spPr>
              <a:xfrm>
                <a:off x="596891" y="2987590"/>
                <a:ext cx="589345" cy="377075"/>
              </a:xfrm>
              <a:prstGeom prst="rect">
                <a:avLst/>
              </a:prstGeom>
            </p:spPr>
            <p:txBody>
              <a:bodyPr wrap="none">
                <a:spAutoFit/>
              </a:bodyPr>
              <a:lstStyle/>
              <a:p>
                <a:r>
                  <a:rPr lang="en-US" altLang="zh-CN" sz="2665" dirty="0">
                    <a:solidFill>
                      <a:schemeClr val="bg1"/>
                    </a:solidFill>
                    <a:cs typeface="+mn-ea"/>
                    <a:sym typeface="+mn-lt"/>
                  </a:rPr>
                  <a:t>30%</a:t>
                </a:r>
                <a:endParaRPr lang="en-US" altLang="zh-CN" sz="2665" dirty="0">
                  <a:solidFill>
                    <a:schemeClr val="bg1"/>
                  </a:solidFill>
                  <a:cs typeface="+mn-ea"/>
                  <a:sym typeface="+mn-lt"/>
                </a:endParaRPr>
              </a:p>
            </p:txBody>
          </p:sp>
        </p:grpSp>
        <p:grpSp>
          <p:nvGrpSpPr>
            <p:cNvPr id="112" name="组合 111"/>
            <p:cNvGrpSpPr/>
            <p:nvPr/>
          </p:nvGrpSpPr>
          <p:grpSpPr>
            <a:xfrm>
              <a:off x="2762507" y="3775277"/>
              <a:ext cx="329185" cy="376388"/>
              <a:chOff x="11864975" y="2498725"/>
              <a:chExt cx="420688" cy="481013"/>
            </a:xfrm>
            <a:solidFill>
              <a:srgbClr val="697E92"/>
            </a:solidFill>
          </p:grpSpPr>
          <p:sp>
            <p:nvSpPr>
              <p:cNvPr id="90" name="Freeform 5"/>
              <p:cNvSpPr/>
              <p:nvPr/>
            </p:nvSpPr>
            <p:spPr bwMode="auto">
              <a:xfrm>
                <a:off x="11864975" y="2603500"/>
                <a:ext cx="390525" cy="376238"/>
              </a:xfrm>
              <a:custGeom>
                <a:avLst/>
                <a:gdLst>
                  <a:gd name="T0" fmla="*/ 52 w 104"/>
                  <a:gd name="T1" fmla="*/ 100 h 100"/>
                  <a:gd name="T2" fmla="*/ 0 w 104"/>
                  <a:gd name="T3" fmla="*/ 48 h 100"/>
                  <a:gd name="T4" fmla="*/ 32 w 104"/>
                  <a:gd name="T5" fmla="*/ 0 h 100"/>
                  <a:gd name="T6" fmla="*/ 35 w 104"/>
                  <a:gd name="T7" fmla="*/ 7 h 100"/>
                  <a:gd name="T8" fmla="*/ 8 w 104"/>
                  <a:gd name="T9" fmla="*/ 48 h 100"/>
                  <a:gd name="T10" fmla="*/ 52 w 104"/>
                  <a:gd name="T11" fmla="*/ 92 h 100"/>
                  <a:gd name="T12" fmla="*/ 96 w 104"/>
                  <a:gd name="T13" fmla="*/ 52 h 100"/>
                  <a:gd name="T14" fmla="*/ 104 w 104"/>
                  <a:gd name="T15" fmla="*/ 52 h 100"/>
                  <a:gd name="T16" fmla="*/ 52 w 104"/>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0">
                    <a:moveTo>
                      <a:pt x="52" y="100"/>
                    </a:moveTo>
                    <a:cubicBezTo>
                      <a:pt x="23" y="100"/>
                      <a:pt x="0" y="77"/>
                      <a:pt x="0" y="48"/>
                    </a:cubicBezTo>
                    <a:cubicBezTo>
                      <a:pt x="0" y="27"/>
                      <a:pt x="13" y="8"/>
                      <a:pt x="32" y="0"/>
                    </a:cubicBezTo>
                    <a:cubicBezTo>
                      <a:pt x="35" y="7"/>
                      <a:pt x="35" y="7"/>
                      <a:pt x="35" y="7"/>
                    </a:cubicBezTo>
                    <a:cubicBezTo>
                      <a:pt x="19" y="14"/>
                      <a:pt x="8" y="30"/>
                      <a:pt x="8" y="48"/>
                    </a:cubicBezTo>
                    <a:cubicBezTo>
                      <a:pt x="8" y="72"/>
                      <a:pt x="28" y="92"/>
                      <a:pt x="52" y="92"/>
                    </a:cubicBezTo>
                    <a:cubicBezTo>
                      <a:pt x="75" y="92"/>
                      <a:pt x="94" y="74"/>
                      <a:pt x="96" y="52"/>
                    </a:cubicBezTo>
                    <a:cubicBezTo>
                      <a:pt x="104" y="52"/>
                      <a:pt x="104" y="52"/>
                      <a:pt x="104" y="52"/>
                    </a:cubicBezTo>
                    <a:cubicBezTo>
                      <a:pt x="102" y="79"/>
                      <a:pt x="79" y="100"/>
                      <a:pt x="52" y="10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1" name="Freeform 6"/>
              <p:cNvSpPr/>
              <p:nvPr/>
            </p:nvSpPr>
            <p:spPr bwMode="auto">
              <a:xfrm>
                <a:off x="12123738" y="2603500"/>
                <a:ext cx="131763" cy="166688"/>
              </a:xfrm>
              <a:custGeom>
                <a:avLst/>
                <a:gdLst>
                  <a:gd name="T0" fmla="*/ 27 w 35"/>
                  <a:gd name="T1" fmla="*/ 44 h 44"/>
                  <a:gd name="T2" fmla="*/ 0 w 35"/>
                  <a:gd name="T3" fmla="*/ 7 h 44"/>
                  <a:gd name="T4" fmla="*/ 3 w 35"/>
                  <a:gd name="T5" fmla="*/ 0 h 44"/>
                  <a:gd name="T6" fmla="*/ 35 w 35"/>
                  <a:gd name="T7" fmla="*/ 44 h 44"/>
                  <a:gd name="T8" fmla="*/ 27 w 35"/>
                  <a:gd name="T9" fmla="*/ 44 h 44"/>
                </a:gdLst>
                <a:ahLst/>
                <a:cxnLst>
                  <a:cxn ang="0">
                    <a:pos x="T0" y="T1"/>
                  </a:cxn>
                  <a:cxn ang="0">
                    <a:pos x="T2" y="T3"/>
                  </a:cxn>
                  <a:cxn ang="0">
                    <a:pos x="T4" y="T5"/>
                  </a:cxn>
                  <a:cxn ang="0">
                    <a:pos x="T6" y="T7"/>
                  </a:cxn>
                  <a:cxn ang="0">
                    <a:pos x="T8" y="T9"/>
                  </a:cxn>
                </a:cxnLst>
                <a:rect l="0" t="0" r="r" b="b"/>
                <a:pathLst>
                  <a:path w="35" h="44">
                    <a:moveTo>
                      <a:pt x="27" y="44"/>
                    </a:moveTo>
                    <a:cubicBezTo>
                      <a:pt x="25" y="28"/>
                      <a:pt x="15" y="14"/>
                      <a:pt x="0" y="7"/>
                    </a:cubicBezTo>
                    <a:cubicBezTo>
                      <a:pt x="3" y="0"/>
                      <a:pt x="3" y="0"/>
                      <a:pt x="3" y="0"/>
                    </a:cubicBezTo>
                    <a:cubicBezTo>
                      <a:pt x="21" y="8"/>
                      <a:pt x="33" y="24"/>
                      <a:pt x="35" y="44"/>
                    </a:cubicBezTo>
                    <a:lnTo>
                      <a:pt x="27"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2" name="Freeform 7"/>
              <p:cNvSpPr/>
              <p:nvPr/>
            </p:nvSpPr>
            <p:spPr bwMode="auto">
              <a:xfrm>
                <a:off x="11969750" y="2498725"/>
                <a:ext cx="180975" cy="134938"/>
              </a:xfrm>
              <a:custGeom>
                <a:avLst/>
                <a:gdLst>
                  <a:gd name="T0" fmla="*/ 86 w 114"/>
                  <a:gd name="T1" fmla="*/ 85 h 85"/>
                  <a:gd name="T2" fmla="*/ 67 w 114"/>
                  <a:gd name="T3" fmla="*/ 85 h 85"/>
                  <a:gd name="T4" fmla="*/ 67 w 114"/>
                  <a:gd name="T5" fmla="*/ 38 h 85"/>
                  <a:gd name="T6" fmla="*/ 95 w 114"/>
                  <a:gd name="T7" fmla="*/ 38 h 85"/>
                  <a:gd name="T8" fmla="*/ 95 w 114"/>
                  <a:gd name="T9" fmla="*/ 19 h 85"/>
                  <a:gd name="T10" fmla="*/ 19 w 114"/>
                  <a:gd name="T11" fmla="*/ 19 h 85"/>
                  <a:gd name="T12" fmla="*/ 19 w 114"/>
                  <a:gd name="T13" fmla="*/ 38 h 85"/>
                  <a:gd name="T14" fmla="*/ 48 w 114"/>
                  <a:gd name="T15" fmla="*/ 38 h 85"/>
                  <a:gd name="T16" fmla="*/ 48 w 114"/>
                  <a:gd name="T17" fmla="*/ 85 h 85"/>
                  <a:gd name="T18" fmla="*/ 29 w 114"/>
                  <a:gd name="T19" fmla="*/ 85 h 85"/>
                  <a:gd name="T20" fmla="*/ 29 w 114"/>
                  <a:gd name="T21" fmla="*/ 57 h 85"/>
                  <a:gd name="T22" fmla="*/ 0 w 114"/>
                  <a:gd name="T23" fmla="*/ 57 h 85"/>
                  <a:gd name="T24" fmla="*/ 0 w 114"/>
                  <a:gd name="T25" fmla="*/ 0 h 85"/>
                  <a:gd name="T26" fmla="*/ 114 w 114"/>
                  <a:gd name="T27" fmla="*/ 0 h 85"/>
                  <a:gd name="T28" fmla="*/ 114 w 114"/>
                  <a:gd name="T29" fmla="*/ 57 h 85"/>
                  <a:gd name="T30" fmla="*/ 86 w 114"/>
                  <a:gd name="T31" fmla="*/ 57 h 85"/>
                  <a:gd name="T32" fmla="*/ 86 w 114"/>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5">
                    <a:moveTo>
                      <a:pt x="86" y="85"/>
                    </a:moveTo>
                    <a:lnTo>
                      <a:pt x="67" y="85"/>
                    </a:lnTo>
                    <a:lnTo>
                      <a:pt x="67" y="38"/>
                    </a:lnTo>
                    <a:lnTo>
                      <a:pt x="95" y="38"/>
                    </a:lnTo>
                    <a:lnTo>
                      <a:pt x="95" y="19"/>
                    </a:lnTo>
                    <a:lnTo>
                      <a:pt x="19" y="19"/>
                    </a:lnTo>
                    <a:lnTo>
                      <a:pt x="19" y="38"/>
                    </a:lnTo>
                    <a:lnTo>
                      <a:pt x="48" y="38"/>
                    </a:lnTo>
                    <a:lnTo>
                      <a:pt x="48" y="85"/>
                    </a:lnTo>
                    <a:lnTo>
                      <a:pt x="29" y="85"/>
                    </a:lnTo>
                    <a:lnTo>
                      <a:pt x="29" y="57"/>
                    </a:lnTo>
                    <a:lnTo>
                      <a:pt x="0" y="57"/>
                    </a:lnTo>
                    <a:lnTo>
                      <a:pt x="0" y="0"/>
                    </a:lnTo>
                    <a:lnTo>
                      <a:pt x="114" y="0"/>
                    </a:lnTo>
                    <a:lnTo>
                      <a:pt x="114" y="57"/>
                    </a:lnTo>
                    <a:lnTo>
                      <a:pt x="86" y="57"/>
                    </a:lnTo>
                    <a:lnTo>
                      <a:pt x="8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3" name="Freeform 8"/>
              <p:cNvSpPr/>
              <p:nvPr/>
            </p:nvSpPr>
            <p:spPr bwMode="auto">
              <a:xfrm>
                <a:off x="12199938" y="2562225"/>
                <a:ext cx="68263" cy="68263"/>
              </a:xfrm>
              <a:custGeom>
                <a:avLst/>
                <a:gdLst>
                  <a:gd name="T0" fmla="*/ 14 w 43"/>
                  <a:gd name="T1" fmla="*/ 43 h 43"/>
                  <a:gd name="T2" fmla="*/ 0 w 43"/>
                  <a:gd name="T3" fmla="*/ 29 h 43"/>
                  <a:gd name="T4" fmla="*/ 28 w 43"/>
                  <a:gd name="T5" fmla="*/ 0 h 43"/>
                  <a:gd name="T6" fmla="*/ 43 w 43"/>
                  <a:gd name="T7" fmla="*/ 15 h 43"/>
                  <a:gd name="T8" fmla="*/ 14 w 43"/>
                  <a:gd name="T9" fmla="*/ 43 h 43"/>
                </a:gdLst>
                <a:ahLst/>
                <a:cxnLst>
                  <a:cxn ang="0">
                    <a:pos x="T0" y="T1"/>
                  </a:cxn>
                  <a:cxn ang="0">
                    <a:pos x="T2" y="T3"/>
                  </a:cxn>
                  <a:cxn ang="0">
                    <a:pos x="T4" y="T5"/>
                  </a:cxn>
                  <a:cxn ang="0">
                    <a:pos x="T6" y="T7"/>
                  </a:cxn>
                  <a:cxn ang="0">
                    <a:pos x="T8" y="T9"/>
                  </a:cxn>
                </a:cxnLst>
                <a:rect l="0" t="0" r="r" b="b"/>
                <a:pathLst>
                  <a:path w="43" h="43">
                    <a:moveTo>
                      <a:pt x="14" y="43"/>
                    </a:moveTo>
                    <a:lnTo>
                      <a:pt x="0" y="29"/>
                    </a:lnTo>
                    <a:lnTo>
                      <a:pt x="28" y="0"/>
                    </a:lnTo>
                    <a:lnTo>
                      <a:pt x="43" y="15"/>
                    </a:lnTo>
                    <a:lnTo>
                      <a:pt x="1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4" name="Freeform 9"/>
              <p:cNvSpPr/>
              <p:nvPr/>
            </p:nvSpPr>
            <p:spPr bwMode="auto">
              <a:xfrm>
                <a:off x="12225338" y="2543175"/>
                <a:ext cx="60325" cy="60325"/>
              </a:xfrm>
              <a:custGeom>
                <a:avLst/>
                <a:gdLst>
                  <a:gd name="T0" fmla="*/ 27 w 38"/>
                  <a:gd name="T1" fmla="*/ 38 h 38"/>
                  <a:gd name="T2" fmla="*/ 0 w 38"/>
                  <a:gd name="T3" fmla="*/ 12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2"/>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5" name="Freeform 10"/>
              <p:cNvSpPr/>
              <p:nvPr/>
            </p:nvSpPr>
            <p:spPr bwMode="auto">
              <a:xfrm>
                <a:off x="12045950" y="2663825"/>
                <a:ext cx="134938" cy="136525"/>
              </a:xfrm>
              <a:custGeom>
                <a:avLst/>
                <a:gdLst>
                  <a:gd name="T0" fmla="*/ 85 w 85"/>
                  <a:gd name="T1" fmla="*/ 86 h 86"/>
                  <a:gd name="T2" fmla="*/ 0 w 85"/>
                  <a:gd name="T3" fmla="*/ 86 h 86"/>
                  <a:gd name="T4" fmla="*/ 0 w 85"/>
                  <a:gd name="T5" fmla="*/ 0 h 86"/>
                  <a:gd name="T6" fmla="*/ 19 w 85"/>
                  <a:gd name="T7" fmla="*/ 0 h 86"/>
                  <a:gd name="T8" fmla="*/ 19 w 85"/>
                  <a:gd name="T9" fmla="*/ 67 h 86"/>
                  <a:gd name="T10" fmla="*/ 85 w 85"/>
                  <a:gd name="T11" fmla="*/ 67 h 86"/>
                  <a:gd name="T12" fmla="*/ 85 w 85"/>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85" y="86"/>
                    </a:moveTo>
                    <a:lnTo>
                      <a:pt x="0" y="86"/>
                    </a:lnTo>
                    <a:lnTo>
                      <a:pt x="0" y="0"/>
                    </a:lnTo>
                    <a:lnTo>
                      <a:pt x="19" y="0"/>
                    </a:lnTo>
                    <a:lnTo>
                      <a:pt x="19" y="67"/>
                    </a:lnTo>
                    <a:lnTo>
                      <a:pt x="85" y="67"/>
                    </a:lnTo>
                    <a:lnTo>
                      <a:pt x="85"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6" name="组合 5"/>
          <p:cNvGrpSpPr/>
          <p:nvPr/>
        </p:nvGrpSpPr>
        <p:grpSpPr>
          <a:xfrm>
            <a:off x="6171637" y="3071439"/>
            <a:ext cx="2592701" cy="2640293"/>
            <a:chOff x="4628728" y="2303579"/>
            <a:chExt cx="1944526" cy="1980220"/>
          </a:xfrm>
        </p:grpSpPr>
        <p:grpSp>
          <p:nvGrpSpPr>
            <p:cNvPr id="75" name="组合 74"/>
            <p:cNvGrpSpPr/>
            <p:nvPr/>
          </p:nvGrpSpPr>
          <p:grpSpPr>
            <a:xfrm>
              <a:off x="4628728" y="2303579"/>
              <a:ext cx="1944526" cy="1980220"/>
              <a:chOff x="503238" y="2332607"/>
              <a:chExt cx="1944526" cy="1980220"/>
            </a:xfrm>
          </p:grpSpPr>
          <p:sp>
            <p:nvSpPr>
              <p:cNvPr id="76" name="矩形 75"/>
              <p:cNvSpPr/>
              <p:nvPr/>
            </p:nvSpPr>
            <p:spPr>
              <a:xfrm>
                <a:off x="503238" y="2332607"/>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7" name="矩形 76"/>
              <p:cNvSpPr/>
              <p:nvPr/>
            </p:nvSpPr>
            <p:spPr>
              <a:xfrm>
                <a:off x="596891" y="2515543"/>
                <a:ext cx="756457" cy="253916"/>
              </a:xfrm>
              <a:prstGeom prst="rect">
                <a:avLst/>
              </a:prstGeom>
            </p:spPr>
            <p:txBody>
              <a:bodyPr wrap="none">
                <a:spAutoFit/>
              </a:bodyPr>
              <a:lstStyle/>
              <a:p>
                <a:r>
                  <a:rPr lang="en-US" altLang="zh-CN" sz="1600" dirty="0">
                    <a:solidFill>
                      <a:srgbClr val="1F497D"/>
                    </a:solidFill>
                    <a:cs typeface="+mn-ea"/>
                    <a:sym typeface="+mn-lt"/>
                  </a:rPr>
                  <a:t>June 2013</a:t>
                </a:r>
                <a:endParaRPr lang="en-US" altLang="zh-CN" sz="1600" dirty="0">
                  <a:solidFill>
                    <a:srgbClr val="1F497D"/>
                  </a:solidFill>
                  <a:cs typeface="+mn-ea"/>
                  <a:sym typeface="+mn-lt"/>
                </a:endParaRPr>
              </a:p>
            </p:txBody>
          </p:sp>
          <p:sp>
            <p:nvSpPr>
              <p:cNvPr id="78" name="矩形 77"/>
              <p:cNvSpPr/>
              <p:nvPr/>
            </p:nvSpPr>
            <p:spPr>
              <a:xfrm>
                <a:off x="503238" y="2823319"/>
                <a:ext cx="1944526" cy="547687"/>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9" name="矩形 78"/>
              <p:cNvSpPr/>
              <p:nvPr/>
            </p:nvSpPr>
            <p:spPr>
              <a:xfrm>
                <a:off x="596891" y="2806253"/>
                <a:ext cx="855042" cy="284742"/>
              </a:xfrm>
              <a:prstGeom prst="rect">
                <a:avLst/>
              </a:prstGeom>
            </p:spPr>
            <p:txBody>
              <a:bodyPr wrap="none">
                <a:spAutoFit/>
              </a:bodyPr>
              <a:lstStyle/>
              <a:p>
                <a:r>
                  <a:rPr lang="zh-CN" altLang="en-US" sz="1865" dirty="0" smtClean="0">
                    <a:solidFill>
                      <a:schemeClr val="bg1"/>
                    </a:solidFill>
                    <a:cs typeface="+mn-ea"/>
                    <a:sym typeface="+mn-lt"/>
                  </a:rPr>
                  <a:t>输入标题</a:t>
                </a:r>
                <a:endParaRPr lang="en-US" altLang="zh-CN" sz="1865" dirty="0">
                  <a:solidFill>
                    <a:schemeClr val="bg1"/>
                  </a:solidFill>
                  <a:cs typeface="+mn-ea"/>
                  <a:sym typeface="+mn-lt"/>
                </a:endParaRPr>
              </a:p>
            </p:txBody>
          </p:sp>
          <p:sp>
            <p:nvSpPr>
              <p:cNvPr id="80" name="矩形 79"/>
              <p:cNvSpPr/>
              <p:nvPr/>
            </p:nvSpPr>
            <p:spPr>
              <a:xfrm>
                <a:off x="596891" y="2987590"/>
                <a:ext cx="589345" cy="377075"/>
              </a:xfrm>
              <a:prstGeom prst="rect">
                <a:avLst/>
              </a:prstGeom>
            </p:spPr>
            <p:txBody>
              <a:bodyPr wrap="none">
                <a:spAutoFit/>
              </a:bodyPr>
              <a:lstStyle/>
              <a:p>
                <a:r>
                  <a:rPr lang="en-US" altLang="zh-CN" sz="2665" dirty="0">
                    <a:solidFill>
                      <a:schemeClr val="bg1"/>
                    </a:solidFill>
                    <a:cs typeface="+mn-ea"/>
                    <a:sym typeface="+mn-lt"/>
                  </a:rPr>
                  <a:t>30%</a:t>
                </a:r>
                <a:endParaRPr lang="en-US" altLang="zh-CN" sz="2665" dirty="0">
                  <a:solidFill>
                    <a:schemeClr val="bg1"/>
                  </a:solidFill>
                  <a:cs typeface="+mn-ea"/>
                  <a:sym typeface="+mn-lt"/>
                </a:endParaRPr>
              </a:p>
            </p:txBody>
          </p:sp>
        </p:grpSp>
        <p:grpSp>
          <p:nvGrpSpPr>
            <p:cNvPr id="113" name="组合 112"/>
            <p:cNvGrpSpPr/>
            <p:nvPr/>
          </p:nvGrpSpPr>
          <p:grpSpPr>
            <a:xfrm>
              <a:off x="4901388" y="3775277"/>
              <a:ext cx="356513" cy="344091"/>
              <a:chOff x="11834813" y="3744913"/>
              <a:chExt cx="455613" cy="439738"/>
            </a:xfrm>
            <a:solidFill>
              <a:srgbClr val="697E92"/>
            </a:solidFill>
          </p:grpSpPr>
          <p:sp>
            <p:nvSpPr>
              <p:cNvPr id="96" name="Freeform 11"/>
              <p:cNvSpPr/>
              <p:nvPr/>
            </p:nvSpPr>
            <p:spPr bwMode="auto">
              <a:xfrm>
                <a:off x="11834813" y="3763963"/>
                <a:ext cx="455613" cy="300038"/>
              </a:xfrm>
              <a:custGeom>
                <a:avLst/>
                <a:gdLst>
                  <a:gd name="T0" fmla="*/ 263 w 287"/>
                  <a:gd name="T1" fmla="*/ 189 h 189"/>
                  <a:gd name="T2" fmla="*/ 78 w 287"/>
                  <a:gd name="T3" fmla="*/ 189 h 189"/>
                  <a:gd name="T4" fmla="*/ 31 w 287"/>
                  <a:gd name="T5" fmla="*/ 18 h 189"/>
                  <a:gd name="T6" fmla="*/ 0 w 287"/>
                  <a:gd name="T7" fmla="*/ 18 h 189"/>
                  <a:gd name="T8" fmla="*/ 0 w 287"/>
                  <a:gd name="T9" fmla="*/ 0 h 189"/>
                  <a:gd name="T10" fmla="*/ 45 w 287"/>
                  <a:gd name="T11" fmla="*/ 0 h 189"/>
                  <a:gd name="T12" fmla="*/ 92 w 287"/>
                  <a:gd name="T13" fmla="*/ 170 h 189"/>
                  <a:gd name="T14" fmla="*/ 249 w 287"/>
                  <a:gd name="T15" fmla="*/ 170 h 189"/>
                  <a:gd name="T16" fmla="*/ 263 w 287"/>
                  <a:gd name="T17" fmla="*/ 85 h 189"/>
                  <a:gd name="T18" fmla="*/ 114 w 287"/>
                  <a:gd name="T19" fmla="*/ 85 h 189"/>
                  <a:gd name="T20" fmla="*/ 114 w 287"/>
                  <a:gd name="T21" fmla="*/ 66 h 189"/>
                  <a:gd name="T22" fmla="*/ 287 w 287"/>
                  <a:gd name="T23" fmla="*/ 66 h 189"/>
                  <a:gd name="T24" fmla="*/ 263 w 287"/>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89">
                    <a:moveTo>
                      <a:pt x="263" y="189"/>
                    </a:moveTo>
                    <a:lnTo>
                      <a:pt x="78" y="189"/>
                    </a:lnTo>
                    <a:lnTo>
                      <a:pt x="31" y="18"/>
                    </a:lnTo>
                    <a:lnTo>
                      <a:pt x="0" y="18"/>
                    </a:lnTo>
                    <a:lnTo>
                      <a:pt x="0" y="0"/>
                    </a:lnTo>
                    <a:lnTo>
                      <a:pt x="45" y="0"/>
                    </a:lnTo>
                    <a:lnTo>
                      <a:pt x="92" y="170"/>
                    </a:lnTo>
                    <a:lnTo>
                      <a:pt x="249" y="170"/>
                    </a:lnTo>
                    <a:lnTo>
                      <a:pt x="263" y="85"/>
                    </a:lnTo>
                    <a:lnTo>
                      <a:pt x="114" y="85"/>
                    </a:lnTo>
                    <a:lnTo>
                      <a:pt x="114" y="66"/>
                    </a:lnTo>
                    <a:lnTo>
                      <a:pt x="287" y="66"/>
                    </a:lnTo>
                    <a:lnTo>
                      <a:pt x="263"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7" name="Freeform 12"/>
              <p:cNvSpPr>
                <a:spLocks noEditPoints="1"/>
              </p:cNvSpPr>
              <p:nvPr/>
            </p:nvSpPr>
            <p:spPr bwMode="auto">
              <a:xfrm>
                <a:off x="11955463"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8" name="Freeform 13"/>
              <p:cNvSpPr>
                <a:spLocks noEditPoints="1"/>
              </p:cNvSpPr>
              <p:nvPr/>
            </p:nvSpPr>
            <p:spPr bwMode="auto">
              <a:xfrm>
                <a:off x="12150725"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9" name="Rectangle 14"/>
              <p:cNvSpPr>
                <a:spLocks noChangeArrowheads="1"/>
              </p:cNvSpPr>
              <p:nvPr/>
            </p:nvSpPr>
            <p:spPr bwMode="auto">
              <a:xfrm>
                <a:off x="12045950"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0" name="Rectangle 15"/>
              <p:cNvSpPr>
                <a:spLocks noChangeArrowheads="1"/>
              </p:cNvSpPr>
              <p:nvPr/>
            </p:nvSpPr>
            <p:spPr bwMode="auto">
              <a:xfrm>
                <a:off x="12136438"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1" name="Freeform 16"/>
              <p:cNvSpPr/>
              <p:nvPr/>
            </p:nvSpPr>
            <p:spPr bwMode="auto">
              <a:xfrm>
                <a:off x="12015788" y="3763963"/>
                <a:ext cx="107950" cy="74613"/>
              </a:xfrm>
              <a:custGeom>
                <a:avLst/>
                <a:gdLst>
                  <a:gd name="T0" fmla="*/ 19 w 68"/>
                  <a:gd name="T1" fmla="*/ 47 h 47"/>
                  <a:gd name="T2" fmla="*/ 0 w 68"/>
                  <a:gd name="T3" fmla="*/ 47 h 47"/>
                  <a:gd name="T4" fmla="*/ 0 w 68"/>
                  <a:gd name="T5" fmla="*/ 21 h 47"/>
                  <a:gd name="T6" fmla="*/ 64 w 68"/>
                  <a:gd name="T7" fmla="*/ 0 h 47"/>
                  <a:gd name="T8" fmla="*/ 68 w 68"/>
                  <a:gd name="T9" fmla="*/ 18 h 47"/>
                  <a:gd name="T10" fmla="*/ 19 w 68"/>
                  <a:gd name="T11" fmla="*/ 35 h 47"/>
                  <a:gd name="T12" fmla="*/ 19 w 6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8" h="47">
                    <a:moveTo>
                      <a:pt x="19" y="47"/>
                    </a:moveTo>
                    <a:lnTo>
                      <a:pt x="0" y="47"/>
                    </a:lnTo>
                    <a:lnTo>
                      <a:pt x="0" y="21"/>
                    </a:lnTo>
                    <a:lnTo>
                      <a:pt x="64" y="0"/>
                    </a:lnTo>
                    <a:lnTo>
                      <a:pt x="68" y="18"/>
                    </a:lnTo>
                    <a:lnTo>
                      <a:pt x="19" y="35"/>
                    </a:lnTo>
                    <a:lnTo>
                      <a:pt x="19"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2" name="Freeform 17"/>
              <p:cNvSpPr/>
              <p:nvPr/>
            </p:nvSpPr>
            <p:spPr bwMode="auto">
              <a:xfrm>
                <a:off x="12106275" y="3744913"/>
                <a:ext cx="149225" cy="93663"/>
              </a:xfrm>
              <a:custGeom>
                <a:avLst/>
                <a:gdLst>
                  <a:gd name="T0" fmla="*/ 94 w 94"/>
                  <a:gd name="T1" fmla="*/ 59 h 59"/>
                  <a:gd name="T2" fmla="*/ 75 w 94"/>
                  <a:gd name="T3" fmla="*/ 59 h 59"/>
                  <a:gd name="T4" fmla="*/ 75 w 94"/>
                  <a:gd name="T5" fmla="*/ 38 h 59"/>
                  <a:gd name="T6" fmla="*/ 19 w 94"/>
                  <a:gd name="T7" fmla="*/ 23 h 59"/>
                  <a:gd name="T8" fmla="*/ 19 w 94"/>
                  <a:gd name="T9" fmla="*/ 59 h 59"/>
                  <a:gd name="T10" fmla="*/ 0 w 94"/>
                  <a:gd name="T11" fmla="*/ 59 h 59"/>
                  <a:gd name="T12" fmla="*/ 0 w 94"/>
                  <a:gd name="T13" fmla="*/ 0 h 59"/>
                  <a:gd name="T14" fmla="*/ 94 w 94"/>
                  <a:gd name="T15" fmla="*/ 23 h 59"/>
                  <a:gd name="T16" fmla="*/ 94 w 9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9">
                    <a:moveTo>
                      <a:pt x="94" y="59"/>
                    </a:moveTo>
                    <a:lnTo>
                      <a:pt x="75" y="59"/>
                    </a:lnTo>
                    <a:lnTo>
                      <a:pt x="75" y="38"/>
                    </a:lnTo>
                    <a:lnTo>
                      <a:pt x="19" y="23"/>
                    </a:lnTo>
                    <a:lnTo>
                      <a:pt x="19" y="59"/>
                    </a:lnTo>
                    <a:lnTo>
                      <a:pt x="0" y="59"/>
                    </a:lnTo>
                    <a:lnTo>
                      <a:pt x="0" y="0"/>
                    </a:lnTo>
                    <a:lnTo>
                      <a:pt x="94" y="23"/>
                    </a:lnTo>
                    <a:lnTo>
                      <a:pt x="9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7" name="组合 6"/>
          <p:cNvGrpSpPr/>
          <p:nvPr/>
        </p:nvGrpSpPr>
        <p:grpSpPr>
          <a:xfrm>
            <a:off x="8921965" y="3071439"/>
            <a:ext cx="2592701" cy="2640293"/>
            <a:chOff x="6691474" y="2303579"/>
            <a:chExt cx="1944526" cy="1980220"/>
          </a:xfrm>
        </p:grpSpPr>
        <p:sp>
          <p:nvSpPr>
            <p:cNvPr id="82" name="矩形 81"/>
            <p:cNvSpPr/>
            <p:nvPr/>
          </p:nvSpPr>
          <p:spPr>
            <a:xfrm>
              <a:off x="6691474" y="2303579"/>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3" name="矩形 82"/>
            <p:cNvSpPr/>
            <p:nvPr/>
          </p:nvSpPr>
          <p:spPr>
            <a:xfrm>
              <a:off x="6785127" y="2486515"/>
              <a:ext cx="708367" cy="253916"/>
            </a:xfrm>
            <a:prstGeom prst="rect">
              <a:avLst/>
            </a:prstGeom>
          </p:spPr>
          <p:txBody>
            <a:bodyPr wrap="none">
              <a:spAutoFit/>
            </a:bodyPr>
            <a:lstStyle/>
            <a:p>
              <a:r>
                <a:rPr lang="en-US" altLang="zh-CN" sz="1600" dirty="0">
                  <a:solidFill>
                    <a:srgbClr val="1F497D"/>
                  </a:solidFill>
                  <a:cs typeface="+mn-ea"/>
                  <a:sym typeface="+mn-lt"/>
                </a:rPr>
                <a:t>July 2013</a:t>
              </a:r>
              <a:endParaRPr lang="en-US" altLang="zh-CN" sz="1600" dirty="0">
                <a:solidFill>
                  <a:srgbClr val="1F497D"/>
                </a:solidFill>
                <a:cs typeface="+mn-ea"/>
                <a:sym typeface="+mn-lt"/>
              </a:endParaRPr>
            </a:p>
          </p:txBody>
        </p:sp>
        <p:sp>
          <p:nvSpPr>
            <p:cNvPr id="84" name="矩形 83"/>
            <p:cNvSpPr/>
            <p:nvPr/>
          </p:nvSpPr>
          <p:spPr>
            <a:xfrm>
              <a:off x="6691474" y="2794291"/>
              <a:ext cx="1944526" cy="547687"/>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5" name="矩形 84"/>
            <p:cNvSpPr/>
            <p:nvPr/>
          </p:nvSpPr>
          <p:spPr>
            <a:xfrm>
              <a:off x="6785127" y="2777225"/>
              <a:ext cx="855042" cy="284742"/>
            </a:xfrm>
            <a:prstGeom prst="rect">
              <a:avLst/>
            </a:prstGeom>
          </p:spPr>
          <p:txBody>
            <a:bodyPr wrap="none">
              <a:spAutoFit/>
            </a:bodyPr>
            <a:lstStyle/>
            <a:p>
              <a:r>
                <a:rPr lang="zh-CN" altLang="en-US" sz="1865" dirty="0" smtClean="0">
                  <a:solidFill>
                    <a:schemeClr val="bg1"/>
                  </a:solidFill>
                  <a:cs typeface="+mn-ea"/>
                  <a:sym typeface="+mn-lt"/>
                </a:rPr>
                <a:t>输入标题</a:t>
              </a:r>
              <a:endParaRPr lang="en-US" altLang="zh-CN" sz="1865" dirty="0">
                <a:solidFill>
                  <a:schemeClr val="bg1"/>
                </a:solidFill>
                <a:cs typeface="+mn-ea"/>
                <a:sym typeface="+mn-lt"/>
              </a:endParaRPr>
            </a:p>
          </p:txBody>
        </p:sp>
        <p:sp>
          <p:nvSpPr>
            <p:cNvPr id="86" name="矩形 85"/>
            <p:cNvSpPr/>
            <p:nvPr/>
          </p:nvSpPr>
          <p:spPr>
            <a:xfrm>
              <a:off x="6785127" y="2950942"/>
              <a:ext cx="589345" cy="377075"/>
            </a:xfrm>
            <a:prstGeom prst="rect">
              <a:avLst/>
            </a:prstGeom>
          </p:spPr>
          <p:txBody>
            <a:bodyPr wrap="none">
              <a:spAutoFit/>
            </a:bodyPr>
            <a:lstStyle/>
            <a:p>
              <a:r>
                <a:rPr lang="en-US" altLang="zh-CN" sz="2665" dirty="0">
                  <a:solidFill>
                    <a:schemeClr val="bg1"/>
                  </a:solidFill>
                  <a:cs typeface="+mn-ea"/>
                  <a:sym typeface="+mn-lt"/>
                </a:rPr>
                <a:t>30%</a:t>
              </a:r>
              <a:endParaRPr lang="en-US" altLang="zh-CN" sz="2665" dirty="0">
                <a:solidFill>
                  <a:schemeClr val="bg1"/>
                </a:solidFill>
                <a:cs typeface="+mn-ea"/>
                <a:sym typeface="+mn-lt"/>
              </a:endParaRPr>
            </a:p>
          </p:txBody>
        </p:sp>
        <p:grpSp>
          <p:nvGrpSpPr>
            <p:cNvPr id="114" name="组合 113"/>
            <p:cNvGrpSpPr/>
            <p:nvPr/>
          </p:nvGrpSpPr>
          <p:grpSpPr>
            <a:xfrm>
              <a:off x="6933803" y="3775277"/>
              <a:ext cx="371420" cy="371419"/>
              <a:chOff x="13057188" y="3740150"/>
              <a:chExt cx="474663" cy="474663"/>
            </a:xfrm>
            <a:solidFill>
              <a:srgbClr val="697E92"/>
            </a:solidFill>
          </p:grpSpPr>
          <p:sp>
            <p:nvSpPr>
              <p:cNvPr id="103"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4"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5"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6"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5" name="组合 4"/>
          <p:cNvGrpSpPr/>
          <p:nvPr/>
        </p:nvGrpSpPr>
        <p:grpSpPr>
          <a:xfrm>
            <a:off x="670985" y="3071439"/>
            <a:ext cx="2592701" cy="2640293"/>
            <a:chOff x="503238" y="2303579"/>
            <a:chExt cx="1944526" cy="1980220"/>
          </a:xfrm>
        </p:grpSpPr>
        <p:sp>
          <p:nvSpPr>
            <p:cNvPr id="31" name="矩形 30"/>
            <p:cNvSpPr/>
            <p:nvPr/>
          </p:nvSpPr>
          <p:spPr>
            <a:xfrm>
              <a:off x="503238" y="2303579"/>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4" name="矩形 33"/>
            <p:cNvSpPr/>
            <p:nvPr/>
          </p:nvSpPr>
          <p:spPr>
            <a:xfrm>
              <a:off x="596891" y="2486515"/>
              <a:ext cx="763670" cy="253916"/>
            </a:xfrm>
            <a:prstGeom prst="rect">
              <a:avLst/>
            </a:prstGeom>
          </p:spPr>
          <p:txBody>
            <a:bodyPr wrap="none">
              <a:spAutoFit/>
            </a:bodyPr>
            <a:lstStyle/>
            <a:p>
              <a:r>
                <a:rPr lang="en-US" altLang="zh-CN" sz="1600" dirty="0">
                  <a:solidFill>
                    <a:srgbClr val="1F497D"/>
                  </a:solidFill>
                  <a:cs typeface="+mn-ea"/>
                  <a:sym typeface="+mn-lt"/>
                </a:rPr>
                <a:t>April 2013</a:t>
              </a:r>
              <a:endParaRPr lang="en-US" altLang="zh-CN" sz="1600" dirty="0">
                <a:solidFill>
                  <a:srgbClr val="1F497D"/>
                </a:solidFill>
                <a:cs typeface="+mn-ea"/>
                <a:sym typeface="+mn-lt"/>
              </a:endParaRPr>
            </a:p>
          </p:txBody>
        </p:sp>
        <p:sp>
          <p:nvSpPr>
            <p:cNvPr id="35" name="矩形 34"/>
            <p:cNvSpPr/>
            <p:nvPr/>
          </p:nvSpPr>
          <p:spPr>
            <a:xfrm>
              <a:off x="503238" y="2794291"/>
              <a:ext cx="1944526" cy="547687"/>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6" name="矩形 35"/>
            <p:cNvSpPr/>
            <p:nvPr/>
          </p:nvSpPr>
          <p:spPr>
            <a:xfrm>
              <a:off x="596891" y="2777225"/>
              <a:ext cx="855042" cy="284742"/>
            </a:xfrm>
            <a:prstGeom prst="rect">
              <a:avLst/>
            </a:prstGeom>
          </p:spPr>
          <p:txBody>
            <a:bodyPr wrap="none">
              <a:spAutoFit/>
            </a:bodyPr>
            <a:lstStyle/>
            <a:p>
              <a:r>
                <a:rPr lang="zh-CN" altLang="en-US" sz="1865" dirty="0" smtClean="0">
                  <a:solidFill>
                    <a:schemeClr val="bg1"/>
                  </a:solidFill>
                  <a:cs typeface="+mn-ea"/>
                  <a:sym typeface="+mn-lt"/>
                </a:rPr>
                <a:t>输入标题</a:t>
              </a:r>
              <a:endParaRPr lang="en-US" altLang="zh-CN" sz="1865" dirty="0">
                <a:solidFill>
                  <a:schemeClr val="bg1"/>
                </a:solidFill>
                <a:cs typeface="+mn-ea"/>
                <a:sym typeface="+mn-lt"/>
              </a:endParaRPr>
            </a:p>
          </p:txBody>
        </p:sp>
        <p:sp>
          <p:nvSpPr>
            <p:cNvPr id="68" name="矩形 67"/>
            <p:cNvSpPr/>
            <p:nvPr/>
          </p:nvSpPr>
          <p:spPr>
            <a:xfrm>
              <a:off x="596891" y="2958562"/>
              <a:ext cx="589345" cy="377075"/>
            </a:xfrm>
            <a:prstGeom prst="rect">
              <a:avLst/>
            </a:prstGeom>
          </p:spPr>
          <p:txBody>
            <a:bodyPr wrap="none">
              <a:spAutoFit/>
            </a:bodyPr>
            <a:lstStyle/>
            <a:p>
              <a:r>
                <a:rPr lang="en-US" altLang="zh-CN" sz="2665" dirty="0">
                  <a:solidFill>
                    <a:schemeClr val="bg1"/>
                  </a:solidFill>
                  <a:cs typeface="+mn-ea"/>
                  <a:sym typeface="+mn-lt"/>
                </a:rPr>
                <a:t>30%</a:t>
              </a:r>
              <a:endParaRPr lang="en-US" altLang="zh-CN" sz="2665" dirty="0">
                <a:solidFill>
                  <a:schemeClr val="bg1"/>
                </a:solidFill>
                <a:cs typeface="+mn-ea"/>
                <a:sym typeface="+mn-lt"/>
              </a:endParaRPr>
            </a:p>
          </p:txBody>
        </p:sp>
        <p:grpSp>
          <p:nvGrpSpPr>
            <p:cNvPr id="111" name="组合 110"/>
            <p:cNvGrpSpPr/>
            <p:nvPr/>
          </p:nvGrpSpPr>
          <p:grpSpPr>
            <a:xfrm flipH="1">
              <a:off x="681335" y="3775277"/>
              <a:ext cx="362725" cy="367692"/>
              <a:chOff x="9363075" y="4967288"/>
              <a:chExt cx="463551" cy="469900"/>
            </a:xfrm>
            <a:solidFill>
              <a:srgbClr val="697E92"/>
            </a:solidFill>
          </p:grpSpPr>
          <p:sp>
            <p:nvSpPr>
              <p:cNvPr id="107"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8"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9"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0"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sp>
        <p:nvSpPr>
          <p:cNvPr id="8" name="文本占位符 7"/>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2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0984" y="2353558"/>
            <a:ext cx="1584590" cy="1094564"/>
            <a:chOff x="503238" y="1765168"/>
            <a:chExt cx="1188442" cy="820923"/>
          </a:xfrm>
        </p:grpSpPr>
        <p:sp>
          <p:nvSpPr>
            <p:cNvPr id="7" name="矩形 6"/>
            <p:cNvSpPr/>
            <p:nvPr/>
          </p:nvSpPr>
          <p:spPr>
            <a:xfrm>
              <a:off x="503238" y="2038404"/>
              <a:ext cx="1188442" cy="547687"/>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矩形 12"/>
            <p:cNvSpPr/>
            <p:nvPr/>
          </p:nvSpPr>
          <p:spPr>
            <a:xfrm>
              <a:off x="503238" y="2142970"/>
              <a:ext cx="493164" cy="315423"/>
            </a:xfrm>
            <a:prstGeom prst="rect">
              <a:avLst/>
            </a:prstGeom>
          </p:spPr>
          <p:txBody>
            <a:bodyPr wrap="none">
              <a:spAutoFit/>
            </a:bodyPr>
            <a:lstStyle/>
            <a:p>
              <a:r>
                <a:rPr lang="en-US" altLang="zh-CN" sz="2135" dirty="0">
                  <a:solidFill>
                    <a:schemeClr val="bg1"/>
                  </a:solidFill>
                  <a:cs typeface="+mn-ea"/>
                  <a:sym typeface="+mn-lt"/>
                </a:rPr>
                <a:t>20%</a:t>
              </a:r>
              <a:endParaRPr lang="en-US" altLang="zh-CN" sz="2135" dirty="0">
                <a:solidFill>
                  <a:schemeClr val="bg1"/>
                </a:solidFill>
                <a:cs typeface="+mn-ea"/>
                <a:sym typeface="+mn-lt"/>
              </a:endParaRPr>
            </a:p>
          </p:txBody>
        </p:sp>
        <p:sp>
          <p:nvSpPr>
            <p:cNvPr id="16" name="矩形 15"/>
            <p:cNvSpPr/>
            <p:nvPr/>
          </p:nvSpPr>
          <p:spPr>
            <a:xfrm>
              <a:off x="503238" y="1765168"/>
              <a:ext cx="701153" cy="238575"/>
            </a:xfrm>
            <a:prstGeom prst="rect">
              <a:avLst/>
            </a:prstGeom>
          </p:spPr>
          <p:txBody>
            <a:bodyPr wrap="none">
              <a:spAutoFit/>
            </a:bodyPr>
            <a:lstStyle/>
            <a:p>
              <a:r>
                <a:rPr lang="zh-CN" altLang="en-US" sz="1465" dirty="0" smtClean="0">
                  <a:solidFill>
                    <a:schemeClr val="bg1">
                      <a:lumMod val="50000"/>
                    </a:schemeClr>
                  </a:solidFill>
                  <a:cs typeface="+mn-ea"/>
                  <a:sym typeface="+mn-lt"/>
                </a:rPr>
                <a:t>输入标题</a:t>
              </a:r>
              <a:endParaRPr lang="en-US" altLang="zh-CN" sz="1465" dirty="0">
                <a:solidFill>
                  <a:schemeClr val="bg1">
                    <a:lumMod val="50000"/>
                  </a:schemeClr>
                </a:solidFill>
                <a:cs typeface="+mn-ea"/>
                <a:sym typeface="+mn-lt"/>
              </a:endParaRPr>
            </a:p>
          </p:txBody>
        </p:sp>
      </p:grpSp>
      <p:grpSp>
        <p:nvGrpSpPr>
          <p:cNvPr id="3" name="组合 2"/>
          <p:cNvGrpSpPr/>
          <p:nvPr/>
        </p:nvGrpSpPr>
        <p:grpSpPr>
          <a:xfrm>
            <a:off x="2255573" y="2353558"/>
            <a:ext cx="5424603" cy="1094564"/>
            <a:chOff x="1691680" y="1765168"/>
            <a:chExt cx="4068452" cy="820923"/>
          </a:xfrm>
        </p:grpSpPr>
        <p:sp>
          <p:nvSpPr>
            <p:cNvPr id="8" name="矩形 7"/>
            <p:cNvSpPr/>
            <p:nvPr/>
          </p:nvSpPr>
          <p:spPr>
            <a:xfrm>
              <a:off x="1691680" y="2038404"/>
              <a:ext cx="4068452" cy="547687"/>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矩形 13"/>
            <p:cNvSpPr/>
            <p:nvPr/>
          </p:nvSpPr>
          <p:spPr>
            <a:xfrm>
              <a:off x="1691680" y="2142970"/>
              <a:ext cx="500377" cy="315423"/>
            </a:xfrm>
            <a:prstGeom prst="rect">
              <a:avLst/>
            </a:prstGeom>
          </p:spPr>
          <p:txBody>
            <a:bodyPr wrap="none">
              <a:spAutoFit/>
            </a:bodyPr>
            <a:lstStyle/>
            <a:p>
              <a:r>
                <a:rPr lang="en-US" altLang="zh-CN" sz="2135" dirty="0">
                  <a:solidFill>
                    <a:schemeClr val="bg1"/>
                  </a:solidFill>
                  <a:cs typeface="+mn-ea"/>
                  <a:sym typeface="+mn-lt"/>
                </a:rPr>
                <a:t>50%</a:t>
              </a:r>
              <a:endParaRPr lang="en-US" altLang="zh-CN" sz="2135" dirty="0">
                <a:solidFill>
                  <a:schemeClr val="bg1"/>
                </a:solidFill>
                <a:cs typeface="+mn-ea"/>
                <a:sym typeface="+mn-lt"/>
              </a:endParaRPr>
            </a:p>
          </p:txBody>
        </p:sp>
        <p:sp>
          <p:nvSpPr>
            <p:cNvPr id="17" name="矩形 16"/>
            <p:cNvSpPr/>
            <p:nvPr/>
          </p:nvSpPr>
          <p:spPr>
            <a:xfrm>
              <a:off x="1691680" y="1765168"/>
              <a:ext cx="701153" cy="238575"/>
            </a:xfrm>
            <a:prstGeom prst="rect">
              <a:avLst/>
            </a:prstGeom>
          </p:spPr>
          <p:txBody>
            <a:bodyPr wrap="none">
              <a:spAutoFit/>
            </a:bodyPr>
            <a:lstStyle/>
            <a:p>
              <a:r>
                <a:rPr lang="zh-CN" altLang="en-US" sz="1465" dirty="0" smtClean="0">
                  <a:solidFill>
                    <a:schemeClr val="bg1">
                      <a:lumMod val="50000"/>
                    </a:schemeClr>
                  </a:solidFill>
                  <a:cs typeface="+mn-ea"/>
                  <a:sym typeface="+mn-lt"/>
                </a:rPr>
                <a:t>输入标题</a:t>
              </a:r>
              <a:endParaRPr lang="en-US" altLang="zh-CN" sz="1465" dirty="0">
                <a:solidFill>
                  <a:schemeClr val="bg1">
                    <a:lumMod val="50000"/>
                  </a:schemeClr>
                </a:solidFill>
                <a:cs typeface="+mn-ea"/>
                <a:sym typeface="+mn-lt"/>
              </a:endParaRPr>
            </a:p>
          </p:txBody>
        </p:sp>
      </p:grpSp>
      <p:grpSp>
        <p:nvGrpSpPr>
          <p:cNvPr id="4" name="组合 3"/>
          <p:cNvGrpSpPr/>
          <p:nvPr/>
        </p:nvGrpSpPr>
        <p:grpSpPr>
          <a:xfrm>
            <a:off x="7680176" y="2353558"/>
            <a:ext cx="3834491" cy="1094564"/>
            <a:chOff x="5760132" y="1765168"/>
            <a:chExt cx="2875868" cy="820923"/>
          </a:xfrm>
        </p:grpSpPr>
        <p:sp>
          <p:nvSpPr>
            <p:cNvPr id="9" name="矩形 8"/>
            <p:cNvSpPr/>
            <p:nvPr/>
          </p:nvSpPr>
          <p:spPr>
            <a:xfrm>
              <a:off x="5760132" y="2038404"/>
              <a:ext cx="2875868" cy="547687"/>
            </a:xfrm>
            <a:prstGeom prst="rect">
              <a:avLst/>
            </a:prstGeom>
            <a:solidFill>
              <a:srgbClr val="00206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矩形 14"/>
            <p:cNvSpPr/>
            <p:nvPr/>
          </p:nvSpPr>
          <p:spPr>
            <a:xfrm>
              <a:off x="5760132" y="2142970"/>
              <a:ext cx="497973" cy="315423"/>
            </a:xfrm>
            <a:prstGeom prst="rect">
              <a:avLst/>
            </a:prstGeom>
          </p:spPr>
          <p:txBody>
            <a:bodyPr wrap="none">
              <a:spAutoFit/>
            </a:bodyPr>
            <a:lstStyle/>
            <a:p>
              <a:r>
                <a:rPr lang="en-US" altLang="zh-CN" sz="2135" dirty="0">
                  <a:solidFill>
                    <a:schemeClr val="bg1"/>
                  </a:solidFill>
                  <a:cs typeface="+mn-ea"/>
                  <a:sym typeface="+mn-lt"/>
                </a:rPr>
                <a:t>30%</a:t>
              </a:r>
              <a:endParaRPr lang="en-US" altLang="zh-CN" sz="2135" dirty="0">
                <a:solidFill>
                  <a:schemeClr val="bg1"/>
                </a:solidFill>
                <a:cs typeface="+mn-ea"/>
                <a:sym typeface="+mn-lt"/>
              </a:endParaRPr>
            </a:p>
          </p:txBody>
        </p:sp>
        <p:sp>
          <p:nvSpPr>
            <p:cNvPr id="18" name="矩形 17"/>
            <p:cNvSpPr/>
            <p:nvPr/>
          </p:nvSpPr>
          <p:spPr>
            <a:xfrm>
              <a:off x="5760132" y="1765168"/>
              <a:ext cx="701153" cy="238575"/>
            </a:xfrm>
            <a:prstGeom prst="rect">
              <a:avLst/>
            </a:prstGeom>
          </p:spPr>
          <p:txBody>
            <a:bodyPr wrap="none">
              <a:spAutoFit/>
            </a:bodyPr>
            <a:lstStyle/>
            <a:p>
              <a:r>
                <a:rPr lang="zh-CN" altLang="en-US" sz="1465" dirty="0" smtClean="0">
                  <a:solidFill>
                    <a:schemeClr val="bg1">
                      <a:lumMod val="50000"/>
                    </a:schemeClr>
                  </a:solidFill>
                  <a:cs typeface="+mn-ea"/>
                  <a:sym typeface="+mn-lt"/>
                </a:rPr>
                <a:t>输入标题</a:t>
              </a:r>
              <a:endParaRPr lang="en-US" altLang="zh-CN" sz="1465" dirty="0">
                <a:solidFill>
                  <a:schemeClr val="bg1">
                    <a:lumMod val="50000"/>
                  </a:schemeClr>
                </a:solidFill>
                <a:cs typeface="+mn-ea"/>
                <a:sym typeface="+mn-lt"/>
              </a:endParaRPr>
            </a:p>
          </p:txBody>
        </p:sp>
      </p:grpSp>
      <p:grpSp>
        <p:nvGrpSpPr>
          <p:cNvPr id="23" name="组合 22"/>
          <p:cNvGrpSpPr/>
          <p:nvPr/>
        </p:nvGrpSpPr>
        <p:grpSpPr>
          <a:xfrm>
            <a:off x="670984" y="4132022"/>
            <a:ext cx="3456797" cy="1445767"/>
            <a:chOff x="503238" y="2836720"/>
            <a:chExt cx="2592598" cy="1084325"/>
          </a:xfrm>
        </p:grpSpPr>
        <p:sp>
          <p:nvSpPr>
            <p:cNvPr id="19" name="矩形 18"/>
            <p:cNvSpPr/>
            <p:nvPr/>
          </p:nvSpPr>
          <p:spPr>
            <a:xfrm>
              <a:off x="503238" y="3185966"/>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sp>
          <p:nvSpPr>
            <p:cNvPr id="20" name="矩形 19"/>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sp>
          <p:nvSpPr>
            <p:cNvPr id="22" name="矩形 21"/>
            <p:cNvSpPr/>
            <p:nvPr/>
          </p:nvSpPr>
          <p:spPr>
            <a:xfrm>
              <a:off x="503238" y="3690453"/>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24" name="组合 23"/>
          <p:cNvGrpSpPr/>
          <p:nvPr/>
        </p:nvGrpSpPr>
        <p:grpSpPr>
          <a:xfrm>
            <a:off x="4367808" y="4132022"/>
            <a:ext cx="3456797" cy="1445767"/>
            <a:chOff x="503238" y="2836720"/>
            <a:chExt cx="2592598" cy="1084325"/>
          </a:xfrm>
        </p:grpSpPr>
        <p:sp>
          <p:nvSpPr>
            <p:cNvPr id="25" name="矩形 24"/>
            <p:cNvSpPr/>
            <p:nvPr/>
          </p:nvSpPr>
          <p:spPr>
            <a:xfrm>
              <a:off x="503238" y="3185966"/>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sp>
          <p:nvSpPr>
            <p:cNvPr id="26" name="矩形 25"/>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sp>
          <p:nvSpPr>
            <p:cNvPr id="27" name="矩形 26"/>
            <p:cNvSpPr/>
            <p:nvPr/>
          </p:nvSpPr>
          <p:spPr>
            <a:xfrm>
              <a:off x="503238" y="3690453"/>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28" name="组合 27"/>
          <p:cNvGrpSpPr/>
          <p:nvPr/>
        </p:nvGrpSpPr>
        <p:grpSpPr>
          <a:xfrm>
            <a:off x="8273174" y="4132022"/>
            <a:ext cx="3456797" cy="1445767"/>
            <a:chOff x="503238" y="2836720"/>
            <a:chExt cx="2592598" cy="1084325"/>
          </a:xfrm>
        </p:grpSpPr>
        <p:sp>
          <p:nvSpPr>
            <p:cNvPr id="29" name="矩形 28"/>
            <p:cNvSpPr/>
            <p:nvPr/>
          </p:nvSpPr>
          <p:spPr>
            <a:xfrm>
              <a:off x="503238" y="3185966"/>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sp>
          <p:nvSpPr>
            <p:cNvPr id="30" name="矩形 29"/>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sp>
          <p:nvSpPr>
            <p:cNvPr id="31" name="矩形 30"/>
            <p:cNvSpPr/>
            <p:nvPr/>
          </p:nvSpPr>
          <p:spPr>
            <a:xfrm>
              <a:off x="503238" y="3690453"/>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2" presetClass="entr" presetSubtype="1" fill="hold" nodeType="with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par>
                                <p:cTn id="21" presetID="12" presetClass="entr" presetSubtype="1" fill="hold" nodeType="withEffect">
                                  <p:stCondLst>
                                    <p:cond delay="125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ppt_y</p:attrName>
                                        </p:attrNameLst>
                                      </p:cBhvr>
                                      <p:tavLst>
                                        <p:tav tm="0">
                                          <p:val>
                                            <p:strVal val="#ppt_y-#ppt_h*1.125000"/>
                                          </p:val>
                                        </p:tav>
                                        <p:tav tm="100000">
                                          <p:val>
                                            <p:strVal val="#ppt_y"/>
                                          </p:val>
                                        </p:tav>
                                      </p:tavLst>
                                    </p:anim>
                                    <p:animEffect transition="in" filter="wipe(down)">
                                      <p:cBhvr>
                                        <p:cTn id="24" dur="500"/>
                                        <p:tgtEl>
                                          <p:spTgt spid="24"/>
                                        </p:tgtEl>
                                      </p:cBhvr>
                                    </p:animEffect>
                                  </p:childTnLst>
                                </p:cTn>
                              </p:par>
                              <p:par>
                                <p:cTn id="25" presetID="12" presetClass="entr" presetSubtype="1" fill="hold" nodeType="withEffect">
                                  <p:stCondLst>
                                    <p:cond delay="15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ppt_y</p:attrName>
                                        </p:attrNameLst>
                                      </p:cBhvr>
                                      <p:tavLst>
                                        <p:tav tm="0">
                                          <p:val>
                                            <p:strVal val="#ppt_y-#ppt_h*1.125000"/>
                                          </p:val>
                                        </p:tav>
                                        <p:tav tm="100000">
                                          <p:val>
                                            <p:strVal val="#ppt_y"/>
                                          </p:val>
                                        </p:tav>
                                      </p:tavLst>
                                    </p:anim>
                                    <p:animEffect transition="in" filter="wipe(dow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40556" y="1847082"/>
            <a:ext cx="8584419" cy="937201"/>
            <a:chOff x="2454731" y="858257"/>
            <a:chExt cx="8584419" cy="937201"/>
          </a:xfrm>
        </p:grpSpPr>
        <p:grpSp>
          <p:nvGrpSpPr>
            <p:cNvPr id="4" name="组合 3"/>
            <p:cNvGrpSpPr/>
            <p:nvPr/>
          </p:nvGrpSpPr>
          <p:grpSpPr>
            <a:xfrm>
              <a:off x="2454731" y="858257"/>
              <a:ext cx="909655" cy="937201"/>
              <a:chOff x="1252331" y="973457"/>
              <a:chExt cx="909655" cy="937201"/>
            </a:xfrm>
            <a:effectLst/>
          </p:grpSpPr>
          <p:sp>
            <p:nvSpPr>
              <p:cNvPr id="6" name="椭圆形标注 5">
                <a:hlinkClick r:id="rId1"/>
              </p:cNvPr>
              <p:cNvSpPr/>
              <p:nvPr/>
            </p:nvSpPr>
            <p:spPr>
              <a:xfrm>
                <a:off x="1252331" y="1049266"/>
                <a:ext cx="907774" cy="861392"/>
              </a:xfrm>
              <a:prstGeom prst="wedgeEllipseCallout">
                <a:avLst>
                  <a:gd name="adj1" fmla="val -71929"/>
                  <a:gd name="adj2" fmla="val -1346"/>
                </a:avLst>
              </a:prstGeom>
              <a:solidFill>
                <a:srgbClr val="1F497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7" name="矩形 6"/>
              <p:cNvSpPr/>
              <p:nvPr/>
            </p:nvSpPr>
            <p:spPr>
              <a:xfrm>
                <a:off x="1343213" y="973457"/>
                <a:ext cx="818773" cy="811376"/>
              </a:xfrm>
              <a:prstGeom prst="rect">
                <a:avLst/>
              </a:prstGeom>
            </p:spPr>
            <p:txBody>
              <a:bodyPr wrap="square">
                <a:spAutoFit/>
              </a:bodyPr>
              <a:lstStyle/>
              <a:p>
                <a:pPr algn="just" defTabSz="685800">
                  <a:lnSpc>
                    <a:spcPct val="150000"/>
                  </a:lnSpc>
                  <a:buClr>
                    <a:srgbClr val="0070C0"/>
                  </a:buClr>
                </a:pPr>
                <a:r>
                  <a:rPr lang="en-US" altLang="zh-CN" sz="3600" dirty="0">
                    <a:solidFill>
                      <a:prstClr val="white"/>
                    </a:solidFill>
                    <a:cs typeface="+mn-ea"/>
                    <a:sym typeface="+mn-lt"/>
                  </a:rPr>
                  <a:t>01</a:t>
                </a:r>
                <a:endParaRPr lang="zh-CN" altLang="zh-CN" sz="3600" dirty="0">
                  <a:solidFill>
                    <a:prstClr val="white"/>
                  </a:solidFill>
                  <a:cs typeface="+mn-ea"/>
                  <a:sym typeface="+mn-lt"/>
                </a:endParaRPr>
              </a:p>
            </p:txBody>
          </p:sp>
        </p:grpSp>
        <p:sp>
          <p:nvSpPr>
            <p:cNvPr id="5" name="Text Box 11">
              <a:hlinkClick r:id="rId1"/>
            </p:cNvPr>
            <p:cNvSpPr txBox="1">
              <a:spLocks noChangeArrowheads="1"/>
            </p:cNvSpPr>
            <p:nvPr/>
          </p:nvSpPr>
          <p:spPr bwMode="auto">
            <a:xfrm>
              <a:off x="3497887" y="1000616"/>
              <a:ext cx="7541263" cy="612796"/>
            </a:xfrm>
            <a:prstGeom prst="rect">
              <a:avLst/>
            </a:prstGeom>
            <a:effec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pPr defTabSz="685800"/>
              <a:r>
                <a:rPr lang="zh-CN" altLang="en-US" sz="1200" spc="50" dirty="0">
                  <a:solidFill>
                    <a:schemeClr val="tx1">
                      <a:lumMod val="50000"/>
                      <a:lumOff val="50000"/>
                    </a:schemeClr>
                  </a:solidFill>
                  <a:latin typeface="+mn-lt"/>
                  <a:ea typeface="+mn-ea"/>
                  <a:cs typeface="+mn-ea"/>
                  <a:sym typeface="+mn-lt"/>
                </a:rPr>
                <a:t>此处添加详细文本描述，建议与标题相关并符合整体语言风格，语言描述尽量简洁生动。尽量将每页幻灯片的字数控制在  </a:t>
              </a:r>
              <a:r>
                <a:rPr lang="en-US" altLang="zh-CN" sz="1200" spc="50" dirty="0">
                  <a:solidFill>
                    <a:schemeClr val="tx1">
                      <a:lumMod val="50000"/>
                      <a:lumOff val="50000"/>
                    </a:schemeClr>
                  </a:solidFill>
                  <a:latin typeface="+mn-lt"/>
                  <a:ea typeface="+mn-ea"/>
                  <a:cs typeface="+mn-ea"/>
                  <a:sym typeface="+mn-lt"/>
                </a:rPr>
                <a:t>200</a:t>
              </a:r>
              <a:r>
                <a:rPr lang="zh-CN" altLang="en-US" sz="1200" spc="50" dirty="0">
                  <a:solidFill>
                    <a:schemeClr val="tx1">
                      <a:lumMod val="50000"/>
                      <a:lumOff val="50000"/>
                    </a:schemeClr>
                  </a:solidFill>
                  <a:latin typeface="+mn-lt"/>
                  <a:ea typeface="+mn-ea"/>
                  <a:cs typeface="+mn-ea"/>
                  <a:sym typeface="+mn-lt"/>
                </a:rPr>
                <a:t>字以内，据统计每页幻灯片的最好控制在</a:t>
              </a:r>
              <a:r>
                <a:rPr lang="en-US" altLang="zh-CN" sz="1200" spc="50" dirty="0">
                  <a:solidFill>
                    <a:schemeClr val="tx1">
                      <a:lumMod val="50000"/>
                      <a:lumOff val="50000"/>
                    </a:schemeClr>
                  </a:solidFill>
                  <a:latin typeface="+mn-lt"/>
                  <a:ea typeface="+mn-ea"/>
                  <a:cs typeface="+mn-ea"/>
                  <a:sym typeface="+mn-lt"/>
                </a:rPr>
                <a:t>5</a:t>
              </a:r>
              <a:r>
                <a:rPr lang="zh-CN" altLang="en-US" sz="1200" spc="50" dirty="0">
                  <a:solidFill>
                    <a:schemeClr val="tx1">
                      <a:lumMod val="50000"/>
                      <a:lumOff val="50000"/>
                    </a:schemeClr>
                  </a:solidFill>
                  <a:latin typeface="+mn-lt"/>
                  <a:ea typeface="+mn-ea"/>
                  <a:cs typeface="+mn-ea"/>
                  <a:sym typeface="+mn-lt"/>
                </a:rPr>
                <a:t>分钟之内。</a:t>
              </a:r>
              <a:endParaRPr lang="zh-CN" altLang="en-US" sz="1200" spc="50" dirty="0">
                <a:solidFill>
                  <a:schemeClr val="tx1">
                    <a:lumMod val="50000"/>
                    <a:lumOff val="50000"/>
                  </a:schemeClr>
                </a:solidFill>
                <a:latin typeface="+mn-lt"/>
                <a:ea typeface="+mn-ea"/>
                <a:cs typeface="+mn-ea"/>
                <a:sym typeface="+mn-lt"/>
              </a:endParaRPr>
            </a:p>
          </p:txBody>
        </p:sp>
      </p:grpSp>
      <p:grpSp>
        <p:nvGrpSpPr>
          <p:cNvPr id="8" name="组合 7"/>
          <p:cNvGrpSpPr/>
          <p:nvPr/>
        </p:nvGrpSpPr>
        <p:grpSpPr>
          <a:xfrm>
            <a:off x="1278253" y="3078830"/>
            <a:ext cx="8763334" cy="940115"/>
            <a:chOff x="-1565104" y="2054134"/>
            <a:chExt cx="8763334" cy="940115"/>
          </a:xfrm>
        </p:grpSpPr>
        <p:grpSp>
          <p:nvGrpSpPr>
            <p:cNvPr id="9" name="组合 8"/>
            <p:cNvGrpSpPr/>
            <p:nvPr/>
          </p:nvGrpSpPr>
          <p:grpSpPr>
            <a:xfrm>
              <a:off x="6290456" y="2054134"/>
              <a:ext cx="907774" cy="940115"/>
              <a:chOff x="5037656" y="2169334"/>
              <a:chExt cx="907774" cy="940115"/>
            </a:xfrm>
            <a:effectLst/>
          </p:grpSpPr>
          <p:sp>
            <p:nvSpPr>
              <p:cNvPr id="11" name="椭圆形标注 10">
                <a:hlinkClick r:id="rId1"/>
              </p:cNvPr>
              <p:cNvSpPr/>
              <p:nvPr/>
            </p:nvSpPr>
            <p:spPr>
              <a:xfrm>
                <a:off x="5037656" y="2248057"/>
                <a:ext cx="907774" cy="861392"/>
              </a:xfrm>
              <a:prstGeom prst="wedgeEllipseCallout">
                <a:avLst>
                  <a:gd name="adj1" fmla="val 68947"/>
                  <a:gd name="adj2" fmla="val -577"/>
                </a:avLst>
              </a:prstGeom>
              <a:solidFill>
                <a:srgbClr val="1F497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12" name="矩形 11">
                <a:hlinkClick r:id="rId1"/>
              </p:cNvPr>
              <p:cNvSpPr/>
              <p:nvPr/>
            </p:nvSpPr>
            <p:spPr>
              <a:xfrm>
                <a:off x="5133283" y="2169334"/>
                <a:ext cx="729772" cy="811376"/>
              </a:xfrm>
              <a:prstGeom prst="rect">
                <a:avLst/>
              </a:prstGeom>
            </p:spPr>
            <p:txBody>
              <a:bodyPr wrap="square">
                <a:spAutoFit/>
              </a:bodyPr>
              <a:lstStyle/>
              <a:p>
                <a:pPr algn="just" defTabSz="685800">
                  <a:lnSpc>
                    <a:spcPct val="150000"/>
                  </a:lnSpc>
                  <a:buClr>
                    <a:srgbClr val="0070C0"/>
                  </a:buClr>
                </a:pPr>
                <a:r>
                  <a:rPr lang="en-US" altLang="zh-CN" sz="3600" dirty="0">
                    <a:solidFill>
                      <a:prstClr val="white"/>
                    </a:solidFill>
                    <a:cs typeface="+mn-ea"/>
                    <a:sym typeface="+mn-lt"/>
                  </a:rPr>
                  <a:t>02</a:t>
                </a:r>
                <a:endParaRPr lang="zh-CN" altLang="zh-CN" sz="3600" dirty="0">
                  <a:solidFill>
                    <a:prstClr val="white"/>
                  </a:solidFill>
                  <a:cs typeface="+mn-ea"/>
                  <a:sym typeface="+mn-lt"/>
                </a:endParaRPr>
              </a:p>
            </p:txBody>
          </p:sp>
        </p:grpSp>
        <p:sp>
          <p:nvSpPr>
            <p:cNvPr id="10" name="矩形 18">
              <a:hlinkClick r:id="rId1"/>
            </p:cNvPr>
            <p:cNvSpPr>
              <a:spLocks noChangeArrowheads="1"/>
            </p:cNvSpPr>
            <p:nvPr/>
          </p:nvSpPr>
          <p:spPr bwMode="auto">
            <a:xfrm>
              <a:off x="-1565104" y="2236239"/>
              <a:ext cx="7722785" cy="612796"/>
            </a:xfrm>
            <a:prstGeom prst="rect">
              <a:avLst/>
            </a:prstGeom>
            <a:effectLst/>
          </p:spPr>
          <p:txBody>
            <a:bodyPr wrap="square">
              <a:spAutoFit/>
            </a:bodyPr>
            <a:lstStyle/>
            <a:p>
              <a:pPr algn="r" defTabSz="685800">
                <a:lnSpc>
                  <a:spcPct val="150000"/>
                </a:lnSpc>
                <a:buClr>
                  <a:srgbClr val="0070C0"/>
                </a:buClr>
              </a:pPr>
              <a:r>
                <a:rPr lang="zh-CN" altLang="en-US" sz="1200" spc="5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  </a:t>
              </a:r>
              <a:r>
                <a:rPr lang="en-US" altLang="zh-CN" sz="1200" spc="50" dirty="0">
                  <a:solidFill>
                    <a:schemeClr val="tx1">
                      <a:lumMod val="50000"/>
                      <a:lumOff val="50000"/>
                    </a:schemeClr>
                  </a:solidFill>
                  <a:cs typeface="+mn-ea"/>
                  <a:sym typeface="+mn-lt"/>
                </a:rPr>
                <a:t>200</a:t>
              </a:r>
              <a:r>
                <a:rPr lang="zh-CN" altLang="en-US" sz="1200" spc="50" dirty="0">
                  <a:solidFill>
                    <a:schemeClr val="tx1">
                      <a:lumMod val="50000"/>
                      <a:lumOff val="50000"/>
                    </a:schemeClr>
                  </a:solidFill>
                  <a:cs typeface="+mn-ea"/>
                  <a:sym typeface="+mn-lt"/>
                </a:rPr>
                <a:t>字以内，据统计每页幻灯片的最好控制在</a:t>
              </a:r>
              <a:r>
                <a:rPr lang="en-US" altLang="zh-CN" sz="1200" spc="50" dirty="0">
                  <a:solidFill>
                    <a:schemeClr val="tx1">
                      <a:lumMod val="50000"/>
                      <a:lumOff val="50000"/>
                    </a:schemeClr>
                  </a:solidFill>
                  <a:cs typeface="+mn-ea"/>
                  <a:sym typeface="+mn-lt"/>
                </a:rPr>
                <a:t>5</a:t>
              </a:r>
              <a:r>
                <a:rPr lang="zh-CN" altLang="en-US" sz="1200" spc="50" dirty="0">
                  <a:solidFill>
                    <a:schemeClr val="tx1">
                      <a:lumMod val="50000"/>
                      <a:lumOff val="50000"/>
                    </a:schemeClr>
                  </a:solidFill>
                  <a:cs typeface="+mn-ea"/>
                  <a:sym typeface="+mn-lt"/>
                </a:rPr>
                <a:t>分钟之内。</a:t>
              </a:r>
              <a:endParaRPr lang="zh-CN" altLang="en-US" sz="1200" spc="50" dirty="0">
                <a:solidFill>
                  <a:schemeClr val="tx1">
                    <a:lumMod val="50000"/>
                    <a:lumOff val="50000"/>
                  </a:schemeClr>
                </a:solidFill>
                <a:cs typeface="+mn-ea"/>
                <a:sym typeface="+mn-lt"/>
              </a:endParaRPr>
            </a:p>
          </p:txBody>
        </p:sp>
      </p:grpSp>
      <p:grpSp>
        <p:nvGrpSpPr>
          <p:cNvPr id="13" name="组合 12"/>
          <p:cNvGrpSpPr/>
          <p:nvPr/>
        </p:nvGrpSpPr>
        <p:grpSpPr>
          <a:xfrm>
            <a:off x="2140556" y="4414284"/>
            <a:ext cx="8584419" cy="945324"/>
            <a:chOff x="2454731" y="3349259"/>
            <a:chExt cx="8584419" cy="945324"/>
          </a:xfrm>
        </p:grpSpPr>
        <p:grpSp>
          <p:nvGrpSpPr>
            <p:cNvPr id="14" name="组合 13"/>
            <p:cNvGrpSpPr/>
            <p:nvPr/>
          </p:nvGrpSpPr>
          <p:grpSpPr>
            <a:xfrm>
              <a:off x="2454731" y="3349259"/>
              <a:ext cx="907774" cy="945324"/>
              <a:chOff x="1252331" y="3464459"/>
              <a:chExt cx="907774" cy="945324"/>
            </a:xfrm>
            <a:effectLst/>
          </p:grpSpPr>
          <p:sp>
            <p:nvSpPr>
              <p:cNvPr id="16" name="椭圆形标注 15">
                <a:hlinkClick r:id="rId1"/>
              </p:cNvPr>
              <p:cNvSpPr/>
              <p:nvPr/>
            </p:nvSpPr>
            <p:spPr>
              <a:xfrm>
                <a:off x="1252331" y="3548391"/>
                <a:ext cx="907774" cy="861392"/>
              </a:xfrm>
              <a:prstGeom prst="wedgeEllipseCallout">
                <a:avLst>
                  <a:gd name="adj1" fmla="val -71929"/>
                  <a:gd name="adj2" fmla="val -1346"/>
                </a:avLst>
              </a:prstGeom>
              <a:solidFill>
                <a:srgbClr val="1F497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17" name="矩形 16">
                <a:hlinkClick r:id="rId1"/>
              </p:cNvPr>
              <p:cNvSpPr/>
              <p:nvPr/>
            </p:nvSpPr>
            <p:spPr>
              <a:xfrm>
                <a:off x="1341332" y="3464459"/>
                <a:ext cx="729772" cy="811376"/>
              </a:xfrm>
              <a:prstGeom prst="rect">
                <a:avLst/>
              </a:prstGeom>
            </p:spPr>
            <p:txBody>
              <a:bodyPr wrap="square">
                <a:spAutoFit/>
              </a:bodyPr>
              <a:lstStyle/>
              <a:p>
                <a:pPr algn="just" defTabSz="685800">
                  <a:lnSpc>
                    <a:spcPct val="150000"/>
                  </a:lnSpc>
                  <a:buClr>
                    <a:srgbClr val="0070C0"/>
                  </a:buClr>
                </a:pPr>
                <a:r>
                  <a:rPr lang="en-US" altLang="zh-CN" sz="3600" dirty="0">
                    <a:solidFill>
                      <a:prstClr val="white"/>
                    </a:solidFill>
                    <a:cs typeface="+mn-ea"/>
                    <a:sym typeface="+mn-lt"/>
                  </a:rPr>
                  <a:t>03</a:t>
                </a:r>
                <a:endParaRPr lang="zh-CN" altLang="zh-CN" sz="3600" dirty="0">
                  <a:solidFill>
                    <a:prstClr val="white"/>
                  </a:solidFill>
                  <a:cs typeface="+mn-ea"/>
                  <a:sym typeface="+mn-lt"/>
                </a:endParaRPr>
              </a:p>
            </p:txBody>
          </p:sp>
        </p:grpSp>
        <p:sp>
          <p:nvSpPr>
            <p:cNvPr id="15" name="Text Box 11">
              <a:hlinkClick r:id="rId1"/>
            </p:cNvPr>
            <p:cNvSpPr txBox="1">
              <a:spLocks noChangeArrowheads="1"/>
            </p:cNvSpPr>
            <p:nvPr/>
          </p:nvSpPr>
          <p:spPr bwMode="auto">
            <a:xfrm>
              <a:off x="3497887" y="3528983"/>
              <a:ext cx="7541263" cy="612796"/>
            </a:xfrm>
            <a:prstGeom prst="rect">
              <a:avLst/>
            </a:prstGeom>
            <a:effectLst/>
          </p:spPr>
          <p:txBody>
            <a:bodyPr wrap="square">
              <a:spAutoFit/>
            </a:bodyPr>
            <a:lstStyle>
              <a:defPPr>
                <a:defRPr lang="zh-CN"/>
              </a:defPPr>
              <a:lvl1pPr algn="just" defTabSz="685800">
                <a:lnSpc>
                  <a:spcPct val="150000"/>
                </a:lnSpc>
                <a:buClr>
                  <a:srgbClr val="0070C0"/>
                </a:buClr>
                <a:defRPr sz="1200" spc="5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此处添加详细文本描述，建议与标题相关并符合整体语言风格，语言描述尽量简洁生动。尽量将每页幻灯片的字数控制在  </a:t>
              </a:r>
              <a:r>
                <a:rPr lang="en-US" altLang="zh-CN" dirty="0">
                  <a:latin typeface="+mn-lt"/>
                  <a:ea typeface="+mn-ea"/>
                  <a:cs typeface="+mn-ea"/>
                  <a:sym typeface="+mn-lt"/>
                </a:rPr>
                <a:t>200</a:t>
              </a:r>
              <a:r>
                <a:rPr lang="zh-CN" altLang="en-US" dirty="0">
                  <a:latin typeface="+mn-lt"/>
                  <a:ea typeface="+mn-ea"/>
                  <a:cs typeface="+mn-ea"/>
                  <a:sym typeface="+mn-lt"/>
                </a:rPr>
                <a:t>字以内，据统计每页幻灯片的最好控制在</a:t>
              </a:r>
              <a:r>
                <a:rPr lang="en-US" altLang="zh-CN" dirty="0">
                  <a:latin typeface="+mn-lt"/>
                  <a:ea typeface="+mn-ea"/>
                  <a:cs typeface="+mn-ea"/>
                  <a:sym typeface="+mn-lt"/>
                </a:rPr>
                <a:t>5</a:t>
              </a:r>
              <a:r>
                <a:rPr lang="zh-CN" altLang="en-US" dirty="0">
                  <a:latin typeface="+mn-lt"/>
                  <a:ea typeface="+mn-ea"/>
                  <a:cs typeface="+mn-ea"/>
                  <a:sym typeface="+mn-lt"/>
                </a:rPr>
                <a:t>分钟之内。</a:t>
              </a:r>
              <a:endParaRPr lang="zh-CN" altLang="en-US" dirty="0">
                <a:latin typeface="+mn-lt"/>
                <a:ea typeface="+mn-ea"/>
                <a:cs typeface="+mn-ea"/>
                <a:sym typeface="+mn-lt"/>
              </a:endParaRPr>
            </a:p>
          </p:txBody>
        </p:sp>
      </p:grpSp>
      <p:sp>
        <p:nvSpPr>
          <p:cNvPr id="18" name="TextBox 17"/>
          <p:cNvSpPr txBox="1"/>
          <p:nvPr/>
        </p:nvSpPr>
        <p:spPr>
          <a:xfrm>
            <a:off x="1146175" y="1895466"/>
            <a:ext cx="800219" cy="830997"/>
          </a:xfrm>
          <a:prstGeom prst="rect">
            <a:avLst/>
          </a:prstGeom>
          <a:noFill/>
        </p:spPr>
        <p:txBody>
          <a:bodyPr wrap="none" rtlCol="0">
            <a:spAutoFit/>
          </a:bodyPr>
          <a:lstStyle/>
          <a:p>
            <a:r>
              <a:rPr lang="zh-CN" altLang="en-US" sz="2400" b="1" dirty="0" smtClean="0">
                <a:solidFill>
                  <a:schemeClr val="tx1">
                    <a:lumMod val="65000"/>
                    <a:lumOff val="35000"/>
                  </a:schemeClr>
                </a:solidFill>
                <a:cs typeface="+mn-ea"/>
                <a:sym typeface="+mn-lt"/>
              </a:rPr>
              <a:t>发展</a:t>
            </a:r>
            <a:endParaRPr lang="en-US" altLang="zh-CN" sz="2400" b="1" dirty="0" smtClean="0">
              <a:solidFill>
                <a:schemeClr val="tx1">
                  <a:lumMod val="65000"/>
                  <a:lumOff val="35000"/>
                </a:schemeClr>
              </a:solidFill>
              <a:cs typeface="+mn-ea"/>
              <a:sym typeface="+mn-lt"/>
            </a:endParaRPr>
          </a:p>
          <a:p>
            <a:r>
              <a:rPr lang="zh-CN" altLang="en-US" sz="2400" b="1" dirty="0" smtClean="0">
                <a:solidFill>
                  <a:schemeClr val="tx1">
                    <a:lumMod val="65000"/>
                    <a:lumOff val="35000"/>
                  </a:schemeClr>
                </a:solidFill>
                <a:cs typeface="+mn-ea"/>
                <a:sym typeface="+mn-lt"/>
              </a:rPr>
              <a:t>趋势</a:t>
            </a:r>
            <a:endParaRPr lang="zh-CN" altLang="en-US" sz="2400" b="1" dirty="0">
              <a:solidFill>
                <a:schemeClr val="tx1">
                  <a:lumMod val="65000"/>
                  <a:lumOff val="35000"/>
                </a:schemeClr>
              </a:solidFill>
              <a:cs typeface="+mn-ea"/>
              <a:sym typeface="+mn-lt"/>
            </a:endParaRPr>
          </a:p>
        </p:txBody>
      </p:sp>
      <p:sp>
        <p:nvSpPr>
          <p:cNvPr id="19" name="TextBox 18"/>
          <p:cNvSpPr txBox="1"/>
          <p:nvPr/>
        </p:nvSpPr>
        <p:spPr>
          <a:xfrm>
            <a:off x="10299700" y="3157553"/>
            <a:ext cx="800219" cy="830997"/>
          </a:xfrm>
          <a:prstGeom prst="rect">
            <a:avLst/>
          </a:prstGeom>
          <a:noFill/>
        </p:spPr>
        <p:txBody>
          <a:bodyPr wrap="none" rtlCol="0">
            <a:spAutoFit/>
          </a:bodyPr>
          <a:lstStyle/>
          <a:p>
            <a:r>
              <a:rPr lang="zh-CN" altLang="en-US" sz="2400" b="1" dirty="0" smtClean="0">
                <a:solidFill>
                  <a:schemeClr val="tx1">
                    <a:lumMod val="65000"/>
                    <a:lumOff val="35000"/>
                  </a:schemeClr>
                </a:solidFill>
                <a:cs typeface="+mn-ea"/>
                <a:sym typeface="+mn-lt"/>
              </a:rPr>
              <a:t>消费</a:t>
            </a:r>
            <a:endParaRPr lang="en-US" altLang="zh-CN" sz="2400" b="1" dirty="0" smtClean="0">
              <a:solidFill>
                <a:schemeClr val="tx1">
                  <a:lumMod val="65000"/>
                  <a:lumOff val="35000"/>
                </a:schemeClr>
              </a:solidFill>
              <a:cs typeface="+mn-ea"/>
              <a:sym typeface="+mn-lt"/>
            </a:endParaRPr>
          </a:p>
          <a:p>
            <a:r>
              <a:rPr lang="zh-CN" altLang="en-US" sz="2400" b="1" dirty="0" smtClean="0">
                <a:solidFill>
                  <a:schemeClr val="tx1">
                    <a:lumMod val="65000"/>
                    <a:lumOff val="35000"/>
                  </a:schemeClr>
                </a:solidFill>
                <a:cs typeface="+mn-ea"/>
                <a:sym typeface="+mn-lt"/>
              </a:rPr>
              <a:t>习惯</a:t>
            </a:r>
            <a:endParaRPr lang="zh-CN" altLang="en-US" sz="2400" b="1" dirty="0">
              <a:solidFill>
                <a:schemeClr val="tx1">
                  <a:lumMod val="65000"/>
                  <a:lumOff val="35000"/>
                </a:schemeClr>
              </a:solidFill>
              <a:cs typeface="+mn-ea"/>
              <a:sym typeface="+mn-lt"/>
            </a:endParaRPr>
          </a:p>
        </p:txBody>
      </p:sp>
      <p:sp>
        <p:nvSpPr>
          <p:cNvPr id="20" name="TextBox 19"/>
          <p:cNvSpPr txBox="1"/>
          <p:nvPr/>
        </p:nvSpPr>
        <p:spPr>
          <a:xfrm>
            <a:off x="1146174" y="4513413"/>
            <a:ext cx="800219" cy="830997"/>
          </a:xfrm>
          <a:prstGeom prst="rect">
            <a:avLst/>
          </a:prstGeom>
          <a:noFill/>
        </p:spPr>
        <p:txBody>
          <a:bodyPr wrap="none" rtlCol="0">
            <a:spAutoFit/>
          </a:bodyPr>
          <a:lstStyle/>
          <a:p>
            <a:r>
              <a:rPr lang="zh-CN" altLang="en-US" sz="2400" b="1" dirty="0" smtClean="0">
                <a:solidFill>
                  <a:schemeClr val="tx1">
                    <a:lumMod val="65000"/>
                    <a:lumOff val="35000"/>
                  </a:schemeClr>
                </a:solidFill>
                <a:cs typeface="+mn-ea"/>
                <a:sym typeface="+mn-lt"/>
              </a:rPr>
              <a:t>政策</a:t>
            </a:r>
            <a:endParaRPr lang="en-US" altLang="zh-CN" sz="2400" b="1" dirty="0" smtClean="0">
              <a:solidFill>
                <a:schemeClr val="tx1">
                  <a:lumMod val="65000"/>
                  <a:lumOff val="35000"/>
                </a:schemeClr>
              </a:solidFill>
              <a:cs typeface="+mn-ea"/>
              <a:sym typeface="+mn-lt"/>
            </a:endParaRPr>
          </a:p>
          <a:p>
            <a:r>
              <a:rPr lang="zh-CN" altLang="en-US" sz="2400" b="1" dirty="0">
                <a:solidFill>
                  <a:schemeClr val="tx1">
                    <a:lumMod val="65000"/>
                    <a:lumOff val="35000"/>
                  </a:schemeClr>
                </a:solidFill>
                <a:cs typeface="+mn-ea"/>
                <a:sym typeface="+mn-lt"/>
              </a:rPr>
              <a:t>扶持</a:t>
            </a:r>
            <a:endParaRPr lang="zh-CN" altLang="en-US" sz="2400" b="1" dirty="0">
              <a:solidFill>
                <a:schemeClr val="tx1">
                  <a:lumMod val="65000"/>
                  <a:lumOff val="35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77792" y="1768634"/>
            <a:ext cx="5336875" cy="1287551"/>
            <a:chOff x="4633344" y="1326476"/>
            <a:chExt cx="4002656" cy="965664"/>
          </a:xfrm>
        </p:grpSpPr>
        <p:sp>
          <p:nvSpPr>
            <p:cNvPr id="23" name="矩形 22"/>
            <p:cNvSpPr/>
            <p:nvPr/>
          </p:nvSpPr>
          <p:spPr>
            <a:xfrm>
              <a:off x="4633344" y="1599642"/>
              <a:ext cx="4002656" cy="692498"/>
            </a:xfrm>
            <a:prstGeom prst="rect">
              <a:avLst/>
            </a:prstGeom>
          </p:spPr>
          <p:txBody>
            <a:bodyPr wrap="square">
              <a:spAutoFit/>
            </a:bodyPr>
            <a:lstStyle/>
            <a:p>
              <a:pPr algn="just">
                <a:lnSpc>
                  <a:spcPct val="150000"/>
                </a:lnSpc>
              </a:pPr>
              <a:r>
                <a:rPr lang="zh-CN" altLang="en-US" sz="1200" dirty="0" smtClean="0">
                  <a:solidFill>
                    <a:schemeClr val="tx1">
                      <a:lumMod val="65000"/>
                      <a:lumOff val="35000"/>
                    </a:schemeClr>
                  </a:solidFill>
                  <a:cs typeface="+mn-ea"/>
                  <a:sym typeface="+mn-lt"/>
                </a:rPr>
                <a:t>详写内容</a:t>
              </a:r>
              <a:r>
                <a:rPr lang="en-US" altLang="zh-CN" sz="1200" dirty="0" smtClean="0">
                  <a:solidFill>
                    <a:schemeClr val="tx1">
                      <a:lumMod val="65000"/>
                      <a:lumOff val="35000"/>
                    </a:schemeClr>
                  </a:solidFill>
                  <a:cs typeface="+mn-ea"/>
                  <a:sym typeface="+mn-lt"/>
                </a:rPr>
                <a:t>……</a:t>
              </a:r>
              <a:r>
                <a:rPr lang="zh-CN" altLang="en-US" sz="1200" dirty="0" smtClean="0">
                  <a:solidFill>
                    <a:schemeClr val="tx1">
                      <a:lumMod val="65000"/>
                      <a:lumOff val="35000"/>
                    </a:schemeClr>
                  </a:solidFill>
                  <a:cs typeface="+mn-ea"/>
                  <a:sym typeface="+mn-lt"/>
                </a:rPr>
                <a:t>点击输入本栏的具体文字，简明扼要的说明分项内容，此为概念图解</a:t>
              </a:r>
              <a:r>
                <a:rPr lang="zh-CN" altLang="en-US" sz="1200" dirty="0">
                  <a:solidFill>
                    <a:schemeClr val="tx1">
                      <a:lumMod val="65000"/>
                      <a:lumOff val="35000"/>
                    </a:schemeClr>
                  </a:solidFill>
                  <a:cs typeface="+mn-ea"/>
                  <a:sym typeface="+mn-lt"/>
                </a:rPr>
                <a:t>详写内容</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点击输入本栏的具体文字，简明扼要的说明分项内容，此为概念图解</a:t>
              </a:r>
              <a:endParaRPr lang="en-US" altLang="zh-CN" sz="1200" dirty="0">
                <a:solidFill>
                  <a:schemeClr val="tx1">
                    <a:lumMod val="65000"/>
                    <a:lumOff val="35000"/>
                  </a:schemeClr>
                </a:solidFill>
                <a:cs typeface="+mn-ea"/>
                <a:sym typeface="+mn-lt"/>
              </a:endParaRPr>
            </a:p>
          </p:txBody>
        </p:sp>
        <p:sp>
          <p:nvSpPr>
            <p:cNvPr id="24" name="矩形 23"/>
            <p:cNvSpPr/>
            <p:nvPr/>
          </p:nvSpPr>
          <p:spPr>
            <a:xfrm>
              <a:off x="4633344" y="1326476"/>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grpSp>
        <p:nvGrpSpPr>
          <p:cNvPr id="52" name="组合 51"/>
          <p:cNvGrpSpPr/>
          <p:nvPr/>
        </p:nvGrpSpPr>
        <p:grpSpPr>
          <a:xfrm>
            <a:off x="6500562" y="3818456"/>
            <a:ext cx="4828020" cy="816826"/>
            <a:chOff x="4875421" y="2970672"/>
            <a:chExt cx="3621015" cy="612620"/>
          </a:xfrm>
        </p:grpSpPr>
        <p:grpSp>
          <p:nvGrpSpPr>
            <p:cNvPr id="7" name="组合 6"/>
            <p:cNvGrpSpPr/>
            <p:nvPr/>
          </p:nvGrpSpPr>
          <p:grpSpPr>
            <a:xfrm>
              <a:off x="4875421" y="2970672"/>
              <a:ext cx="612620" cy="612620"/>
              <a:chOff x="4875421" y="2877508"/>
              <a:chExt cx="612620" cy="612620"/>
            </a:xfrm>
          </p:grpSpPr>
          <p:sp>
            <p:nvSpPr>
              <p:cNvPr id="4" name="椭圆 3"/>
              <p:cNvSpPr/>
              <p:nvPr/>
            </p:nvSpPr>
            <p:spPr>
              <a:xfrm>
                <a:off x="4875421" y="2877508"/>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30" name="组合 29"/>
              <p:cNvGrpSpPr/>
              <p:nvPr/>
            </p:nvGrpSpPr>
            <p:grpSpPr>
              <a:xfrm flipH="1">
                <a:off x="5000369" y="2999972"/>
                <a:ext cx="362725" cy="367692"/>
                <a:chOff x="9363075" y="4967288"/>
                <a:chExt cx="463551" cy="469900"/>
              </a:xfrm>
              <a:solidFill>
                <a:schemeClr val="bg1"/>
              </a:solidFill>
            </p:grpSpPr>
            <p:sp>
              <p:nvSpPr>
                <p:cNvPr id="31"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sp>
          <p:nvSpPr>
            <p:cNvPr id="50" name="矩形 49"/>
            <p:cNvSpPr/>
            <p:nvPr/>
          </p:nvSpPr>
          <p:spPr>
            <a:xfrm>
              <a:off x="5553913" y="3069233"/>
              <a:ext cx="2942523" cy="459597"/>
            </a:xfrm>
            <a:prstGeom prst="rect">
              <a:avLst/>
            </a:prstGeom>
          </p:spPr>
          <p:txBody>
            <a:bodyPr wrap="square">
              <a:spAutoFit/>
            </a:bodyPr>
            <a:lstStyle/>
            <a:p>
              <a:pPr>
                <a:lnSpc>
                  <a:spcPct val="150000"/>
                </a:lnSpc>
              </a:pPr>
              <a:r>
                <a:rPr lang="zh-CN" altLang="en-US" sz="1200" dirty="0" smtClean="0">
                  <a:solidFill>
                    <a:schemeClr val="tx1">
                      <a:lumMod val="85000"/>
                      <a:lumOff val="15000"/>
                    </a:schemeClr>
                  </a:solidFill>
                  <a:cs typeface="+mn-ea"/>
                  <a:sym typeface="+mn-lt"/>
                </a:rPr>
                <a:t>详写内容</a:t>
              </a:r>
              <a:r>
                <a:rPr lang="en-US" altLang="zh-CN" sz="1200" dirty="0" smtClean="0">
                  <a:solidFill>
                    <a:schemeClr val="tx1">
                      <a:lumMod val="85000"/>
                      <a:lumOff val="15000"/>
                    </a:schemeClr>
                  </a:solidFill>
                  <a:cs typeface="+mn-ea"/>
                  <a:sym typeface="+mn-lt"/>
                </a:rPr>
                <a:t>……</a:t>
              </a:r>
              <a:r>
                <a:rPr lang="zh-CN" altLang="en-US" sz="1200" dirty="0" smtClean="0">
                  <a:solidFill>
                    <a:schemeClr val="tx1">
                      <a:lumMod val="85000"/>
                      <a:lumOff val="15000"/>
                    </a:schemeClr>
                  </a:solidFill>
                  <a:cs typeface="+mn-ea"/>
                  <a:sym typeface="+mn-lt"/>
                </a:rPr>
                <a:t>点击输入本栏的具体文字，简明扼要的说明分项内容，此为概念图解</a:t>
              </a:r>
              <a:endParaRPr lang="en-US" altLang="zh-CN" sz="1200" dirty="0">
                <a:solidFill>
                  <a:schemeClr val="tx1">
                    <a:lumMod val="85000"/>
                    <a:lumOff val="15000"/>
                  </a:schemeClr>
                </a:solidFill>
                <a:cs typeface="+mn-ea"/>
                <a:sym typeface="+mn-lt"/>
              </a:endParaRPr>
            </a:p>
          </p:txBody>
        </p:sp>
      </p:grpSp>
      <p:grpSp>
        <p:nvGrpSpPr>
          <p:cNvPr id="49" name="组合 48"/>
          <p:cNvGrpSpPr/>
          <p:nvPr/>
        </p:nvGrpSpPr>
        <p:grpSpPr>
          <a:xfrm>
            <a:off x="6500562" y="5152172"/>
            <a:ext cx="4828020" cy="816826"/>
            <a:chOff x="4875421" y="3970959"/>
            <a:chExt cx="3621015" cy="612620"/>
          </a:xfrm>
        </p:grpSpPr>
        <p:grpSp>
          <p:nvGrpSpPr>
            <p:cNvPr id="8" name="组合 7"/>
            <p:cNvGrpSpPr/>
            <p:nvPr/>
          </p:nvGrpSpPr>
          <p:grpSpPr>
            <a:xfrm>
              <a:off x="4875421" y="3970959"/>
              <a:ext cx="612620" cy="612620"/>
              <a:chOff x="4875421" y="3970959"/>
              <a:chExt cx="612620" cy="612620"/>
            </a:xfrm>
          </p:grpSpPr>
          <p:sp>
            <p:nvSpPr>
              <p:cNvPr id="43" name="椭圆 42"/>
              <p:cNvSpPr/>
              <p:nvPr/>
            </p:nvSpPr>
            <p:spPr>
              <a:xfrm>
                <a:off x="4875421" y="3970959"/>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5" name="组合 24"/>
              <p:cNvGrpSpPr/>
              <p:nvPr/>
            </p:nvGrpSpPr>
            <p:grpSpPr>
              <a:xfrm>
                <a:off x="4996021" y="4091560"/>
                <a:ext cx="371420" cy="371419"/>
                <a:chOff x="13057188" y="3740150"/>
                <a:chExt cx="474663" cy="474663"/>
              </a:xfrm>
              <a:solidFill>
                <a:schemeClr val="bg1"/>
              </a:solidFill>
            </p:grpSpPr>
            <p:sp>
              <p:nvSpPr>
                <p:cNvPr id="26"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sp>
          <p:nvSpPr>
            <p:cNvPr id="51" name="矩形 50"/>
            <p:cNvSpPr/>
            <p:nvPr/>
          </p:nvSpPr>
          <p:spPr>
            <a:xfrm>
              <a:off x="5553913" y="4069520"/>
              <a:ext cx="2942523" cy="459597"/>
            </a:xfrm>
            <a:prstGeom prst="rect">
              <a:avLst/>
            </a:prstGeom>
          </p:spPr>
          <p:txBody>
            <a:bodyPr wrap="square">
              <a:spAutoFit/>
            </a:bodyPr>
            <a:lstStyle/>
            <a:p>
              <a:pPr>
                <a:lnSpc>
                  <a:spcPct val="150000"/>
                </a:lnSpc>
              </a:pPr>
              <a:r>
                <a:rPr lang="zh-CN" altLang="en-US" sz="1200" dirty="0" smtClean="0">
                  <a:solidFill>
                    <a:schemeClr val="tx1">
                      <a:lumMod val="85000"/>
                      <a:lumOff val="15000"/>
                    </a:schemeClr>
                  </a:solidFill>
                  <a:cs typeface="+mn-ea"/>
                  <a:sym typeface="+mn-lt"/>
                </a:rPr>
                <a:t>详写内容</a:t>
              </a:r>
              <a:r>
                <a:rPr lang="en-US" altLang="zh-CN" sz="1200" dirty="0" smtClean="0">
                  <a:solidFill>
                    <a:schemeClr val="tx1">
                      <a:lumMod val="85000"/>
                      <a:lumOff val="15000"/>
                    </a:schemeClr>
                  </a:solidFill>
                  <a:cs typeface="+mn-ea"/>
                  <a:sym typeface="+mn-lt"/>
                </a:rPr>
                <a:t>……</a:t>
              </a:r>
              <a:r>
                <a:rPr lang="zh-CN" altLang="en-US" sz="1200" dirty="0" smtClean="0">
                  <a:solidFill>
                    <a:schemeClr val="tx1">
                      <a:lumMod val="85000"/>
                      <a:lumOff val="15000"/>
                    </a:schemeClr>
                  </a:solidFill>
                  <a:cs typeface="+mn-ea"/>
                  <a:sym typeface="+mn-lt"/>
                </a:rPr>
                <a:t>点击输入本栏的具体文字，简明扼要的说明分项内容，此为概念图解</a:t>
              </a:r>
              <a:endParaRPr lang="en-US" altLang="zh-CN" sz="1200" dirty="0">
                <a:solidFill>
                  <a:schemeClr val="tx1">
                    <a:lumMod val="85000"/>
                    <a:lumOff val="15000"/>
                  </a:schemeClr>
                </a:solidFill>
                <a:cs typeface="+mn-ea"/>
                <a:sym typeface="+mn-lt"/>
              </a:endParaRPr>
            </a:p>
          </p:txBody>
        </p:sp>
      </p:grpSp>
      <p:pic>
        <p:nvPicPr>
          <p:cNvPr id="1026"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6369" r="12956"/>
          <a:stretch>
            <a:fillRect/>
          </a:stretch>
        </p:blipFill>
        <p:spPr bwMode="auto">
          <a:xfrm flipH="1">
            <a:off x="1240997" y="1675960"/>
            <a:ext cx="4546601" cy="4284991"/>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2" presetClass="entr" presetSubtype="2" fill="hold" nodeType="withEffect">
                                  <p:stCondLst>
                                    <p:cond delay="1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par>
                                <p:cTn id="12" presetID="12" presetClass="entr" presetSubtype="1" fill="hold" nodeType="withEffect">
                                  <p:stCondLst>
                                    <p:cond delay="200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p:tgtEl>
                                          <p:spTgt spid="52"/>
                                        </p:tgtEl>
                                        <p:attrNameLst>
                                          <p:attrName>ppt_y</p:attrName>
                                        </p:attrNameLst>
                                      </p:cBhvr>
                                      <p:tavLst>
                                        <p:tav tm="0">
                                          <p:val>
                                            <p:strVal val="#ppt_y-#ppt_h*1.125000"/>
                                          </p:val>
                                        </p:tav>
                                        <p:tav tm="100000">
                                          <p:val>
                                            <p:strVal val="#ppt_y"/>
                                          </p:val>
                                        </p:tav>
                                      </p:tavLst>
                                    </p:anim>
                                    <p:animEffect transition="in" filter="wipe(down)">
                                      <p:cBhvr>
                                        <p:cTn id="15" dur="500"/>
                                        <p:tgtEl>
                                          <p:spTgt spid="52"/>
                                        </p:tgtEl>
                                      </p:cBhvr>
                                    </p:animEffect>
                                  </p:childTnLst>
                                </p:cTn>
                              </p:par>
                              <p:par>
                                <p:cTn id="16" presetID="12" presetClass="entr" presetSubtype="1" fill="hold" nodeType="withEffect">
                                  <p:stCondLst>
                                    <p:cond delay="250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p:tgtEl>
                                          <p:spTgt spid="49"/>
                                        </p:tgtEl>
                                        <p:attrNameLst>
                                          <p:attrName>ppt_y</p:attrName>
                                        </p:attrNameLst>
                                      </p:cBhvr>
                                      <p:tavLst>
                                        <p:tav tm="0">
                                          <p:val>
                                            <p:strVal val="#ppt_y-#ppt_h*1.125000"/>
                                          </p:val>
                                        </p:tav>
                                        <p:tav tm="100000">
                                          <p:val>
                                            <p:strVal val="#ppt_y"/>
                                          </p:val>
                                        </p:tav>
                                      </p:tavLst>
                                    </p:anim>
                                    <p:animEffect transition="in" filter="wipe(down)">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802472" y="1106361"/>
            <a:ext cx="3996809" cy="5319964"/>
            <a:chOff x="4680012" y="1147027"/>
            <a:chExt cx="2579735" cy="3433763"/>
          </a:xfrm>
        </p:grpSpPr>
        <p:pic>
          <p:nvPicPr>
            <p:cNvPr id="3074" name="Picture 2" descr="C:\Users\Admin\Desktop\Nipic_2716341_20100921120319054802.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5272" t="1031" r="5163" b="1671"/>
            <a:stretch>
              <a:fillRect/>
            </a:stretch>
          </p:blipFill>
          <p:spPr bwMode="auto">
            <a:xfrm>
              <a:off x="4680012" y="1147027"/>
              <a:ext cx="2579735" cy="3433763"/>
            </a:xfrm>
            <a:prstGeom prst="rect">
              <a:avLst/>
            </a:prstGeom>
            <a:noFill/>
            <a:effectLst>
              <a:reflection blurRad="6350" stA="12000" endPos="1000" dir="5400000" sy="-100000" algn="bl" rotWithShape="0"/>
            </a:effectLst>
            <a:extLst>
              <a:ext uri="{909E8E84-426E-40DD-AFC4-6F175D3DCCD1}">
                <a14:hiddenFill xmlns:a14="http://schemas.microsoft.com/office/drawing/2010/main">
                  <a:solidFill>
                    <a:srgbClr val="FFFFFF"/>
                  </a:solidFill>
                </a14:hiddenFill>
              </a:ext>
            </a:extLst>
          </p:spPr>
        </p:pic>
        <p:pic>
          <p:nvPicPr>
            <p:cNvPr id="4098" name="Picture 2" descr="C:\Users\Admin\Desktop\陆长淼\项目图片收集\shutterstock_190355276.jpg"/>
            <p:cNvPicPr>
              <a:picLocks noChangeAspect="1" noChangeArrowheads="1"/>
            </p:cNvPicPr>
            <p:nvPr/>
          </p:nvPicPr>
          <p:blipFill rotWithShape="1">
            <a:blip r:embed="rId2">
              <a:extLst>
                <a:ext uri="{28A0092B-C50C-407E-A947-70E740481C1C}">
                  <a14:useLocalDpi xmlns:a14="http://schemas.microsoft.com/office/drawing/2010/main" val="0"/>
                </a:ext>
              </a:extLst>
            </a:blip>
            <a:srcRect l="29350" t="11263" r="32112" b="6995"/>
            <a:stretch>
              <a:fillRect/>
            </a:stretch>
          </p:blipFill>
          <p:spPr bwMode="auto">
            <a:xfrm>
              <a:off x="4967785" y="1571236"/>
              <a:ext cx="1999397" cy="2727809"/>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矩形 79"/>
          <p:cNvSpPr/>
          <p:nvPr/>
        </p:nvSpPr>
        <p:spPr>
          <a:xfrm>
            <a:off x="729149" y="1778320"/>
            <a:ext cx="1415772" cy="461665"/>
          </a:xfrm>
          <a:prstGeom prst="rect">
            <a:avLst/>
          </a:prstGeom>
        </p:spPr>
        <p:txBody>
          <a:bodyPr wrap="none">
            <a:spAutoFit/>
          </a:bodyPr>
          <a:lstStyle/>
          <a:p>
            <a:r>
              <a:rPr lang="zh-CN" altLang="en-US" sz="2400" dirty="0" smtClean="0">
                <a:solidFill>
                  <a:srgbClr val="1F497D"/>
                </a:solidFill>
                <a:cs typeface="+mn-ea"/>
                <a:sym typeface="+mn-lt"/>
              </a:rPr>
              <a:t>输入标题</a:t>
            </a:r>
            <a:endParaRPr lang="en-US" altLang="zh-CN" sz="2400" dirty="0">
              <a:solidFill>
                <a:srgbClr val="1F497D"/>
              </a:solidFill>
              <a:cs typeface="+mn-ea"/>
              <a:sym typeface="+mn-lt"/>
            </a:endParaRPr>
          </a:p>
        </p:txBody>
      </p:sp>
      <p:grpSp>
        <p:nvGrpSpPr>
          <p:cNvPr id="84" name="组合 83"/>
          <p:cNvGrpSpPr/>
          <p:nvPr/>
        </p:nvGrpSpPr>
        <p:grpSpPr>
          <a:xfrm>
            <a:off x="664859" y="5293773"/>
            <a:ext cx="5287125" cy="560025"/>
            <a:chOff x="498644" y="4212060"/>
            <a:chExt cx="3965344" cy="420019"/>
          </a:xfrm>
        </p:grpSpPr>
        <p:sp>
          <p:nvSpPr>
            <p:cNvPr id="97" name="Freeform 10"/>
            <p:cNvSpPr/>
            <p:nvPr/>
          </p:nvSpPr>
          <p:spPr bwMode="auto">
            <a:xfrm>
              <a:off x="498644" y="4255706"/>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98" name="矩形 97"/>
            <p:cNvSpPr/>
            <p:nvPr/>
          </p:nvSpPr>
          <p:spPr>
            <a:xfrm>
              <a:off x="960877" y="4212060"/>
              <a:ext cx="350311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grpSp>
        <p:nvGrpSpPr>
          <p:cNvPr id="100" name="组合 99"/>
          <p:cNvGrpSpPr/>
          <p:nvPr/>
        </p:nvGrpSpPr>
        <p:grpSpPr>
          <a:xfrm>
            <a:off x="681696" y="4390744"/>
            <a:ext cx="5270289" cy="560025"/>
            <a:chOff x="511271" y="3599839"/>
            <a:chExt cx="3952717" cy="420019"/>
          </a:xfrm>
        </p:grpSpPr>
        <p:grpSp>
          <p:nvGrpSpPr>
            <p:cNvPr id="109" name="组合 108"/>
            <p:cNvGrpSpPr/>
            <p:nvPr/>
          </p:nvGrpSpPr>
          <p:grpSpPr>
            <a:xfrm>
              <a:off x="511271" y="3653817"/>
              <a:ext cx="378868" cy="335242"/>
              <a:chOff x="3889375" y="3302000"/>
              <a:chExt cx="261938" cy="231776"/>
            </a:xfrm>
            <a:solidFill>
              <a:srgbClr val="394A57"/>
            </a:solidFill>
          </p:grpSpPr>
          <p:sp>
            <p:nvSpPr>
              <p:cNvPr id="111"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2"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3"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4"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5"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10" name="矩形 109"/>
            <p:cNvSpPr/>
            <p:nvPr/>
          </p:nvSpPr>
          <p:spPr>
            <a:xfrm>
              <a:off x="960877" y="3599839"/>
              <a:ext cx="350311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grpSp>
        <p:nvGrpSpPr>
          <p:cNvPr id="117" name="组合 116"/>
          <p:cNvGrpSpPr/>
          <p:nvPr/>
        </p:nvGrpSpPr>
        <p:grpSpPr>
          <a:xfrm>
            <a:off x="680165" y="3487717"/>
            <a:ext cx="5271819" cy="560025"/>
            <a:chOff x="510124" y="2978703"/>
            <a:chExt cx="3953864" cy="420019"/>
          </a:xfrm>
        </p:grpSpPr>
        <p:grpSp>
          <p:nvGrpSpPr>
            <p:cNvPr id="126" name="组合 125"/>
            <p:cNvGrpSpPr/>
            <p:nvPr/>
          </p:nvGrpSpPr>
          <p:grpSpPr>
            <a:xfrm>
              <a:off x="510124" y="3012016"/>
              <a:ext cx="355907" cy="376572"/>
              <a:chOff x="5908675" y="1281113"/>
              <a:chExt cx="246063" cy="260350"/>
            </a:xfrm>
            <a:solidFill>
              <a:srgbClr val="394A57"/>
            </a:solidFill>
          </p:grpSpPr>
          <p:sp>
            <p:nvSpPr>
              <p:cNvPr id="12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9"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0"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1"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2"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27" name="矩形 126"/>
            <p:cNvSpPr/>
            <p:nvPr/>
          </p:nvSpPr>
          <p:spPr>
            <a:xfrm>
              <a:off x="960877" y="2978703"/>
              <a:ext cx="350311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grpSp>
        <p:nvGrpSpPr>
          <p:cNvPr id="134" name="组合 133"/>
          <p:cNvGrpSpPr/>
          <p:nvPr/>
        </p:nvGrpSpPr>
        <p:grpSpPr>
          <a:xfrm>
            <a:off x="670984" y="2584689"/>
            <a:ext cx="5281000" cy="560025"/>
            <a:chOff x="503238" y="2072770"/>
            <a:chExt cx="3960750" cy="420019"/>
          </a:xfrm>
        </p:grpSpPr>
        <p:grpSp>
          <p:nvGrpSpPr>
            <p:cNvPr id="143" name="组合 142"/>
            <p:cNvGrpSpPr/>
            <p:nvPr/>
          </p:nvGrpSpPr>
          <p:grpSpPr>
            <a:xfrm>
              <a:off x="503238" y="2108379"/>
              <a:ext cx="371979" cy="371980"/>
              <a:chOff x="5903913" y="4632325"/>
              <a:chExt cx="257175" cy="257176"/>
            </a:xfrm>
            <a:solidFill>
              <a:srgbClr val="394A57"/>
            </a:solidFill>
          </p:grpSpPr>
          <p:sp>
            <p:nvSpPr>
              <p:cNvPr id="145"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6"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7"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8"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44" name="矩形 143"/>
            <p:cNvSpPr/>
            <p:nvPr/>
          </p:nvSpPr>
          <p:spPr>
            <a:xfrm>
              <a:off x="960877" y="2072770"/>
              <a:ext cx="350311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sp>
        <p:nvSpPr>
          <p:cNvPr id="4" name="文本占位符 3"/>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2000">
                                      <p:stCondLst>
                                        <p:cond delay="500"/>
                                      </p:stCondLst>
                                      <p:childTnLst>
                                        <p:set>
                                          <p:cBhvr>
                                            <p:cTn id="6" dur="1" fill="hold">
                                              <p:stCondLst>
                                                <p:cond delay="0"/>
                                              </p:stCondLst>
                                            </p:cTn>
                                            <p:tgtEl>
                                              <p:spTgt spid="80"/>
                                            </p:tgtEl>
                                            <p:attrNameLst>
                                              <p:attrName>style.visibility</p:attrName>
                                            </p:attrNameLst>
                                          </p:cBhvr>
                                          <p:to>
                                            <p:strVal val="visible"/>
                                          </p:to>
                                        </p:set>
                                        <p:anim calcmode="lin" valueType="num" p14:bounceEnd="22000">
                                          <p:cBhvr additive="base">
                                            <p:cTn id="7" dur="500" fill="hold"/>
                                            <p:tgtEl>
                                              <p:spTgt spid="80"/>
                                            </p:tgtEl>
                                            <p:attrNameLst>
                                              <p:attrName>ppt_x</p:attrName>
                                            </p:attrNameLst>
                                          </p:cBhvr>
                                          <p:tavLst>
                                            <p:tav tm="0">
                                              <p:val>
                                                <p:strVal val="#ppt_x"/>
                                              </p:val>
                                            </p:tav>
                                            <p:tav tm="100000">
                                              <p:val>
                                                <p:strVal val="#ppt_x"/>
                                              </p:val>
                                            </p:tav>
                                          </p:tavLst>
                                        </p:anim>
                                        <p:anim calcmode="lin" valueType="num" p14:bounceEnd="22000">
                                          <p:cBhvr additive="base">
                                            <p:cTn id="8" dur="500" fill="hold"/>
                                            <p:tgtEl>
                                              <p:spTgt spid="80"/>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1000"/>
                                      </p:stCondLst>
                                      <p:childTnLst>
                                        <p:set>
                                          <p:cBhvr>
                                            <p:cTn id="10" dur="1" fill="hold">
                                              <p:stCondLst>
                                                <p:cond delay="0"/>
                                              </p:stCondLst>
                                            </p:cTn>
                                            <p:tgtEl>
                                              <p:spTgt spid="134"/>
                                            </p:tgtEl>
                                            <p:attrNameLst>
                                              <p:attrName>style.visibility</p:attrName>
                                            </p:attrNameLst>
                                          </p:cBhvr>
                                          <p:to>
                                            <p:strVal val="visible"/>
                                          </p:to>
                                        </p:set>
                                        <p:anim calcmode="lin" valueType="num">
                                          <p:cBhvr>
                                            <p:cTn id="11" dur="500" decel="50000" fill="hold">
                                              <p:stCondLst>
                                                <p:cond delay="0"/>
                                              </p:stCondLst>
                                            </p:cTn>
                                            <p:tgtEl>
                                              <p:spTgt spid="13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4"/>
                                            </p:tgtEl>
                                            <p:attrNameLst>
                                              <p:attrName>ppt_w</p:attrName>
                                            </p:attrNameLst>
                                          </p:cBhvr>
                                          <p:tavLst>
                                            <p:tav tm="0">
                                              <p:val>
                                                <p:strVal val="#ppt_w*.05"/>
                                              </p:val>
                                            </p:tav>
                                            <p:tav tm="100000">
                                              <p:val>
                                                <p:strVal val="#ppt_w"/>
                                              </p:val>
                                            </p:tav>
                                          </p:tavLst>
                                        </p:anim>
                                        <p:anim calcmode="lin" valueType="num">
                                          <p:cBhvr>
                                            <p:cTn id="14" dur="1000" fill="hold"/>
                                            <p:tgtEl>
                                              <p:spTgt spid="13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4"/>
                                            </p:tgtEl>
                                          </p:cBhvr>
                                        </p:animEffect>
                                      </p:childTnLst>
                                    </p:cTn>
                                  </p:par>
                                  <p:par>
                                    <p:cTn id="19" presetID="25" presetClass="entr" presetSubtype="0" fill="hold" nodeType="withEffect">
                                      <p:stCondLst>
                                        <p:cond delay="1250"/>
                                      </p:stCondLst>
                                      <p:childTnLst>
                                        <p:set>
                                          <p:cBhvr>
                                            <p:cTn id="20" dur="1" fill="hold">
                                              <p:stCondLst>
                                                <p:cond delay="0"/>
                                              </p:stCondLst>
                                            </p:cTn>
                                            <p:tgtEl>
                                              <p:spTgt spid="117"/>
                                            </p:tgtEl>
                                            <p:attrNameLst>
                                              <p:attrName>style.visibility</p:attrName>
                                            </p:attrNameLst>
                                          </p:cBhvr>
                                          <p:to>
                                            <p:strVal val="visible"/>
                                          </p:to>
                                        </p:set>
                                        <p:anim calcmode="lin" valueType="num">
                                          <p:cBhvr>
                                            <p:cTn id="21" dur="500"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17"/>
                                            </p:tgtEl>
                                            <p:attrNameLst>
                                              <p:attrName>ppt_w</p:attrName>
                                            </p:attrNameLst>
                                          </p:cBhvr>
                                          <p:tavLst>
                                            <p:tav tm="0">
                                              <p:val>
                                                <p:strVal val="#ppt_w*.05"/>
                                              </p:val>
                                            </p:tav>
                                            <p:tav tm="100000">
                                              <p:val>
                                                <p:strVal val="#ppt_w"/>
                                              </p:val>
                                            </p:tav>
                                          </p:tavLst>
                                        </p:anim>
                                        <p:anim calcmode="lin" valueType="num">
                                          <p:cBhvr>
                                            <p:cTn id="24" dur="1000" fill="hold"/>
                                            <p:tgtEl>
                                              <p:spTgt spid="11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1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17"/>
                                            </p:tgtEl>
                                          </p:cBhvr>
                                        </p:animEffect>
                                      </p:childTnLst>
                                    </p:cTn>
                                  </p:par>
                                  <p:par>
                                    <p:cTn id="29" presetID="25" presetClass="entr" presetSubtype="0" fill="hold" nodeType="withEffect">
                                      <p:stCondLst>
                                        <p:cond delay="150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500" decel="50000" fill="hold">
                                              <p:stCondLst>
                                                <p:cond delay="0"/>
                                              </p:stCondLst>
                                            </p:cTn>
                                            <p:tgtEl>
                                              <p:spTgt spid="10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0"/>
                                            </p:tgtEl>
                                            <p:attrNameLst>
                                              <p:attrName>ppt_w</p:attrName>
                                            </p:attrNameLst>
                                          </p:cBhvr>
                                          <p:tavLst>
                                            <p:tav tm="0">
                                              <p:val>
                                                <p:strVal val="#ppt_w*.05"/>
                                              </p:val>
                                            </p:tav>
                                            <p:tav tm="100000">
                                              <p:val>
                                                <p:strVal val="#ppt_w"/>
                                              </p:val>
                                            </p:tav>
                                          </p:tavLst>
                                        </p:anim>
                                        <p:anim calcmode="lin" valueType="num">
                                          <p:cBhvr>
                                            <p:cTn id="34" dur="1000" fill="hold"/>
                                            <p:tgtEl>
                                              <p:spTgt spid="10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0"/>
                                            </p:tgtEl>
                                          </p:cBhvr>
                                        </p:animEffect>
                                      </p:childTnLst>
                                    </p:cTn>
                                  </p:par>
                                  <p:par>
                                    <p:cTn id="39" presetID="25" presetClass="entr" presetSubtype="0" fill="hold" nodeType="withEffect">
                                      <p:stCondLst>
                                        <p:cond delay="175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44" dur="1000" fill="hold"/>
                                            <p:tgtEl>
                                              <p:spTgt spid="8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4"/>
                                            </p:tgtEl>
                                          </p:cBhvr>
                                        </p:animEffect>
                                      </p:childTnLst>
                                    </p:cTn>
                                  </p:par>
                                  <p:par>
                                    <p:cTn id="49" presetID="42" presetClass="entr" presetSubtype="0" fill="hold" nodeType="withEffect">
                                      <p:stCondLst>
                                        <p:cond delay="2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1000"/>
                                      </p:stCondLst>
                                      <p:childTnLst>
                                        <p:set>
                                          <p:cBhvr>
                                            <p:cTn id="10" dur="1" fill="hold">
                                              <p:stCondLst>
                                                <p:cond delay="0"/>
                                              </p:stCondLst>
                                            </p:cTn>
                                            <p:tgtEl>
                                              <p:spTgt spid="134"/>
                                            </p:tgtEl>
                                            <p:attrNameLst>
                                              <p:attrName>style.visibility</p:attrName>
                                            </p:attrNameLst>
                                          </p:cBhvr>
                                          <p:to>
                                            <p:strVal val="visible"/>
                                          </p:to>
                                        </p:set>
                                        <p:anim calcmode="lin" valueType="num">
                                          <p:cBhvr>
                                            <p:cTn id="11" dur="500" decel="50000" fill="hold">
                                              <p:stCondLst>
                                                <p:cond delay="0"/>
                                              </p:stCondLst>
                                            </p:cTn>
                                            <p:tgtEl>
                                              <p:spTgt spid="13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4"/>
                                            </p:tgtEl>
                                            <p:attrNameLst>
                                              <p:attrName>ppt_w</p:attrName>
                                            </p:attrNameLst>
                                          </p:cBhvr>
                                          <p:tavLst>
                                            <p:tav tm="0">
                                              <p:val>
                                                <p:strVal val="#ppt_w*.05"/>
                                              </p:val>
                                            </p:tav>
                                            <p:tav tm="100000">
                                              <p:val>
                                                <p:strVal val="#ppt_w"/>
                                              </p:val>
                                            </p:tav>
                                          </p:tavLst>
                                        </p:anim>
                                        <p:anim calcmode="lin" valueType="num">
                                          <p:cBhvr>
                                            <p:cTn id="14" dur="1000" fill="hold"/>
                                            <p:tgtEl>
                                              <p:spTgt spid="13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4"/>
                                            </p:tgtEl>
                                          </p:cBhvr>
                                        </p:animEffect>
                                      </p:childTnLst>
                                    </p:cTn>
                                  </p:par>
                                  <p:par>
                                    <p:cTn id="19" presetID="25" presetClass="entr" presetSubtype="0" fill="hold" nodeType="withEffect">
                                      <p:stCondLst>
                                        <p:cond delay="1250"/>
                                      </p:stCondLst>
                                      <p:childTnLst>
                                        <p:set>
                                          <p:cBhvr>
                                            <p:cTn id="20" dur="1" fill="hold">
                                              <p:stCondLst>
                                                <p:cond delay="0"/>
                                              </p:stCondLst>
                                            </p:cTn>
                                            <p:tgtEl>
                                              <p:spTgt spid="117"/>
                                            </p:tgtEl>
                                            <p:attrNameLst>
                                              <p:attrName>style.visibility</p:attrName>
                                            </p:attrNameLst>
                                          </p:cBhvr>
                                          <p:to>
                                            <p:strVal val="visible"/>
                                          </p:to>
                                        </p:set>
                                        <p:anim calcmode="lin" valueType="num">
                                          <p:cBhvr>
                                            <p:cTn id="21" dur="500"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17"/>
                                            </p:tgtEl>
                                            <p:attrNameLst>
                                              <p:attrName>ppt_w</p:attrName>
                                            </p:attrNameLst>
                                          </p:cBhvr>
                                          <p:tavLst>
                                            <p:tav tm="0">
                                              <p:val>
                                                <p:strVal val="#ppt_w*.05"/>
                                              </p:val>
                                            </p:tav>
                                            <p:tav tm="100000">
                                              <p:val>
                                                <p:strVal val="#ppt_w"/>
                                              </p:val>
                                            </p:tav>
                                          </p:tavLst>
                                        </p:anim>
                                        <p:anim calcmode="lin" valueType="num">
                                          <p:cBhvr>
                                            <p:cTn id="24" dur="1000" fill="hold"/>
                                            <p:tgtEl>
                                              <p:spTgt spid="11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1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17"/>
                                            </p:tgtEl>
                                          </p:cBhvr>
                                        </p:animEffect>
                                      </p:childTnLst>
                                    </p:cTn>
                                  </p:par>
                                  <p:par>
                                    <p:cTn id="29" presetID="25" presetClass="entr" presetSubtype="0" fill="hold" nodeType="withEffect">
                                      <p:stCondLst>
                                        <p:cond delay="150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500" decel="50000" fill="hold">
                                              <p:stCondLst>
                                                <p:cond delay="0"/>
                                              </p:stCondLst>
                                            </p:cTn>
                                            <p:tgtEl>
                                              <p:spTgt spid="10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0"/>
                                            </p:tgtEl>
                                            <p:attrNameLst>
                                              <p:attrName>ppt_w</p:attrName>
                                            </p:attrNameLst>
                                          </p:cBhvr>
                                          <p:tavLst>
                                            <p:tav tm="0">
                                              <p:val>
                                                <p:strVal val="#ppt_w*.05"/>
                                              </p:val>
                                            </p:tav>
                                            <p:tav tm="100000">
                                              <p:val>
                                                <p:strVal val="#ppt_w"/>
                                              </p:val>
                                            </p:tav>
                                          </p:tavLst>
                                        </p:anim>
                                        <p:anim calcmode="lin" valueType="num">
                                          <p:cBhvr>
                                            <p:cTn id="34" dur="1000" fill="hold"/>
                                            <p:tgtEl>
                                              <p:spTgt spid="10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0"/>
                                            </p:tgtEl>
                                          </p:cBhvr>
                                        </p:animEffect>
                                      </p:childTnLst>
                                    </p:cTn>
                                  </p:par>
                                  <p:par>
                                    <p:cTn id="39" presetID="25" presetClass="entr" presetSubtype="0" fill="hold" nodeType="withEffect">
                                      <p:stCondLst>
                                        <p:cond delay="175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44" dur="1000" fill="hold"/>
                                            <p:tgtEl>
                                              <p:spTgt spid="8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4"/>
                                            </p:tgtEl>
                                          </p:cBhvr>
                                        </p:animEffect>
                                      </p:childTnLst>
                                    </p:cTn>
                                  </p:par>
                                  <p:par>
                                    <p:cTn id="49" presetID="42" presetClass="entr" presetSubtype="0" fill="hold" nodeType="withEffect">
                                      <p:stCondLst>
                                        <p:cond delay="2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Fallback>
  </mc:AlternateContent>
</p:sld>
</file>

<file path=ppt/tags/tag1.xml><?xml version="1.0" encoding="utf-8"?>
<p:tagLst xmlns:p="http://schemas.openxmlformats.org/presentationml/2006/main">
  <p:tag name="MH" val="20151107102208"/>
  <p:tag name="MH_LIBRARY" val="GRAPHIC"/>
  <p:tag name="MH_TYPE" val="Other"/>
  <p:tag name="MH_ORDER" val="1"/>
</p:tagLst>
</file>

<file path=ppt/tags/tag10.xml><?xml version="1.0" encoding="utf-8"?>
<p:tagLst xmlns:p="http://schemas.openxmlformats.org/presentationml/2006/main">
  <p:tag name="MH" val="20151107102208"/>
  <p:tag name="MH_LIBRARY" val="GRAPHIC"/>
  <p:tag name="MH_TYPE" val="Other"/>
  <p:tag name="MH_ORDER" val="5"/>
</p:tagLst>
</file>

<file path=ppt/tags/tag11.xml><?xml version="1.0" encoding="utf-8"?>
<p:tagLst xmlns:p="http://schemas.openxmlformats.org/presentationml/2006/main">
  <p:tag name="MH" val="20151107102208"/>
  <p:tag name="MH_LIBRARY" val="GRAPHIC"/>
  <p:tag name="MH_TYPE" val="Other"/>
  <p:tag name="MH_ORDER" val="1"/>
</p:tagLst>
</file>

<file path=ppt/tags/tag12.xml><?xml version="1.0" encoding="utf-8"?>
<p:tagLst xmlns:p="http://schemas.openxmlformats.org/presentationml/2006/main">
  <p:tag name="MH" val="20151107102208"/>
  <p:tag name="MH_LIBRARY" val="GRAPHIC"/>
  <p:tag name="MH_TYPE" val="Other"/>
  <p:tag name="MH_ORDER" val="3"/>
</p:tagLst>
</file>

<file path=ppt/tags/tag13.xml><?xml version="1.0" encoding="utf-8"?>
<p:tagLst xmlns:p="http://schemas.openxmlformats.org/presentationml/2006/main">
  <p:tag name="MH" val="20151107102208"/>
  <p:tag name="MH_LIBRARY" val="GRAPHIC"/>
  <p:tag name="MH_TYPE" val="Other"/>
  <p:tag name="MH_ORDER" val="4"/>
</p:tagLst>
</file>

<file path=ppt/tags/tag14.xml><?xml version="1.0" encoding="utf-8"?>
<p:tagLst xmlns:p="http://schemas.openxmlformats.org/presentationml/2006/main">
  <p:tag name="MH" val="20151107102208"/>
  <p:tag name="MH_LIBRARY" val="GRAPHIC"/>
  <p:tag name="MH_TYPE" val="Other"/>
  <p:tag name="MH_ORDER" val="2"/>
</p:tagLst>
</file>

<file path=ppt/tags/tag15.xml><?xml version="1.0" encoding="utf-8"?>
<p:tagLst xmlns:p="http://schemas.openxmlformats.org/presentationml/2006/main">
  <p:tag name="MH" val="20151107102208"/>
  <p:tag name="MH_LIBRARY" val="GRAPHIC"/>
  <p:tag name="MH_TYPE" val="Other"/>
  <p:tag name="MH_ORDER" val="5"/>
</p:tagLst>
</file>

<file path=ppt/tags/tag16.xml><?xml version="1.0" encoding="utf-8"?>
<p:tagLst xmlns:p="http://schemas.openxmlformats.org/presentationml/2006/main">
  <p:tag name="MH" val="20151107102208"/>
  <p:tag name="MH_LIBRARY" val="GRAPHIC"/>
  <p:tag name="MH_TYPE" val="Other"/>
  <p:tag name="MH_ORDER" val="1"/>
</p:tagLst>
</file>

<file path=ppt/tags/tag17.xml><?xml version="1.0" encoding="utf-8"?>
<p:tagLst xmlns:p="http://schemas.openxmlformats.org/presentationml/2006/main">
  <p:tag name="MH" val="20151107102208"/>
  <p:tag name="MH_LIBRARY" val="GRAPHIC"/>
  <p:tag name="MH_TYPE" val="Other"/>
  <p:tag name="MH_ORDER" val="3"/>
</p:tagLst>
</file>

<file path=ppt/tags/tag18.xml><?xml version="1.0" encoding="utf-8"?>
<p:tagLst xmlns:p="http://schemas.openxmlformats.org/presentationml/2006/main">
  <p:tag name="MH" val="20151107102208"/>
  <p:tag name="MH_LIBRARY" val="GRAPHIC"/>
  <p:tag name="MH_TYPE" val="Other"/>
  <p:tag name="MH_ORDER" val="4"/>
</p:tagLst>
</file>

<file path=ppt/tags/tag19.xml><?xml version="1.0" encoding="utf-8"?>
<p:tagLst xmlns:p="http://schemas.openxmlformats.org/presentationml/2006/main">
  <p:tag name="MH" val="20151107102208"/>
  <p:tag name="MH_LIBRARY" val="GRAPHIC"/>
  <p:tag name="MH_TYPE" val="Other"/>
  <p:tag name="MH_ORDER" val="2"/>
</p:tagLst>
</file>

<file path=ppt/tags/tag2.xml><?xml version="1.0" encoding="utf-8"?>
<p:tagLst xmlns:p="http://schemas.openxmlformats.org/presentationml/2006/main">
  <p:tag name="MH" val="20151107102208"/>
  <p:tag name="MH_LIBRARY" val="GRAPHIC"/>
  <p:tag name="MH_TYPE" val="Other"/>
  <p:tag name="MH_ORDER" val="3"/>
</p:tagLst>
</file>

<file path=ppt/tags/tag20.xml><?xml version="1.0" encoding="utf-8"?>
<p:tagLst xmlns:p="http://schemas.openxmlformats.org/presentationml/2006/main">
  <p:tag name="MH" val="20151107102208"/>
  <p:tag name="MH_LIBRARY" val="GRAPHIC"/>
  <p:tag name="MH_TYPE" val="Other"/>
  <p:tag name="MH_ORDER" val="5"/>
</p:tagLst>
</file>

<file path=ppt/tags/tag21.xml><?xml version="1.0" encoding="utf-8"?>
<p:tagLst xmlns:p="http://schemas.openxmlformats.org/presentationml/2006/main">
  <p:tag name="MH" val="20151107102208"/>
  <p:tag name="MH_LIBRARY" val="GRAPHIC"/>
  <p:tag name="MH_TYPE" val="Other"/>
  <p:tag name="MH_ORDER" val="1"/>
</p:tagLst>
</file>

<file path=ppt/tags/tag22.xml><?xml version="1.0" encoding="utf-8"?>
<p:tagLst xmlns:p="http://schemas.openxmlformats.org/presentationml/2006/main">
  <p:tag name="MH" val="20151107102208"/>
  <p:tag name="MH_LIBRARY" val="GRAPHIC"/>
  <p:tag name="MH_TYPE" val="Other"/>
  <p:tag name="MH_ORDER" val="3"/>
</p:tagLst>
</file>

<file path=ppt/tags/tag23.xml><?xml version="1.0" encoding="utf-8"?>
<p:tagLst xmlns:p="http://schemas.openxmlformats.org/presentationml/2006/main">
  <p:tag name="MH" val="20151107102208"/>
  <p:tag name="MH_LIBRARY" val="GRAPHIC"/>
  <p:tag name="MH_TYPE" val="Other"/>
  <p:tag name="MH_ORDER" val="4"/>
</p:tagLst>
</file>

<file path=ppt/tags/tag24.xml><?xml version="1.0" encoding="utf-8"?>
<p:tagLst xmlns:p="http://schemas.openxmlformats.org/presentationml/2006/main">
  <p:tag name="MH" val="20151107102208"/>
  <p:tag name="MH_LIBRARY" val="GRAPHIC"/>
  <p:tag name="MH_TYPE" val="Other"/>
  <p:tag name="MH_ORDER" val="2"/>
</p:tagLst>
</file>

<file path=ppt/tags/tag25.xml><?xml version="1.0" encoding="utf-8"?>
<p:tagLst xmlns:p="http://schemas.openxmlformats.org/presentationml/2006/main">
  <p:tag name="MH" val="20151107102208"/>
  <p:tag name="MH_LIBRARY" val="GRAPHIC"/>
  <p:tag name="MH_TYPE" val="Other"/>
  <p:tag name="MH_ORDER" val="5"/>
</p:tagLst>
</file>

<file path=ppt/tags/tag26.xml><?xml version="1.0" encoding="utf-8"?>
<p:tagLst xmlns:p="http://schemas.openxmlformats.org/presentationml/2006/main">
  <p:tag name="MH" val="20151107215009"/>
  <p:tag name="MH_LIBRARY" val="GRAPHIC"/>
  <p:tag name="MH_TYPE" val="Other"/>
  <p:tag name="MH_ORDER" val="1"/>
</p:tagLst>
</file>

<file path=ppt/tags/tag27.xml><?xml version="1.0" encoding="utf-8"?>
<p:tagLst xmlns:p="http://schemas.openxmlformats.org/presentationml/2006/main">
  <p:tag name="MH" val="20151107215009"/>
  <p:tag name="MH_LIBRARY" val="GRAPHIC"/>
  <p:tag name="MH_TYPE" val="Other"/>
  <p:tag name="MH_ORDER" val="2"/>
</p:tagLst>
</file>

<file path=ppt/tags/tag28.xml><?xml version="1.0" encoding="utf-8"?>
<p:tagLst xmlns:p="http://schemas.openxmlformats.org/presentationml/2006/main">
  <p:tag name="MH" val="20151107215009"/>
  <p:tag name="MH_LIBRARY" val="GRAPHIC"/>
  <p:tag name="MH_TYPE" val="Other"/>
  <p:tag name="MH_ORDER" val="3"/>
</p:tagLst>
</file>

<file path=ppt/tags/tag29.xml><?xml version="1.0" encoding="utf-8"?>
<p:tagLst xmlns:p="http://schemas.openxmlformats.org/presentationml/2006/main">
  <p:tag name="MH" val="20151107215009"/>
  <p:tag name="MH_LIBRARY" val="GRAPHIC"/>
  <p:tag name="MH_TYPE" val="SubTitle"/>
  <p:tag name="MH_ORDER" val="1"/>
</p:tagLst>
</file>

<file path=ppt/tags/tag3.xml><?xml version="1.0" encoding="utf-8"?>
<p:tagLst xmlns:p="http://schemas.openxmlformats.org/presentationml/2006/main">
  <p:tag name="MH" val="20151107102208"/>
  <p:tag name="MH_LIBRARY" val="GRAPHIC"/>
  <p:tag name="MH_TYPE" val="Other"/>
  <p:tag name="MH_ORDER" val="4"/>
</p:tagLst>
</file>

<file path=ppt/tags/tag30.xml><?xml version="1.0" encoding="utf-8"?>
<p:tagLst xmlns:p="http://schemas.openxmlformats.org/presentationml/2006/main">
  <p:tag name="MH" val="20151107215009"/>
  <p:tag name="MH_LIBRARY" val="GRAPHIC"/>
  <p:tag name="MH_TYPE" val="SubTitle"/>
  <p:tag name="MH_ORDER" val="2"/>
</p:tagLst>
</file>

<file path=ppt/tags/tag31.xml><?xml version="1.0" encoding="utf-8"?>
<p:tagLst xmlns:p="http://schemas.openxmlformats.org/presentationml/2006/main">
  <p:tag name="MH" val="20151107215009"/>
  <p:tag name="MH_LIBRARY" val="GRAPHIC"/>
  <p:tag name="MH_TYPE" val="SubTitle"/>
  <p:tag name="MH_ORDER" val="3"/>
</p:tagLst>
</file>

<file path=ppt/tags/tag32.xml><?xml version="1.0" encoding="utf-8"?>
<p:tagLst xmlns:p="http://schemas.openxmlformats.org/presentationml/2006/main">
  <p:tag name="MH" val="20151107215009"/>
  <p:tag name="MH_LIBRARY" val="GRAPHIC"/>
  <p:tag name="MH_TYPE" val="SubTitle"/>
  <p:tag name="MH_ORDER" val="4"/>
</p:tagLst>
</file>

<file path=ppt/tags/tag4.xml><?xml version="1.0" encoding="utf-8"?>
<p:tagLst xmlns:p="http://schemas.openxmlformats.org/presentationml/2006/main">
  <p:tag name="MH" val="20151107102208"/>
  <p:tag name="MH_LIBRARY" val="GRAPHIC"/>
  <p:tag name="MH_TYPE" val="Other"/>
  <p:tag name="MH_ORDER" val="2"/>
</p:tagLst>
</file>

<file path=ppt/tags/tag5.xml><?xml version="1.0" encoding="utf-8"?>
<p:tagLst xmlns:p="http://schemas.openxmlformats.org/presentationml/2006/main">
  <p:tag name="MH" val="20151107102208"/>
  <p:tag name="MH_LIBRARY" val="GRAPHIC"/>
  <p:tag name="MH_TYPE" val="Other"/>
  <p:tag name="MH_ORDER" val="5"/>
</p:tagLst>
</file>

<file path=ppt/tags/tag6.xml><?xml version="1.0" encoding="utf-8"?>
<p:tagLst xmlns:p="http://schemas.openxmlformats.org/presentationml/2006/main">
  <p:tag name="MH" val="20151107102208"/>
  <p:tag name="MH_LIBRARY" val="GRAPHIC"/>
  <p:tag name="MH_TYPE" val="Other"/>
  <p:tag name="MH_ORDER" val="1"/>
</p:tagLst>
</file>

<file path=ppt/tags/tag7.xml><?xml version="1.0" encoding="utf-8"?>
<p:tagLst xmlns:p="http://schemas.openxmlformats.org/presentationml/2006/main">
  <p:tag name="MH" val="20151107102208"/>
  <p:tag name="MH_LIBRARY" val="GRAPHIC"/>
  <p:tag name="MH_TYPE" val="Other"/>
  <p:tag name="MH_ORDER" val="3"/>
</p:tagLst>
</file>

<file path=ppt/tags/tag8.xml><?xml version="1.0" encoding="utf-8"?>
<p:tagLst xmlns:p="http://schemas.openxmlformats.org/presentationml/2006/main">
  <p:tag name="MH" val="20151107102208"/>
  <p:tag name="MH_LIBRARY" val="GRAPHIC"/>
  <p:tag name="MH_TYPE" val="Other"/>
  <p:tag name="MH_ORDER" val="4"/>
</p:tagLst>
</file>

<file path=ppt/tags/tag9.xml><?xml version="1.0" encoding="utf-8"?>
<p:tagLst xmlns:p="http://schemas.openxmlformats.org/presentationml/2006/main">
  <p:tag name="MH" val="20151107102208"/>
  <p:tag name="MH_LIBRARY" val="GRAPHIC"/>
  <p:tag name="MH_TYPE" val="Other"/>
  <p:tag name="MH_ORDER" val="2"/>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4868</Words>
  <Application>WPS 演示</Application>
  <PresentationFormat>宽屏</PresentationFormat>
  <Paragraphs>716</Paragraphs>
  <Slides>35</Slides>
  <Notes>35</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35</vt:i4>
      </vt:variant>
    </vt:vector>
  </HeadingPairs>
  <TitlesOfParts>
    <vt:vector size="45" baseType="lpstr">
      <vt:lpstr>Arial</vt:lpstr>
      <vt:lpstr>宋体</vt:lpstr>
      <vt:lpstr>Wingdings</vt:lpstr>
      <vt:lpstr>Impact</vt:lpstr>
      <vt:lpstr>微软雅黑</vt:lpstr>
      <vt:lpstr>张海山锐线体简</vt:lpstr>
      <vt:lpstr>Arial Unicode MS</vt:lpstr>
      <vt:lpstr>Calibri</vt:lpstr>
      <vt:lpstr>方正正准黑简体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52</cp:revision>
  <dcterms:created xsi:type="dcterms:W3CDTF">2013-12-09T09:15:00Z</dcterms:created>
  <dcterms:modified xsi:type="dcterms:W3CDTF">2017-06-28T10:44:31Z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